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44" r:id="rId2"/>
    <p:sldId id="749" r:id="rId3"/>
    <p:sldId id="750" r:id="rId4"/>
    <p:sldId id="751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ECFF"/>
    <a:srgbClr val="4BACC6"/>
    <a:srgbClr val="BFBFBF"/>
    <a:srgbClr val="C3B996"/>
    <a:srgbClr val="F79646"/>
    <a:srgbClr val="9BBB59"/>
    <a:srgbClr val="D9D9D9"/>
    <a:srgbClr val="F5B90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25" d="100"/>
          <a:sy n="125" d="100"/>
        </p:scale>
        <p:origin x="612" y="108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2026/3/22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5DB4F-E94D-763F-7E4A-5AA924C9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A562-C687-DC08-8B4F-2D4E126C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Gibraltar Map-1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F66DEF9-845F-0042-BCC0-332611E9E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363" y="1055688"/>
            <a:ext cx="5765800" cy="3849688"/>
          </a:xfrm>
          <a:prstGeom prst="rect">
            <a:avLst/>
          </a:prstGeom>
          <a:solidFill>
            <a:srgbClr val="BEE8FF"/>
          </a:solidFill>
          <a:ln w="6350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C94AB93-2E46-9787-F770-655481886A89}"/>
              </a:ext>
            </a:extLst>
          </p:cNvPr>
          <p:cNvGrpSpPr/>
          <p:nvPr/>
        </p:nvGrpSpPr>
        <p:grpSpPr>
          <a:xfrm>
            <a:off x="2611438" y="1055688"/>
            <a:ext cx="4911725" cy="3849687"/>
            <a:chOff x="2611438" y="1055688"/>
            <a:chExt cx="4911725" cy="3849687"/>
          </a:xfrm>
          <a:solidFill>
            <a:schemeClr val="bg1">
              <a:lumMod val="85000"/>
            </a:schemeClr>
          </a:solidFill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6A4A34A-D1E2-CFB7-C5FA-8B3DD0119A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27413" y="1055688"/>
              <a:ext cx="4048125" cy="2232025"/>
            </a:xfrm>
            <a:custGeom>
              <a:avLst/>
              <a:gdLst>
                <a:gd name="T0" fmla="*/ 1061 w 2550"/>
                <a:gd name="T1" fmla="*/ 1367 h 1406"/>
                <a:gd name="T2" fmla="*/ 507 w 2550"/>
                <a:gd name="T3" fmla="*/ 1210 h 1406"/>
                <a:gd name="T4" fmla="*/ 1574 w 2550"/>
                <a:gd name="T5" fmla="*/ 657 h 1406"/>
                <a:gd name="T6" fmla="*/ 2080 w 2550"/>
                <a:gd name="T7" fmla="*/ 390 h 1406"/>
                <a:gd name="T8" fmla="*/ 2075 w 2550"/>
                <a:gd name="T9" fmla="*/ 373 h 1406"/>
                <a:gd name="T10" fmla="*/ 2113 w 2550"/>
                <a:gd name="T11" fmla="*/ 295 h 1406"/>
                <a:gd name="T12" fmla="*/ 2058 w 2550"/>
                <a:gd name="T13" fmla="*/ 333 h 1406"/>
                <a:gd name="T14" fmla="*/ 2031 w 2550"/>
                <a:gd name="T15" fmla="*/ 304 h 1406"/>
                <a:gd name="T16" fmla="*/ 2072 w 2550"/>
                <a:gd name="T17" fmla="*/ 269 h 1406"/>
                <a:gd name="T18" fmla="*/ 2436 w 2550"/>
                <a:gd name="T19" fmla="*/ 236 h 1406"/>
                <a:gd name="T20" fmla="*/ 2471 w 2550"/>
                <a:gd name="T21" fmla="*/ 29 h 1406"/>
                <a:gd name="T22" fmla="*/ 2492 w 2550"/>
                <a:gd name="T23" fmla="*/ 67 h 1406"/>
                <a:gd name="T24" fmla="*/ 2546 w 2550"/>
                <a:gd name="T25" fmla="*/ 94 h 1406"/>
                <a:gd name="T26" fmla="*/ 2462 w 2550"/>
                <a:gd name="T27" fmla="*/ 206 h 1406"/>
                <a:gd name="T28" fmla="*/ 2429 w 2550"/>
                <a:gd name="T29" fmla="*/ 183 h 1406"/>
                <a:gd name="T30" fmla="*/ 2341 w 2550"/>
                <a:gd name="T31" fmla="*/ 132 h 1406"/>
                <a:gd name="T32" fmla="*/ 2300 w 2550"/>
                <a:gd name="T33" fmla="*/ 135 h 1406"/>
                <a:gd name="T34" fmla="*/ 2353 w 2550"/>
                <a:gd name="T35" fmla="*/ 65 h 1406"/>
                <a:gd name="T36" fmla="*/ 2395 w 2550"/>
                <a:gd name="T37" fmla="*/ 33 h 1406"/>
                <a:gd name="T38" fmla="*/ 1688 w 2550"/>
                <a:gd name="T39" fmla="*/ 107 h 1406"/>
                <a:gd name="T40" fmla="*/ 1695 w 2550"/>
                <a:gd name="T41" fmla="*/ 259 h 1406"/>
                <a:gd name="T42" fmla="*/ 1790 w 2550"/>
                <a:gd name="T43" fmla="*/ 354 h 1406"/>
                <a:gd name="T44" fmla="*/ 1771 w 2550"/>
                <a:gd name="T45" fmla="*/ 389 h 1406"/>
                <a:gd name="T46" fmla="*/ 1730 w 2550"/>
                <a:gd name="T47" fmla="*/ 429 h 1406"/>
                <a:gd name="T48" fmla="*/ 1640 w 2550"/>
                <a:gd name="T49" fmla="*/ 483 h 1406"/>
                <a:gd name="T50" fmla="*/ 1596 w 2550"/>
                <a:gd name="T51" fmla="*/ 586 h 1406"/>
                <a:gd name="T52" fmla="*/ 1558 w 2550"/>
                <a:gd name="T53" fmla="*/ 684 h 1406"/>
                <a:gd name="T54" fmla="*/ 1560 w 2550"/>
                <a:gd name="T55" fmla="*/ 710 h 1406"/>
                <a:gd name="T56" fmla="*/ 1484 w 2550"/>
                <a:gd name="T57" fmla="*/ 725 h 1406"/>
                <a:gd name="T58" fmla="*/ 1411 w 2550"/>
                <a:gd name="T59" fmla="*/ 738 h 1406"/>
                <a:gd name="T60" fmla="*/ 1368 w 2550"/>
                <a:gd name="T61" fmla="*/ 771 h 1406"/>
                <a:gd name="T62" fmla="*/ 1306 w 2550"/>
                <a:gd name="T63" fmla="*/ 889 h 1406"/>
                <a:gd name="T64" fmla="*/ 1271 w 2550"/>
                <a:gd name="T65" fmla="*/ 938 h 1406"/>
                <a:gd name="T66" fmla="*/ 1201 w 2550"/>
                <a:gd name="T67" fmla="*/ 929 h 1406"/>
                <a:gd name="T68" fmla="*/ 1115 w 2550"/>
                <a:gd name="T69" fmla="*/ 972 h 1406"/>
                <a:gd name="T70" fmla="*/ 977 w 2550"/>
                <a:gd name="T71" fmla="*/ 955 h 1406"/>
                <a:gd name="T72" fmla="*/ 860 w 2550"/>
                <a:gd name="T73" fmla="*/ 953 h 1406"/>
                <a:gd name="T74" fmla="*/ 701 w 2550"/>
                <a:gd name="T75" fmla="*/ 1003 h 1406"/>
                <a:gd name="T76" fmla="*/ 555 w 2550"/>
                <a:gd name="T77" fmla="*/ 1049 h 1406"/>
                <a:gd name="T78" fmla="*/ 514 w 2550"/>
                <a:gd name="T79" fmla="*/ 1116 h 1406"/>
                <a:gd name="T80" fmla="*/ 491 w 2550"/>
                <a:gd name="T81" fmla="*/ 1150 h 1406"/>
                <a:gd name="T82" fmla="*/ 383 w 2550"/>
                <a:gd name="T83" fmla="*/ 1120 h 1406"/>
                <a:gd name="T84" fmla="*/ 295 w 2550"/>
                <a:gd name="T85" fmla="*/ 1023 h 1406"/>
                <a:gd name="T86" fmla="*/ 308 w 2550"/>
                <a:gd name="T87" fmla="*/ 1023 h 1406"/>
                <a:gd name="T88" fmla="*/ 277 w 2550"/>
                <a:gd name="T89" fmla="*/ 944 h 1406"/>
                <a:gd name="T90" fmla="*/ 278 w 2550"/>
                <a:gd name="T91" fmla="*/ 937 h 1406"/>
                <a:gd name="T92" fmla="*/ 152 w 2550"/>
                <a:gd name="T93" fmla="*/ 813 h 1406"/>
                <a:gd name="T94" fmla="*/ 109 w 2550"/>
                <a:gd name="T95" fmla="*/ 821 h 1406"/>
                <a:gd name="T96" fmla="*/ 18 w 2550"/>
                <a:gd name="T97" fmla="*/ 737 h 1406"/>
                <a:gd name="T98" fmla="*/ 9 w 2550"/>
                <a:gd name="T99" fmla="*/ 706 h 1406"/>
                <a:gd name="T100" fmla="*/ 67 w 2550"/>
                <a:gd name="T101" fmla="*/ 594 h 1406"/>
                <a:gd name="T102" fmla="*/ 127 w 2550"/>
                <a:gd name="T103" fmla="*/ 571 h 1406"/>
                <a:gd name="T104" fmla="*/ 99 w 2550"/>
                <a:gd name="T105" fmla="*/ 532 h 1406"/>
                <a:gd name="T106" fmla="*/ 55 w 2550"/>
                <a:gd name="T107" fmla="*/ 425 h 1406"/>
                <a:gd name="T108" fmla="*/ 83 w 2550"/>
                <a:gd name="T109" fmla="*/ 357 h 1406"/>
                <a:gd name="T110" fmla="*/ 133 w 2550"/>
                <a:gd name="T111" fmla="*/ 291 h 1406"/>
                <a:gd name="T112" fmla="*/ 89 w 2550"/>
                <a:gd name="T113" fmla="*/ 256 h 1406"/>
                <a:gd name="T114" fmla="*/ 53 w 2550"/>
                <a:gd name="T115" fmla="*/ 173 h 1406"/>
                <a:gd name="T116" fmla="*/ 0 w 2550"/>
                <a:gd name="T117" fmla="*/ 88 h 1406"/>
                <a:gd name="T118" fmla="*/ 129 w 2550"/>
                <a:gd name="T119" fmla="*/ 63 h 1406"/>
                <a:gd name="T120" fmla="*/ 147 w 2550"/>
                <a:gd name="T121" fmla="*/ 15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50" h="1406">
                  <a:moveTo>
                    <a:pt x="753" y="1406"/>
                  </a:moveTo>
                  <a:lnTo>
                    <a:pt x="752" y="1406"/>
                  </a:lnTo>
                  <a:lnTo>
                    <a:pt x="753" y="1406"/>
                  </a:lnTo>
                  <a:close/>
                  <a:moveTo>
                    <a:pt x="1186" y="1404"/>
                  </a:moveTo>
                  <a:lnTo>
                    <a:pt x="1185" y="1405"/>
                  </a:lnTo>
                  <a:lnTo>
                    <a:pt x="1184" y="1404"/>
                  </a:lnTo>
                  <a:lnTo>
                    <a:pt x="1184" y="1403"/>
                  </a:lnTo>
                  <a:lnTo>
                    <a:pt x="1186" y="1403"/>
                  </a:lnTo>
                  <a:lnTo>
                    <a:pt x="1186" y="1404"/>
                  </a:lnTo>
                  <a:close/>
                  <a:moveTo>
                    <a:pt x="845" y="1394"/>
                  </a:moveTo>
                  <a:lnTo>
                    <a:pt x="845" y="1395"/>
                  </a:lnTo>
                  <a:lnTo>
                    <a:pt x="845" y="1394"/>
                  </a:lnTo>
                  <a:close/>
                  <a:moveTo>
                    <a:pt x="1073" y="1377"/>
                  </a:moveTo>
                  <a:lnTo>
                    <a:pt x="1067" y="1379"/>
                  </a:lnTo>
                  <a:lnTo>
                    <a:pt x="1062" y="1375"/>
                  </a:lnTo>
                  <a:lnTo>
                    <a:pt x="1061" y="1367"/>
                  </a:lnTo>
                  <a:lnTo>
                    <a:pt x="1065" y="1362"/>
                  </a:lnTo>
                  <a:lnTo>
                    <a:pt x="1072" y="1374"/>
                  </a:lnTo>
                  <a:lnTo>
                    <a:pt x="1073" y="1376"/>
                  </a:lnTo>
                  <a:lnTo>
                    <a:pt x="1073" y="1377"/>
                  </a:lnTo>
                  <a:close/>
                  <a:moveTo>
                    <a:pt x="495" y="1195"/>
                  </a:moveTo>
                  <a:lnTo>
                    <a:pt x="495" y="1196"/>
                  </a:lnTo>
                  <a:lnTo>
                    <a:pt x="494" y="1195"/>
                  </a:lnTo>
                  <a:lnTo>
                    <a:pt x="494" y="1195"/>
                  </a:lnTo>
                  <a:lnTo>
                    <a:pt x="495" y="1195"/>
                  </a:lnTo>
                  <a:close/>
                  <a:moveTo>
                    <a:pt x="516" y="1198"/>
                  </a:moveTo>
                  <a:lnTo>
                    <a:pt x="519" y="1199"/>
                  </a:lnTo>
                  <a:lnTo>
                    <a:pt x="526" y="1195"/>
                  </a:lnTo>
                  <a:lnTo>
                    <a:pt x="524" y="1202"/>
                  </a:lnTo>
                  <a:lnTo>
                    <a:pt x="513" y="1210"/>
                  </a:lnTo>
                  <a:lnTo>
                    <a:pt x="512" y="1214"/>
                  </a:lnTo>
                  <a:lnTo>
                    <a:pt x="507" y="1210"/>
                  </a:lnTo>
                  <a:lnTo>
                    <a:pt x="504" y="1204"/>
                  </a:lnTo>
                  <a:lnTo>
                    <a:pt x="501" y="1198"/>
                  </a:lnTo>
                  <a:lnTo>
                    <a:pt x="499" y="1192"/>
                  </a:lnTo>
                  <a:lnTo>
                    <a:pt x="502" y="1192"/>
                  </a:lnTo>
                  <a:lnTo>
                    <a:pt x="506" y="1192"/>
                  </a:lnTo>
                  <a:lnTo>
                    <a:pt x="511" y="1195"/>
                  </a:lnTo>
                  <a:lnTo>
                    <a:pt x="516" y="1198"/>
                  </a:lnTo>
                  <a:close/>
                  <a:moveTo>
                    <a:pt x="1576" y="676"/>
                  </a:moveTo>
                  <a:lnTo>
                    <a:pt x="1579" y="687"/>
                  </a:lnTo>
                  <a:lnTo>
                    <a:pt x="1574" y="681"/>
                  </a:lnTo>
                  <a:lnTo>
                    <a:pt x="1574" y="673"/>
                  </a:lnTo>
                  <a:lnTo>
                    <a:pt x="1574" y="664"/>
                  </a:lnTo>
                  <a:lnTo>
                    <a:pt x="1573" y="655"/>
                  </a:lnTo>
                  <a:lnTo>
                    <a:pt x="1574" y="655"/>
                  </a:lnTo>
                  <a:lnTo>
                    <a:pt x="1574" y="656"/>
                  </a:lnTo>
                  <a:lnTo>
                    <a:pt x="1574" y="657"/>
                  </a:lnTo>
                  <a:lnTo>
                    <a:pt x="1575" y="659"/>
                  </a:lnTo>
                  <a:lnTo>
                    <a:pt x="1577" y="661"/>
                  </a:lnTo>
                  <a:lnTo>
                    <a:pt x="1578" y="663"/>
                  </a:lnTo>
                  <a:lnTo>
                    <a:pt x="1575" y="669"/>
                  </a:lnTo>
                  <a:lnTo>
                    <a:pt x="1576" y="676"/>
                  </a:lnTo>
                  <a:close/>
                  <a:moveTo>
                    <a:pt x="2079" y="367"/>
                  </a:moveTo>
                  <a:lnTo>
                    <a:pt x="2091" y="383"/>
                  </a:lnTo>
                  <a:lnTo>
                    <a:pt x="2100" y="388"/>
                  </a:lnTo>
                  <a:lnTo>
                    <a:pt x="2109" y="384"/>
                  </a:lnTo>
                  <a:lnTo>
                    <a:pt x="2113" y="389"/>
                  </a:lnTo>
                  <a:lnTo>
                    <a:pt x="2113" y="395"/>
                  </a:lnTo>
                  <a:lnTo>
                    <a:pt x="2107" y="396"/>
                  </a:lnTo>
                  <a:lnTo>
                    <a:pt x="2099" y="396"/>
                  </a:lnTo>
                  <a:lnTo>
                    <a:pt x="2088" y="389"/>
                  </a:lnTo>
                  <a:lnTo>
                    <a:pt x="2084" y="387"/>
                  </a:lnTo>
                  <a:lnTo>
                    <a:pt x="2080" y="390"/>
                  </a:lnTo>
                  <a:lnTo>
                    <a:pt x="2077" y="392"/>
                  </a:lnTo>
                  <a:lnTo>
                    <a:pt x="2074" y="397"/>
                  </a:lnTo>
                  <a:lnTo>
                    <a:pt x="2070" y="400"/>
                  </a:lnTo>
                  <a:lnTo>
                    <a:pt x="2067" y="399"/>
                  </a:lnTo>
                  <a:lnTo>
                    <a:pt x="2068" y="393"/>
                  </a:lnTo>
                  <a:lnTo>
                    <a:pt x="2067" y="390"/>
                  </a:lnTo>
                  <a:lnTo>
                    <a:pt x="2067" y="387"/>
                  </a:lnTo>
                  <a:lnTo>
                    <a:pt x="2069" y="386"/>
                  </a:lnTo>
                  <a:lnTo>
                    <a:pt x="2069" y="382"/>
                  </a:lnTo>
                  <a:lnTo>
                    <a:pt x="2069" y="380"/>
                  </a:lnTo>
                  <a:lnTo>
                    <a:pt x="2068" y="379"/>
                  </a:lnTo>
                  <a:lnTo>
                    <a:pt x="2067" y="378"/>
                  </a:lnTo>
                  <a:lnTo>
                    <a:pt x="2069" y="376"/>
                  </a:lnTo>
                  <a:lnTo>
                    <a:pt x="2071" y="372"/>
                  </a:lnTo>
                  <a:lnTo>
                    <a:pt x="2073" y="374"/>
                  </a:lnTo>
                  <a:lnTo>
                    <a:pt x="2075" y="373"/>
                  </a:lnTo>
                  <a:lnTo>
                    <a:pt x="2077" y="370"/>
                  </a:lnTo>
                  <a:lnTo>
                    <a:pt x="2078" y="365"/>
                  </a:lnTo>
                  <a:lnTo>
                    <a:pt x="2079" y="365"/>
                  </a:lnTo>
                  <a:lnTo>
                    <a:pt x="2079" y="366"/>
                  </a:lnTo>
                  <a:lnTo>
                    <a:pt x="2079" y="367"/>
                  </a:lnTo>
                  <a:close/>
                  <a:moveTo>
                    <a:pt x="2113" y="260"/>
                  </a:moveTo>
                  <a:lnTo>
                    <a:pt x="2115" y="261"/>
                  </a:lnTo>
                  <a:lnTo>
                    <a:pt x="2117" y="263"/>
                  </a:lnTo>
                  <a:lnTo>
                    <a:pt x="2119" y="265"/>
                  </a:lnTo>
                  <a:lnTo>
                    <a:pt x="2117" y="267"/>
                  </a:lnTo>
                  <a:lnTo>
                    <a:pt x="2119" y="274"/>
                  </a:lnTo>
                  <a:lnTo>
                    <a:pt x="2122" y="283"/>
                  </a:lnTo>
                  <a:lnTo>
                    <a:pt x="2119" y="283"/>
                  </a:lnTo>
                  <a:lnTo>
                    <a:pt x="2115" y="286"/>
                  </a:lnTo>
                  <a:lnTo>
                    <a:pt x="2113" y="289"/>
                  </a:lnTo>
                  <a:lnTo>
                    <a:pt x="2113" y="295"/>
                  </a:lnTo>
                  <a:lnTo>
                    <a:pt x="2112" y="296"/>
                  </a:lnTo>
                  <a:lnTo>
                    <a:pt x="2104" y="302"/>
                  </a:lnTo>
                  <a:lnTo>
                    <a:pt x="2096" y="313"/>
                  </a:lnTo>
                  <a:lnTo>
                    <a:pt x="2093" y="315"/>
                  </a:lnTo>
                  <a:lnTo>
                    <a:pt x="2087" y="319"/>
                  </a:lnTo>
                  <a:lnTo>
                    <a:pt x="2084" y="322"/>
                  </a:lnTo>
                  <a:lnTo>
                    <a:pt x="2084" y="320"/>
                  </a:lnTo>
                  <a:lnTo>
                    <a:pt x="2082" y="319"/>
                  </a:lnTo>
                  <a:lnTo>
                    <a:pt x="2081" y="318"/>
                  </a:lnTo>
                  <a:lnTo>
                    <a:pt x="2077" y="323"/>
                  </a:lnTo>
                  <a:lnTo>
                    <a:pt x="2074" y="325"/>
                  </a:lnTo>
                  <a:lnTo>
                    <a:pt x="2072" y="334"/>
                  </a:lnTo>
                  <a:lnTo>
                    <a:pt x="2071" y="342"/>
                  </a:lnTo>
                  <a:lnTo>
                    <a:pt x="2064" y="342"/>
                  </a:lnTo>
                  <a:lnTo>
                    <a:pt x="2062" y="336"/>
                  </a:lnTo>
                  <a:lnTo>
                    <a:pt x="2058" y="333"/>
                  </a:lnTo>
                  <a:lnTo>
                    <a:pt x="2054" y="334"/>
                  </a:lnTo>
                  <a:lnTo>
                    <a:pt x="2053" y="334"/>
                  </a:lnTo>
                  <a:lnTo>
                    <a:pt x="2052" y="334"/>
                  </a:lnTo>
                  <a:lnTo>
                    <a:pt x="2052" y="334"/>
                  </a:lnTo>
                  <a:lnTo>
                    <a:pt x="2049" y="334"/>
                  </a:lnTo>
                  <a:lnTo>
                    <a:pt x="2047" y="331"/>
                  </a:lnTo>
                  <a:lnTo>
                    <a:pt x="2044" y="329"/>
                  </a:lnTo>
                  <a:lnTo>
                    <a:pt x="2040" y="331"/>
                  </a:lnTo>
                  <a:lnTo>
                    <a:pt x="2039" y="334"/>
                  </a:lnTo>
                  <a:lnTo>
                    <a:pt x="2031" y="329"/>
                  </a:lnTo>
                  <a:lnTo>
                    <a:pt x="2028" y="327"/>
                  </a:lnTo>
                  <a:lnTo>
                    <a:pt x="2027" y="321"/>
                  </a:lnTo>
                  <a:lnTo>
                    <a:pt x="2030" y="313"/>
                  </a:lnTo>
                  <a:lnTo>
                    <a:pt x="2031" y="310"/>
                  </a:lnTo>
                  <a:lnTo>
                    <a:pt x="2029" y="305"/>
                  </a:lnTo>
                  <a:lnTo>
                    <a:pt x="2031" y="304"/>
                  </a:lnTo>
                  <a:lnTo>
                    <a:pt x="2033" y="303"/>
                  </a:lnTo>
                  <a:lnTo>
                    <a:pt x="2036" y="302"/>
                  </a:lnTo>
                  <a:lnTo>
                    <a:pt x="2039" y="304"/>
                  </a:lnTo>
                  <a:lnTo>
                    <a:pt x="2040" y="302"/>
                  </a:lnTo>
                  <a:lnTo>
                    <a:pt x="2042" y="302"/>
                  </a:lnTo>
                  <a:lnTo>
                    <a:pt x="2048" y="302"/>
                  </a:lnTo>
                  <a:lnTo>
                    <a:pt x="2046" y="289"/>
                  </a:lnTo>
                  <a:lnTo>
                    <a:pt x="2046" y="282"/>
                  </a:lnTo>
                  <a:lnTo>
                    <a:pt x="2049" y="279"/>
                  </a:lnTo>
                  <a:lnTo>
                    <a:pt x="2052" y="278"/>
                  </a:lnTo>
                  <a:lnTo>
                    <a:pt x="2055" y="275"/>
                  </a:lnTo>
                  <a:lnTo>
                    <a:pt x="2061" y="269"/>
                  </a:lnTo>
                  <a:lnTo>
                    <a:pt x="2062" y="269"/>
                  </a:lnTo>
                  <a:lnTo>
                    <a:pt x="2064" y="271"/>
                  </a:lnTo>
                  <a:lnTo>
                    <a:pt x="2069" y="267"/>
                  </a:lnTo>
                  <a:lnTo>
                    <a:pt x="2072" y="269"/>
                  </a:lnTo>
                  <a:lnTo>
                    <a:pt x="2076" y="265"/>
                  </a:lnTo>
                  <a:lnTo>
                    <a:pt x="2083" y="261"/>
                  </a:lnTo>
                  <a:lnTo>
                    <a:pt x="2089" y="259"/>
                  </a:lnTo>
                  <a:lnTo>
                    <a:pt x="2094" y="260"/>
                  </a:lnTo>
                  <a:lnTo>
                    <a:pt x="2096" y="258"/>
                  </a:lnTo>
                  <a:lnTo>
                    <a:pt x="2099" y="257"/>
                  </a:lnTo>
                  <a:lnTo>
                    <a:pt x="2103" y="257"/>
                  </a:lnTo>
                  <a:lnTo>
                    <a:pt x="2106" y="259"/>
                  </a:lnTo>
                  <a:lnTo>
                    <a:pt x="2108" y="260"/>
                  </a:lnTo>
                  <a:lnTo>
                    <a:pt x="2113" y="260"/>
                  </a:lnTo>
                  <a:close/>
                  <a:moveTo>
                    <a:pt x="2437" y="251"/>
                  </a:moveTo>
                  <a:lnTo>
                    <a:pt x="2432" y="258"/>
                  </a:lnTo>
                  <a:lnTo>
                    <a:pt x="2425" y="257"/>
                  </a:lnTo>
                  <a:lnTo>
                    <a:pt x="2421" y="246"/>
                  </a:lnTo>
                  <a:lnTo>
                    <a:pt x="2427" y="241"/>
                  </a:lnTo>
                  <a:lnTo>
                    <a:pt x="2436" y="236"/>
                  </a:lnTo>
                  <a:lnTo>
                    <a:pt x="2438" y="243"/>
                  </a:lnTo>
                  <a:lnTo>
                    <a:pt x="2437" y="251"/>
                  </a:lnTo>
                  <a:close/>
                  <a:moveTo>
                    <a:pt x="2483" y="1"/>
                  </a:moveTo>
                  <a:lnTo>
                    <a:pt x="2485" y="5"/>
                  </a:lnTo>
                  <a:lnTo>
                    <a:pt x="2487" y="3"/>
                  </a:lnTo>
                  <a:lnTo>
                    <a:pt x="2491" y="5"/>
                  </a:lnTo>
                  <a:lnTo>
                    <a:pt x="2488" y="7"/>
                  </a:lnTo>
                  <a:lnTo>
                    <a:pt x="2480" y="10"/>
                  </a:lnTo>
                  <a:lnTo>
                    <a:pt x="2477" y="11"/>
                  </a:lnTo>
                  <a:lnTo>
                    <a:pt x="2473" y="13"/>
                  </a:lnTo>
                  <a:lnTo>
                    <a:pt x="2470" y="17"/>
                  </a:lnTo>
                  <a:lnTo>
                    <a:pt x="2468" y="18"/>
                  </a:lnTo>
                  <a:lnTo>
                    <a:pt x="2465" y="17"/>
                  </a:lnTo>
                  <a:lnTo>
                    <a:pt x="2463" y="17"/>
                  </a:lnTo>
                  <a:lnTo>
                    <a:pt x="2462" y="27"/>
                  </a:lnTo>
                  <a:lnTo>
                    <a:pt x="2471" y="29"/>
                  </a:lnTo>
                  <a:lnTo>
                    <a:pt x="2489" y="24"/>
                  </a:lnTo>
                  <a:lnTo>
                    <a:pt x="2489" y="25"/>
                  </a:lnTo>
                  <a:lnTo>
                    <a:pt x="2486" y="27"/>
                  </a:lnTo>
                  <a:lnTo>
                    <a:pt x="2486" y="29"/>
                  </a:lnTo>
                  <a:lnTo>
                    <a:pt x="2486" y="32"/>
                  </a:lnTo>
                  <a:lnTo>
                    <a:pt x="2485" y="33"/>
                  </a:lnTo>
                  <a:lnTo>
                    <a:pt x="2484" y="35"/>
                  </a:lnTo>
                  <a:lnTo>
                    <a:pt x="2483" y="36"/>
                  </a:lnTo>
                  <a:lnTo>
                    <a:pt x="2479" y="38"/>
                  </a:lnTo>
                  <a:lnTo>
                    <a:pt x="2472" y="40"/>
                  </a:lnTo>
                  <a:lnTo>
                    <a:pt x="2470" y="42"/>
                  </a:lnTo>
                  <a:lnTo>
                    <a:pt x="2469" y="48"/>
                  </a:lnTo>
                  <a:lnTo>
                    <a:pt x="2472" y="55"/>
                  </a:lnTo>
                  <a:lnTo>
                    <a:pt x="2478" y="61"/>
                  </a:lnTo>
                  <a:lnTo>
                    <a:pt x="2486" y="65"/>
                  </a:lnTo>
                  <a:lnTo>
                    <a:pt x="2492" y="67"/>
                  </a:lnTo>
                  <a:lnTo>
                    <a:pt x="2508" y="67"/>
                  </a:lnTo>
                  <a:lnTo>
                    <a:pt x="2513" y="65"/>
                  </a:lnTo>
                  <a:lnTo>
                    <a:pt x="2520" y="58"/>
                  </a:lnTo>
                  <a:lnTo>
                    <a:pt x="2523" y="56"/>
                  </a:lnTo>
                  <a:lnTo>
                    <a:pt x="2529" y="58"/>
                  </a:lnTo>
                  <a:lnTo>
                    <a:pt x="2542" y="66"/>
                  </a:lnTo>
                  <a:lnTo>
                    <a:pt x="2550" y="67"/>
                  </a:lnTo>
                  <a:lnTo>
                    <a:pt x="2549" y="70"/>
                  </a:lnTo>
                  <a:lnTo>
                    <a:pt x="2549" y="72"/>
                  </a:lnTo>
                  <a:lnTo>
                    <a:pt x="2550" y="75"/>
                  </a:lnTo>
                  <a:lnTo>
                    <a:pt x="2550" y="78"/>
                  </a:lnTo>
                  <a:lnTo>
                    <a:pt x="2549" y="78"/>
                  </a:lnTo>
                  <a:lnTo>
                    <a:pt x="2548" y="80"/>
                  </a:lnTo>
                  <a:lnTo>
                    <a:pt x="2548" y="82"/>
                  </a:lnTo>
                  <a:lnTo>
                    <a:pt x="2549" y="85"/>
                  </a:lnTo>
                  <a:lnTo>
                    <a:pt x="2546" y="94"/>
                  </a:lnTo>
                  <a:lnTo>
                    <a:pt x="2543" y="98"/>
                  </a:lnTo>
                  <a:lnTo>
                    <a:pt x="2540" y="100"/>
                  </a:lnTo>
                  <a:lnTo>
                    <a:pt x="2536" y="101"/>
                  </a:lnTo>
                  <a:lnTo>
                    <a:pt x="2534" y="105"/>
                  </a:lnTo>
                  <a:lnTo>
                    <a:pt x="2533" y="109"/>
                  </a:lnTo>
                  <a:lnTo>
                    <a:pt x="2535" y="115"/>
                  </a:lnTo>
                  <a:lnTo>
                    <a:pt x="2525" y="123"/>
                  </a:lnTo>
                  <a:lnTo>
                    <a:pt x="2515" y="135"/>
                  </a:lnTo>
                  <a:lnTo>
                    <a:pt x="2508" y="149"/>
                  </a:lnTo>
                  <a:lnTo>
                    <a:pt x="2506" y="166"/>
                  </a:lnTo>
                  <a:lnTo>
                    <a:pt x="2504" y="165"/>
                  </a:lnTo>
                  <a:lnTo>
                    <a:pt x="2503" y="164"/>
                  </a:lnTo>
                  <a:lnTo>
                    <a:pt x="2499" y="176"/>
                  </a:lnTo>
                  <a:lnTo>
                    <a:pt x="2492" y="184"/>
                  </a:lnTo>
                  <a:lnTo>
                    <a:pt x="2470" y="198"/>
                  </a:lnTo>
                  <a:lnTo>
                    <a:pt x="2462" y="206"/>
                  </a:lnTo>
                  <a:lnTo>
                    <a:pt x="2460" y="208"/>
                  </a:lnTo>
                  <a:lnTo>
                    <a:pt x="2459" y="209"/>
                  </a:lnTo>
                  <a:lnTo>
                    <a:pt x="2457" y="211"/>
                  </a:lnTo>
                  <a:lnTo>
                    <a:pt x="2455" y="212"/>
                  </a:lnTo>
                  <a:lnTo>
                    <a:pt x="2454" y="210"/>
                  </a:lnTo>
                  <a:lnTo>
                    <a:pt x="2447" y="201"/>
                  </a:lnTo>
                  <a:lnTo>
                    <a:pt x="2446" y="199"/>
                  </a:lnTo>
                  <a:lnTo>
                    <a:pt x="2442" y="198"/>
                  </a:lnTo>
                  <a:lnTo>
                    <a:pt x="2441" y="197"/>
                  </a:lnTo>
                  <a:lnTo>
                    <a:pt x="2440" y="194"/>
                  </a:lnTo>
                  <a:lnTo>
                    <a:pt x="2440" y="191"/>
                  </a:lnTo>
                  <a:lnTo>
                    <a:pt x="2439" y="188"/>
                  </a:lnTo>
                  <a:lnTo>
                    <a:pt x="2437" y="187"/>
                  </a:lnTo>
                  <a:lnTo>
                    <a:pt x="2435" y="186"/>
                  </a:lnTo>
                  <a:lnTo>
                    <a:pt x="2432" y="183"/>
                  </a:lnTo>
                  <a:lnTo>
                    <a:pt x="2429" y="183"/>
                  </a:lnTo>
                  <a:lnTo>
                    <a:pt x="2426" y="183"/>
                  </a:lnTo>
                  <a:lnTo>
                    <a:pt x="2423" y="184"/>
                  </a:lnTo>
                  <a:lnTo>
                    <a:pt x="2420" y="184"/>
                  </a:lnTo>
                  <a:lnTo>
                    <a:pt x="2400" y="183"/>
                  </a:lnTo>
                  <a:lnTo>
                    <a:pt x="2391" y="179"/>
                  </a:lnTo>
                  <a:lnTo>
                    <a:pt x="2386" y="172"/>
                  </a:lnTo>
                  <a:lnTo>
                    <a:pt x="2383" y="156"/>
                  </a:lnTo>
                  <a:lnTo>
                    <a:pt x="2380" y="153"/>
                  </a:lnTo>
                  <a:lnTo>
                    <a:pt x="2381" y="149"/>
                  </a:lnTo>
                  <a:lnTo>
                    <a:pt x="2384" y="141"/>
                  </a:lnTo>
                  <a:lnTo>
                    <a:pt x="2382" y="135"/>
                  </a:lnTo>
                  <a:lnTo>
                    <a:pt x="2375" y="129"/>
                  </a:lnTo>
                  <a:lnTo>
                    <a:pt x="2367" y="124"/>
                  </a:lnTo>
                  <a:lnTo>
                    <a:pt x="2361" y="123"/>
                  </a:lnTo>
                  <a:lnTo>
                    <a:pt x="2356" y="124"/>
                  </a:lnTo>
                  <a:lnTo>
                    <a:pt x="2341" y="132"/>
                  </a:lnTo>
                  <a:lnTo>
                    <a:pt x="2338" y="136"/>
                  </a:lnTo>
                  <a:lnTo>
                    <a:pt x="2336" y="145"/>
                  </a:lnTo>
                  <a:lnTo>
                    <a:pt x="2330" y="150"/>
                  </a:lnTo>
                  <a:lnTo>
                    <a:pt x="2324" y="151"/>
                  </a:lnTo>
                  <a:lnTo>
                    <a:pt x="2319" y="144"/>
                  </a:lnTo>
                  <a:lnTo>
                    <a:pt x="2318" y="143"/>
                  </a:lnTo>
                  <a:lnTo>
                    <a:pt x="2318" y="140"/>
                  </a:lnTo>
                  <a:lnTo>
                    <a:pt x="2319" y="138"/>
                  </a:lnTo>
                  <a:lnTo>
                    <a:pt x="2321" y="138"/>
                  </a:lnTo>
                  <a:lnTo>
                    <a:pt x="2315" y="130"/>
                  </a:lnTo>
                  <a:lnTo>
                    <a:pt x="2313" y="133"/>
                  </a:lnTo>
                  <a:lnTo>
                    <a:pt x="2311" y="135"/>
                  </a:lnTo>
                  <a:lnTo>
                    <a:pt x="2309" y="134"/>
                  </a:lnTo>
                  <a:lnTo>
                    <a:pt x="2308" y="130"/>
                  </a:lnTo>
                  <a:lnTo>
                    <a:pt x="2302" y="135"/>
                  </a:lnTo>
                  <a:lnTo>
                    <a:pt x="2300" y="135"/>
                  </a:lnTo>
                  <a:lnTo>
                    <a:pt x="2298" y="133"/>
                  </a:lnTo>
                  <a:lnTo>
                    <a:pt x="2296" y="128"/>
                  </a:lnTo>
                  <a:lnTo>
                    <a:pt x="2292" y="124"/>
                  </a:lnTo>
                  <a:lnTo>
                    <a:pt x="2291" y="119"/>
                  </a:lnTo>
                  <a:lnTo>
                    <a:pt x="2291" y="113"/>
                  </a:lnTo>
                  <a:lnTo>
                    <a:pt x="2292" y="108"/>
                  </a:lnTo>
                  <a:lnTo>
                    <a:pt x="2309" y="98"/>
                  </a:lnTo>
                  <a:lnTo>
                    <a:pt x="2314" y="97"/>
                  </a:lnTo>
                  <a:lnTo>
                    <a:pt x="2318" y="94"/>
                  </a:lnTo>
                  <a:lnTo>
                    <a:pt x="2330" y="82"/>
                  </a:lnTo>
                  <a:lnTo>
                    <a:pt x="2332" y="80"/>
                  </a:lnTo>
                  <a:lnTo>
                    <a:pt x="2338" y="79"/>
                  </a:lnTo>
                  <a:lnTo>
                    <a:pt x="2341" y="78"/>
                  </a:lnTo>
                  <a:lnTo>
                    <a:pt x="2346" y="75"/>
                  </a:lnTo>
                  <a:lnTo>
                    <a:pt x="2353" y="67"/>
                  </a:lnTo>
                  <a:lnTo>
                    <a:pt x="2353" y="65"/>
                  </a:lnTo>
                  <a:lnTo>
                    <a:pt x="2355" y="62"/>
                  </a:lnTo>
                  <a:lnTo>
                    <a:pt x="2355" y="61"/>
                  </a:lnTo>
                  <a:lnTo>
                    <a:pt x="2357" y="61"/>
                  </a:lnTo>
                  <a:lnTo>
                    <a:pt x="2360" y="61"/>
                  </a:lnTo>
                  <a:lnTo>
                    <a:pt x="2360" y="61"/>
                  </a:lnTo>
                  <a:lnTo>
                    <a:pt x="2366" y="55"/>
                  </a:lnTo>
                  <a:lnTo>
                    <a:pt x="2367" y="54"/>
                  </a:lnTo>
                  <a:lnTo>
                    <a:pt x="2367" y="53"/>
                  </a:lnTo>
                  <a:lnTo>
                    <a:pt x="2373" y="47"/>
                  </a:lnTo>
                  <a:lnTo>
                    <a:pt x="2374" y="46"/>
                  </a:lnTo>
                  <a:lnTo>
                    <a:pt x="2375" y="46"/>
                  </a:lnTo>
                  <a:lnTo>
                    <a:pt x="2382" y="42"/>
                  </a:lnTo>
                  <a:lnTo>
                    <a:pt x="2386" y="40"/>
                  </a:lnTo>
                  <a:lnTo>
                    <a:pt x="2389" y="37"/>
                  </a:lnTo>
                  <a:lnTo>
                    <a:pt x="2391" y="34"/>
                  </a:lnTo>
                  <a:lnTo>
                    <a:pt x="2395" y="33"/>
                  </a:lnTo>
                  <a:lnTo>
                    <a:pt x="2396" y="33"/>
                  </a:lnTo>
                  <a:lnTo>
                    <a:pt x="2397" y="31"/>
                  </a:lnTo>
                  <a:lnTo>
                    <a:pt x="2397" y="30"/>
                  </a:lnTo>
                  <a:lnTo>
                    <a:pt x="2403" y="30"/>
                  </a:lnTo>
                  <a:lnTo>
                    <a:pt x="2404" y="30"/>
                  </a:lnTo>
                  <a:lnTo>
                    <a:pt x="2411" y="26"/>
                  </a:lnTo>
                  <a:lnTo>
                    <a:pt x="2426" y="17"/>
                  </a:lnTo>
                  <a:lnTo>
                    <a:pt x="2433" y="15"/>
                  </a:lnTo>
                  <a:lnTo>
                    <a:pt x="2446" y="14"/>
                  </a:lnTo>
                  <a:lnTo>
                    <a:pt x="2458" y="10"/>
                  </a:lnTo>
                  <a:lnTo>
                    <a:pt x="2483" y="1"/>
                  </a:lnTo>
                  <a:close/>
                  <a:moveTo>
                    <a:pt x="1700" y="87"/>
                  </a:moveTo>
                  <a:lnTo>
                    <a:pt x="1699" y="93"/>
                  </a:lnTo>
                  <a:lnTo>
                    <a:pt x="1697" y="96"/>
                  </a:lnTo>
                  <a:lnTo>
                    <a:pt x="1690" y="102"/>
                  </a:lnTo>
                  <a:lnTo>
                    <a:pt x="1688" y="107"/>
                  </a:lnTo>
                  <a:lnTo>
                    <a:pt x="1685" y="112"/>
                  </a:lnTo>
                  <a:lnTo>
                    <a:pt x="1683" y="117"/>
                  </a:lnTo>
                  <a:lnTo>
                    <a:pt x="1682" y="121"/>
                  </a:lnTo>
                  <a:lnTo>
                    <a:pt x="1675" y="132"/>
                  </a:lnTo>
                  <a:lnTo>
                    <a:pt x="1672" y="138"/>
                  </a:lnTo>
                  <a:lnTo>
                    <a:pt x="1671" y="148"/>
                  </a:lnTo>
                  <a:lnTo>
                    <a:pt x="1671" y="163"/>
                  </a:lnTo>
                  <a:lnTo>
                    <a:pt x="1673" y="176"/>
                  </a:lnTo>
                  <a:lnTo>
                    <a:pt x="1677" y="196"/>
                  </a:lnTo>
                  <a:lnTo>
                    <a:pt x="1692" y="228"/>
                  </a:lnTo>
                  <a:lnTo>
                    <a:pt x="1695" y="232"/>
                  </a:lnTo>
                  <a:lnTo>
                    <a:pt x="1698" y="237"/>
                  </a:lnTo>
                  <a:lnTo>
                    <a:pt x="1695" y="240"/>
                  </a:lnTo>
                  <a:lnTo>
                    <a:pt x="1691" y="243"/>
                  </a:lnTo>
                  <a:lnTo>
                    <a:pt x="1692" y="248"/>
                  </a:lnTo>
                  <a:lnTo>
                    <a:pt x="1695" y="259"/>
                  </a:lnTo>
                  <a:lnTo>
                    <a:pt x="1698" y="268"/>
                  </a:lnTo>
                  <a:lnTo>
                    <a:pt x="1705" y="280"/>
                  </a:lnTo>
                  <a:lnTo>
                    <a:pt x="1711" y="291"/>
                  </a:lnTo>
                  <a:lnTo>
                    <a:pt x="1720" y="306"/>
                  </a:lnTo>
                  <a:lnTo>
                    <a:pt x="1723" y="311"/>
                  </a:lnTo>
                  <a:lnTo>
                    <a:pt x="1731" y="318"/>
                  </a:lnTo>
                  <a:lnTo>
                    <a:pt x="1740" y="327"/>
                  </a:lnTo>
                  <a:lnTo>
                    <a:pt x="1745" y="331"/>
                  </a:lnTo>
                  <a:lnTo>
                    <a:pt x="1751" y="333"/>
                  </a:lnTo>
                  <a:lnTo>
                    <a:pt x="1762" y="334"/>
                  </a:lnTo>
                  <a:lnTo>
                    <a:pt x="1773" y="337"/>
                  </a:lnTo>
                  <a:lnTo>
                    <a:pt x="1783" y="342"/>
                  </a:lnTo>
                  <a:lnTo>
                    <a:pt x="1790" y="350"/>
                  </a:lnTo>
                  <a:lnTo>
                    <a:pt x="1789" y="351"/>
                  </a:lnTo>
                  <a:lnTo>
                    <a:pt x="1786" y="353"/>
                  </a:lnTo>
                  <a:lnTo>
                    <a:pt x="1790" y="354"/>
                  </a:lnTo>
                  <a:lnTo>
                    <a:pt x="1792" y="356"/>
                  </a:lnTo>
                  <a:lnTo>
                    <a:pt x="1798" y="361"/>
                  </a:lnTo>
                  <a:lnTo>
                    <a:pt x="1800" y="361"/>
                  </a:lnTo>
                  <a:lnTo>
                    <a:pt x="1801" y="364"/>
                  </a:lnTo>
                  <a:lnTo>
                    <a:pt x="1801" y="369"/>
                  </a:lnTo>
                  <a:lnTo>
                    <a:pt x="1800" y="372"/>
                  </a:lnTo>
                  <a:lnTo>
                    <a:pt x="1795" y="372"/>
                  </a:lnTo>
                  <a:lnTo>
                    <a:pt x="1792" y="372"/>
                  </a:lnTo>
                  <a:lnTo>
                    <a:pt x="1788" y="374"/>
                  </a:lnTo>
                  <a:lnTo>
                    <a:pt x="1785" y="378"/>
                  </a:lnTo>
                  <a:lnTo>
                    <a:pt x="1782" y="384"/>
                  </a:lnTo>
                  <a:lnTo>
                    <a:pt x="1782" y="385"/>
                  </a:lnTo>
                  <a:lnTo>
                    <a:pt x="1781" y="386"/>
                  </a:lnTo>
                  <a:lnTo>
                    <a:pt x="1777" y="386"/>
                  </a:lnTo>
                  <a:lnTo>
                    <a:pt x="1775" y="387"/>
                  </a:lnTo>
                  <a:lnTo>
                    <a:pt x="1771" y="389"/>
                  </a:lnTo>
                  <a:lnTo>
                    <a:pt x="1769" y="391"/>
                  </a:lnTo>
                  <a:lnTo>
                    <a:pt x="1766" y="393"/>
                  </a:lnTo>
                  <a:lnTo>
                    <a:pt x="1764" y="398"/>
                  </a:lnTo>
                  <a:lnTo>
                    <a:pt x="1766" y="402"/>
                  </a:lnTo>
                  <a:lnTo>
                    <a:pt x="1761" y="401"/>
                  </a:lnTo>
                  <a:lnTo>
                    <a:pt x="1758" y="402"/>
                  </a:lnTo>
                  <a:lnTo>
                    <a:pt x="1755" y="403"/>
                  </a:lnTo>
                  <a:lnTo>
                    <a:pt x="1750" y="404"/>
                  </a:lnTo>
                  <a:lnTo>
                    <a:pt x="1744" y="404"/>
                  </a:lnTo>
                  <a:lnTo>
                    <a:pt x="1741" y="405"/>
                  </a:lnTo>
                  <a:lnTo>
                    <a:pt x="1737" y="408"/>
                  </a:lnTo>
                  <a:lnTo>
                    <a:pt x="1734" y="412"/>
                  </a:lnTo>
                  <a:lnTo>
                    <a:pt x="1734" y="417"/>
                  </a:lnTo>
                  <a:lnTo>
                    <a:pt x="1734" y="421"/>
                  </a:lnTo>
                  <a:lnTo>
                    <a:pt x="1734" y="425"/>
                  </a:lnTo>
                  <a:lnTo>
                    <a:pt x="1730" y="429"/>
                  </a:lnTo>
                  <a:lnTo>
                    <a:pt x="1727" y="431"/>
                  </a:lnTo>
                  <a:lnTo>
                    <a:pt x="1717" y="431"/>
                  </a:lnTo>
                  <a:lnTo>
                    <a:pt x="1706" y="432"/>
                  </a:lnTo>
                  <a:lnTo>
                    <a:pt x="1700" y="435"/>
                  </a:lnTo>
                  <a:lnTo>
                    <a:pt x="1693" y="440"/>
                  </a:lnTo>
                  <a:lnTo>
                    <a:pt x="1671" y="450"/>
                  </a:lnTo>
                  <a:lnTo>
                    <a:pt x="1668" y="452"/>
                  </a:lnTo>
                  <a:lnTo>
                    <a:pt x="1666" y="455"/>
                  </a:lnTo>
                  <a:lnTo>
                    <a:pt x="1664" y="457"/>
                  </a:lnTo>
                  <a:lnTo>
                    <a:pt x="1656" y="466"/>
                  </a:lnTo>
                  <a:lnTo>
                    <a:pt x="1654" y="470"/>
                  </a:lnTo>
                  <a:lnTo>
                    <a:pt x="1653" y="477"/>
                  </a:lnTo>
                  <a:lnTo>
                    <a:pt x="1653" y="480"/>
                  </a:lnTo>
                  <a:lnTo>
                    <a:pt x="1652" y="481"/>
                  </a:lnTo>
                  <a:lnTo>
                    <a:pt x="1644" y="481"/>
                  </a:lnTo>
                  <a:lnTo>
                    <a:pt x="1640" y="483"/>
                  </a:lnTo>
                  <a:lnTo>
                    <a:pt x="1639" y="485"/>
                  </a:lnTo>
                  <a:lnTo>
                    <a:pt x="1638" y="489"/>
                  </a:lnTo>
                  <a:lnTo>
                    <a:pt x="1629" y="489"/>
                  </a:lnTo>
                  <a:lnTo>
                    <a:pt x="1627" y="500"/>
                  </a:lnTo>
                  <a:lnTo>
                    <a:pt x="1631" y="528"/>
                  </a:lnTo>
                  <a:lnTo>
                    <a:pt x="1628" y="531"/>
                  </a:lnTo>
                  <a:lnTo>
                    <a:pt x="1624" y="532"/>
                  </a:lnTo>
                  <a:lnTo>
                    <a:pt x="1616" y="531"/>
                  </a:lnTo>
                  <a:lnTo>
                    <a:pt x="1610" y="533"/>
                  </a:lnTo>
                  <a:lnTo>
                    <a:pt x="1606" y="536"/>
                  </a:lnTo>
                  <a:lnTo>
                    <a:pt x="1603" y="541"/>
                  </a:lnTo>
                  <a:lnTo>
                    <a:pt x="1601" y="546"/>
                  </a:lnTo>
                  <a:lnTo>
                    <a:pt x="1599" y="550"/>
                  </a:lnTo>
                  <a:lnTo>
                    <a:pt x="1598" y="554"/>
                  </a:lnTo>
                  <a:lnTo>
                    <a:pt x="1597" y="567"/>
                  </a:lnTo>
                  <a:lnTo>
                    <a:pt x="1596" y="586"/>
                  </a:lnTo>
                  <a:lnTo>
                    <a:pt x="1596" y="592"/>
                  </a:lnTo>
                  <a:lnTo>
                    <a:pt x="1594" y="595"/>
                  </a:lnTo>
                  <a:lnTo>
                    <a:pt x="1588" y="597"/>
                  </a:lnTo>
                  <a:lnTo>
                    <a:pt x="1583" y="602"/>
                  </a:lnTo>
                  <a:lnTo>
                    <a:pt x="1581" y="606"/>
                  </a:lnTo>
                  <a:lnTo>
                    <a:pt x="1572" y="629"/>
                  </a:lnTo>
                  <a:lnTo>
                    <a:pt x="1571" y="634"/>
                  </a:lnTo>
                  <a:lnTo>
                    <a:pt x="1573" y="646"/>
                  </a:lnTo>
                  <a:lnTo>
                    <a:pt x="1571" y="649"/>
                  </a:lnTo>
                  <a:lnTo>
                    <a:pt x="1565" y="641"/>
                  </a:lnTo>
                  <a:lnTo>
                    <a:pt x="1559" y="657"/>
                  </a:lnTo>
                  <a:lnTo>
                    <a:pt x="1556" y="659"/>
                  </a:lnTo>
                  <a:lnTo>
                    <a:pt x="1552" y="660"/>
                  </a:lnTo>
                  <a:lnTo>
                    <a:pt x="1549" y="665"/>
                  </a:lnTo>
                  <a:lnTo>
                    <a:pt x="1550" y="670"/>
                  </a:lnTo>
                  <a:lnTo>
                    <a:pt x="1558" y="684"/>
                  </a:lnTo>
                  <a:lnTo>
                    <a:pt x="1559" y="687"/>
                  </a:lnTo>
                  <a:lnTo>
                    <a:pt x="1567" y="691"/>
                  </a:lnTo>
                  <a:lnTo>
                    <a:pt x="1573" y="694"/>
                  </a:lnTo>
                  <a:lnTo>
                    <a:pt x="1577" y="695"/>
                  </a:lnTo>
                  <a:lnTo>
                    <a:pt x="1579" y="691"/>
                  </a:lnTo>
                  <a:lnTo>
                    <a:pt x="1583" y="694"/>
                  </a:lnTo>
                  <a:lnTo>
                    <a:pt x="1585" y="697"/>
                  </a:lnTo>
                  <a:lnTo>
                    <a:pt x="1584" y="701"/>
                  </a:lnTo>
                  <a:lnTo>
                    <a:pt x="1581" y="704"/>
                  </a:lnTo>
                  <a:lnTo>
                    <a:pt x="1579" y="705"/>
                  </a:lnTo>
                  <a:lnTo>
                    <a:pt x="1577" y="706"/>
                  </a:lnTo>
                  <a:lnTo>
                    <a:pt x="1574" y="706"/>
                  </a:lnTo>
                  <a:lnTo>
                    <a:pt x="1573" y="705"/>
                  </a:lnTo>
                  <a:lnTo>
                    <a:pt x="1571" y="706"/>
                  </a:lnTo>
                  <a:lnTo>
                    <a:pt x="1564" y="709"/>
                  </a:lnTo>
                  <a:lnTo>
                    <a:pt x="1560" y="710"/>
                  </a:lnTo>
                  <a:lnTo>
                    <a:pt x="1554" y="713"/>
                  </a:lnTo>
                  <a:lnTo>
                    <a:pt x="1545" y="713"/>
                  </a:lnTo>
                  <a:lnTo>
                    <a:pt x="1542" y="714"/>
                  </a:lnTo>
                  <a:lnTo>
                    <a:pt x="1539" y="715"/>
                  </a:lnTo>
                  <a:lnTo>
                    <a:pt x="1533" y="719"/>
                  </a:lnTo>
                  <a:lnTo>
                    <a:pt x="1531" y="718"/>
                  </a:lnTo>
                  <a:lnTo>
                    <a:pt x="1522" y="713"/>
                  </a:lnTo>
                  <a:lnTo>
                    <a:pt x="1515" y="712"/>
                  </a:lnTo>
                  <a:lnTo>
                    <a:pt x="1500" y="712"/>
                  </a:lnTo>
                  <a:lnTo>
                    <a:pt x="1495" y="712"/>
                  </a:lnTo>
                  <a:lnTo>
                    <a:pt x="1492" y="713"/>
                  </a:lnTo>
                  <a:lnTo>
                    <a:pt x="1489" y="715"/>
                  </a:lnTo>
                  <a:lnTo>
                    <a:pt x="1488" y="719"/>
                  </a:lnTo>
                  <a:lnTo>
                    <a:pt x="1489" y="721"/>
                  </a:lnTo>
                  <a:lnTo>
                    <a:pt x="1492" y="727"/>
                  </a:lnTo>
                  <a:lnTo>
                    <a:pt x="1484" y="725"/>
                  </a:lnTo>
                  <a:lnTo>
                    <a:pt x="1478" y="723"/>
                  </a:lnTo>
                  <a:lnTo>
                    <a:pt x="1476" y="719"/>
                  </a:lnTo>
                  <a:lnTo>
                    <a:pt x="1475" y="717"/>
                  </a:lnTo>
                  <a:lnTo>
                    <a:pt x="1470" y="716"/>
                  </a:lnTo>
                  <a:lnTo>
                    <a:pt x="1463" y="713"/>
                  </a:lnTo>
                  <a:lnTo>
                    <a:pt x="1460" y="712"/>
                  </a:lnTo>
                  <a:lnTo>
                    <a:pt x="1457" y="716"/>
                  </a:lnTo>
                  <a:lnTo>
                    <a:pt x="1456" y="719"/>
                  </a:lnTo>
                  <a:lnTo>
                    <a:pt x="1449" y="719"/>
                  </a:lnTo>
                  <a:lnTo>
                    <a:pt x="1441" y="718"/>
                  </a:lnTo>
                  <a:lnTo>
                    <a:pt x="1435" y="721"/>
                  </a:lnTo>
                  <a:lnTo>
                    <a:pt x="1430" y="724"/>
                  </a:lnTo>
                  <a:lnTo>
                    <a:pt x="1421" y="734"/>
                  </a:lnTo>
                  <a:lnTo>
                    <a:pt x="1416" y="736"/>
                  </a:lnTo>
                  <a:lnTo>
                    <a:pt x="1412" y="737"/>
                  </a:lnTo>
                  <a:lnTo>
                    <a:pt x="1411" y="738"/>
                  </a:lnTo>
                  <a:lnTo>
                    <a:pt x="1409" y="739"/>
                  </a:lnTo>
                  <a:lnTo>
                    <a:pt x="1407" y="741"/>
                  </a:lnTo>
                  <a:lnTo>
                    <a:pt x="1407" y="742"/>
                  </a:lnTo>
                  <a:lnTo>
                    <a:pt x="1406" y="743"/>
                  </a:lnTo>
                  <a:lnTo>
                    <a:pt x="1403" y="753"/>
                  </a:lnTo>
                  <a:lnTo>
                    <a:pt x="1403" y="755"/>
                  </a:lnTo>
                  <a:lnTo>
                    <a:pt x="1401" y="757"/>
                  </a:lnTo>
                  <a:lnTo>
                    <a:pt x="1399" y="757"/>
                  </a:lnTo>
                  <a:lnTo>
                    <a:pt x="1399" y="756"/>
                  </a:lnTo>
                  <a:lnTo>
                    <a:pt x="1397" y="755"/>
                  </a:lnTo>
                  <a:lnTo>
                    <a:pt x="1395" y="757"/>
                  </a:lnTo>
                  <a:lnTo>
                    <a:pt x="1391" y="760"/>
                  </a:lnTo>
                  <a:lnTo>
                    <a:pt x="1388" y="761"/>
                  </a:lnTo>
                  <a:lnTo>
                    <a:pt x="1385" y="762"/>
                  </a:lnTo>
                  <a:lnTo>
                    <a:pt x="1373" y="767"/>
                  </a:lnTo>
                  <a:lnTo>
                    <a:pt x="1368" y="771"/>
                  </a:lnTo>
                  <a:lnTo>
                    <a:pt x="1367" y="774"/>
                  </a:lnTo>
                  <a:lnTo>
                    <a:pt x="1365" y="776"/>
                  </a:lnTo>
                  <a:lnTo>
                    <a:pt x="1361" y="776"/>
                  </a:lnTo>
                  <a:lnTo>
                    <a:pt x="1359" y="778"/>
                  </a:lnTo>
                  <a:lnTo>
                    <a:pt x="1357" y="783"/>
                  </a:lnTo>
                  <a:lnTo>
                    <a:pt x="1355" y="789"/>
                  </a:lnTo>
                  <a:lnTo>
                    <a:pt x="1348" y="799"/>
                  </a:lnTo>
                  <a:lnTo>
                    <a:pt x="1334" y="813"/>
                  </a:lnTo>
                  <a:lnTo>
                    <a:pt x="1328" y="821"/>
                  </a:lnTo>
                  <a:lnTo>
                    <a:pt x="1324" y="833"/>
                  </a:lnTo>
                  <a:lnTo>
                    <a:pt x="1322" y="843"/>
                  </a:lnTo>
                  <a:lnTo>
                    <a:pt x="1319" y="851"/>
                  </a:lnTo>
                  <a:lnTo>
                    <a:pt x="1319" y="859"/>
                  </a:lnTo>
                  <a:lnTo>
                    <a:pt x="1312" y="877"/>
                  </a:lnTo>
                  <a:lnTo>
                    <a:pt x="1306" y="885"/>
                  </a:lnTo>
                  <a:lnTo>
                    <a:pt x="1306" y="889"/>
                  </a:lnTo>
                  <a:lnTo>
                    <a:pt x="1307" y="892"/>
                  </a:lnTo>
                  <a:lnTo>
                    <a:pt x="1308" y="893"/>
                  </a:lnTo>
                  <a:lnTo>
                    <a:pt x="1308" y="896"/>
                  </a:lnTo>
                  <a:lnTo>
                    <a:pt x="1308" y="899"/>
                  </a:lnTo>
                  <a:lnTo>
                    <a:pt x="1306" y="900"/>
                  </a:lnTo>
                  <a:lnTo>
                    <a:pt x="1305" y="900"/>
                  </a:lnTo>
                  <a:lnTo>
                    <a:pt x="1300" y="901"/>
                  </a:lnTo>
                  <a:lnTo>
                    <a:pt x="1298" y="902"/>
                  </a:lnTo>
                  <a:lnTo>
                    <a:pt x="1296" y="905"/>
                  </a:lnTo>
                  <a:lnTo>
                    <a:pt x="1287" y="910"/>
                  </a:lnTo>
                  <a:lnTo>
                    <a:pt x="1284" y="915"/>
                  </a:lnTo>
                  <a:lnTo>
                    <a:pt x="1282" y="926"/>
                  </a:lnTo>
                  <a:lnTo>
                    <a:pt x="1279" y="930"/>
                  </a:lnTo>
                  <a:lnTo>
                    <a:pt x="1276" y="932"/>
                  </a:lnTo>
                  <a:lnTo>
                    <a:pt x="1272" y="937"/>
                  </a:lnTo>
                  <a:lnTo>
                    <a:pt x="1271" y="938"/>
                  </a:lnTo>
                  <a:lnTo>
                    <a:pt x="1269" y="945"/>
                  </a:lnTo>
                  <a:lnTo>
                    <a:pt x="1268" y="946"/>
                  </a:lnTo>
                  <a:lnTo>
                    <a:pt x="1266" y="948"/>
                  </a:lnTo>
                  <a:lnTo>
                    <a:pt x="1263" y="949"/>
                  </a:lnTo>
                  <a:lnTo>
                    <a:pt x="1261" y="950"/>
                  </a:lnTo>
                  <a:lnTo>
                    <a:pt x="1259" y="955"/>
                  </a:lnTo>
                  <a:lnTo>
                    <a:pt x="1255" y="958"/>
                  </a:lnTo>
                  <a:lnTo>
                    <a:pt x="1251" y="960"/>
                  </a:lnTo>
                  <a:lnTo>
                    <a:pt x="1246" y="961"/>
                  </a:lnTo>
                  <a:lnTo>
                    <a:pt x="1238" y="958"/>
                  </a:lnTo>
                  <a:lnTo>
                    <a:pt x="1232" y="951"/>
                  </a:lnTo>
                  <a:lnTo>
                    <a:pt x="1225" y="943"/>
                  </a:lnTo>
                  <a:lnTo>
                    <a:pt x="1219" y="937"/>
                  </a:lnTo>
                  <a:lnTo>
                    <a:pt x="1211" y="931"/>
                  </a:lnTo>
                  <a:lnTo>
                    <a:pt x="1206" y="930"/>
                  </a:lnTo>
                  <a:lnTo>
                    <a:pt x="1201" y="929"/>
                  </a:lnTo>
                  <a:lnTo>
                    <a:pt x="1197" y="930"/>
                  </a:lnTo>
                  <a:lnTo>
                    <a:pt x="1189" y="934"/>
                  </a:lnTo>
                  <a:lnTo>
                    <a:pt x="1185" y="935"/>
                  </a:lnTo>
                  <a:lnTo>
                    <a:pt x="1182" y="934"/>
                  </a:lnTo>
                  <a:lnTo>
                    <a:pt x="1176" y="931"/>
                  </a:lnTo>
                  <a:lnTo>
                    <a:pt x="1174" y="930"/>
                  </a:lnTo>
                  <a:lnTo>
                    <a:pt x="1155" y="934"/>
                  </a:lnTo>
                  <a:lnTo>
                    <a:pt x="1152" y="936"/>
                  </a:lnTo>
                  <a:lnTo>
                    <a:pt x="1147" y="947"/>
                  </a:lnTo>
                  <a:lnTo>
                    <a:pt x="1142" y="961"/>
                  </a:lnTo>
                  <a:lnTo>
                    <a:pt x="1137" y="967"/>
                  </a:lnTo>
                  <a:lnTo>
                    <a:pt x="1135" y="968"/>
                  </a:lnTo>
                  <a:lnTo>
                    <a:pt x="1132" y="970"/>
                  </a:lnTo>
                  <a:lnTo>
                    <a:pt x="1127" y="973"/>
                  </a:lnTo>
                  <a:lnTo>
                    <a:pt x="1119" y="974"/>
                  </a:lnTo>
                  <a:lnTo>
                    <a:pt x="1115" y="972"/>
                  </a:lnTo>
                  <a:lnTo>
                    <a:pt x="1110" y="974"/>
                  </a:lnTo>
                  <a:lnTo>
                    <a:pt x="1104" y="970"/>
                  </a:lnTo>
                  <a:lnTo>
                    <a:pt x="1099" y="967"/>
                  </a:lnTo>
                  <a:lnTo>
                    <a:pt x="1095" y="964"/>
                  </a:lnTo>
                  <a:lnTo>
                    <a:pt x="1093" y="965"/>
                  </a:lnTo>
                  <a:lnTo>
                    <a:pt x="1091" y="968"/>
                  </a:lnTo>
                  <a:lnTo>
                    <a:pt x="1088" y="968"/>
                  </a:lnTo>
                  <a:lnTo>
                    <a:pt x="1086" y="967"/>
                  </a:lnTo>
                  <a:lnTo>
                    <a:pt x="1079" y="959"/>
                  </a:lnTo>
                  <a:lnTo>
                    <a:pt x="1073" y="954"/>
                  </a:lnTo>
                  <a:lnTo>
                    <a:pt x="1069" y="953"/>
                  </a:lnTo>
                  <a:lnTo>
                    <a:pt x="1057" y="958"/>
                  </a:lnTo>
                  <a:lnTo>
                    <a:pt x="1035" y="954"/>
                  </a:lnTo>
                  <a:lnTo>
                    <a:pt x="1017" y="955"/>
                  </a:lnTo>
                  <a:lnTo>
                    <a:pt x="1001" y="953"/>
                  </a:lnTo>
                  <a:lnTo>
                    <a:pt x="977" y="955"/>
                  </a:lnTo>
                  <a:lnTo>
                    <a:pt x="974" y="958"/>
                  </a:lnTo>
                  <a:lnTo>
                    <a:pt x="970" y="961"/>
                  </a:lnTo>
                  <a:lnTo>
                    <a:pt x="966" y="964"/>
                  </a:lnTo>
                  <a:lnTo>
                    <a:pt x="957" y="970"/>
                  </a:lnTo>
                  <a:lnTo>
                    <a:pt x="943" y="969"/>
                  </a:lnTo>
                  <a:lnTo>
                    <a:pt x="934" y="962"/>
                  </a:lnTo>
                  <a:lnTo>
                    <a:pt x="930" y="963"/>
                  </a:lnTo>
                  <a:lnTo>
                    <a:pt x="926" y="965"/>
                  </a:lnTo>
                  <a:lnTo>
                    <a:pt x="918" y="961"/>
                  </a:lnTo>
                  <a:lnTo>
                    <a:pt x="914" y="956"/>
                  </a:lnTo>
                  <a:lnTo>
                    <a:pt x="907" y="956"/>
                  </a:lnTo>
                  <a:lnTo>
                    <a:pt x="899" y="957"/>
                  </a:lnTo>
                  <a:lnTo>
                    <a:pt x="897" y="961"/>
                  </a:lnTo>
                  <a:lnTo>
                    <a:pt x="884" y="961"/>
                  </a:lnTo>
                  <a:lnTo>
                    <a:pt x="868" y="956"/>
                  </a:lnTo>
                  <a:lnTo>
                    <a:pt x="860" y="953"/>
                  </a:lnTo>
                  <a:lnTo>
                    <a:pt x="848" y="956"/>
                  </a:lnTo>
                  <a:lnTo>
                    <a:pt x="832" y="961"/>
                  </a:lnTo>
                  <a:lnTo>
                    <a:pt x="810" y="954"/>
                  </a:lnTo>
                  <a:lnTo>
                    <a:pt x="804" y="956"/>
                  </a:lnTo>
                  <a:lnTo>
                    <a:pt x="797" y="961"/>
                  </a:lnTo>
                  <a:lnTo>
                    <a:pt x="777" y="964"/>
                  </a:lnTo>
                  <a:lnTo>
                    <a:pt x="770" y="965"/>
                  </a:lnTo>
                  <a:lnTo>
                    <a:pt x="730" y="961"/>
                  </a:lnTo>
                  <a:lnTo>
                    <a:pt x="725" y="963"/>
                  </a:lnTo>
                  <a:lnTo>
                    <a:pt x="722" y="966"/>
                  </a:lnTo>
                  <a:lnTo>
                    <a:pt x="715" y="976"/>
                  </a:lnTo>
                  <a:lnTo>
                    <a:pt x="715" y="979"/>
                  </a:lnTo>
                  <a:lnTo>
                    <a:pt x="711" y="983"/>
                  </a:lnTo>
                  <a:lnTo>
                    <a:pt x="708" y="987"/>
                  </a:lnTo>
                  <a:lnTo>
                    <a:pt x="708" y="991"/>
                  </a:lnTo>
                  <a:lnTo>
                    <a:pt x="701" y="1003"/>
                  </a:lnTo>
                  <a:lnTo>
                    <a:pt x="686" y="1005"/>
                  </a:lnTo>
                  <a:lnTo>
                    <a:pt x="680" y="1018"/>
                  </a:lnTo>
                  <a:lnTo>
                    <a:pt x="672" y="1023"/>
                  </a:lnTo>
                  <a:lnTo>
                    <a:pt x="670" y="1024"/>
                  </a:lnTo>
                  <a:lnTo>
                    <a:pt x="665" y="1026"/>
                  </a:lnTo>
                  <a:lnTo>
                    <a:pt x="656" y="1029"/>
                  </a:lnTo>
                  <a:lnTo>
                    <a:pt x="646" y="1029"/>
                  </a:lnTo>
                  <a:lnTo>
                    <a:pt x="619" y="1025"/>
                  </a:lnTo>
                  <a:lnTo>
                    <a:pt x="613" y="1024"/>
                  </a:lnTo>
                  <a:lnTo>
                    <a:pt x="612" y="1025"/>
                  </a:lnTo>
                  <a:lnTo>
                    <a:pt x="609" y="1028"/>
                  </a:lnTo>
                  <a:lnTo>
                    <a:pt x="592" y="1039"/>
                  </a:lnTo>
                  <a:lnTo>
                    <a:pt x="577" y="1040"/>
                  </a:lnTo>
                  <a:lnTo>
                    <a:pt x="566" y="1047"/>
                  </a:lnTo>
                  <a:lnTo>
                    <a:pt x="563" y="1048"/>
                  </a:lnTo>
                  <a:lnTo>
                    <a:pt x="555" y="1049"/>
                  </a:lnTo>
                  <a:lnTo>
                    <a:pt x="551" y="1051"/>
                  </a:lnTo>
                  <a:lnTo>
                    <a:pt x="548" y="1052"/>
                  </a:lnTo>
                  <a:lnTo>
                    <a:pt x="545" y="1056"/>
                  </a:lnTo>
                  <a:lnTo>
                    <a:pt x="539" y="1067"/>
                  </a:lnTo>
                  <a:lnTo>
                    <a:pt x="539" y="1070"/>
                  </a:lnTo>
                  <a:lnTo>
                    <a:pt x="534" y="1081"/>
                  </a:lnTo>
                  <a:lnTo>
                    <a:pt x="533" y="1085"/>
                  </a:lnTo>
                  <a:lnTo>
                    <a:pt x="532" y="1086"/>
                  </a:lnTo>
                  <a:lnTo>
                    <a:pt x="530" y="1088"/>
                  </a:lnTo>
                  <a:lnTo>
                    <a:pt x="528" y="1089"/>
                  </a:lnTo>
                  <a:lnTo>
                    <a:pt x="524" y="1090"/>
                  </a:lnTo>
                  <a:lnTo>
                    <a:pt x="524" y="1093"/>
                  </a:lnTo>
                  <a:lnTo>
                    <a:pt x="526" y="1096"/>
                  </a:lnTo>
                  <a:lnTo>
                    <a:pt x="523" y="1099"/>
                  </a:lnTo>
                  <a:lnTo>
                    <a:pt x="515" y="1113"/>
                  </a:lnTo>
                  <a:lnTo>
                    <a:pt x="514" y="1116"/>
                  </a:lnTo>
                  <a:lnTo>
                    <a:pt x="513" y="1130"/>
                  </a:lnTo>
                  <a:lnTo>
                    <a:pt x="508" y="1130"/>
                  </a:lnTo>
                  <a:lnTo>
                    <a:pt x="506" y="1123"/>
                  </a:lnTo>
                  <a:lnTo>
                    <a:pt x="503" y="1121"/>
                  </a:lnTo>
                  <a:lnTo>
                    <a:pt x="497" y="1119"/>
                  </a:lnTo>
                  <a:lnTo>
                    <a:pt x="493" y="1119"/>
                  </a:lnTo>
                  <a:lnTo>
                    <a:pt x="492" y="1121"/>
                  </a:lnTo>
                  <a:lnTo>
                    <a:pt x="489" y="1124"/>
                  </a:lnTo>
                  <a:lnTo>
                    <a:pt x="489" y="1127"/>
                  </a:lnTo>
                  <a:lnTo>
                    <a:pt x="489" y="1132"/>
                  </a:lnTo>
                  <a:lnTo>
                    <a:pt x="490" y="1135"/>
                  </a:lnTo>
                  <a:lnTo>
                    <a:pt x="489" y="1137"/>
                  </a:lnTo>
                  <a:lnTo>
                    <a:pt x="490" y="1142"/>
                  </a:lnTo>
                  <a:lnTo>
                    <a:pt x="491" y="1145"/>
                  </a:lnTo>
                  <a:lnTo>
                    <a:pt x="492" y="1147"/>
                  </a:lnTo>
                  <a:lnTo>
                    <a:pt x="491" y="1150"/>
                  </a:lnTo>
                  <a:lnTo>
                    <a:pt x="489" y="1152"/>
                  </a:lnTo>
                  <a:lnTo>
                    <a:pt x="488" y="1154"/>
                  </a:lnTo>
                  <a:lnTo>
                    <a:pt x="483" y="1156"/>
                  </a:lnTo>
                  <a:lnTo>
                    <a:pt x="460" y="1164"/>
                  </a:lnTo>
                  <a:lnTo>
                    <a:pt x="457" y="1166"/>
                  </a:lnTo>
                  <a:lnTo>
                    <a:pt x="450" y="1168"/>
                  </a:lnTo>
                  <a:lnTo>
                    <a:pt x="446" y="1160"/>
                  </a:lnTo>
                  <a:lnTo>
                    <a:pt x="436" y="1154"/>
                  </a:lnTo>
                  <a:lnTo>
                    <a:pt x="431" y="1151"/>
                  </a:lnTo>
                  <a:lnTo>
                    <a:pt x="426" y="1153"/>
                  </a:lnTo>
                  <a:lnTo>
                    <a:pt x="422" y="1151"/>
                  </a:lnTo>
                  <a:lnTo>
                    <a:pt x="417" y="1149"/>
                  </a:lnTo>
                  <a:lnTo>
                    <a:pt x="407" y="1146"/>
                  </a:lnTo>
                  <a:lnTo>
                    <a:pt x="403" y="1142"/>
                  </a:lnTo>
                  <a:lnTo>
                    <a:pt x="399" y="1135"/>
                  </a:lnTo>
                  <a:lnTo>
                    <a:pt x="383" y="1120"/>
                  </a:lnTo>
                  <a:lnTo>
                    <a:pt x="379" y="1118"/>
                  </a:lnTo>
                  <a:lnTo>
                    <a:pt x="374" y="1118"/>
                  </a:lnTo>
                  <a:lnTo>
                    <a:pt x="364" y="1119"/>
                  </a:lnTo>
                  <a:lnTo>
                    <a:pt x="351" y="1116"/>
                  </a:lnTo>
                  <a:lnTo>
                    <a:pt x="345" y="1108"/>
                  </a:lnTo>
                  <a:lnTo>
                    <a:pt x="341" y="1098"/>
                  </a:lnTo>
                  <a:lnTo>
                    <a:pt x="336" y="1089"/>
                  </a:lnTo>
                  <a:lnTo>
                    <a:pt x="323" y="1082"/>
                  </a:lnTo>
                  <a:lnTo>
                    <a:pt x="322" y="1079"/>
                  </a:lnTo>
                  <a:lnTo>
                    <a:pt x="321" y="1074"/>
                  </a:lnTo>
                  <a:lnTo>
                    <a:pt x="320" y="1068"/>
                  </a:lnTo>
                  <a:lnTo>
                    <a:pt x="317" y="1064"/>
                  </a:lnTo>
                  <a:lnTo>
                    <a:pt x="309" y="1054"/>
                  </a:lnTo>
                  <a:lnTo>
                    <a:pt x="304" y="1042"/>
                  </a:lnTo>
                  <a:lnTo>
                    <a:pt x="300" y="1033"/>
                  </a:lnTo>
                  <a:lnTo>
                    <a:pt x="295" y="1023"/>
                  </a:lnTo>
                  <a:lnTo>
                    <a:pt x="290" y="1019"/>
                  </a:lnTo>
                  <a:lnTo>
                    <a:pt x="288" y="1016"/>
                  </a:lnTo>
                  <a:lnTo>
                    <a:pt x="291" y="1015"/>
                  </a:lnTo>
                  <a:lnTo>
                    <a:pt x="293" y="1015"/>
                  </a:lnTo>
                  <a:lnTo>
                    <a:pt x="300" y="1022"/>
                  </a:lnTo>
                  <a:lnTo>
                    <a:pt x="302" y="1025"/>
                  </a:lnTo>
                  <a:lnTo>
                    <a:pt x="301" y="1028"/>
                  </a:lnTo>
                  <a:lnTo>
                    <a:pt x="303" y="1030"/>
                  </a:lnTo>
                  <a:lnTo>
                    <a:pt x="307" y="1034"/>
                  </a:lnTo>
                  <a:lnTo>
                    <a:pt x="309" y="1034"/>
                  </a:lnTo>
                  <a:lnTo>
                    <a:pt x="311" y="1032"/>
                  </a:lnTo>
                  <a:lnTo>
                    <a:pt x="314" y="1029"/>
                  </a:lnTo>
                  <a:lnTo>
                    <a:pt x="318" y="1022"/>
                  </a:lnTo>
                  <a:lnTo>
                    <a:pt x="317" y="1022"/>
                  </a:lnTo>
                  <a:lnTo>
                    <a:pt x="312" y="1024"/>
                  </a:lnTo>
                  <a:lnTo>
                    <a:pt x="308" y="1023"/>
                  </a:lnTo>
                  <a:lnTo>
                    <a:pt x="306" y="1019"/>
                  </a:lnTo>
                  <a:lnTo>
                    <a:pt x="308" y="1010"/>
                  </a:lnTo>
                  <a:lnTo>
                    <a:pt x="306" y="1005"/>
                  </a:lnTo>
                  <a:lnTo>
                    <a:pt x="294" y="994"/>
                  </a:lnTo>
                  <a:lnTo>
                    <a:pt x="292" y="992"/>
                  </a:lnTo>
                  <a:lnTo>
                    <a:pt x="277" y="991"/>
                  </a:lnTo>
                  <a:lnTo>
                    <a:pt x="272" y="991"/>
                  </a:lnTo>
                  <a:lnTo>
                    <a:pt x="269" y="987"/>
                  </a:lnTo>
                  <a:lnTo>
                    <a:pt x="266" y="976"/>
                  </a:lnTo>
                  <a:lnTo>
                    <a:pt x="264" y="969"/>
                  </a:lnTo>
                  <a:lnTo>
                    <a:pt x="260" y="964"/>
                  </a:lnTo>
                  <a:lnTo>
                    <a:pt x="258" y="959"/>
                  </a:lnTo>
                  <a:lnTo>
                    <a:pt x="260" y="953"/>
                  </a:lnTo>
                  <a:lnTo>
                    <a:pt x="264" y="949"/>
                  </a:lnTo>
                  <a:lnTo>
                    <a:pt x="268" y="946"/>
                  </a:lnTo>
                  <a:lnTo>
                    <a:pt x="277" y="944"/>
                  </a:lnTo>
                  <a:lnTo>
                    <a:pt x="280" y="941"/>
                  </a:lnTo>
                  <a:lnTo>
                    <a:pt x="282" y="934"/>
                  </a:lnTo>
                  <a:lnTo>
                    <a:pt x="280" y="923"/>
                  </a:lnTo>
                  <a:lnTo>
                    <a:pt x="282" y="915"/>
                  </a:lnTo>
                  <a:lnTo>
                    <a:pt x="290" y="908"/>
                  </a:lnTo>
                  <a:lnTo>
                    <a:pt x="308" y="910"/>
                  </a:lnTo>
                  <a:lnTo>
                    <a:pt x="315" y="901"/>
                  </a:lnTo>
                  <a:lnTo>
                    <a:pt x="310" y="904"/>
                  </a:lnTo>
                  <a:lnTo>
                    <a:pt x="305" y="907"/>
                  </a:lnTo>
                  <a:lnTo>
                    <a:pt x="299" y="907"/>
                  </a:lnTo>
                  <a:lnTo>
                    <a:pt x="294" y="903"/>
                  </a:lnTo>
                  <a:lnTo>
                    <a:pt x="285" y="907"/>
                  </a:lnTo>
                  <a:lnTo>
                    <a:pt x="280" y="910"/>
                  </a:lnTo>
                  <a:lnTo>
                    <a:pt x="278" y="916"/>
                  </a:lnTo>
                  <a:lnTo>
                    <a:pt x="279" y="934"/>
                  </a:lnTo>
                  <a:lnTo>
                    <a:pt x="278" y="937"/>
                  </a:lnTo>
                  <a:lnTo>
                    <a:pt x="271" y="938"/>
                  </a:lnTo>
                  <a:lnTo>
                    <a:pt x="264" y="929"/>
                  </a:lnTo>
                  <a:lnTo>
                    <a:pt x="257" y="909"/>
                  </a:lnTo>
                  <a:lnTo>
                    <a:pt x="251" y="900"/>
                  </a:lnTo>
                  <a:lnTo>
                    <a:pt x="244" y="893"/>
                  </a:lnTo>
                  <a:lnTo>
                    <a:pt x="188" y="852"/>
                  </a:lnTo>
                  <a:lnTo>
                    <a:pt x="182" y="848"/>
                  </a:lnTo>
                  <a:lnTo>
                    <a:pt x="176" y="847"/>
                  </a:lnTo>
                  <a:lnTo>
                    <a:pt x="172" y="846"/>
                  </a:lnTo>
                  <a:lnTo>
                    <a:pt x="162" y="838"/>
                  </a:lnTo>
                  <a:lnTo>
                    <a:pt x="158" y="835"/>
                  </a:lnTo>
                  <a:lnTo>
                    <a:pt x="154" y="833"/>
                  </a:lnTo>
                  <a:lnTo>
                    <a:pt x="149" y="826"/>
                  </a:lnTo>
                  <a:lnTo>
                    <a:pt x="147" y="819"/>
                  </a:lnTo>
                  <a:lnTo>
                    <a:pt x="149" y="815"/>
                  </a:lnTo>
                  <a:lnTo>
                    <a:pt x="152" y="813"/>
                  </a:lnTo>
                  <a:lnTo>
                    <a:pt x="160" y="801"/>
                  </a:lnTo>
                  <a:lnTo>
                    <a:pt x="162" y="795"/>
                  </a:lnTo>
                  <a:lnTo>
                    <a:pt x="151" y="809"/>
                  </a:lnTo>
                  <a:lnTo>
                    <a:pt x="145" y="813"/>
                  </a:lnTo>
                  <a:lnTo>
                    <a:pt x="137" y="813"/>
                  </a:lnTo>
                  <a:lnTo>
                    <a:pt x="137" y="815"/>
                  </a:lnTo>
                  <a:lnTo>
                    <a:pt x="142" y="823"/>
                  </a:lnTo>
                  <a:lnTo>
                    <a:pt x="145" y="828"/>
                  </a:lnTo>
                  <a:lnTo>
                    <a:pt x="145" y="832"/>
                  </a:lnTo>
                  <a:lnTo>
                    <a:pt x="142" y="832"/>
                  </a:lnTo>
                  <a:lnTo>
                    <a:pt x="122" y="822"/>
                  </a:lnTo>
                  <a:lnTo>
                    <a:pt x="114" y="819"/>
                  </a:lnTo>
                  <a:lnTo>
                    <a:pt x="105" y="816"/>
                  </a:lnTo>
                  <a:lnTo>
                    <a:pt x="99" y="819"/>
                  </a:lnTo>
                  <a:lnTo>
                    <a:pt x="106" y="820"/>
                  </a:lnTo>
                  <a:lnTo>
                    <a:pt x="109" y="821"/>
                  </a:lnTo>
                  <a:lnTo>
                    <a:pt x="53" y="823"/>
                  </a:lnTo>
                  <a:lnTo>
                    <a:pt x="49" y="825"/>
                  </a:lnTo>
                  <a:lnTo>
                    <a:pt x="45" y="829"/>
                  </a:lnTo>
                  <a:lnTo>
                    <a:pt x="40" y="829"/>
                  </a:lnTo>
                  <a:lnTo>
                    <a:pt x="37" y="827"/>
                  </a:lnTo>
                  <a:lnTo>
                    <a:pt x="33" y="825"/>
                  </a:lnTo>
                  <a:lnTo>
                    <a:pt x="30" y="812"/>
                  </a:lnTo>
                  <a:lnTo>
                    <a:pt x="28" y="806"/>
                  </a:lnTo>
                  <a:lnTo>
                    <a:pt x="30" y="802"/>
                  </a:lnTo>
                  <a:lnTo>
                    <a:pt x="28" y="792"/>
                  </a:lnTo>
                  <a:lnTo>
                    <a:pt x="26" y="769"/>
                  </a:lnTo>
                  <a:lnTo>
                    <a:pt x="22" y="759"/>
                  </a:lnTo>
                  <a:lnTo>
                    <a:pt x="23" y="757"/>
                  </a:lnTo>
                  <a:lnTo>
                    <a:pt x="22" y="749"/>
                  </a:lnTo>
                  <a:lnTo>
                    <a:pt x="20" y="742"/>
                  </a:lnTo>
                  <a:lnTo>
                    <a:pt x="18" y="737"/>
                  </a:lnTo>
                  <a:lnTo>
                    <a:pt x="17" y="735"/>
                  </a:lnTo>
                  <a:lnTo>
                    <a:pt x="14" y="732"/>
                  </a:lnTo>
                  <a:lnTo>
                    <a:pt x="12" y="730"/>
                  </a:lnTo>
                  <a:lnTo>
                    <a:pt x="9" y="727"/>
                  </a:lnTo>
                  <a:lnTo>
                    <a:pt x="9" y="726"/>
                  </a:lnTo>
                  <a:lnTo>
                    <a:pt x="9" y="723"/>
                  </a:lnTo>
                  <a:lnTo>
                    <a:pt x="8" y="719"/>
                  </a:lnTo>
                  <a:lnTo>
                    <a:pt x="7" y="719"/>
                  </a:lnTo>
                  <a:lnTo>
                    <a:pt x="7" y="719"/>
                  </a:lnTo>
                  <a:lnTo>
                    <a:pt x="6" y="716"/>
                  </a:lnTo>
                  <a:lnTo>
                    <a:pt x="7" y="715"/>
                  </a:lnTo>
                  <a:lnTo>
                    <a:pt x="9" y="712"/>
                  </a:lnTo>
                  <a:lnTo>
                    <a:pt x="9" y="711"/>
                  </a:lnTo>
                  <a:lnTo>
                    <a:pt x="10" y="709"/>
                  </a:lnTo>
                  <a:lnTo>
                    <a:pt x="10" y="708"/>
                  </a:lnTo>
                  <a:lnTo>
                    <a:pt x="9" y="706"/>
                  </a:lnTo>
                  <a:lnTo>
                    <a:pt x="12" y="704"/>
                  </a:lnTo>
                  <a:lnTo>
                    <a:pt x="18" y="698"/>
                  </a:lnTo>
                  <a:lnTo>
                    <a:pt x="20" y="696"/>
                  </a:lnTo>
                  <a:lnTo>
                    <a:pt x="21" y="691"/>
                  </a:lnTo>
                  <a:lnTo>
                    <a:pt x="23" y="677"/>
                  </a:lnTo>
                  <a:lnTo>
                    <a:pt x="26" y="668"/>
                  </a:lnTo>
                  <a:lnTo>
                    <a:pt x="31" y="662"/>
                  </a:lnTo>
                  <a:lnTo>
                    <a:pt x="52" y="644"/>
                  </a:lnTo>
                  <a:lnTo>
                    <a:pt x="58" y="633"/>
                  </a:lnTo>
                  <a:lnTo>
                    <a:pt x="60" y="622"/>
                  </a:lnTo>
                  <a:lnTo>
                    <a:pt x="66" y="609"/>
                  </a:lnTo>
                  <a:lnTo>
                    <a:pt x="67" y="604"/>
                  </a:lnTo>
                  <a:lnTo>
                    <a:pt x="67" y="600"/>
                  </a:lnTo>
                  <a:lnTo>
                    <a:pt x="66" y="598"/>
                  </a:lnTo>
                  <a:lnTo>
                    <a:pt x="66" y="596"/>
                  </a:lnTo>
                  <a:lnTo>
                    <a:pt x="67" y="594"/>
                  </a:lnTo>
                  <a:lnTo>
                    <a:pt x="75" y="592"/>
                  </a:lnTo>
                  <a:lnTo>
                    <a:pt x="77" y="591"/>
                  </a:lnTo>
                  <a:lnTo>
                    <a:pt x="80" y="591"/>
                  </a:lnTo>
                  <a:lnTo>
                    <a:pt x="83" y="591"/>
                  </a:lnTo>
                  <a:lnTo>
                    <a:pt x="86" y="592"/>
                  </a:lnTo>
                  <a:lnTo>
                    <a:pt x="89" y="591"/>
                  </a:lnTo>
                  <a:lnTo>
                    <a:pt x="92" y="590"/>
                  </a:lnTo>
                  <a:lnTo>
                    <a:pt x="94" y="589"/>
                  </a:lnTo>
                  <a:lnTo>
                    <a:pt x="96" y="585"/>
                  </a:lnTo>
                  <a:lnTo>
                    <a:pt x="98" y="579"/>
                  </a:lnTo>
                  <a:lnTo>
                    <a:pt x="100" y="577"/>
                  </a:lnTo>
                  <a:lnTo>
                    <a:pt x="104" y="577"/>
                  </a:lnTo>
                  <a:lnTo>
                    <a:pt x="118" y="583"/>
                  </a:lnTo>
                  <a:lnTo>
                    <a:pt x="123" y="582"/>
                  </a:lnTo>
                  <a:lnTo>
                    <a:pt x="126" y="575"/>
                  </a:lnTo>
                  <a:lnTo>
                    <a:pt x="127" y="571"/>
                  </a:lnTo>
                  <a:lnTo>
                    <a:pt x="129" y="562"/>
                  </a:lnTo>
                  <a:lnTo>
                    <a:pt x="133" y="553"/>
                  </a:lnTo>
                  <a:lnTo>
                    <a:pt x="137" y="544"/>
                  </a:lnTo>
                  <a:lnTo>
                    <a:pt x="139" y="539"/>
                  </a:lnTo>
                  <a:lnTo>
                    <a:pt x="140" y="530"/>
                  </a:lnTo>
                  <a:lnTo>
                    <a:pt x="137" y="528"/>
                  </a:lnTo>
                  <a:lnTo>
                    <a:pt x="131" y="529"/>
                  </a:lnTo>
                  <a:lnTo>
                    <a:pt x="125" y="530"/>
                  </a:lnTo>
                  <a:lnTo>
                    <a:pt x="124" y="530"/>
                  </a:lnTo>
                  <a:lnTo>
                    <a:pt x="123" y="530"/>
                  </a:lnTo>
                  <a:lnTo>
                    <a:pt x="119" y="534"/>
                  </a:lnTo>
                  <a:lnTo>
                    <a:pt x="114" y="537"/>
                  </a:lnTo>
                  <a:lnTo>
                    <a:pt x="108" y="538"/>
                  </a:lnTo>
                  <a:lnTo>
                    <a:pt x="104" y="538"/>
                  </a:lnTo>
                  <a:lnTo>
                    <a:pt x="102" y="535"/>
                  </a:lnTo>
                  <a:lnTo>
                    <a:pt x="99" y="532"/>
                  </a:lnTo>
                  <a:lnTo>
                    <a:pt x="90" y="508"/>
                  </a:lnTo>
                  <a:lnTo>
                    <a:pt x="89" y="508"/>
                  </a:lnTo>
                  <a:lnTo>
                    <a:pt x="85" y="504"/>
                  </a:lnTo>
                  <a:lnTo>
                    <a:pt x="83" y="502"/>
                  </a:lnTo>
                  <a:lnTo>
                    <a:pt x="82" y="500"/>
                  </a:lnTo>
                  <a:lnTo>
                    <a:pt x="81" y="497"/>
                  </a:lnTo>
                  <a:lnTo>
                    <a:pt x="80" y="495"/>
                  </a:lnTo>
                  <a:lnTo>
                    <a:pt x="55" y="463"/>
                  </a:lnTo>
                  <a:lnTo>
                    <a:pt x="49" y="458"/>
                  </a:lnTo>
                  <a:lnTo>
                    <a:pt x="45" y="457"/>
                  </a:lnTo>
                  <a:lnTo>
                    <a:pt x="49" y="454"/>
                  </a:lnTo>
                  <a:lnTo>
                    <a:pt x="52" y="450"/>
                  </a:lnTo>
                  <a:lnTo>
                    <a:pt x="52" y="447"/>
                  </a:lnTo>
                  <a:lnTo>
                    <a:pt x="49" y="442"/>
                  </a:lnTo>
                  <a:lnTo>
                    <a:pt x="51" y="440"/>
                  </a:lnTo>
                  <a:lnTo>
                    <a:pt x="55" y="425"/>
                  </a:lnTo>
                  <a:lnTo>
                    <a:pt x="65" y="410"/>
                  </a:lnTo>
                  <a:lnTo>
                    <a:pt x="67" y="406"/>
                  </a:lnTo>
                  <a:lnTo>
                    <a:pt x="66" y="403"/>
                  </a:lnTo>
                  <a:lnTo>
                    <a:pt x="64" y="402"/>
                  </a:lnTo>
                  <a:lnTo>
                    <a:pt x="62" y="402"/>
                  </a:lnTo>
                  <a:lnTo>
                    <a:pt x="61" y="400"/>
                  </a:lnTo>
                  <a:lnTo>
                    <a:pt x="61" y="397"/>
                  </a:lnTo>
                  <a:lnTo>
                    <a:pt x="61" y="395"/>
                  </a:lnTo>
                  <a:lnTo>
                    <a:pt x="61" y="387"/>
                  </a:lnTo>
                  <a:lnTo>
                    <a:pt x="63" y="378"/>
                  </a:lnTo>
                  <a:lnTo>
                    <a:pt x="64" y="375"/>
                  </a:lnTo>
                  <a:lnTo>
                    <a:pt x="66" y="372"/>
                  </a:lnTo>
                  <a:lnTo>
                    <a:pt x="67" y="371"/>
                  </a:lnTo>
                  <a:lnTo>
                    <a:pt x="76" y="362"/>
                  </a:lnTo>
                  <a:lnTo>
                    <a:pt x="80" y="359"/>
                  </a:lnTo>
                  <a:lnTo>
                    <a:pt x="83" y="357"/>
                  </a:lnTo>
                  <a:lnTo>
                    <a:pt x="87" y="355"/>
                  </a:lnTo>
                  <a:lnTo>
                    <a:pt x="90" y="350"/>
                  </a:lnTo>
                  <a:lnTo>
                    <a:pt x="91" y="348"/>
                  </a:lnTo>
                  <a:lnTo>
                    <a:pt x="94" y="346"/>
                  </a:lnTo>
                  <a:lnTo>
                    <a:pt x="104" y="343"/>
                  </a:lnTo>
                  <a:lnTo>
                    <a:pt x="108" y="342"/>
                  </a:lnTo>
                  <a:lnTo>
                    <a:pt x="111" y="339"/>
                  </a:lnTo>
                  <a:lnTo>
                    <a:pt x="114" y="336"/>
                  </a:lnTo>
                  <a:lnTo>
                    <a:pt x="116" y="335"/>
                  </a:lnTo>
                  <a:lnTo>
                    <a:pt x="116" y="331"/>
                  </a:lnTo>
                  <a:lnTo>
                    <a:pt x="117" y="327"/>
                  </a:lnTo>
                  <a:lnTo>
                    <a:pt x="113" y="320"/>
                  </a:lnTo>
                  <a:lnTo>
                    <a:pt x="118" y="316"/>
                  </a:lnTo>
                  <a:lnTo>
                    <a:pt x="124" y="309"/>
                  </a:lnTo>
                  <a:lnTo>
                    <a:pt x="132" y="294"/>
                  </a:lnTo>
                  <a:lnTo>
                    <a:pt x="133" y="291"/>
                  </a:lnTo>
                  <a:lnTo>
                    <a:pt x="135" y="288"/>
                  </a:lnTo>
                  <a:lnTo>
                    <a:pt x="134" y="285"/>
                  </a:lnTo>
                  <a:lnTo>
                    <a:pt x="132" y="283"/>
                  </a:lnTo>
                  <a:lnTo>
                    <a:pt x="133" y="278"/>
                  </a:lnTo>
                  <a:lnTo>
                    <a:pt x="132" y="272"/>
                  </a:lnTo>
                  <a:lnTo>
                    <a:pt x="129" y="266"/>
                  </a:lnTo>
                  <a:lnTo>
                    <a:pt x="126" y="263"/>
                  </a:lnTo>
                  <a:lnTo>
                    <a:pt x="119" y="259"/>
                  </a:lnTo>
                  <a:lnTo>
                    <a:pt x="114" y="258"/>
                  </a:lnTo>
                  <a:lnTo>
                    <a:pt x="108" y="259"/>
                  </a:lnTo>
                  <a:lnTo>
                    <a:pt x="102" y="262"/>
                  </a:lnTo>
                  <a:lnTo>
                    <a:pt x="99" y="263"/>
                  </a:lnTo>
                  <a:lnTo>
                    <a:pt x="96" y="262"/>
                  </a:lnTo>
                  <a:lnTo>
                    <a:pt x="92" y="260"/>
                  </a:lnTo>
                  <a:lnTo>
                    <a:pt x="90" y="258"/>
                  </a:lnTo>
                  <a:lnTo>
                    <a:pt x="89" y="256"/>
                  </a:lnTo>
                  <a:lnTo>
                    <a:pt x="92" y="250"/>
                  </a:lnTo>
                  <a:lnTo>
                    <a:pt x="93" y="247"/>
                  </a:lnTo>
                  <a:lnTo>
                    <a:pt x="89" y="241"/>
                  </a:lnTo>
                  <a:lnTo>
                    <a:pt x="84" y="238"/>
                  </a:lnTo>
                  <a:lnTo>
                    <a:pt x="78" y="236"/>
                  </a:lnTo>
                  <a:lnTo>
                    <a:pt x="72" y="234"/>
                  </a:lnTo>
                  <a:lnTo>
                    <a:pt x="69" y="229"/>
                  </a:lnTo>
                  <a:lnTo>
                    <a:pt x="67" y="223"/>
                  </a:lnTo>
                  <a:lnTo>
                    <a:pt x="67" y="216"/>
                  </a:lnTo>
                  <a:lnTo>
                    <a:pt x="71" y="211"/>
                  </a:lnTo>
                  <a:lnTo>
                    <a:pt x="60" y="197"/>
                  </a:lnTo>
                  <a:lnTo>
                    <a:pt x="55" y="193"/>
                  </a:lnTo>
                  <a:lnTo>
                    <a:pt x="53" y="190"/>
                  </a:lnTo>
                  <a:lnTo>
                    <a:pt x="53" y="183"/>
                  </a:lnTo>
                  <a:lnTo>
                    <a:pt x="52" y="176"/>
                  </a:lnTo>
                  <a:lnTo>
                    <a:pt x="53" y="173"/>
                  </a:lnTo>
                  <a:lnTo>
                    <a:pt x="55" y="168"/>
                  </a:lnTo>
                  <a:lnTo>
                    <a:pt x="56" y="161"/>
                  </a:lnTo>
                  <a:lnTo>
                    <a:pt x="56" y="155"/>
                  </a:lnTo>
                  <a:lnTo>
                    <a:pt x="54" y="152"/>
                  </a:lnTo>
                  <a:lnTo>
                    <a:pt x="45" y="149"/>
                  </a:lnTo>
                  <a:lnTo>
                    <a:pt x="40" y="147"/>
                  </a:lnTo>
                  <a:lnTo>
                    <a:pt x="37" y="144"/>
                  </a:lnTo>
                  <a:lnTo>
                    <a:pt x="34" y="138"/>
                  </a:lnTo>
                  <a:lnTo>
                    <a:pt x="32" y="135"/>
                  </a:lnTo>
                  <a:lnTo>
                    <a:pt x="24" y="130"/>
                  </a:lnTo>
                  <a:lnTo>
                    <a:pt x="21" y="127"/>
                  </a:lnTo>
                  <a:lnTo>
                    <a:pt x="14" y="117"/>
                  </a:lnTo>
                  <a:lnTo>
                    <a:pt x="9" y="114"/>
                  </a:lnTo>
                  <a:lnTo>
                    <a:pt x="2" y="93"/>
                  </a:lnTo>
                  <a:lnTo>
                    <a:pt x="0" y="89"/>
                  </a:lnTo>
                  <a:lnTo>
                    <a:pt x="0" y="88"/>
                  </a:lnTo>
                  <a:lnTo>
                    <a:pt x="50" y="90"/>
                  </a:lnTo>
                  <a:lnTo>
                    <a:pt x="53" y="89"/>
                  </a:lnTo>
                  <a:lnTo>
                    <a:pt x="57" y="88"/>
                  </a:lnTo>
                  <a:lnTo>
                    <a:pt x="61" y="87"/>
                  </a:lnTo>
                  <a:lnTo>
                    <a:pt x="70" y="87"/>
                  </a:lnTo>
                  <a:lnTo>
                    <a:pt x="75" y="85"/>
                  </a:lnTo>
                  <a:lnTo>
                    <a:pt x="79" y="89"/>
                  </a:lnTo>
                  <a:lnTo>
                    <a:pt x="87" y="89"/>
                  </a:lnTo>
                  <a:lnTo>
                    <a:pt x="120" y="85"/>
                  </a:lnTo>
                  <a:lnTo>
                    <a:pt x="124" y="84"/>
                  </a:lnTo>
                  <a:lnTo>
                    <a:pt x="126" y="78"/>
                  </a:lnTo>
                  <a:lnTo>
                    <a:pt x="126" y="75"/>
                  </a:lnTo>
                  <a:lnTo>
                    <a:pt x="126" y="73"/>
                  </a:lnTo>
                  <a:lnTo>
                    <a:pt x="126" y="70"/>
                  </a:lnTo>
                  <a:lnTo>
                    <a:pt x="126" y="67"/>
                  </a:lnTo>
                  <a:lnTo>
                    <a:pt x="129" y="63"/>
                  </a:lnTo>
                  <a:lnTo>
                    <a:pt x="130" y="59"/>
                  </a:lnTo>
                  <a:lnTo>
                    <a:pt x="130" y="57"/>
                  </a:lnTo>
                  <a:lnTo>
                    <a:pt x="129" y="54"/>
                  </a:lnTo>
                  <a:lnTo>
                    <a:pt x="129" y="51"/>
                  </a:lnTo>
                  <a:lnTo>
                    <a:pt x="130" y="47"/>
                  </a:lnTo>
                  <a:lnTo>
                    <a:pt x="133" y="45"/>
                  </a:lnTo>
                  <a:lnTo>
                    <a:pt x="138" y="43"/>
                  </a:lnTo>
                  <a:lnTo>
                    <a:pt x="140" y="41"/>
                  </a:lnTo>
                  <a:lnTo>
                    <a:pt x="146" y="32"/>
                  </a:lnTo>
                  <a:lnTo>
                    <a:pt x="147" y="30"/>
                  </a:lnTo>
                  <a:lnTo>
                    <a:pt x="147" y="25"/>
                  </a:lnTo>
                  <a:lnTo>
                    <a:pt x="147" y="22"/>
                  </a:lnTo>
                  <a:lnTo>
                    <a:pt x="147" y="21"/>
                  </a:lnTo>
                  <a:lnTo>
                    <a:pt x="146" y="17"/>
                  </a:lnTo>
                  <a:lnTo>
                    <a:pt x="146" y="16"/>
                  </a:lnTo>
                  <a:lnTo>
                    <a:pt x="147" y="15"/>
                  </a:lnTo>
                  <a:lnTo>
                    <a:pt x="149" y="13"/>
                  </a:lnTo>
                  <a:lnTo>
                    <a:pt x="149" y="11"/>
                  </a:lnTo>
                  <a:lnTo>
                    <a:pt x="151" y="4"/>
                  </a:lnTo>
                  <a:lnTo>
                    <a:pt x="152" y="2"/>
                  </a:lnTo>
                  <a:lnTo>
                    <a:pt x="152" y="0"/>
                  </a:lnTo>
                  <a:lnTo>
                    <a:pt x="1752" y="0"/>
                  </a:lnTo>
                  <a:lnTo>
                    <a:pt x="1747" y="11"/>
                  </a:lnTo>
                  <a:lnTo>
                    <a:pt x="1741" y="21"/>
                  </a:lnTo>
                  <a:lnTo>
                    <a:pt x="1726" y="37"/>
                  </a:lnTo>
                  <a:lnTo>
                    <a:pt x="1702" y="78"/>
                  </a:lnTo>
                  <a:lnTo>
                    <a:pt x="1701" y="80"/>
                  </a:lnTo>
                  <a:lnTo>
                    <a:pt x="1700" y="8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D60C44F8-0F42-9A9A-8042-CEF681FA4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438" y="2946400"/>
              <a:ext cx="3211513" cy="1958975"/>
            </a:xfrm>
            <a:custGeom>
              <a:avLst/>
              <a:gdLst>
                <a:gd name="T0" fmla="*/ 1025 w 2023"/>
                <a:gd name="T1" fmla="*/ 27 h 1234"/>
                <a:gd name="T2" fmla="*/ 1036 w 2023"/>
                <a:gd name="T3" fmla="*/ 70 h 1234"/>
                <a:gd name="T4" fmla="*/ 1047 w 2023"/>
                <a:gd name="T5" fmla="*/ 98 h 1234"/>
                <a:gd name="T6" fmla="*/ 1103 w 2023"/>
                <a:gd name="T7" fmla="*/ 151 h 1234"/>
                <a:gd name="T8" fmla="*/ 1158 w 2023"/>
                <a:gd name="T9" fmla="*/ 196 h 1234"/>
                <a:gd name="T10" fmla="*/ 1274 w 2023"/>
                <a:gd name="T11" fmla="*/ 212 h 1234"/>
                <a:gd name="T12" fmla="*/ 1353 w 2023"/>
                <a:gd name="T13" fmla="*/ 194 h 1234"/>
                <a:gd name="T14" fmla="*/ 1373 w 2023"/>
                <a:gd name="T15" fmla="*/ 207 h 1234"/>
                <a:gd name="T16" fmla="*/ 1406 w 2023"/>
                <a:gd name="T17" fmla="*/ 182 h 1234"/>
                <a:gd name="T18" fmla="*/ 1457 w 2023"/>
                <a:gd name="T19" fmla="*/ 205 h 1234"/>
                <a:gd name="T20" fmla="*/ 1494 w 2023"/>
                <a:gd name="T21" fmla="*/ 207 h 1234"/>
                <a:gd name="T22" fmla="*/ 1547 w 2023"/>
                <a:gd name="T23" fmla="*/ 184 h 1234"/>
                <a:gd name="T24" fmla="*/ 1575 w 2023"/>
                <a:gd name="T25" fmla="*/ 138 h 1234"/>
                <a:gd name="T26" fmla="*/ 1579 w 2023"/>
                <a:gd name="T27" fmla="*/ 170 h 1234"/>
                <a:gd name="T28" fmla="*/ 1589 w 2023"/>
                <a:gd name="T29" fmla="*/ 193 h 1234"/>
                <a:gd name="T30" fmla="*/ 1600 w 2023"/>
                <a:gd name="T31" fmla="*/ 227 h 1234"/>
                <a:gd name="T32" fmla="*/ 1599 w 2023"/>
                <a:gd name="T33" fmla="*/ 197 h 1234"/>
                <a:gd name="T34" fmla="*/ 1679 w 2023"/>
                <a:gd name="T35" fmla="*/ 237 h 1234"/>
                <a:gd name="T36" fmla="*/ 1730 w 2023"/>
                <a:gd name="T37" fmla="*/ 231 h 1234"/>
                <a:gd name="T38" fmla="*/ 1761 w 2023"/>
                <a:gd name="T39" fmla="*/ 267 h 1234"/>
                <a:gd name="T40" fmla="*/ 1799 w 2023"/>
                <a:gd name="T41" fmla="*/ 295 h 1234"/>
                <a:gd name="T42" fmla="*/ 1851 w 2023"/>
                <a:gd name="T43" fmla="*/ 340 h 1234"/>
                <a:gd name="T44" fmla="*/ 1868 w 2023"/>
                <a:gd name="T45" fmla="*/ 411 h 1234"/>
                <a:gd name="T46" fmla="*/ 1875 w 2023"/>
                <a:gd name="T47" fmla="*/ 530 h 1234"/>
                <a:gd name="T48" fmla="*/ 1863 w 2023"/>
                <a:gd name="T49" fmla="*/ 620 h 1234"/>
                <a:gd name="T50" fmla="*/ 1874 w 2023"/>
                <a:gd name="T51" fmla="*/ 642 h 1234"/>
                <a:gd name="T52" fmla="*/ 1875 w 2023"/>
                <a:gd name="T53" fmla="*/ 715 h 1234"/>
                <a:gd name="T54" fmla="*/ 1898 w 2023"/>
                <a:gd name="T55" fmla="*/ 794 h 1234"/>
                <a:gd name="T56" fmla="*/ 1914 w 2023"/>
                <a:gd name="T57" fmla="*/ 829 h 1234"/>
                <a:gd name="T58" fmla="*/ 1954 w 2023"/>
                <a:gd name="T59" fmla="*/ 908 h 1234"/>
                <a:gd name="T60" fmla="*/ 1979 w 2023"/>
                <a:gd name="T61" fmla="*/ 992 h 1234"/>
                <a:gd name="T62" fmla="*/ 1966 w 2023"/>
                <a:gd name="T63" fmla="*/ 1045 h 1234"/>
                <a:gd name="T64" fmla="*/ 1972 w 2023"/>
                <a:gd name="T65" fmla="*/ 1055 h 1234"/>
                <a:gd name="T66" fmla="*/ 1955 w 2023"/>
                <a:gd name="T67" fmla="*/ 1077 h 1234"/>
                <a:gd name="T68" fmla="*/ 1879 w 2023"/>
                <a:gd name="T69" fmla="*/ 1074 h 1234"/>
                <a:gd name="T70" fmla="*/ 1743 w 2023"/>
                <a:gd name="T71" fmla="*/ 1067 h 1234"/>
                <a:gd name="T72" fmla="*/ 1598 w 2023"/>
                <a:gd name="T73" fmla="*/ 1129 h 1234"/>
                <a:gd name="T74" fmla="*/ 1415 w 2023"/>
                <a:gd name="T75" fmla="*/ 1196 h 1234"/>
                <a:gd name="T76" fmla="*/ 12 w 2023"/>
                <a:gd name="T77" fmla="*/ 1213 h 1234"/>
                <a:gd name="T78" fmla="*/ 47 w 2023"/>
                <a:gd name="T79" fmla="*/ 1151 h 1234"/>
                <a:gd name="T80" fmla="*/ 68 w 2023"/>
                <a:gd name="T81" fmla="*/ 1121 h 1234"/>
                <a:gd name="T82" fmla="*/ 113 w 2023"/>
                <a:gd name="T83" fmla="*/ 1053 h 1234"/>
                <a:gd name="T84" fmla="*/ 114 w 2023"/>
                <a:gd name="T85" fmla="*/ 998 h 1234"/>
                <a:gd name="T86" fmla="*/ 117 w 2023"/>
                <a:gd name="T87" fmla="*/ 959 h 1234"/>
                <a:gd name="T88" fmla="*/ 210 w 2023"/>
                <a:gd name="T89" fmla="*/ 857 h 1234"/>
                <a:gd name="T90" fmla="*/ 290 w 2023"/>
                <a:gd name="T91" fmla="*/ 751 h 1234"/>
                <a:gd name="T92" fmla="*/ 316 w 2023"/>
                <a:gd name="T93" fmla="*/ 747 h 1234"/>
                <a:gd name="T94" fmla="*/ 421 w 2023"/>
                <a:gd name="T95" fmla="*/ 690 h 1234"/>
                <a:gd name="T96" fmla="*/ 476 w 2023"/>
                <a:gd name="T97" fmla="*/ 665 h 1234"/>
                <a:gd name="T98" fmla="*/ 500 w 2023"/>
                <a:gd name="T99" fmla="*/ 655 h 1234"/>
                <a:gd name="T100" fmla="*/ 528 w 2023"/>
                <a:gd name="T101" fmla="*/ 645 h 1234"/>
                <a:gd name="T102" fmla="*/ 561 w 2023"/>
                <a:gd name="T103" fmla="*/ 623 h 1234"/>
                <a:gd name="T104" fmla="*/ 616 w 2023"/>
                <a:gd name="T105" fmla="*/ 592 h 1234"/>
                <a:gd name="T106" fmla="*/ 720 w 2023"/>
                <a:gd name="T107" fmla="*/ 468 h 1234"/>
                <a:gd name="T108" fmla="*/ 868 w 2023"/>
                <a:gd name="T109" fmla="*/ 122 h 1234"/>
                <a:gd name="T110" fmla="*/ 882 w 2023"/>
                <a:gd name="T111" fmla="*/ 74 h 1234"/>
                <a:gd name="T112" fmla="*/ 903 w 2023"/>
                <a:gd name="T113" fmla="*/ 36 h 1234"/>
                <a:gd name="T114" fmla="*/ 948 w 2023"/>
                <a:gd name="T115" fmla="*/ 28 h 1234"/>
                <a:gd name="T116" fmla="*/ 992 w 2023"/>
                <a:gd name="T117" fmla="*/ 9 h 1234"/>
                <a:gd name="T118" fmla="*/ 1011 w 2023"/>
                <a:gd name="T119" fmla="*/ 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23" h="1234">
                  <a:moveTo>
                    <a:pt x="1013" y="1"/>
                  </a:moveTo>
                  <a:lnTo>
                    <a:pt x="1015" y="7"/>
                  </a:lnTo>
                  <a:lnTo>
                    <a:pt x="1018" y="13"/>
                  </a:lnTo>
                  <a:lnTo>
                    <a:pt x="1021" y="19"/>
                  </a:lnTo>
                  <a:lnTo>
                    <a:pt x="1026" y="23"/>
                  </a:lnTo>
                  <a:lnTo>
                    <a:pt x="1026" y="23"/>
                  </a:lnTo>
                  <a:lnTo>
                    <a:pt x="1025" y="27"/>
                  </a:lnTo>
                  <a:lnTo>
                    <a:pt x="1026" y="34"/>
                  </a:lnTo>
                  <a:lnTo>
                    <a:pt x="1030" y="49"/>
                  </a:lnTo>
                  <a:lnTo>
                    <a:pt x="1031" y="61"/>
                  </a:lnTo>
                  <a:lnTo>
                    <a:pt x="1032" y="64"/>
                  </a:lnTo>
                  <a:lnTo>
                    <a:pt x="1033" y="67"/>
                  </a:lnTo>
                  <a:lnTo>
                    <a:pt x="1034" y="70"/>
                  </a:lnTo>
                  <a:lnTo>
                    <a:pt x="1036" y="70"/>
                  </a:lnTo>
                  <a:lnTo>
                    <a:pt x="1040" y="69"/>
                  </a:lnTo>
                  <a:lnTo>
                    <a:pt x="1041" y="70"/>
                  </a:lnTo>
                  <a:lnTo>
                    <a:pt x="1041" y="71"/>
                  </a:lnTo>
                  <a:lnTo>
                    <a:pt x="1041" y="76"/>
                  </a:lnTo>
                  <a:lnTo>
                    <a:pt x="1041" y="78"/>
                  </a:lnTo>
                  <a:lnTo>
                    <a:pt x="1045" y="93"/>
                  </a:lnTo>
                  <a:lnTo>
                    <a:pt x="1047" y="98"/>
                  </a:lnTo>
                  <a:lnTo>
                    <a:pt x="1053" y="102"/>
                  </a:lnTo>
                  <a:lnTo>
                    <a:pt x="1062" y="109"/>
                  </a:lnTo>
                  <a:lnTo>
                    <a:pt x="1070" y="117"/>
                  </a:lnTo>
                  <a:lnTo>
                    <a:pt x="1090" y="146"/>
                  </a:lnTo>
                  <a:lnTo>
                    <a:pt x="1093" y="148"/>
                  </a:lnTo>
                  <a:lnTo>
                    <a:pt x="1099" y="150"/>
                  </a:lnTo>
                  <a:lnTo>
                    <a:pt x="1103" y="151"/>
                  </a:lnTo>
                  <a:lnTo>
                    <a:pt x="1108" y="154"/>
                  </a:lnTo>
                  <a:lnTo>
                    <a:pt x="1116" y="162"/>
                  </a:lnTo>
                  <a:lnTo>
                    <a:pt x="1122" y="170"/>
                  </a:lnTo>
                  <a:lnTo>
                    <a:pt x="1126" y="175"/>
                  </a:lnTo>
                  <a:lnTo>
                    <a:pt x="1136" y="178"/>
                  </a:lnTo>
                  <a:lnTo>
                    <a:pt x="1149" y="191"/>
                  </a:lnTo>
                  <a:lnTo>
                    <a:pt x="1158" y="196"/>
                  </a:lnTo>
                  <a:lnTo>
                    <a:pt x="1191" y="207"/>
                  </a:lnTo>
                  <a:lnTo>
                    <a:pt x="1222" y="214"/>
                  </a:lnTo>
                  <a:lnTo>
                    <a:pt x="1222" y="214"/>
                  </a:lnTo>
                  <a:lnTo>
                    <a:pt x="1250" y="222"/>
                  </a:lnTo>
                  <a:lnTo>
                    <a:pt x="1256" y="222"/>
                  </a:lnTo>
                  <a:lnTo>
                    <a:pt x="1261" y="221"/>
                  </a:lnTo>
                  <a:lnTo>
                    <a:pt x="1274" y="212"/>
                  </a:lnTo>
                  <a:lnTo>
                    <a:pt x="1306" y="207"/>
                  </a:lnTo>
                  <a:lnTo>
                    <a:pt x="1325" y="198"/>
                  </a:lnTo>
                  <a:lnTo>
                    <a:pt x="1346" y="193"/>
                  </a:lnTo>
                  <a:lnTo>
                    <a:pt x="1355" y="189"/>
                  </a:lnTo>
                  <a:lnTo>
                    <a:pt x="1357" y="192"/>
                  </a:lnTo>
                  <a:lnTo>
                    <a:pt x="1357" y="193"/>
                  </a:lnTo>
                  <a:lnTo>
                    <a:pt x="1353" y="194"/>
                  </a:lnTo>
                  <a:lnTo>
                    <a:pt x="1353" y="195"/>
                  </a:lnTo>
                  <a:lnTo>
                    <a:pt x="1353" y="197"/>
                  </a:lnTo>
                  <a:lnTo>
                    <a:pt x="1355" y="199"/>
                  </a:lnTo>
                  <a:lnTo>
                    <a:pt x="1359" y="204"/>
                  </a:lnTo>
                  <a:lnTo>
                    <a:pt x="1362" y="206"/>
                  </a:lnTo>
                  <a:lnTo>
                    <a:pt x="1367" y="206"/>
                  </a:lnTo>
                  <a:lnTo>
                    <a:pt x="1373" y="207"/>
                  </a:lnTo>
                  <a:lnTo>
                    <a:pt x="1377" y="206"/>
                  </a:lnTo>
                  <a:lnTo>
                    <a:pt x="1385" y="205"/>
                  </a:lnTo>
                  <a:lnTo>
                    <a:pt x="1390" y="202"/>
                  </a:lnTo>
                  <a:lnTo>
                    <a:pt x="1393" y="198"/>
                  </a:lnTo>
                  <a:lnTo>
                    <a:pt x="1395" y="190"/>
                  </a:lnTo>
                  <a:lnTo>
                    <a:pt x="1400" y="185"/>
                  </a:lnTo>
                  <a:lnTo>
                    <a:pt x="1406" y="182"/>
                  </a:lnTo>
                  <a:lnTo>
                    <a:pt x="1411" y="183"/>
                  </a:lnTo>
                  <a:lnTo>
                    <a:pt x="1417" y="186"/>
                  </a:lnTo>
                  <a:lnTo>
                    <a:pt x="1426" y="195"/>
                  </a:lnTo>
                  <a:lnTo>
                    <a:pt x="1431" y="199"/>
                  </a:lnTo>
                  <a:lnTo>
                    <a:pt x="1448" y="201"/>
                  </a:lnTo>
                  <a:lnTo>
                    <a:pt x="1455" y="205"/>
                  </a:lnTo>
                  <a:lnTo>
                    <a:pt x="1457" y="205"/>
                  </a:lnTo>
                  <a:lnTo>
                    <a:pt x="1460" y="205"/>
                  </a:lnTo>
                  <a:lnTo>
                    <a:pt x="1462" y="205"/>
                  </a:lnTo>
                  <a:lnTo>
                    <a:pt x="1465" y="206"/>
                  </a:lnTo>
                  <a:lnTo>
                    <a:pt x="1469" y="207"/>
                  </a:lnTo>
                  <a:lnTo>
                    <a:pt x="1472" y="208"/>
                  </a:lnTo>
                  <a:lnTo>
                    <a:pt x="1484" y="209"/>
                  </a:lnTo>
                  <a:lnTo>
                    <a:pt x="1494" y="207"/>
                  </a:lnTo>
                  <a:lnTo>
                    <a:pt x="1522" y="197"/>
                  </a:lnTo>
                  <a:lnTo>
                    <a:pt x="1528" y="194"/>
                  </a:lnTo>
                  <a:lnTo>
                    <a:pt x="1538" y="183"/>
                  </a:lnTo>
                  <a:lnTo>
                    <a:pt x="1541" y="181"/>
                  </a:lnTo>
                  <a:lnTo>
                    <a:pt x="1542" y="181"/>
                  </a:lnTo>
                  <a:lnTo>
                    <a:pt x="1544" y="182"/>
                  </a:lnTo>
                  <a:lnTo>
                    <a:pt x="1547" y="184"/>
                  </a:lnTo>
                  <a:lnTo>
                    <a:pt x="1549" y="183"/>
                  </a:lnTo>
                  <a:lnTo>
                    <a:pt x="1557" y="175"/>
                  </a:lnTo>
                  <a:lnTo>
                    <a:pt x="1566" y="153"/>
                  </a:lnTo>
                  <a:lnTo>
                    <a:pt x="1572" y="144"/>
                  </a:lnTo>
                  <a:lnTo>
                    <a:pt x="1571" y="141"/>
                  </a:lnTo>
                  <a:lnTo>
                    <a:pt x="1572" y="139"/>
                  </a:lnTo>
                  <a:lnTo>
                    <a:pt x="1575" y="138"/>
                  </a:lnTo>
                  <a:lnTo>
                    <a:pt x="1578" y="139"/>
                  </a:lnTo>
                  <a:lnTo>
                    <a:pt x="1579" y="141"/>
                  </a:lnTo>
                  <a:lnTo>
                    <a:pt x="1578" y="147"/>
                  </a:lnTo>
                  <a:lnTo>
                    <a:pt x="1579" y="150"/>
                  </a:lnTo>
                  <a:lnTo>
                    <a:pt x="1576" y="158"/>
                  </a:lnTo>
                  <a:lnTo>
                    <a:pt x="1579" y="170"/>
                  </a:lnTo>
                  <a:lnTo>
                    <a:pt x="1579" y="170"/>
                  </a:lnTo>
                  <a:lnTo>
                    <a:pt x="1579" y="171"/>
                  </a:lnTo>
                  <a:lnTo>
                    <a:pt x="1575" y="176"/>
                  </a:lnTo>
                  <a:lnTo>
                    <a:pt x="1576" y="184"/>
                  </a:lnTo>
                  <a:lnTo>
                    <a:pt x="1581" y="188"/>
                  </a:lnTo>
                  <a:lnTo>
                    <a:pt x="1587" y="186"/>
                  </a:lnTo>
                  <a:lnTo>
                    <a:pt x="1591" y="191"/>
                  </a:lnTo>
                  <a:lnTo>
                    <a:pt x="1589" y="193"/>
                  </a:lnTo>
                  <a:lnTo>
                    <a:pt x="1588" y="198"/>
                  </a:lnTo>
                  <a:lnTo>
                    <a:pt x="1587" y="202"/>
                  </a:lnTo>
                  <a:lnTo>
                    <a:pt x="1588" y="212"/>
                  </a:lnTo>
                  <a:lnTo>
                    <a:pt x="1589" y="215"/>
                  </a:lnTo>
                  <a:lnTo>
                    <a:pt x="1592" y="219"/>
                  </a:lnTo>
                  <a:lnTo>
                    <a:pt x="1595" y="222"/>
                  </a:lnTo>
                  <a:lnTo>
                    <a:pt x="1600" y="227"/>
                  </a:lnTo>
                  <a:lnTo>
                    <a:pt x="1609" y="230"/>
                  </a:lnTo>
                  <a:lnTo>
                    <a:pt x="1626" y="231"/>
                  </a:lnTo>
                  <a:lnTo>
                    <a:pt x="1615" y="223"/>
                  </a:lnTo>
                  <a:lnTo>
                    <a:pt x="1598" y="203"/>
                  </a:lnTo>
                  <a:lnTo>
                    <a:pt x="1594" y="197"/>
                  </a:lnTo>
                  <a:lnTo>
                    <a:pt x="1596" y="194"/>
                  </a:lnTo>
                  <a:lnTo>
                    <a:pt x="1599" y="197"/>
                  </a:lnTo>
                  <a:lnTo>
                    <a:pt x="1610" y="209"/>
                  </a:lnTo>
                  <a:lnTo>
                    <a:pt x="1612" y="213"/>
                  </a:lnTo>
                  <a:lnTo>
                    <a:pt x="1622" y="224"/>
                  </a:lnTo>
                  <a:lnTo>
                    <a:pt x="1633" y="230"/>
                  </a:lnTo>
                  <a:lnTo>
                    <a:pt x="1644" y="234"/>
                  </a:lnTo>
                  <a:lnTo>
                    <a:pt x="1668" y="237"/>
                  </a:lnTo>
                  <a:lnTo>
                    <a:pt x="1679" y="237"/>
                  </a:lnTo>
                  <a:lnTo>
                    <a:pt x="1685" y="235"/>
                  </a:lnTo>
                  <a:lnTo>
                    <a:pt x="1688" y="232"/>
                  </a:lnTo>
                  <a:lnTo>
                    <a:pt x="1694" y="227"/>
                  </a:lnTo>
                  <a:lnTo>
                    <a:pt x="1698" y="223"/>
                  </a:lnTo>
                  <a:lnTo>
                    <a:pt x="1702" y="222"/>
                  </a:lnTo>
                  <a:lnTo>
                    <a:pt x="1724" y="230"/>
                  </a:lnTo>
                  <a:lnTo>
                    <a:pt x="1730" y="231"/>
                  </a:lnTo>
                  <a:lnTo>
                    <a:pt x="1735" y="233"/>
                  </a:lnTo>
                  <a:lnTo>
                    <a:pt x="1741" y="237"/>
                  </a:lnTo>
                  <a:lnTo>
                    <a:pt x="1747" y="239"/>
                  </a:lnTo>
                  <a:lnTo>
                    <a:pt x="1747" y="251"/>
                  </a:lnTo>
                  <a:lnTo>
                    <a:pt x="1750" y="258"/>
                  </a:lnTo>
                  <a:lnTo>
                    <a:pt x="1754" y="263"/>
                  </a:lnTo>
                  <a:lnTo>
                    <a:pt x="1761" y="267"/>
                  </a:lnTo>
                  <a:lnTo>
                    <a:pt x="1769" y="273"/>
                  </a:lnTo>
                  <a:lnTo>
                    <a:pt x="1777" y="279"/>
                  </a:lnTo>
                  <a:lnTo>
                    <a:pt x="1784" y="284"/>
                  </a:lnTo>
                  <a:lnTo>
                    <a:pt x="1795" y="285"/>
                  </a:lnTo>
                  <a:lnTo>
                    <a:pt x="1798" y="288"/>
                  </a:lnTo>
                  <a:lnTo>
                    <a:pt x="1799" y="291"/>
                  </a:lnTo>
                  <a:lnTo>
                    <a:pt x="1799" y="295"/>
                  </a:lnTo>
                  <a:lnTo>
                    <a:pt x="1800" y="298"/>
                  </a:lnTo>
                  <a:lnTo>
                    <a:pt x="1804" y="303"/>
                  </a:lnTo>
                  <a:lnTo>
                    <a:pt x="1816" y="311"/>
                  </a:lnTo>
                  <a:lnTo>
                    <a:pt x="1824" y="318"/>
                  </a:lnTo>
                  <a:lnTo>
                    <a:pt x="1848" y="334"/>
                  </a:lnTo>
                  <a:lnTo>
                    <a:pt x="1852" y="338"/>
                  </a:lnTo>
                  <a:lnTo>
                    <a:pt x="1851" y="340"/>
                  </a:lnTo>
                  <a:lnTo>
                    <a:pt x="1848" y="342"/>
                  </a:lnTo>
                  <a:lnTo>
                    <a:pt x="1842" y="355"/>
                  </a:lnTo>
                  <a:lnTo>
                    <a:pt x="1831" y="373"/>
                  </a:lnTo>
                  <a:lnTo>
                    <a:pt x="1828" y="379"/>
                  </a:lnTo>
                  <a:lnTo>
                    <a:pt x="1856" y="408"/>
                  </a:lnTo>
                  <a:lnTo>
                    <a:pt x="1865" y="410"/>
                  </a:lnTo>
                  <a:lnTo>
                    <a:pt x="1868" y="411"/>
                  </a:lnTo>
                  <a:lnTo>
                    <a:pt x="1843" y="441"/>
                  </a:lnTo>
                  <a:lnTo>
                    <a:pt x="1852" y="452"/>
                  </a:lnTo>
                  <a:lnTo>
                    <a:pt x="1857" y="464"/>
                  </a:lnTo>
                  <a:lnTo>
                    <a:pt x="1874" y="517"/>
                  </a:lnTo>
                  <a:lnTo>
                    <a:pt x="1875" y="521"/>
                  </a:lnTo>
                  <a:lnTo>
                    <a:pt x="1875" y="524"/>
                  </a:lnTo>
                  <a:lnTo>
                    <a:pt x="1875" y="530"/>
                  </a:lnTo>
                  <a:lnTo>
                    <a:pt x="1863" y="575"/>
                  </a:lnTo>
                  <a:lnTo>
                    <a:pt x="1863" y="588"/>
                  </a:lnTo>
                  <a:lnTo>
                    <a:pt x="1865" y="601"/>
                  </a:lnTo>
                  <a:lnTo>
                    <a:pt x="1868" y="610"/>
                  </a:lnTo>
                  <a:lnTo>
                    <a:pt x="1868" y="613"/>
                  </a:lnTo>
                  <a:lnTo>
                    <a:pt x="1866" y="617"/>
                  </a:lnTo>
                  <a:lnTo>
                    <a:pt x="1863" y="620"/>
                  </a:lnTo>
                  <a:lnTo>
                    <a:pt x="1861" y="622"/>
                  </a:lnTo>
                  <a:lnTo>
                    <a:pt x="1858" y="625"/>
                  </a:lnTo>
                  <a:lnTo>
                    <a:pt x="1857" y="630"/>
                  </a:lnTo>
                  <a:lnTo>
                    <a:pt x="1859" y="634"/>
                  </a:lnTo>
                  <a:lnTo>
                    <a:pt x="1862" y="637"/>
                  </a:lnTo>
                  <a:lnTo>
                    <a:pt x="1870" y="639"/>
                  </a:lnTo>
                  <a:lnTo>
                    <a:pt x="1874" y="642"/>
                  </a:lnTo>
                  <a:lnTo>
                    <a:pt x="1877" y="645"/>
                  </a:lnTo>
                  <a:lnTo>
                    <a:pt x="1887" y="671"/>
                  </a:lnTo>
                  <a:lnTo>
                    <a:pt x="1888" y="680"/>
                  </a:lnTo>
                  <a:lnTo>
                    <a:pt x="1885" y="688"/>
                  </a:lnTo>
                  <a:lnTo>
                    <a:pt x="1882" y="693"/>
                  </a:lnTo>
                  <a:lnTo>
                    <a:pt x="1877" y="708"/>
                  </a:lnTo>
                  <a:lnTo>
                    <a:pt x="1875" y="715"/>
                  </a:lnTo>
                  <a:lnTo>
                    <a:pt x="1872" y="722"/>
                  </a:lnTo>
                  <a:lnTo>
                    <a:pt x="1872" y="750"/>
                  </a:lnTo>
                  <a:lnTo>
                    <a:pt x="1874" y="758"/>
                  </a:lnTo>
                  <a:lnTo>
                    <a:pt x="1886" y="770"/>
                  </a:lnTo>
                  <a:lnTo>
                    <a:pt x="1890" y="778"/>
                  </a:lnTo>
                  <a:lnTo>
                    <a:pt x="1893" y="787"/>
                  </a:lnTo>
                  <a:lnTo>
                    <a:pt x="1898" y="794"/>
                  </a:lnTo>
                  <a:lnTo>
                    <a:pt x="1904" y="799"/>
                  </a:lnTo>
                  <a:lnTo>
                    <a:pt x="1911" y="804"/>
                  </a:lnTo>
                  <a:lnTo>
                    <a:pt x="1914" y="808"/>
                  </a:lnTo>
                  <a:lnTo>
                    <a:pt x="1916" y="814"/>
                  </a:lnTo>
                  <a:lnTo>
                    <a:pt x="1916" y="820"/>
                  </a:lnTo>
                  <a:lnTo>
                    <a:pt x="1915" y="826"/>
                  </a:lnTo>
                  <a:lnTo>
                    <a:pt x="1914" y="829"/>
                  </a:lnTo>
                  <a:lnTo>
                    <a:pt x="1913" y="832"/>
                  </a:lnTo>
                  <a:lnTo>
                    <a:pt x="1913" y="834"/>
                  </a:lnTo>
                  <a:lnTo>
                    <a:pt x="1911" y="836"/>
                  </a:lnTo>
                  <a:lnTo>
                    <a:pt x="1901" y="843"/>
                  </a:lnTo>
                  <a:lnTo>
                    <a:pt x="1932" y="896"/>
                  </a:lnTo>
                  <a:lnTo>
                    <a:pt x="1940" y="902"/>
                  </a:lnTo>
                  <a:lnTo>
                    <a:pt x="1954" y="908"/>
                  </a:lnTo>
                  <a:lnTo>
                    <a:pt x="2019" y="958"/>
                  </a:lnTo>
                  <a:lnTo>
                    <a:pt x="2023" y="964"/>
                  </a:lnTo>
                  <a:lnTo>
                    <a:pt x="2009" y="979"/>
                  </a:lnTo>
                  <a:lnTo>
                    <a:pt x="2001" y="985"/>
                  </a:lnTo>
                  <a:lnTo>
                    <a:pt x="1993" y="989"/>
                  </a:lnTo>
                  <a:lnTo>
                    <a:pt x="1983" y="991"/>
                  </a:lnTo>
                  <a:lnTo>
                    <a:pt x="1979" y="992"/>
                  </a:lnTo>
                  <a:lnTo>
                    <a:pt x="1976" y="997"/>
                  </a:lnTo>
                  <a:lnTo>
                    <a:pt x="1973" y="1002"/>
                  </a:lnTo>
                  <a:lnTo>
                    <a:pt x="1971" y="1012"/>
                  </a:lnTo>
                  <a:lnTo>
                    <a:pt x="1967" y="1037"/>
                  </a:lnTo>
                  <a:lnTo>
                    <a:pt x="1966" y="1040"/>
                  </a:lnTo>
                  <a:lnTo>
                    <a:pt x="1966" y="1043"/>
                  </a:lnTo>
                  <a:lnTo>
                    <a:pt x="1966" y="1045"/>
                  </a:lnTo>
                  <a:lnTo>
                    <a:pt x="1964" y="1048"/>
                  </a:lnTo>
                  <a:lnTo>
                    <a:pt x="1963" y="1050"/>
                  </a:lnTo>
                  <a:lnTo>
                    <a:pt x="1959" y="1053"/>
                  </a:lnTo>
                  <a:lnTo>
                    <a:pt x="1958" y="1054"/>
                  </a:lnTo>
                  <a:lnTo>
                    <a:pt x="1959" y="1059"/>
                  </a:lnTo>
                  <a:lnTo>
                    <a:pt x="1963" y="1059"/>
                  </a:lnTo>
                  <a:lnTo>
                    <a:pt x="1972" y="1055"/>
                  </a:lnTo>
                  <a:lnTo>
                    <a:pt x="1976" y="1055"/>
                  </a:lnTo>
                  <a:lnTo>
                    <a:pt x="1981" y="1057"/>
                  </a:lnTo>
                  <a:lnTo>
                    <a:pt x="1985" y="1060"/>
                  </a:lnTo>
                  <a:lnTo>
                    <a:pt x="1986" y="1066"/>
                  </a:lnTo>
                  <a:lnTo>
                    <a:pt x="1981" y="1075"/>
                  </a:lnTo>
                  <a:lnTo>
                    <a:pt x="1972" y="1078"/>
                  </a:lnTo>
                  <a:lnTo>
                    <a:pt x="1955" y="1077"/>
                  </a:lnTo>
                  <a:lnTo>
                    <a:pt x="1953" y="1076"/>
                  </a:lnTo>
                  <a:lnTo>
                    <a:pt x="1948" y="1076"/>
                  </a:lnTo>
                  <a:lnTo>
                    <a:pt x="1939" y="1076"/>
                  </a:lnTo>
                  <a:lnTo>
                    <a:pt x="1927" y="1075"/>
                  </a:lnTo>
                  <a:lnTo>
                    <a:pt x="1913" y="1075"/>
                  </a:lnTo>
                  <a:lnTo>
                    <a:pt x="1897" y="1075"/>
                  </a:lnTo>
                  <a:lnTo>
                    <a:pt x="1879" y="1074"/>
                  </a:lnTo>
                  <a:lnTo>
                    <a:pt x="1860" y="1073"/>
                  </a:lnTo>
                  <a:lnTo>
                    <a:pt x="1841" y="1071"/>
                  </a:lnTo>
                  <a:lnTo>
                    <a:pt x="1820" y="1070"/>
                  </a:lnTo>
                  <a:lnTo>
                    <a:pt x="1800" y="1069"/>
                  </a:lnTo>
                  <a:lnTo>
                    <a:pt x="1780" y="1068"/>
                  </a:lnTo>
                  <a:lnTo>
                    <a:pt x="1760" y="1068"/>
                  </a:lnTo>
                  <a:lnTo>
                    <a:pt x="1743" y="1067"/>
                  </a:lnTo>
                  <a:lnTo>
                    <a:pt x="1726" y="1066"/>
                  </a:lnTo>
                  <a:lnTo>
                    <a:pt x="1711" y="1066"/>
                  </a:lnTo>
                  <a:lnTo>
                    <a:pt x="1680" y="1064"/>
                  </a:lnTo>
                  <a:lnTo>
                    <a:pt x="1638" y="1075"/>
                  </a:lnTo>
                  <a:lnTo>
                    <a:pt x="1595" y="1079"/>
                  </a:lnTo>
                  <a:lnTo>
                    <a:pt x="1582" y="1087"/>
                  </a:lnTo>
                  <a:lnTo>
                    <a:pt x="1598" y="1129"/>
                  </a:lnTo>
                  <a:lnTo>
                    <a:pt x="1608" y="1157"/>
                  </a:lnTo>
                  <a:lnTo>
                    <a:pt x="1567" y="1162"/>
                  </a:lnTo>
                  <a:lnTo>
                    <a:pt x="1517" y="1177"/>
                  </a:lnTo>
                  <a:lnTo>
                    <a:pt x="1449" y="1189"/>
                  </a:lnTo>
                  <a:lnTo>
                    <a:pt x="1440" y="1190"/>
                  </a:lnTo>
                  <a:lnTo>
                    <a:pt x="1431" y="1188"/>
                  </a:lnTo>
                  <a:lnTo>
                    <a:pt x="1415" y="1196"/>
                  </a:lnTo>
                  <a:lnTo>
                    <a:pt x="1413" y="1234"/>
                  </a:lnTo>
                  <a:lnTo>
                    <a:pt x="0" y="1234"/>
                  </a:lnTo>
                  <a:lnTo>
                    <a:pt x="2" y="1228"/>
                  </a:lnTo>
                  <a:lnTo>
                    <a:pt x="5" y="1224"/>
                  </a:lnTo>
                  <a:lnTo>
                    <a:pt x="9" y="1220"/>
                  </a:lnTo>
                  <a:lnTo>
                    <a:pt x="11" y="1219"/>
                  </a:lnTo>
                  <a:lnTo>
                    <a:pt x="12" y="1213"/>
                  </a:lnTo>
                  <a:lnTo>
                    <a:pt x="15" y="1210"/>
                  </a:lnTo>
                  <a:lnTo>
                    <a:pt x="17" y="1207"/>
                  </a:lnTo>
                  <a:lnTo>
                    <a:pt x="20" y="1203"/>
                  </a:lnTo>
                  <a:lnTo>
                    <a:pt x="21" y="1200"/>
                  </a:lnTo>
                  <a:lnTo>
                    <a:pt x="24" y="1178"/>
                  </a:lnTo>
                  <a:lnTo>
                    <a:pt x="26" y="1173"/>
                  </a:lnTo>
                  <a:lnTo>
                    <a:pt x="47" y="1151"/>
                  </a:lnTo>
                  <a:lnTo>
                    <a:pt x="57" y="1137"/>
                  </a:lnTo>
                  <a:lnTo>
                    <a:pt x="58" y="1136"/>
                  </a:lnTo>
                  <a:lnTo>
                    <a:pt x="62" y="1133"/>
                  </a:lnTo>
                  <a:lnTo>
                    <a:pt x="64" y="1130"/>
                  </a:lnTo>
                  <a:lnTo>
                    <a:pt x="65" y="1128"/>
                  </a:lnTo>
                  <a:lnTo>
                    <a:pt x="67" y="1123"/>
                  </a:lnTo>
                  <a:lnTo>
                    <a:pt x="68" y="1121"/>
                  </a:lnTo>
                  <a:lnTo>
                    <a:pt x="95" y="1093"/>
                  </a:lnTo>
                  <a:lnTo>
                    <a:pt x="99" y="1087"/>
                  </a:lnTo>
                  <a:lnTo>
                    <a:pt x="101" y="1083"/>
                  </a:lnTo>
                  <a:lnTo>
                    <a:pt x="103" y="1072"/>
                  </a:lnTo>
                  <a:lnTo>
                    <a:pt x="103" y="1068"/>
                  </a:lnTo>
                  <a:lnTo>
                    <a:pt x="104" y="1064"/>
                  </a:lnTo>
                  <a:lnTo>
                    <a:pt x="113" y="1053"/>
                  </a:lnTo>
                  <a:lnTo>
                    <a:pt x="116" y="1046"/>
                  </a:lnTo>
                  <a:lnTo>
                    <a:pt x="118" y="1037"/>
                  </a:lnTo>
                  <a:lnTo>
                    <a:pt x="119" y="1009"/>
                  </a:lnTo>
                  <a:lnTo>
                    <a:pt x="118" y="1008"/>
                  </a:lnTo>
                  <a:lnTo>
                    <a:pt x="114" y="1006"/>
                  </a:lnTo>
                  <a:lnTo>
                    <a:pt x="113" y="1004"/>
                  </a:lnTo>
                  <a:lnTo>
                    <a:pt x="114" y="998"/>
                  </a:lnTo>
                  <a:lnTo>
                    <a:pt x="115" y="993"/>
                  </a:lnTo>
                  <a:lnTo>
                    <a:pt x="121" y="981"/>
                  </a:lnTo>
                  <a:lnTo>
                    <a:pt x="123" y="976"/>
                  </a:lnTo>
                  <a:lnTo>
                    <a:pt x="123" y="970"/>
                  </a:lnTo>
                  <a:lnTo>
                    <a:pt x="122" y="966"/>
                  </a:lnTo>
                  <a:lnTo>
                    <a:pt x="119" y="963"/>
                  </a:lnTo>
                  <a:lnTo>
                    <a:pt x="117" y="959"/>
                  </a:lnTo>
                  <a:lnTo>
                    <a:pt x="116" y="954"/>
                  </a:lnTo>
                  <a:lnTo>
                    <a:pt x="115" y="950"/>
                  </a:lnTo>
                  <a:lnTo>
                    <a:pt x="120" y="941"/>
                  </a:lnTo>
                  <a:lnTo>
                    <a:pt x="154" y="912"/>
                  </a:lnTo>
                  <a:lnTo>
                    <a:pt x="181" y="881"/>
                  </a:lnTo>
                  <a:lnTo>
                    <a:pt x="203" y="865"/>
                  </a:lnTo>
                  <a:lnTo>
                    <a:pt x="210" y="857"/>
                  </a:lnTo>
                  <a:lnTo>
                    <a:pt x="237" y="822"/>
                  </a:lnTo>
                  <a:lnTo>
                    <a:pt x="266" y="789"/>
                  </a:lnTo>
                  <a:lnTo>
                    <a:pt x="268" y="786"/>
                  </a:lnTo>
                  <a:lnTo>
                    <a:pt x="268" y="782"/>
                  </a:lnTo>
                  <a:lnTo>
                    <a:pt x="268" y="777"/>
                  </a:lnTo>
                  <a:lnTo>
                    <a:pt x="270" y="773"/>
                  </a:lnTo>
                  <a:lnTo>
                    <a:pt x="290" y="751"/>
                  </a:lnTo>
                  <a:lnTo>
                    <a:pt x="291" y="749"/>
                  </a:lnTo>
                  <a:lnTo>
                    <a:pt x="293" y="750"/>
                  </a:lnTo>
                  <a:lnTo>
                    <a:pt x="295" y="752"/>
                  </a:lnTo>
                  <a:lnTo>
                    <a:pt x="297" y="753"/>
                  </a:lnTo>
                  <a:lnTo>
                    <a:pt x="303" y="752"/>
                  </a:lnTo>
                  <a:lnTo>
                    <a:pt x="307" y="751"/>
                  </a:lnTo>
                  <a:lnTo>
                    <a:pt x="316" y="747"/>
                  </a:lnTo>
                  <a:lnTo>
                    <a:pt x="324" y="740"/>
                  </a:lnTo>
                  <a:lnTo>
                    <a:pt x="337" y="723"/>
                  </a:lnTo>
                  <a:lnTo>
                    <a:pt x="346" y="717"/>
                  </a:lnTo>
                  <a:lnTo>
                    <a:pt x="356" y="713"/>
                  </a:lnTo>
                  <a:lnTo>
                    <a:pt x="387" y="705"/>
                  </a:lnTo>
                  <a:lnTo>
                    <a:pt x="409" y="695"/>
                  </a:lnTo>
                  <a:lnTo>
                    <a:pt x="421" y="690"/>
                  </a:lnTo>
                  <a:lnTo>
                    <a:pt x="431" y="688"/>
                  </a:lnTo>
                  <a:lnTo>
                    <a:pt x="436" y="685"/>
                  </a:lnTo>
                  <a:lnTo>
                    <a:pt x="442" y="678"/>
                  </a:lnTo>
                  <a:lnTo>
                    <a:pt x="447" y="676"/>
                  </a:lnTo>
                  <a:lnTo>
                    <a:pt x="463" y="671"/>
                  </a:lnTo>
                  <a:lnTo>
                    <a:pt x="472" y="667"/>
                  </a:lnTo>
                  <a:lnTo>
                    <a:pt x="476" y="665"/>
                  </a:lnTo>
                  <a:lnTo>
                    <a:pt x="480" y="663"/>
                  </a:lnTo>
                  <a:lnTo>
                    <a:pt x="485" y="658"/>
                  </a:lnTo>
                  <a:lnTo>
                    <a:pt x="488" y="654"/>
                  </a:lnTo>
                  <a:lnTo>
                    <a:pt x="493" y="656"/>
                  </a:lnTo>
                  <a:lnTo>
                    <a:pt x="495" y="654"/>
                  </a:lnTo>
                  <a:lnTo>
                    <a:pt x="498" y="654"/>
                  </a:lnTo>
                  <a:lnTo>
                    <a:pt x="500" y="655"/>
                  </a:lnTo>
                  <a:lnTo>
                    <a:pt x="502" y="656"/>
                  </a:lnTo>
                  <a:lnTo>
                    <a:pt x="505" y="655"/>
                  </a:lnTo>
                  <a:lnTo>
                    <a:pt x="509" y="653"/>
                  </a:lnTo>
                  <a:lnTo>
                    <a:pt x="516" y="651"/>
                  </a:lnTo>
                  <a:lnTo>
                    <a:pt x="521" y="649"/>
                  </a:lnTo>
                  <a:lnTo>
                    <a:pt x="524" y="646"/>
                  </a:lnTo>
                  <a:lnTo>
                    <a:pt x="528" y="645"/>
                  </a:lnTo>
                  <a:lnTo>
                    <a:pt x="536" y="634"/>
                  </a:lnTo>
                  <a:lnTo>
                    <a:pt x="542" y="630"/>
                  </a:lnTo>
                  <a:lnTo>
                    <a:pt x="549" y="622"/>
                  </a:lnTo>
                  <a:lnTo>
                    <a:pt x="553" y="621"/>
                  </a:lnTo>
                  <a:lnTo>
                    <a:pt x="552" y="623"/>
                  </a:lnTo>
                  <a:lnTo>
                    <a:pt x="556" y="625"/>
                  </a:lnTo>
                  <a:lnTo>
                    <a:pt x="561" y="623"/>
                  </a:lnTo>
                  <a:lnTo>
                    <a:pt x="564" y="622"/>
                  </a:lnTo>
                  <a:lnTo>
                    <a:pt x="581" y="610"/>
                  </a:lnTo>
                  <a:lnTo>
                    <a:pt x="589" y="602"/>
                  </a:lnTo>
                  <a:lnTo>
                    <a:pt x="598" y="597"/>
                  </a:lnTo>
                  <a:lnTo>
                    <a:pt x="608" y="594"/>
                  </a:lnTo>
                  <a:lnTo>
                    <a:pt x="616" y="592"/>
                  </a:lnTo>
                  <a:lnTo>
                    <a:pt x="616" y="592"/>
                  </a:lnTo>
                  <a:lnTo>
                    <a:pt x="619" y="591"/>
                  </a:lnTo>
                  <a:lnTo>
                    <a:pt x="627" y="585"/>
                  </a:lnTo>
                  <a:lnTo>
                    <a:pt x="635" y="582"/>
                  </a:lnTo>
                  <a:lnTo>
                    <a:pt x="660" y="562"/>
                  </a:lnTo>
                  <a:lnTo>
                    <a:pt x="683" y="535"/>
                  </a:lnTo>
                  <a:lnTo>
                    <a:pt x="705" y="501"/>
                  </a:lnTo>
                  <a:lnTo>
                    <a:pt x="720" y="468"/>
                  </a:lnTo>
                  <a:lnTo>
                    <a:pt x="745" y="429"/>
                  </a:lnTo>
                  <a:lnTo>
                    <a:pt x="748" y="424"/>
                  </a:lnTo>
                  <a:lnTo>
                    <a:pt x="751" y="413"/>
                  </a:lnTo>
                  <a:lnTo>
                    <a:pt x="756" y="404"/>
                  </a:lnTo>
                  <a:lnTo>
                    <a:pt x="807" y="298"/>
                  </a:lnTo>
                  <a:lnTo>
                    <a:pt x="827" y="230"/>
                  </a:lnTo>
                  <a:lnTo>
                    <a:pt x="868" y="122"/>
                  </a:lnTo>
                  <a:lnTo>
                    <a:pt x="870" y="117"/>
                  </a:lnTo>
                  <a:lnTo>
                    <a:pt x="870" y="109"/>
                  </a:lnTo>
                  <a:lnTo>
                    <a:pt x="871" y="106"/>
                  </a:lnTo>
                  <a:lnTo>
                    <a:pt x="876" y="94"/>
                  </a:lnTo>
                  <a:lnTo>
                    <a:pt x="881" y="79"/>
                  </a:lnTo>
                  <a:lnTo>
                    <a:pt x="881" y="77"/>
                  </a:lnTo>
                  <a:lnTo>
                    <a:pt x="882" y="74"/>
                  </a:lnTo>
                  <a:lnTo>
                    <a:pt x="885" y="70"/>
                  </a:lnTo>
                  <a:lnTo>
                    <a:pt x="886" y="66"/>
                  </a:lnTo>
                  <a:lnTo>
                    <a:pt x="887" y="53"/>
                  </a:lnTo>
                  <a:lnTo>
                    <a:pt x="888" y="47"/>
                  </a:lnTo>
                  <a:lnTo>
                    <a:pt x="891" y="42"/>
                  </a:lnTo>
                  <a:lnTo>
                    <a:pt x="895" y="37"/>
                  </a:lnTo>
                  <a:lnTo>
                    <a:pt x="903" y="36"/>
                  </a:lnTo>
                  <a:lnTo>
                    <a:pt x="924" y="39"/>
                  </a:lnTo>
                  <a:lnTo>
                    <a:pt x="927" y="39"/>
                  </a:lnTo>
                  <a:lnTo>
                    <a:pt x="933" y="33"/>
                  </a:lnTo>
                  <a:lnTo>
                    <a:pt x="937" y="30"/>
                  </a:lnTo>
                  <a:lnTo>
                    <a:pt x="940" y="28"/>
                  </a:lnTo>
                  <a:lnTo>
                    <a:pt x="945" y="26"/>
                  </a:lnTo>
                  <a:lnTo>
                    <a:pt x="948" y="28"/>
                  </a:lnTo>
                  <a:lnTo>
                    <a:pt x="952" y="26"/>
                  </a:lnTo>
                  <a:lnTo>
                    <a:pt x="957" y="26"/>
                  </a:lnTo>
                  <a:lnTo>
                    <a:pt x="963" y="27"/>
                  </a:lnTo>
                  <a:lnTo>
                    <a:pt x="967" y="30"/>
                  </a:lnTo>
                  <a:lnTo>
                    <a:pt x="981" y="22"/>
                  </a:lnTo>
                  <a:lnTo>
                    <a:pt x="984" y="19"/>
                  </a:lnTo>
                  <a:lnTo>
                    <a:pt x="992" y="9"/>
                  </a:lnTo>
                  <a:lnTo>
                    <a:pt x="996" y="5"/>
                  </a:lnTo>
                  <a:lnTo>
                    <a:pt x="1002" y="3"/>
                  </a:lnTo>
                  <a:lnTo>
                    <a:pt x="1003" y="3"/>
                  </a:lnTo>
                  <a:lnTo>
                    <a:pt x="1004" y="4"/>
                  </a:lnTo>
                  <a:lnTo>
                    <a:pt x="1007" y="5"/>
                  </a:lnTo>
                  <a:lnTo>
                    <a:pt x="1010" y="5"/>
                  </a:lnTo>
                  <a:lnTo>
                    <a:pt x="1011" y="4"/>
                  </a:lnTo>
                  <a:lnTo>
                    <a:pt x="1011" y="1"/>
                  </a:lnTo>
                  <a:lnTo>
                    <a:pt x="1011" y="0"/>
                  </a:lnTo>
                  <a:lnTo>
                    <a:pt x="1013" y="1"/>
                  </a:lnTo>
                  <a:lnTo>
                    <a:pt x="1013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C4D2C67D-F2D5-A6B2-35DC-926B99D5D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4575" y="2540000"/>
              <a:ext cx="2668588" cy="2365375"/>
            </a:xfrm>
            <a:custGeom>
              <a:avLst/>
              <a:gdLst>
                <a:gd name="T0" fmla="*/ 104 w 1681"/>
                <a:gd name="T1" fmla="*/ 1433 h 1490"/>
                <a:gd name="T2" fmla="*/ 225 w 1681"/>
                <a:gd name="T3" fmla="*/ 1331 h 1490"/>
                <a:gd name="T4" fmla="*/ 367 w 1681"/>
                <a:gd name="T5" fmla="*/ 1324 h 1490"/>
                <a:gd name="T6" fmla="*/ 484 w 1681"/>
                <a:gd name="T7" fmla="*/ 1331 h 1490"/>
                <a:gd name="T8" fmla="*/ 542 w 1681"/>
                <a:gd name="T9" fmla="*/ 1333 h 1490"/>
                <a:gd name="T10" fmla="*/ 563 w 1681"/>
                <a:gd name="T11" fmla="*/ 1311 h 1490"/>
                <a:gd name="T12" fmla="*/ 550 w 1681"/>
                <a:gd name="T13" fmla="*/ 1306 h 1490"/>
                <a:gd name="T14" fmla="*/ 558 w 1681"/>
                <a:gd name="T15" fmla="*/ 1268 h 1490"/>
                <a:gd name="T16" fmla="*/ 588 w 1681"/>
                <a:gd name="T17" fmla="*/ 1241 h 1490"/>
                <a:gd name="T18" fmla="*/ 519 w 1681"/>
                <a:gd name="T19" fmla="*/ 1152 h 1490"/>
                <a:gd name="T20" fmla="*/ 502 w 1681"/>
                <a:gd name="T21" fmla="*/ 1082 h 1490"/>
                <a:gd name="T22" fmla="*/ 485 w 1681"/>
                <a:gd name="T23" fmla="*/ 1050 h 1490"/>
                <a:gd name="T24" fmla="*/ 459 w 1681"/>
                <a:gd name="T25" fmla="*/ 978 h 1490"/>
                <a:gd name="T26" fmla="*/ 474 w 1681"/>
                <a:gd name="T27" fmla="*/ 927 h 1490"/>
                <a:gd name="T28" fmla="*/ 444 w 1681"/>
                <a:gd name="T29" fmla="*/ 886 h 1490"/>
                <a:gd name="T30" fmla="*/ 455 w 1681"/>
                <a:gd name="T31" fmla="*/ 866 h 1490"/>
                <a:gd name="T32" fmla="*/ 462 w 1681"/>
                <a:gd name="T33" fmla="*/ 777 h 1490"/>
                <a:gd name="T34" fmla="*/ 452 w 1681"/>
                <a:gd name="T35" fmla="*/ 666 h 1490"/>
                <a:gd name="T36" fmla="*/ 438 w 1681"/>
                <a:gd name="T37" fmla="*/ 596 h 1490"/>
                <a:gd name="T38" fmla="*/ 387 w 1681"/>
                <a:gd name="T39" fmla="*/ 554 h 1490"/>
                <a:gd name="T40" fmla="*/ 364 w 1681"/>
                <a:gd name="T41" fmla="*/ 535 h 1490"/>
                <a:gd name="T42" fmla="*/ 334 w 1681"/>
                <a:gd name="T43" fmla="*/ 495 h 1490"/>
                <a:gd name="T44" fmla="*/ 349 w 1681"/>
                <a:gd name="T45" fmla="*/ 492 h 1490"/>
                <a:gd name="T46" fmla="*/ 396 w 1681"/>
                <a:gd name="T47" fmla="*/ 500 h 1490"/>
                <a:gd name="T48" fmla="*/ 438 w 1681"/>
                <a:gd name="T49" fmla="*/ 485 h 1490"/>
                <a:gd name="T50" fmla="*/ 471 w 1681"/>
                <a:gd name="T51" fmla="*/ 460 h 1490"/>
                <a:gd name="T52" fmla="*/ 534 w 1681"/>
                <a:gd name="T53" fmla="*/ 429 h 1490"/>
                <a:gd name="T54" fmla="*/ 557 w 1681"/>
                <a:gd name="T55" fmla="*/ 404 h 1490"/>
                <a:gd name="T56" fmla="*/ 577 w 1681"/>
                <a:gd name="T57" fmla="*/ 355 h 1490"/>
                <a:gd name="T58" fmla="*/ 605 w 1681"/>
                <a:gd name="T59" fmla="*/ 333 h 1490"/>
                <a:gd name="T60" fmla="*/ 630 w 1681"/>
                <a:gd name="T61" fmla="*/ 316 h 1490"/>
                <a:gd name="T62" fmla="*/ 652 w 1681"/>
                <a:gd name="T63" fmla="*/ 312 h 1490"/>
                <a:gd name="T64" fmla="*/ 672 w 1681"/>
                <a:gd name="T65" fmla="*/ 306 h 1490"/>
                <a:gd name="T66" fmla="*/ 686 w 1681"/>
                <a:gd name="T67" fmla="*/ 313 h 1490"/>
                <a:gd name="T68" fmla="*/ 711 w 1681"/>
                <a:gd name="T69" fmla="*/ 309 h 1490"/>
                <a:gd name="T70" fmla="*/ 727 w 1681"/>
                <a:gd name="T71" fmla="*/ 298 h 1490"/>
                <a:gd name="T72" fmla="*/ 737 w 1681"/>
                <a:gd name="T73" fmla="*/ 267 h 1490"/>
                <a:gd name="T74" fmla="*/ 749 w 1681"/>
                <a:gd name="T75" fmla="*/ 269 h 1490"/>
                <a:gd name="T76" fmla="*/ 774 w 1681"/>
                <a:gd name="T77" fmla="*/ 268 h 1490"/>
                <a:gd name="T78" fmla="*/ 782 w 1681"/>
                <a:gd name="T79" fmla="*/ 284 h 1490"/>
                <a:gd name="T80" fmla="*/ 829 w 1681"/>
                <a:gd name="T81" fmla="*/ 294 h 1490"/>
                <a:gd name="T82" fmla="*/ 874 w 1681"/>
                <a:gd name="T83" fmla="*/ 232 h 1490"/>
                <a:gd name="T84" fmla="*/ 884 w 1681"/>
                <a:gd name="T85" fmla="*/ 216 h 1490"/>
                <a:gd name="T86" fmla="*/ 923 w 1681"/>
                <a:gd name="T87" fmla="*/ 190 h 1490"/>
                <a:gd name="T88" fmla="*/ 937 w 1681"/>
                <a:gd name="T89" fmla="*/ 173 h 1490"/>
                <a:gd name="T90" fmla="*/ 986 w 1681"/>
                <a:gd name="T91" fmla="*/ 151 h 1490"/>
                <a:gd name="T92" fmla="*/ 1023 w 1681"/>
                <a:gd name="T93" fmla="*/ 138 h 1490"/>
                <a:gd name="T94" fmla="*/ 1060 w 1681"/>
                <a:gd name="T95" fmla="*/ 117 h 1490"/>
                <a:gd name="T96" fmla="*/ 1071 w 1681"/>
                <a:gd name="T97" fmla="*/ 103 h 1490"/>
                <a:gd name="T98" fmla="*/ 1126 w 1681"/>
                <a:gd name="T99" fmla="*/ 87 h 1490"/>
                <a:gd name="T100" fmla="*/ 1169 w 1681"/>
                <a:gd name="T101" fmla="*/ 78 h 1490"/>
                <a:gd name="T102" fmla="*/ 1245 w 1681"/>
                <a:gd name="T103" fmla="*/ 78 h 1490"/>
                <a:gd name="T104" fmla="*/ 1265 w 1681"/>
                <a:gd name="T105" fmla="*/ 75 h 1490"/>
                <a:gd name="T106" fmla="*/ 1382 w 1681"/>
                <a:gd name="T107" fmla="*/ 54 h 1490"/>
                <a:gd name="T108" fmla="*/ 1403 w 1681"/>
                <a:gd name="T109" fmla="*/ 61 h 1490"/>
                <a:gd name="T110" fmla="*/ 1449 w 1681"/>
                <a:gd name="T111" fmla="*/ 63 h 1490"/>
                <a:gd name="T112" fmla="*/ 1507 w 1681"/>
                <a:gd name="T113" fmla="*/ 18 h 1490"/>
                <a:gd name="T114" fmla="*/ 1553 w 1681"/>
                <a:gd name="T115" fmla="*/ 6 h 1490"/>
                <a:gd name="T116" fmla="*/ 1591 w 1681"/>
                <a:gd name="T117" fmla="*/ 17 h 1490"/>
                <a:gd name="T118" fmla="*/ 1621 w 1681"/>
                <a:gd name="T119" fmla="*/ 10 h 1490"/>
                <a:gd name="T120" fmla="*/ 1671 w 1681"/>
                <a:gd name="T121" fmla="*/ 5 h 1490"/>
                <a:gd name="T122" fmla="*/ 1681 w 1681"/>
                <a:gd name="T123" fmla="*/ 1490 h 1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81" h="1490">
                  <a:moveTo>
                    <a:pt x="0" y="1490"/>
                  </a:moveTo>
                  <a:lnTo>
                    <a:pt x="2" y="1452"/>
                  </a:lnTo>
                  <a:lnTo>
                    <a:pt x="18" y="1444"/>
                  </a:lnTo>
                  <a:lnTo>
                    <a:pt x="27" y="1446"/>
                  </a:lnTo>
                  <a:lnTo>
                    <a:pt x="36" y="1445"/>
                  </a:lnTo>
                  <a:lnTo>
                    <a:pt x="104" y="1433"/>
                  </a:lnTo>
                  <a:lnTo>
                    <a:pt x="154" y="1418"/>
                  </a:lnTo>
                  <a:lnTo>
                    <a:pt x="195" y="1413"/>
                  </a:lnTo>
                  <a:lnTo>
                    <a:pt x="185" y="1385"/>
                  </a:lnTo>
                  <a:lnTo>
                    <a:pt x="169" y="1343"/>
                  </a:lnTo>
                  <a:lnTo>
                    <a:pt x="182" y="1335"/>
                  </a:lnTo>
                  <a:lnTo>
                    <a:pt x="225" y="1331"/>
                  </a:lnTo>
                  <a:lnTo>
                    <a:pt x="267" y="1320"/>
                  </a:lnTo>
                  <a:lnTo>
                    <a:pt x="298" y="1322"/>
                  </a:lnTo>
                  <a:lnTo>
                    <a:pt x="313" y="1322"/>
                  </a:lnTo>
                  <a:lnTo>
                    <a:pt x="330" y="1323"/>
                  </a:lnTo>
                  <a:lnTo>
                    <a:pt x="347" y="1324"/>
                  </a:lnTo>
                  <a:lnTo>
                    <a:pt x="367" y="1324"/>
                  </a:lnTo>
                  <a:lnTo>
                    <a:pt x="387" y="1325"/>
                  </a:lnTo>
                  <a:lnTo>
                    <a:pt x="407" y="1326"/>
                  </a:lnTo>
                  <a:lnTo>
                    <a:pt x="428" y="1327"/>
                  </a:lnTo>
                  <a:lnTo>
                    <a:pt x="447" y="1329"/>
                  </a:lnTo>
                  <a:lnTo>
                    <a:pt x="466" y="1330"/>
                  </a:lnTo>
                  <a:lnTo>
                    <a:pt x="484" y="1331"/>
                  </a:lnTo>
                  <a:lnTo>
                    <a:pt x="500" y="1331"/>
                  </a:lnTo>
                  <a:lnTo>
                    <a:pt x="514" y="1331"/>
                  </a:lnTo>
                  <a:lnTo>
                    <a:pt x="526" y="1332"/>
                  </a:lnTo>
                  <a:lnTo>
                    <a:pt x="535" y="1332"/>
                  </a:lnTo>
                  <a:lnTo>
                    <a:pt x="540" y="1332"/>
                  </a:lnTo>
                  <a:lnTo>
                    <a:pt x="542" y="1333"/>
                  </a:lnTo>
                  <a:lnTo>
                    <a:pt x="559" y="1334"/>
                  </a:lnTo>
                  <a:lnTo>
                    <a:pt x="568" y="1331"/>
                  </a:lnTo>
                  <a:lnTo>
                    <a:pt x="573" y="1322"/>
                  </a:lnTo>
                  <a:lnTo>
                    <a:pt x="572" y="1316"/>
                  </a:lnTo>
                  <a:lnTo>
                    <a:pt x="568" y="1313"/>
                  </a:lnTo>
                  <a:lnTo>
                    <a:pt x="563" y="1311"/>
                  </a:lnTo>
                  <a:lnTo>
                    <a:pt x="559" y="1311"/>
                  </a:lnTo>
                  <a:lnTo>
                    <a:pt x="550" y="1315"/>
                  </a:lnTo>
                  <a:lnTo>
                    <a:pt x="546" y="1315"/>
                  </a:lnTo>
                  <a:lnTo>
                    <a:pt x="545" y="1310"/>
                  </a:lnTo>
                  <a:lnTo>
                    <a:pt x="546" y="1309"/>
                  </a:lnTo>
                  <a:lnTo>
                    <a:pt x="550" y="1306"/>
                  </a:lnTo>
                  <a:lnTo>
                    <a:pt x="551" y="1304"/>
                  </a:lnTo>
                  <a:lnTo>
                    <a:pt x="553" y="1301"/>
                  </a:lnTo>
                  <a:lnTo>
                    <a:pt x="553" y="1299"/>
                  </a:lnTo>
                  <a:lnTo>
                    <a:pt x="553" y="1296"/>
                  </a:lnTo>
                  <a:lnTo>
                    <a:pt x="554" y="1293"/>
                  </a:lnTo>
                  <a:lnTo>
                    <a:pt x="558" y="1268"/>
                  </a:lnTo>
                  <a:lnTo>
                    <a:pt x="560" y="1258"/>
                  </a:lnTo>
                  <a:lnTo>
                    <a:pt x="563" y="1253"/>
                  </a:lnTo>
                  <a:lnTo>
                    <a:pt x="566" y="1248"/>
                  </a:lnTo>
                  <a:lnTo>
                    <a:pt x="570" y="1247"/>
                  </a:lnTo>
                  <a:lnTo>
                    <a:pt x="580" y="1245"/>
                  </a:lnTo>
                  <a:lnTo>
                    <a:pt x="588" y="1241"/>
                  </a:lnTo>
                  <a:lnTo>
                    <a:pt x="596" y="1235"/>
                  </a:lnTo>
                  <a:lnTo>
                    <a:pt x="610" y="1220"/>
                  </a:lnTo>
                  <a:lnTo>
                    <a:pt x="606" y="1214"/>
                  </a:lnTo>
                  <a:lnTo>
                    <a:pt x="541" y="1164"/>
                  </a:lnTo>
                  <a:lnTo>
                    <a:pt x="527" y="1158"/>
                  </a:lnTo>
                  <a:lnTo>
                    <a:pt x="519" y="1152"/>
                  </a:lnTo>
                  <a:lnTo>
                    <a:pt x="488" y="1099"/>
                  </a:lnTo>
                  <a:lnTo>
                    <a:pt x="498" y="1092"/>
                  </a:lnTo>
                  <a:lnTo>
                    <a:pt x="500" y="1090"/>
                  </a:lnTo>
                  <a:lnTo>
                    <a:pt x="500" y="1088"/>
                  </a:lnTo>
                  <a:lnTo>
                    <a:pt x="501" y="1085"/>
                  </a:lnTo>
                  <a:lnTo>
                    <a:pt x="502" y="1082"/>
                  </a:lnTo>
                  <a:lnTo>
                    <a:pt x="503" y="1076"/>
                  </a:lnTo>
                  <a:lnTo>
                    <a:pt x="503" y="1070"/>
                  </a:lnTo>
                  <a:lnTo>
                    <a:pt x="501" y="1064"/>
                  </a:lnTo>
                  <a:lnTo>
                    <a:pt x="498" y="1060"/>
                  </a:lnTo>
                  <a:lnTo>
                    <a:pt x="491" y="1055"/>
                  </a:lnTo>
                  <a:lnTo>
                    <a:pt x="485" y="1050"/>
                  </a:lnTo>
                  <a:lnTo>
                    <a:pt x="480" y="1043"/>
                  </a:lnTo>
                  <a:lnTo>
                    <a:pt x="477" y="1034"/>
                  </a:lnTo>
                  <a:lnTo>
                    <a:pt x="473" y="1026"/>
                  </a:lnTo>
                  <a:lnTo>
                    <a:pt x="461" y="1014"/>
                  </a:lnTo>
                  <a:lnTo>
                    <a:pt x="459" y="1006"/>
                  </a:lnTo>
                  <a:lnTo>
                    <a:pt x="459" y="978"/>
                  </a:lnTo>
                  <a:lnTo>
                    <a:pt x="462" y="971"/>
                  </a:lnTo>
                  <a:lnTo>
                    <a:pt x="464" y="964"/>
                  </a:lnTo>
                  <a:lnTo>
                    <a:pt x="469" y="949"/>
                  </a:lnTo>
                  <a:lnTo>
                    <a:pt x="472" y="944"/>
                  </a:lnTo>
                  <a:lnTo>
                    <a:pt x="475" y="936"/>
                  </a:lnTo>
                  <a:lnTo>
                    <a:pt x="474" y="927"/>
                  </a:lnTo>
                  <a:lnTo>
                    <a:pt x="464" y="901"/>
                  </a:lnTo>
                  <a:lnTo>
                    <a:pt x="461" y="898"/>
                  </a:lnTo>
                  <a:lnTo>
                    <a:pt x="457" y="895"/>
                  </a:lnTo>
                  <a:lnTo>
                    <a:pt x="449" y="893"/>
                  </a:lnTo>
                  <a:lnTo>
                    <a:pt x="446" y="890"/>
                  </a:lnTo>
                  <a:lnTo>
                    <a:pt x="444" y="886"/>
                  </a:lnTo>
                  <a:lnTo>
                    <a:pt x="445" y="881"/>
                  </a:lnTo>
                  <a:lnTo>
                    <a:pt x="448" y="878"/>
                  </a:lnTo>
                  <a:lnTo>
                    <a:pt x="450" y="876"/>
                  </a:lnTo>
                  <a:lnTo>
                    <a:pt x="453" y="873"/>
                  </a:lnTo>
                  <a:lnTo>
                    <a:pt x="455" y="869"/>
                  </a:lnTo>
                  <a:lnTo>
                    <a:pt x="455" y="866"/>
                  </a:lnTo>
                  <a:lnTo>
                    <a:pt x="452" y="857"/>
                  </a:lnTo>
                  <a:lnTo>
                    <a:pt x="450" y="844"/>
                  </a:lnTo>
                  <a:lnTo>
                    <a:pt x="450" y="831"/>
                  </a:lnTo>
                  <a:lnTo>
                    <a:pt x="462" y="786"/>
                  </a:lnTo>
                  <a:lnTo>
                    <a:pt x="462" y="780"/>
                  </a:lnTo>
                  <a:lnTo>
                    <a:pt x="462" y="777"/>
                  </a:lnTo>
                  <a:lnTo>
                    <a:pt x="461" y="773"/>
                  </a:lnTo>
                  <a:lnTo>
                    <a:pt x="444" y="720"/>
                  </a:lnTo>
                  <a:lnTo>
                    <a:pt x="439" y="708"/>
                  </a:lnTo>
                  <a:lnTo>
                    <a:pt x="430" y="697"/>
                  </a:lnTo>
                  <a:lnTo>
                    <a:pt x="455" y="667"/>
                  </a:lnTo>
                  <a:lnTo>
                    <a:pt x="452" y="666"/>
                  </a:lnTo>
                  <a:lnTo>
                    <a:pt x="443" y="664"/>
                  </a:lnTo>
                  <a:lnTo>
                    <a:pt x="415" y="635"/>
                  </a:lnTo>
                  <a:lnTo>
                    <a:pt x="418" y="629"/>
                  </a:lnTo>
                  <a:lnTo>
                    <a:pt x="429" y="611"/>
                  </a:lnTo>
                  <a:lnTo>
                    <a:pt x="435" y="598"/>
                  </a:lnTo>
                  <a:lnTo>
                    <a:pt x="438" y="596"/>
                  </a:lnTo>
                  <a:lnTo>
                    <a:pt x="439" y="594"/>
                  </a:lnTo>
                  <a:lnTo>
                    <a:pt x="435" y="590"/>
                  </a:lnTo>
                  <a:lnTo>
                    <a:pt x="411" y="574"/>
                  </a:lnTo>
                  <a:lnTo>
                    <a:pt x="403" y="567"/>
                  </a:lnTo>
                  <a:lnTo>
                    <a:pt x="391" y="559"/>
                  </a:lnTo>
                  <a:lnTo>
                    <a:pt x="387" y="554"/>
                  </a:lnTo>
                  <a:lnTo>
                    <a:pt x="386" y="551"/>
                  </a:lnTo>
                  <a:lnTo>
                    <a:pt x="386" y="547"/>
                  </a:lnTo>
                  <a:lnTo>
                    <a:pt x="385" y="544"/>
                  </a:lnTo>
                  <a:lnTo>
                    <a:pt x="382" y="541"/>
                  </a:lnTo>
                  <a:lnTo>
                    <a:pt x="371" y="540"/>
                  </a:lnTo>
                  <a:lnTo>
                    <a:pt x="364" y="535"/>
                  </a:lnTo>
                  <a:lnTo>
                    <a:pt x="356" y="529"/>
                  </a:lnTo>
                  <a:lnTo>
                    <a:pt x="348" y="523"/>
                  </a:lnTo>
                  <a:lnTo>
                    <a:pt x="341" y="519"/>
                  </a:lnTo>
                  <a:lnTo>
                    <a:pt x="337" y="514"/>
                  </a:lnTo>
                  <a:lnTo>
                    <a:pt x="334" y="507"/>
                  </a:lnTo>
                  <a:lnTo>
                    <a:pt x="334" y="495"/>
                  </a:lnTo>
                  <a:lnTo>
                    <a:pt x="340" y="493"/>
                  </a:lnTo>
                  <a:lnTo>
                    <a:pt x="340" y="493"/>
                  </a:lnTo>
                  <a:lnTo>
                    <a:pt x="341" y="493"/>
                  </a:lnTo>
                  <a:lnTo>
                    <a:pt x="342" y="494"/>
                  </a:lnTo>
                  <a:lnTo>
                    <a:pt x="343" y="495"/>
                  </a:lnTo>
                  <a:lnTo>
                    <a:pt x="349" y="492"/>
                  </a:lnTo>
                  <a:lnTo>
                    <a:pt x="357" y="493"/>
                  </a:lnTo>
                  <a:lnTo>
                    <a:pt x="366" y="497"/>
                  </a:lnTo>
                  <a:lnTo>
                    <a:pt x="374" y="500"/>
                  </a:lnTo>
                  <a:lnTo>
                    <a:pt x="389" y="497"/>
                  </a:lnTo>
                  <a:lnTo>
                    <a:pt x="394" y="499"/>
                  </a:lnTo>
                  <a:lnTo>
                    <a:pt x="396" y="500"/>
                  </a:lnTo>
                  <a:lnTo>
                    <a:pt x="398" y="499"/>
                  </a:lnTo>
                  <a:lnTo>
                    <a:pt x="401" y="495"/>
                  </a:lnTo>
                  <a:lnTo>
                    <a:pt x="423" y="489"/>
                  </a:lnTo>
                  <a:lnTo>
                    <a:pt x="429" y="485"/>
                  </a:lnTo>
                  <a:lnTo>
                    <a:pt x="431" y="484"/>
                  </a:lnTo>
                  <a:lnTo>
                    <a:pt x="438" y="485"/>
                  </a:lnTo>
                  <a:lnTo>
                    <a:pt x="441" y="484"/>
                  </a:lnTo>
                  <a:lnTo>
                    <a:pt x="444" y="481"/>
                  </a:lnTo>
                  <a:lnTo>
                    <a:pt x="452" y="472"/>
                  </a:lnTo>
                  <a:lnTo>
                    <a:pt x="467" y="467"/>
                  </a:lnTo>
                  <a:lnTo>
                    <a:pt x="470" y="465"/>
                  </a:lnTo>
                  <a:lnTo>
                    <a:pt x="471" y="460"/>
                  </a:lnTo>
                  <a:lnTo>
                    <a:pt x="499" y="437"/>
                  </a:lnTo>
                  <a:lnTo>
                    <a:pt x="503" y="435"/>
                  </a:lnTo>
                  <a:lnTo>
                    <a:pt x="525" y="433"/>
                  </a:lnTo>
                  <a:lnTo>
                    <a:pt x="531" y="431"/>
                  </a:lnTo>
                  <a:lnTo>
                    <a:pt x="533" y="430"/>
                  </a:lnTo>
                  <a:lnTo>
                    <a:pt x="534" y="429"/>
                  </a:lnTo>
                  <a:lnTo>
                    <a:pt x="540" y="421"/>
                  </a:lnTo>
                  <a:lnTo>
                    <a:pt x="544" y="420"/>
                  </a:lnTo>
                  <a:lnTo>
                    <a:pt x="549" y="417"/>
                  </a:lnTo>
                  <a:lnTo>
                    <a:pt x="552" y="413"/>
                  </a:lnTo>
                  <a:lnTo>
                    <a:pt x="555" y="410"/>
                  </a:lnTo>
                  <a:lnTo>
                    <a:pt x="557" y="404"/>
                  </a:lnTo>
                  <a:lnTo>
                    <a:pt x="559" y="390"/>
                  </a:lnTo>
                  <a:lnTo>
                    <a:pt x="562" y="385"/>
                  </a:lnTo>
                  <a:lnTo>
                    <a:pt x="565" y="380"/>
                  </a:lnTo>
                  <a:lnTo>
                    <a:pt x="573" y="359"/>
                  </a:lnTo>
                  <a:lnTo>
                    <a:pt x="574" y="357"/>
                  </a:lnTo>
                  <a:lnTo>
                    <a:pt x="577" y="355"/>
                  </a:lnTo>
                  <a:lnTo>
                    <a:pt x="583" y="355"/>
                  </a:lnTo>
                  <a:lnTo>
                    <a:pt x="584" y="354"/>
                  </a:lnTo>
                  <a:lnTo>
                    <a:pt x="590" y="345"/>
                  </a:lnTo>
                  <a:lnTo>
                    <a:pt x="593" y="343"/>
                  </a:lnTo>
                  <a:lnTo>
                    <a:pt x="598" y="339"/>
                  </a:lnTo>
                  <a:lnTo>
                    <a:pt x="605" y="333"/>
                  </a:lnTo>
                  <a:lnTo>
                    <a:pt x="608" y="328"/>
                  </a:lnTo>
                  <a:lnTo>
                    <a:pt x="610" y="327"/>
                  </a:lnTo>
                  <a:lnTo>
                    <a:pt x="617" y="324"/>
                  </a:lnTo>
                  <a:lnTo>
                    <a:pt x="622" y="321"/>
                  </a:lnTo>
                  <a:lnTo>
                    <a:pt x="626" y="318"/>
                  </a:lnTo>
                  <a:lnTo>
                    <a:pt x="630" y="316"/>
                  </a:lnTo>
                  <a:lnTo>
                    <a:pt x="635" y="314"/>
                  </a:lnTo>
                  <a:lnTo>
                    <a:pt x="638" y="314"/>
                  </a:lnTo>
                  <a:lnTo>
                    <a:pt x="639" y="317"/>
                  </a:lnTo>
                  <a:lnTo>
                    <a:pt x="640" y="318"/>
                  </a:lnTo>
                  <a:lnTo>
                    <a:pt x="643" y="317"/>
                  </a:lnTo>
                  <a:lnTo>
                    <a:pt x="652" y="312"/>
                  </a:lnTo>
                  <a:lnTo>
                    <a:pt x="658" y="302"/>
                  </a:lnTo>
                  <a:lnTo>
                    <a:pt x="663" y="300"/>
                  </a:lnTo>
                  <a:lnTo>
                    <a:pt x="665" y="301"/>
                  </a:lnTo>
                  <a:lnTo>
                    <a:pt x="667" y="303"/>
                  </a:lnTo>
                  <a:lnTo>
                    <a:pt x="668" y="305"/>
                  </a:lnTo>
                  <a:lnTo>
                    <a:pt x="672" y="306"/>
                  </a:lnTo>
                  <a:lnTo>
                    <a:pt x="674" y="306"/>
                  </a:lnTo>
                  <a:lnTo>
                    <a:pt x="678" y="308"/>
                  </a:lnTo>
                  <a:lnTo>
                    <a:pt x="681" y="308"/>
                  </a:lnTo>
                  <a:lnTo>
                    <a:pt x="683" y="309"/>
                  </a:lnTo>
                  <a:lnTo>
                    <a:pt x="685" y="311"/>
                  </a:lnTo>
                  <a:lnTo>
                    <a:pt x="686" y="313"/>
                  </a:lnTo>
                  <a:lnTo>
                    <a:pt x="688" y="316"/>
                  </a:lnTo>
                  <a:lnTo>
                    <a:pt x="690" y="316"/>
                  </a:lnTo>
                  <a:lnTo>
                    <a:pt x="699" y="316"/>
                  </a:lnTo>
                  <a:lnTo>
                    <a:pt x="704" y="314"/>
                  </a:lnTo>
                  <a:lnTo>
                    <a:pt x="708" y="312"/>
                  </a:lnTo>
                  <a:lnTo>
                    <a:pt x="711" y="309"/>
                  </a:lnTo>
                  <a:lnTo>
                    <a:pt x="715" y="301"/>
                  </a:lnTo>
                  <a:lnTo>
                    <a:pt x="718" y="300"/>
                  </a:lnTo>
                  <a:lnTo>
                    <a:pt x="720" y="302"/>
                  </a:lnTo>
                  <a:lnTo>
                    <a:pt x="723" y="302"/>
                  </a:lnTo>
                  <a:lnTo>
                    <a:pt x="726" y="300"/>
                  </a:lnTo>
                  <a:lnTo>
                    <a:pt x="727" y="298"/>
                  </a:lnTo>
                  <a:lnTo>
                    <a:pt x="738" y="275"/>
                  </a:lnTo>
                  <a:lnTo>
                    <a:pt x="738" y="273"/>
                  </a:lnTo>
                  <a:lnTo>
                    <a:pt x="738" y="272"/>
                  </a:lnTo>
                  <a:lnTo>
                    <a:pt x="737" y="270"/>
                  </a:lnTo>
                  <a:lnTo>
                    <a:pt x="737" y="268"/>
                  </a:lnTo>
                  <a:lnTo>
                    <a:pt x="737" y="267"/>
                  </a:lnTo>
                  <a:lnTo>
                    <a:pt x="739" y="267"/>
                  </a:lnTo>
                  <a:lnTo>
                    <a:pt x="740" y="267"/>
                  </a:lnTo>
                  <a:lnTo>
                    <a:pt x="741" y="268"/>
                  </a:lnTo>
                  <a:lnTo>
                    <a:pt x="742" y="268"/>
                  </a:lnTo>
                  <a:lnTo>
                    <a:pt x="744" y="268"/>
                  </a:lnTo>
                  <a:lnTo>
                    <a:pt x="749" y="269"/>
                  </a:lnTo>
                  <a:lnTo>
                    <a:pt x="752" y="268"/>
                  </a:lnTo>
                  <a:lnTo>
                    <a:pt x="762" y="264"/>
                  </a:lnTo>
                  <a:lnTo>
                    <a:pt x="768" y="262"/>
                  </a:lnTo>
                  <a:lnTo>
                    <a:pt x="770" y="264"/>
                  </a:lnTo>
                  <a:lnTo>
                    <a:pt x="771" y="267"/>
                  </a:lnTo>
                  <a:lnTo>
                    <a:pt x="774" y="268"/>
                  </a:lnTo>
                  <a:lnTo>
                    <a:pt x="777" y="269"/>
                  </a:lnTo>
                  <a:lnTo>
                    <a:pt x="778" y="270"/>
                  </a:lnTo>
                  <a:lnTo>
                    <a:pt x="779" y="274"/>
                  </a:lnTo>
                  <a:lnTo>
                    <a:pt x="777" y="277"/>
                  </a:lnTo>
                  <a:lnTo>
                    <a:pt x="778" y="281"/>
                  </a:lnTo>
                  <a:lnTo>
                    <a:pt x="782" y="284"/>
                  </a:lnTo>
                  <a:lnTo>
                    <a:pt x="788" y="288"/>
                  </a:lnTo>
                  <a:lnTo>
                    <a:pt x="805" y="291"/>
                  </a:lnTo>
                  <a:lnTo>
                    <a:pt x="814" y="296"/>
                  </a:lnTo>
                  <a:lnTo>
                    <a:pt x="820" y="297"/>
                  </a:lnTo>
                  <a:lnTo>
                    <a:pt x="822" y="296"/>
                  </a:lnTo>
                  <a:lnTo>
                    <a:pt x="829" y="294"/>
                  </a:lnTo>
                  <a:lnTo>
                    <a:pt x="839" y="289"/>
                  </a:lnTo>
                  <a:lnTo>
                    <a:pt x="849" y="282"/>
                  </a:lnTo>
                  <a:lnTo>
                    <a:pt x="857" y="275"/>
                  </a:lnTo>
                  <a:lnTo>
                    <a:pt x="864" y="258"/>
                  </a:lnTo>
                  <a:lnTo>
                    <a:pt x="867" y="251"/>
                  </a:lnTo>
                  <a:lnTo>
                    <a:pt x="874" y="232"/>
                  </a:lnTo>
                  <a:lnTo>
                    <a:pt x="877" y="226"/>
                  </a:lnTo>
                  <a:lnTo>
                    <a:pt x="877" y="222"/>
                  </a:lnTo>
                  <a:lnTo>
                    <a:pt x="878" y="221"/>
                  </a:lnTo>
                  <a:lnTo>
                    <a:pt x="879" y="220"/>
                  </a:lnTo>
                  <a:lnTo>
                    <a:pt x="882" y="218"/>
                  </a:lnTo>
                  <a:lnTo>
                    <a:pt x="884" y="216"/>
                  </a:lnTo>
                  <a:lnTo>
                    <a:pt x="895" y="205"/>
                  </a:lnTo>
                  <a:lnTo>
                    <a:pt x="899" y="202"/>
                  </a:lnTo>
                  <a:lnTo>
                    <a:pt x="914" y="197"/>
                  </a:lnTo>
                  <a:lnTo>
                    <a:pt x="916" y="195"/>
                  </a:lnTo>
                  <a:lnTo>
                    <a:pt x="917" y="193"/>
                  </a:lnTo>
                  <a:lnTo>
                    <a:pt x="923" y="190"/>
                  </a:lnTo>
                  <a:lnTo>
                    <a:pt x="924" y="188"/>
                  </a:lnTo>
                  <a:lnTo>
                    <a:pt x="925" y="185"/>
                  </a:lnTo>
                  <a:lnTo>
                    <a:pt x="926" y="178"/>
                  </a:lnTo>
                  <a:lnTo>
                    <a:pt x="927" y="177"/>
                  </a:lnTo>
                  <a:lnTo>
                    <a:pt x="931" y="174"/>
                  </a:lnTo>
                  <a:lnTo>
                    <a:pt x="937" y="173"/>
                  </a:lnTo>
                  <a:lnTo>
                    <a:pt x="947" y="172"/>
                  </a:lnTo>
                  <a:lnTo>
                    <a:pt x="952" y="171"/>
                  </a:lnTo>
                  <a:lnTo>
                    <a:pt x="957" y="169"/>
                  </a:lnTo>
                  <a:lnTo>
                    <a:pt x="960" y="165"/>
                  </a:lnTo>
                  <a:lnTo>
                    <a:pt x="977" y="154"/>
                  </a:lnTo>
                  <a:lnTo>
                    <a:pt x="986" y="151"/>
                  </a:lnTo>
                  <a:lnTo>
                    <a:pt x="989" y="147"/>
                  </a:lnTo>
                  <a:lnTo>
                    <a:pt x="993" y="144"/>
                  </a:lnTo>
                  <a:lnTo>
                    <a:pt x="997" y="140"/>
                  </a:lnTo>
                  <a:lnTo>
                    <a:pt x="1002" y="139"/>
                  </a:lnTo>
                  <a:lnTo>
                    <a:pt x="1019" y="139"/>
                  </a:lnTo>
                  <a:lnTo>
                    <a:pt x="1023" y="138"/>
                  </a:lnTo>
                  <a:lnTo>
                    <a:pt x="1026" y="136"/>
                  </a:lnTo>
                  <a:lnTo>
                    <a:pt x="1033" y="131"/>
                  </a:lnTo>
                  <a:lnTo>
                    <a:pt x="1048" y="127"/>
                  </a:lnTo>
                  <a:lnTo>
                    <a:pt x="1052" y="124"/>
                  </a:lnTo>
                  <a:lnTo>
                    <a:pt x="1054" y="121"/>
                  </a:lnTo>
                  <a:lnTo>
                    <a:pt x="1060" y="117"/>
                  </a:lnTo>
                  <a:lnTo>
                    <a:pt x="1062" y="115"/>
                  </a:lnTo>
                  <a:lnTo>
                    <a:pt x="1063" y="113"/>
                  </a:lnTo>
                  <a:lnTo>
                    <a:pt x="1064" y="110"/>
                  </a:lnTo>
                  <a:lnTo>
                    <a:pt x="1065" y="108"/>
                  </a:lnTo>
                  <a:lnTo>
                    <a:pt x="1067" y="105"/>
                  </a:lnTo>
                  <a:lnTo>
                    <a:pt x="1071" y="103"/>
                  </a:lnTo>
                  <a:lnTo>
                    <a:pt x="1081" y="101"/>
                  </a:lnTo>
                  <a:lnTo>
                    <a:pt x="1090" y="95"/>
                  </a:lnTo>
                  <a:lnTo>
                    <a:pt x="1106" y="95"/>
                  </a:lnTo>
                  <a:lnTo>
                    <a:pt x="1112" y="94"/>
                  </a:lnTo>
                  <a:lnTo>
                    <a:pt x="1120" y="88"/>
                  </a:lnTo>
                  <a:lnTo>
                    <a:pt x="1126" y="87"/>
                  </a:lnTo>
                  <a:lnTo>
                    <a:pt x="1136" y="87"/>
                  </a:lnTo>
                  <a:lnTo>
                    <a:pt x="1141" y="87"/>
                  </a:lnTo>
                  <a:lnTo>
                    <a:pt x="1146" y="86"/>
                  </a:lnTo>
                  <a:lnTo>
                    <a:pt x="1160" y="78"/>
                  </a:lnTo>
                  <a:lnTo>
                    <a:pt x="1164" y="78"/>
                  </a:lnTo>
                  <a:lnTo>
                    <a:pt x="1169" y="78"/>
                  </a:lnTo>
                  <a:lnTo>
                    <a:pt x="1178" y="82"/>
                  </a:lnTo>
                  <a:lnTo>
                    <a:pt x="1185" y="83"/>
                  </a:lnTo>
                  <a:lnTo>
                    <a:pt x="1190" y="83"/>
                  </a:lnTo>
                  <a:lnTo>
                    <a:pt x="1199" y="80"/>
                  </a:lnTo>
                  <a:lnTo>
                    <a:pt x="1242" y="78"/>
                  </a:lnTo>
                  <a:lnTo>
                    <a:pt x="1245" y="78"/>
                  </a:lnTo>
                  <a:lnTo>
                    <a:pt x="1248" y="77"/>
                  </a:lnTo>
                  <a:lnTo>
                    <a:pt x="1253" y="74"/>
                  </a:lnTo>
                  <a:lnTo>
                    <a:pt x="1256" y="73"/>
                  </a:lnTo>
                  <a:lnTo>
                    <a:pt x="1257" y="74"/>
                  </a:lnTo>
                  <a:lnTo>
                    <a:pt x="1263" y="75"/>
                  </a:lnTo>
                  <a:lnTo>
                    <a:pt x="1265" y="75"/>
                  </a:lnTo>
                  <a:lnTo>
                    <a:pt x="1278" y="71"/>
                  </a:lnTo>
                  <a:lnTo>
                    <a:pt x="1291" y="71"/>
                  </a:lnTo>
                  <a:lnTo>
                    <a:pt x="1301" y="73"/>
                  </a:lnTo>
                  <a:lnTo>
                    <a:pt x="1304" y="73"/>
                  </a:lnTo>
                  <a:lnTo>
                    <a:pt x="1324" y="71"/>
                  </a:lnTo>
                  <a:lnTo>
                    <a:pt x="1382" y="54"/>
                  </a:lnTo>
                  <a:lnTo>
                    <a:pt x="1387" y="52"/>
                  </a:lnTo>
                  <a:lnTo>
                    <a:pt x="1392" y="51"/>
                  </a:lnTo>
                  <a:lnTo>
                    <a:pt x="1397" y="53"/>
                  </a:lnTo>
                  <a:lnTo>
                    <a:pt x="1401" y="56"/>
                  </a:lnTo>
                  <a:lnTo>
                    <a:pt x="1403" y="58"/>
                  </a:lnTo>
                  <a:lnTo>
                    <a:pt x="1403" y="61"/>
                  </a:lnTo>
                  <a:lnTo>
                    <a:pt x="1404" y="63"/>
                  </a:lnTo>
                  <a:lnTo>
                    <a:pt x="1407" y="63"/>
                  </a:lnTo>
                  <a:lnTo>
                    <a:pt x="1410" y="63"/>
                  </a:lnTo>
                  <a:lnTo>
                    <a:pt x="1414" y="65"/>
                  </a:lnTo>
                  <a:lnTo>
                    <a:pt x="1417" y="65"/>
                  </a:lnTo>
                  <a:lnTo>
                    <a:pt x="1449" y="63"/>
                  </a:lnTo>
                  <a:lnTo>
                    <a:pt x="1457" y="61"/>
                  </a:lnTo>
                  <a:lnTo>
                    <a:pt x="1479" y="43"/>
                  </a:lnTo>
                  <a:lnTo>
                    <a:pt x="1494" y="35"/>
                  </a:lnTo>
                  <a:lnTo>
                    <a:pt x="1500" y="30"/>
                  </a:lnTo>
                  <a:lnTo>
                    <a:pt x="1505" y="22"/>
                  </a:lnTo>
                  <a:lnTo>
                    <a:pt x="1507" y="18"/>
                  </a:lnTo>
                  <a:lnTo>
                    <a:pt x="1513" y="11"/>
                  </a:lnTo>
                  <a:lnTo>
                    <a:pt x="1527" y="2"/>
                  </a:lnTo>
                  <a:lnTo>
                    <a:pt x="1536" y="0"/>
                  </a:lnTo>
                  <a:lnTo>
                    <a:pt x="1538" y="0"/>
                  </a:lnTo>
                  <a:lnTo>
                    <a:pt x="1545" y="1"/>
                  </a:lnTo>
                  <a:lnTo>
                    <a:pt x="1553" y="6"/>
                  </a:lnTo>
                  <a:lnTo>
                    <a:pt x="1559" y="13"/>
                  </a:lnTo>
                  <a:lnTo>
                    <a:pt x="1565" y="18"/>
                  </a:lnTo>
                  <a:lnTo>
                    <a:pt x="1574" y="21"/>
                  </a:lnTo>
                  <a:lnTo>
                    <a:pt x="1582" y="21"/>
                  </a:lnTo>
                  <a:lnTo>
                    <a:pt x="1584" y="21"/>
                  </a:lnTo>
                  <a:lnTo>
                    <a:pt x="1591" y="17"/>
                  </a:lnTo>
                  <a:lnTo>
                    <a:pt x="1593" y="13"/>
                  </a:lnTo>
                  <a:lnTo>
                    <a:pt x="1594" y="9"/>
                  </a:lnTo>
                  <a:lnTo>
                    <a:pt x="1594" y="1"/>
                  </a:lnTo>
                  <a:lnTo>
                    <a:pt x="1597" y="1"/>
                  </a:lnTo>
                  <a:lnTo>
                    <a:pt x="1612" y="8"/>
                  </a:lnTo>
                  <a:lnTo>
                    <a:pt x="1621" y="10"/>
                  </a:lnTo>
                  <a:lnTo>
                    <a:pt x="1649" y="11"/>
                  </a:lnTo>
                  <a:lnTo>
                    <a:pt x="1653" y="11"/>
                  </a:lnTo>
                  <a:lnTo>
                    <a:pt x="1662" y="9"/>
                  </a:lnTo>
                  <a:lnTo>
                    <a:pt x="1666" y="8"/>
                  </a:lnTo>
                  <a:lnTo>
                    <a:pt x="1669" y="7"/>
                  </a:lnTo>
                  <a:lnTo>
                    <a:pt x="1671" y="5"/>
                  </a:lnTo>
                  <a:lnTo>
                    <a:pt x="1672" y="3"/>
                  </a:lnTo>
                  <a:lnTo>
                    <a:pt x="1673" y="2"/>
                  </a:lnTo>
                  <a:lnTo>
                    <a:pt x="1676" y="2"/>
                  </a:lnTo>
                  <a:lnTo>
                    <a:pt x="1681" y="3"/>
                  </a:lnTo>
                  <a:lnTo>
                    <a:pt x="1681" y="3"/>
                  </a:lnTo>
                  <a:lnTo>
                    <a:pt x="1681" y="1490"/>
                  </a:lnTo>
                  <a:lnTo>
                    <a:pt x="0" y="149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12D508E5-0303-0919-7E37-2B7C9E2982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4625" y="1055688"/>
              <a:ext cx="954088" cy="1416050"/>
            </a:xfrm>
            <a:custGeom>
              <a:avLst/>
              <a:gdLst>
                <a:gd name="T0" fmla="*/ 378 w 601"/>
                <a:gd name="T1" fmla="*/ 881 h 892"/>
                <a:gd name="T2" fmla="*/ 99 w 601"/>
                <a:gd name="T3" fmla="*/ 341 h 892"/>
                <a:gd name="T4" fmla="*/ 569 w 601"/>
                <a:gd name="T5" fmla="*/ 85 h 892"/>
                <a:gd name="T6" fmla="*/ 449 w 601"/>
                <a:gd name="T7" fmla="*/ 88 h 892"/>
                <a:gd name="T8" fmla="*/ 486 w 601"/>
                <a:gd name="T9" fmla="*/ 144 h 892"/>
                <a:gd name="T10" fmla="*/ 502 w 601"/>
                <a:gd name="T11" fmla="*/ 183 h 892"/>
                <a:gd name="T12" fmla="*/ 527 w 601"/>
                <a:gd name="T13" fmla="*/ 236 h 892"/>
                <a:gd name="T14" fmla="*/ 548 w 601"/>
                <a:gd name="T15" fmla="*/ 263 h 892"/>
                <a:gd name="T16" fmla="*/ 581 w 601"/>
                <a:gd name="T17" fmla="*/ 283 h 892"/>
                <a:gd name="T18" fmla="*/ 565 w 601"/>
                <a:gd name="T19" fmla="*/ 331 h 892"/>
                <a:gd name="T20" fmla="*/ 536 w 601"/>
                <a:gd name="T21" fmla="*/ 355 h 892"/>
                <a:gd name="T22" fmla="*/ 510 w 601"/>
                <a:gd name="T23" fmla="*/ 395 h 892"/>
                <a:gd name="T24" fmla="*/ 500 w 601"/>
                <a:gd name="T25" fmla="*/ 440 h 892"/>
                <a:gd name="T26" fmla="*/ 530 w 601"/>
                <a:gd name="T27" fmla="*/ 497 h 892"/>
                <a:gd name="T28" fmla="*/ 557 w 601"/>
                <a:gd name="T29" fmla="*/ 538 h 892"/>
                <a:gd name="T30" fmla="*/ 588 w 601"/>
                <a:gd name="T31" fmla="*/ 539 h 892"/>
                <a:gd name="T32" fmla="*/ 549 w 601"/>
                <a:gd name="T33" fmla="*/ 577 h 892"/>
                <a:gd name="T34" fmla="*/ 526 w 601"/>
                <a:gd name="T35" fmla="*/ 591 h 892"/>
                <a:gd name="T36" fmla="*/ 507 w 601"/>
                <a:gd name="T37" fmla="*/ 633 h 892"/>
                <a:gd name="T38" fmla="*/ 458 w 601"/>
                <a:gd name="T39" fmla="*/ 706 h 892"/>
                <a:gd name="T40" fmla="*/ 457 w 601"/>
                <a:gd name="T41" fmla="*/ 719 h 892"/>
                <a:gd name="T42" fmla="*/ 471 w 601"/>
                <a:gd name="T43" fmla="*/ 749 h 892"/>
                <a:gd name="T44" fmla="*/ 482 w 601"/>
                <a:gd name="T45" fmla="*/ 826 h 892"/>
                <a:gd name="T46" fmla="*/ 465 w 601"/>
                <a:gd name="T47" fmla="*/ 830 h 892"/>
                <a:gd name="T48" fmla="*/ 381 w 601"/>
                <a:gd name="T49" fmla="*/ 880 h 892"/>
                <a:gd name="T50" fmla="*/ 351 w 601"/>
                <a:gd name="T51" fmla="*/ 883 h 892"/>
                <a:gd name="T52" fmla="*/ 271 w 601"/>
                <a:gd name="T53" fmla="*/ 856 h 892"/>
                <a:gd name="T54" fmla="*/ 198 w 601"/>
                <a:gd name="T55" fmla="*/ 847 h 892"/>
                <a:gd name="T56" fmla="*/ 148 w 601"/>
                <a:gd name="T57" fmla="*/ 870 h 892"/>
                <a:gd name="T58" fmla="*/ 119 w 601"/>
                <a:gd name="T59" fmla="*/ 874 h 892"/>
                <a:gd name="T60" fmla="*/ 138 w 601"/>
                <a:gd name="T61" fmla="*/ 819 h 892"/>
                <a:gd name="T62" fmla="*/ 160 w 601"/>
                <a:gd name="T63" fmla="*/ 747 h 892"/>
                <a:gd name="T64" fmla="*/ 161 w 601"/>
                <a:gd name="T65" fmla="*/ 678 h 892"/>
                <a:gd name="T66" fmla="*/ 160 w 601"/>
                <a:gd name="T67" fmla="*/ 651 h 892"/>
                <a:gd name="T68" fmla="*/ 144 w 601"/>
                <a:gd name="T69" fmla="*/ 598 h 892"/>
                <a:gd name="T70" fmla="*/ 151 w 601"/>
                <a:gd name="T71" fmla="*/ 464 h 892"/>
                <a:gd name="T72" fmla="*/ 162 w 601"/>
                <a:gd name="T73" fmla="*/ 462 h 892"/>
                <a:gd name="T74" fmla="*/ 173 w 601"/>
                <a:gd name="T75" fmla="*/ 445 h 892"/>
                <a:gd name="T76" fmla="*/ 167 w 601"/>
                <a:gd name="T77" fmla="*/ 422 h 892"/>
                <a:gd name="T78" fmla="*/ 154 w 601"/>
                <a:gd name="T79" fmla="*/ 445 h 892"/>
                <a:gd name="T80" fmla="*/ 73 w 601"/>
                <a:gd name="T81" fmla="*/ 466 h 892"/>
                <a:gd name="T82" fmla="*/ 72 w 601"/>
                <a:gd name="T83" fmla="*/ 449 h 892"/>
                <a:gd name="T84" fmla="*/ 87 w 601"/>
                <a:gd name="T85" fmla="*/ 390 h 892"/>
                <a:gd name="T86" fmla="*/ 110 w 601"/>
                <a:gd name="T87" fmla="*/ 373 h 892"/>
                <a:gd name="T88" fmla="*/ 123 w 601"/>
                <a:gd name="T89" fmla="*/ 342 h 892"/>
                <a:gd name="T90" fmla="*/ 141 w 601"/>
                <a:gd name="T91" fmla="*/ 280 h 892"/>
                <a:gd name="T92" fmla="*/ 131 w 601"/>
                <a:gd name="T93" fmla="*/ 280 h 892"/>
                <a:gd name="T94" fmla="*/ 93 w 601"/>
                <a:gd name="T95" fmla="*/ 370 h 892"/>
                <a:gd name="T96" fmla="*/ 16 w 601"/>
                <a:gd name="T97" fmla="*/ 379 h 892"/>
                <a:gd name="T98" fmla="*/ 10 w 601"/>
                <a:gd name="T99" fmla="*/ 336 h 892"/>
                <a:gd name="T100" fmla="*/ 36 w 601"/>
                <a:gd name="T101" fmla="*/ 221 h 892"/>
                <a:gd name="T102" fmla="*/ 55 w 601"/>
                <a:gd name="T103" fmla="*/ 167 h 892"/>
                <a:gd name="T104" fmla="*/ 73 w 601"/>
                <a:gd name="T105" fmla="*/ 145 h 892"/>
                <a:gd name="T106" fmla="*/ 99 w 601"/>
                <a:gd name="T107" fmla="*/ 88 h 892"/>
                <a:gd name="T108" fmla="*/ 595 w 601"/>
                <a:gd name="T109" fmla="*/ 16 h 892"/>
                <a:gd name="T110" fmla="*/ 582 w 601"/>
                <a:gd name="T111" fmla="*/ 45 h 892"/>
                <a:gd name="T112" fmla="*/ 575 w 601"/>
                <a:gd name="T113" fmla="*/ 73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01" h="892">
                  <a:moveTo>
                    <a:pt x="378" y="887"/>
                  </a:moveTo>
                  <a:lnTo>
                    <a:pt x="375" y="890"/>
                  </a:lnTo>
                  <a:lnTo>
                    <a:pt x="369" y="892"/>
                  </a:lnTo>
                  <a:lnTo>
                    <a:pt x="363" y="891"/>
                  </a:lnTo>
                  <a:lnTo>
                    <a:pt x="356" y="889"/>
                  </a:lnTo>
                  <a:lnTo>
                    <a:pt x="356" y="887"/>
                  </a:lnTo>
                  <a:lnTo>
                    <a:pt x="369" y="889"/>
                  </a:lnTo>
                  <a:lnTo>
                    <a:pt x="373" y="887"/>
                  </a:lnTo>
                  <a:lnTo>
                    <a:pt x="378" y="881"/>
                  </a:lnTo>
                  <a:lnTo>
                    <a:pt x="379" y="882"/>
                  </a:lnTo>
                  <a:lnTo>
                    <a:pt x="380" y="883"/>
                  </a:lnTo>
                  <a:lnTo>
                    <a:pt x="380" y="885"/>
                  </a:lnTo>
                  <a:lnTo>
                    <a:pt x="379" y="886"/>
                  </a:lnTo>
                  <a:lnTo>
                    <a:pt x="378" y="887"/>
                  </a:lnTo>
                  <a:close/>
                  <a:moveTo>
                    <a:pt x="102" y="342"/>
                  </a:moveTo>
                  <a:lnTo>
                    <a:pt x="98" y="346"/>
                  </a:lnTo>
                  <a:lnTo>
                    <a:pt x="97" y="346"/>
                  </a:lnTo>
                  <a:lnTo>
                    <a:pt x="99" y="341"/>
                  </a:lnTo>
                  <a:lnTo>
                    <a:pt x="101" y="336"/>
                  </a:lnTo>
                  <a:lnTo>
                    <a:pt x="104" y="334"/>
                  </a:lnTo>
                  <a:lnTo>
                    <a:pt x="105" y="332"/>
                  </a:lnTo>
                  <a:lnTo>
                    <a:pt x="106" y="332"/>
                  </a:lnTo>
                  <a:lnTo>
                    <a:pt x="107" y="331"/>
                  </a:lnTo>
                  <a:lnTo>
                    <a:pt x="108" y="333"/>
                  </a:lnTo>
                  <a:lnTo>
                    <a:pt x="106" y="337"/>
                  </a:lnTo>
                  <a:lnTo>
                    <a:pt x="102" y="342"/>
                  </a:lnTo>
                  <a:close/>
                  <a:moveTo>
                    <a:pt x="569" y="85"/>
                  </a:moveTo>
                  <a:lnTo>
                    <a:pt x="536" y="89"/>
                  </a:lnTo>
                  <a:lnTo>
                    <a:pt x="528" y="89"/>
                  </a:lnTo>
                  <a:lnTo>
                    <a:pt x="524" y="85"/>
                  </a:lnTo>
                  <a:lnTo>
                    <a:pt x="519" y="87"/>
                  </a:lnTo>
                  <a:lnTo>
                    <a:pt x="510" y="87"/>
                  </a:lnTo>
                  <a:lnTo>
                    <a:pt x="506" y="88"/>
                  </a:lnTo>
                  <a:lnTo>
                    <a:pt x="502" y="89"/>
                  </a:lnTo>
                  <a:lnTo>
                    <a:pt x="499" y="90"/>
                  </a:lnTo>
                  <a:lnTo>
                    <a:pt x="449" y="88"/>
                  </a:lnTo>
                  <a:lnTo>
                    <a:pt x="449" y="89"/>
                  </a:lnTo>
                  <a:lnTo>
                    <a:pt x="451" y="93"/>
                  </a:lnTo>
                  <a:lnTo>
                    <a:pt x="458" y="114"/>
                  </a:lnTo>
                  <a:lnTo>
                    <a:pt x="463" y="117"/>
                  </a:lnTo>
                  <a:lnTo>
                    <a:pt x="470" y="127"/>
                  </a:lnTo>
                  <a:lnTo>
                    <a:pt x="473" y="130"/>
                  </a:lnTo>
                  <a:lnTo>
                    <a:pt x="481" y="135"/>
                  </a:lnTo>
                  <a:lnTo>
                    <a:pt x="483" y="138"/>
                  </a:lnTo>
                  <a:lnTo>
                    <a:pt x="486" y="144"/>
                  </a:lnTo>
                  <a:lnTo>
                    <a:pt x="489" y="147"/>
                  </a:lnTo>
                  <a:lnTo>
                    <a:pt x="494" y="149"/>
                  </a:lnTo>
                  <a:lnTo>
                    <a:pt x="503" y="152"/>
                  </a:lnTo>
                  <a:lnTo>
                    <a:pt x="505" y="155"/>
                  </a:lnTo>
                  <a:lnTo>
                    <a:pt x="505" y="161"/>
                  </a:lnTo>
                  <a:lnTo>
                    <a:pt x="504" y="168"/>
                  </a:lnTo>
                  <a:lnTo>
                    <a:pt x="502" y="173"/>
                  </a:lnTo>
                  <a:lnTo>
                    <a:pt x="501" y="176"/>
                  </a:lnTo>
                  <a:lnTo>
                    <a:pt x="502" y="183"/>
                  </a:lnTo>
                  <a:lnTo>
                    <a:pt x="502" y="190"/>
                  </a:lnTo>
                  <a:lnTo>
                    <a:pt x="504" y="193"/>
                  </a:lnTo>
                  <a:lnTo>
                    <a:pt x="509" y="197"/>
                  </a:lnTo>
                  <a:lnTo>
                    <a:pt x="520" y="211"/>
                  </a:lnTo>
                  <a:lnTo>
                    <a:pt x="516" y="216"/>
                  </a:lnTo>
                  <a:lnTo>
                    <a:pt x="516" y="223"/>
                  </a:lnTo>
                  <a:lnTo>
                    <a:pt x="518" y="229"/>
                  </a:lnTo>
                  <a:lnTo>
                    <a:pt x="521" y="234"/>
                  </a:lnTo>
                  <a:lnTo>
                    <a:pt x="527" y="236"/>
                  </a:lnTo>
                  <a:lnTo>
                    <a:pt x="533" y="238"/>
                  </a:lnTo>
                  <a:lnTo>
                    <a:pt x="538" y="241"/>
                  </a:lnTo>
                  <a:lnTo>
                    <a:pt x="542" y="247"/>
                  </a:lnTo>
                  <a:lnTo>
                    <a:pt x="541" y="250"/>
                  </a:lnTo>
                  <a:lnTo>
                    <a:pt x="538" y="256"/>
                  </a:lnTo>
                  <a:lnTo>
                    <a:pt x="539" y="258"/>
                  </a:lnTo>
                  <a:lnTo>
                    <a:pt x="541" y="260"/>
                  </a:lnTo>
                  <a:lnTo>
                    <a:pt x="545" y="262"/>
                  </a:lnTo>
                  <a:lnTo>
                    <a:pt x="548" y="263"/>
                  </a:lnTo>
                  <a:lnTo>
                    <a:pt x="551" y="262"/>
                  </a:lnTo>
                  <a:lnTo>
                    <a:pt x="557" y="259"/>
                  </a:lnTo>
                  <a:lnTo>
                    <a:pt x="563" y="258"/>
                  </a:lnTo>
                  <a:lnTo>
                    <a:pt x="568" y="259"/>
                  </a:lnTo>
                  <a:lnTo>
                    <a:pt x="575" y="263"/>
                  </a:lnTo>
                  <a:lnTo>
                    <a:pt x="578" y="266"/>
                  </a:lnTo>
                  <a:lnTo>
                    <a:pt x="581" y="272"/>
                  </a:lnTo>
                  <a:lnTo>
                    <a:pt x="582" y="278"/>
                  </a:lnTo>
                  <a:lnTo>
                    <a:pt x="581" y="283"/>
                  </a:lnTo>
                  <a:lnTo>
                    <a:pt x="583" y="285"/>
                  </a:lnTo>
                  <a:lnTo>
                    <a:pt x="584" y="288"/>
                  </a:lnTo>
                  <a:lnTo>
                    <a:pt x="582" y="291"/>
                  </a:lnTo>
                  <a:lnTo>
                    <a:pt x="581" y="294"/>
                  </a:lnTo>
                  <a:lnTo>
                    <a:pt x="573" y="309"/>
                  </a:lnTo>
                  <a:lnTo>
                    <a:pt x="567" y="316"/>
                  </a:lnTo>
                  <a:lnTo>
                    <a:pt x="562" y="320"/>
                  </a:lnTo>
                  <a:lnTo>
                    <a:pt x="566" y="327"/>
                  </a:lnTo>
                  <a:lnTo>
                    <a:pt x="565" y="331"/>
                  </a:lnTo>
                  <a:lnTo>
                    <a:pt x="565" y="335"/>
                  </a:lnTo>
                  <a:lnTo>
                    <a:pt x="563" y="336"/>
                  </a:lnTo>
                  <a:lnTo>
                    <a:pt x="560" y="339"/>
                  </a:lnTo>
                  <a:lnTo>
                    <a:pt x="557" y="342"/>
                  </a:lnTo>
                  <a:lnTo>
                    <a:pt x="553" y="343"/>
                  </a:lnTo>
                  <a:lnTo>
                    <a:pt x="543" y="346"/>
                  </a:lnTo>
                  <a:lnTo>
                    <a:pt x="540" y="348"/>
                  </a:lnTo>
                  <a:lnTo>
                    <a:pt x="539" y="350"/>
                  </a:lnTo>
                  <a:lnTo>
                    <a:pt x="536" y="355"/>
                  </a:lnTo>
                  <a:lnTo>
                    <a:pt x="532" y="357"/>
                  </a:lnTo>
                  <a:lnTo>
                    <a:pt x="529" y="359"/>
                  </a:lnTo>
                  <a:lnTo>
                    <a:pt x="525" y="362"/>
                  </a:lnTo>
                  <a:lnTo>
                    <a:pt x="516" y="371"/>
                  </a:lnTo>
                  <a:lnTo>
                    <a:pt x="515" y="372"/>
                  </a:lnTo>
                  <a:lnTo>
                    <a:pt x="513" y="375"/>
                  </a:lnTo>
                  <a:lnTo>
                    <a:pt x="512" y="378"/>
                  </a:lnTo>
                  <a:lnTo>
                    <a:pt x="510" y="387"/>
                  </a:lnTo>
                  <a:lnTo>
                    <a:pt x="510" y="395"/>
                  </a:lnTo>
                  <a:lnTo>
                    <a:pt x="510" y="397"/>
                  </a:lnTo>
                  <a:lnTo>
                    <a:pt x="510" y="400"/>
                  </a:lnTo>
                  <a:lnTo>
                    <a:pt x="511" y="402"/>
                  </a:lnTo>
                  <a:lnTo>
                    <a:pt x="513" y="402"/>
                  </a:lnTo>
                  <a:lnTo>
                    <a:pt x="515" y="403"/>
                  </a:lnTo>
                  <a:lnTo>
                    <a:pt x="516" y="406"/>
                  </a:lnTo>
                  <a:lnTo>
                    <a:pt x="514" y="410"/>
                  </a:lnTo>
                  <a:lnTo>
                    <a:pt x="504" y="425"/>
                  </a:lnTo>
                  <a:lnTo>
                    <a:pt x="500" y="440"/>
                  </a:lnTo>
                  <a:lnTo>
                    <a:pt x="498" y="442"/>
                  </a:lnTo>
                  <a:lnTo>
                    <a:pt x="501" y="447"/>
                  </a:lnTo>
                  <a:lnTo>
                    <a:pt x="501" y="450"/>
                  </a:lnTo>
                  <a:lnTo>
                    <a:pt x="498" y="454"/>
                  </a:lnTo>
                  <a:lnTo>
                    <a:pt x="494" y="457"/>
                  </a:lnTo>
                  <a:lnTo>
                    <a:pt x="498" y="458"/>
                  </a:lnTo>
                  <a:lnTo>
                    <a:pt x="504" y="463"/>
                  </a:lnTo>
                  <a:lnTo>
                    <a:pt x="529" y="495"/>
                  </a:lnTo>
                  <a:lnTo>
                    <a:pt x="530" y="497"/>
                  </a:lnTo>
                  <a:lnTo>
                    <a:pt x="531" y="500"/>
                  </a:lnTo>
                  <a:lnTo>
                    <a:pt x="532" y="502"/>
                  </a:lnTo>
                  <a:lnTo>
                    <a:pt x="534" y="504"/>
                  </a:lnTo>
                  <a:lnTo>
                    <a:pt x="538" y="508"/>
                  </a:lnTo>
                  <a:lnTo>
                    <a:pt x="539" y="508"/>
                  </a:lnTo>
                  <a:lnTo>
                    <a:pt x="548" y="532"/>
                  </a:lnTo>
                  <a:lnTo>
                    <a:pt x="551" y="535"/>
                  </a:lnTo>
                  <a:lnTo>
                    <a:pt x="553" y="538"/>
                  </a:lnTo>
                  <a:lnTo>
                    <a:pt x="557" y="538"/>
                  </a:lnTo>
                  <a:lnTo>
                    <a:pt x="563" y="537"/>
                  </a:lnTo>
                  <a:lnTo>
                    <a:pt x="568" y="534"/>
                  </a:lnTo>
                  <a:lnTo>
                    <a:pt x="572" y="530"/>
                  </a:lnTo>
                  <a:lnTo>
                    <a:pt x="573" y="530"/>
                  </a:lnTo>
                  <a:lnTo>
                    <a:pt x="574" y="530"/>
                  </a:lnTo>
                  <a:lnTo>
                    <a:pt x="580" y="529"/>
                  </a:lnTo>
                  <a:lnTo>
                    <a:pt x="586" y="528"/>
                  </a:lnTo>
                  <a:lnTo>
                    <a:pt x="589" y="530"/>
                  </a:lnTo>
                  <a:lnTo>
                    <a:pt x="588" y="539"/>
                  </a:lnTo>
                  <a:lnTo>
                    <a:pt x="586" y="544"/>
                  </a:lnTo>
                  <a:lnTo>
                    <a:pt x="582" y="553"/>
                  </a:lnTo>
                  <a:lnTo>
                    <a:pt x="578" y="562"/>
                  </a:lnTo>
                  <a:lnTo>
                    <a:pt x="576" y="571"/>
                  </a:lnTo>
                  <a:lnTo>
                    <a:pt x="575" y="575"/>
                  </a:lnTo>
                  <a:lnTo>
                    <a:pt x="572" y="582"/>
                  </a:lnTo>
                  <a:lnTo>
                    <a:pt x="567" y="583"/>
                  </a:lnTo>
                  <a:lnTo>
                    <a:pt x="553" y="577"/>
                  </a:lnTo>
                  <a:lnTo>
                    <a:pt x="549" y="577"/>
                  </a:lnTo>
                  <a:lnTo>
                    <a:pt x="547" y="579"/>
                  </a:lnTo>
                  <a:lnTo>
                    <a:pt x="545" y="585"/>
                  </a:lnTo>
                  <a:lnTo>
                    <a:pt x="543" y="589"/>
                  </a:lnTo>
                  <a:lnTo>
                    <a:pt x="541" y="590"/>
                  </a:lnTo>
                  <a:lnTo>
                    <a:pt x="538" y="591"/>
                  </a:lnTo>
                  <a:lnTo>
                    <a:pt x="535" y="592"/>
                  </a:lnTo>
                  <a:lnTo>
                    <a:pt x="532" y="591"/>
                  </a:lnTo>
                  <a:lnTo>
                    <a:pt x="529" y="591"/>
                  </a:lnTo>
                  <a:lnTo>
                    <a:pt x="526" y="591"/>
                  </a:lnTo>
                  <a:lnTo>
                    <a:pt x="524" y="592"/>
                  </a:lnTo>
                  <a:lnTo>
                    <a:pt x="516" y="594"/>
                  </a:lnTo>
                  <a:lnTo>
                    <a:pt x="515" y="596"/>
                  </a:lnTo>
                  <a:lnTo>
                    <a:pt x="515" y="598"/>
                  </a:lnTo>
                  <a:lnTo>
                    <a:pt x="516" y="600"/>
                  </a:lnTo>
                  <a:lnTo>
                    <a:pt x="516" y="604"/>
                  </a:lnTo>
                  <a:lnTo>
                    <a:pt x="515" y="609"/>
                  </a:lnTo>
                  <a:lnTo>
                    <a:pt x="509" y="622"/>
                  </a:lnTo>
                  <a:lnTo>
                    <a:pt x="507" y="633"/>
                  </a:lnTo>
                  <a:lnTo>
                    <a:pt x="501" y="644"/>
                  </a:lnTo>
                  <a:lnTo>
                    <a:pt x="480" y="662"/>
                  </a:lnTo>
                  <a:lnTo>
                    <a:pt x="475" y="668"/>
                  </a:lnTo>
                  <a:lnTo>
                    <a:pt x="472" y="677"/>
                  </a:lnTo>
                  <a:lnTo>
                    <a:pt x="470" y="691"/>
                  </a:lnTo>
                  <a:lnTo>
                    <a:pt x="469" y="696"/>
                  </a:lnTo>
                  <a:lnTo>
                    <a:pt x="467" y="698"/>
                  </a:lnTo>
                  <a:lnTo>
                    <a:pt x="461" y="704"/>
                  </a:lnTo>
                  <a:lnTo>
                    <a:pt x="458" y="706"/>
                  </a:lnTo>
                  <a:lnTo>
                    <a:pt x="459" y="708"/>
                  </a:lnTo>
                  <a:lnTo>
                    <a:pt x="459" y="709"/>
                  </a:lnTo>
                  <a:lnTo>
                    <a:pt x="458" y="711"/>
                  </a:lnTo>
                  <a:lnTo>
                    <a:pt x="458" y="712"/>
                  </a:lnTo>
                  <a:lnTo>
                    <a:pt x="456" y="715"/>
                  </a:lnTo>
                  <a:lnTo>
                    <a:pt x="455" y="716"/>
                  </a:lnTo>
                  <a:lnTo>
                    <a:pt x="456" y="719"/>
                  </a:lnTo>
                  <a:lnTo>
                    <a:pt x="456" y="719"/>
                  </a:lnTo>
                  <a:lnTo>
                    <a:pt x="457" y="719"/>
                  </a:lnTo>
                  <a:lnTo>
                    <a:pt x="458" y="723"/>
                  </a:lnTo>
                  <a:lnTo>
                    <a:pt x="458" y="726"/>
                  </a:lnTo>
                  <a:lnTo>
                    <a:pt x="458" y="727"/>
                  </a:lnTo>
                  <a:lnTo>
                    <a:pt x="461" y="730"/>
                  </a:lnTo>
                  <a:lnTo>
                    <a:pt x="463" y="732"/>
                  </a:lnTo>
                  <a:lnTo>
                    <a:pt x="466" y="735"/>
                  </a:lnTo>
                  <a:lnTo>
                    <a:pt x="467" y="737"/>
                  </a:lnTo>
                  <a:lnTo>
                    <a:pt x="469" y="742"/>
                  </a:lnTo>
                  <a:lnTo>
                    <a:pt x="471" y="749"/>
                  </a:lnTo>
                  <a:lnTo>
                    <a:pt x="472" y="757"/>
                  </a:lnTo>
                  <a:lnTo>
                    <a:pt x="471" y="759"/>
                  </a:lnTo>
                  <a:lnTo>
                    <a:pt x="475" y="769"/>
                  </a:lnTo>
                  <a:lnTo>
                    <a:pt x="477" y="792"/>
                  </a:lnTo>
                  <a:lnTo>
                    <a:pt x="479" y="802"/>
                  </a:lnTo>
                  <a:lnTo>
                    <a:pt x="477" y="806"/>
                  </a:lnTo>
                  <a:lnTo>
                    <a:pt x="479" y="812"/>
                  </a:lnTo>
                  <a:lnTo>
                    <a:pt x="482" y="825"/>
                  </a:lnTo>
                  <a:lnTo>
                    <a:pt x="482" y="826"/>
                  </a:lnTo>
                  <a:lnTo>
                    <a:pt x="483" y="828"/>
                  </a:lnTo>
                  <a:lnTo>
                    <a:pt x="484" y="829"/>
                  </a:lnTo>
                  <a:lnTo>
                    <a:pt x="485" y="830"/>
                  </a:lnTo>
                  <a:lnTo>
                    <a:pt x="485" y="832"/>
                  </a:lnTo>
                  <a:lnTo>
                    <a:pt x="483" y="833"/>
                  </a:lnTo>
                  <a:lnTo>
                    <a:pt x="480" y="831"/>
                  </a:lnTo>
                  <a:lnTo>
                    <a:pt x="474" y="829"/>
                  </a:lnTo>
                  <a:lnTo>
                    <a:pt x="469" y="829"/>
                  </a:lnTo>
                  <a:lnTo>
                    <a:pt x="465" y="830"/>
                  </a:lnTo>
                  <a:lnTo>
                    <a:pt x="459" y="832"/>
                  </a:lnTo>
                  <a:lnTo>
                    <a:pt x="450" y="838"/>
                  </a:lnTo>
                  <a:lnTo>
                    <a:pt x="446" y="840"/>
                  </a:lnTo>
                  <a:lnTo>
                    <a:pt x="433" y="848"/>
                  </a:lnTo>
                  <a:lnTo>
                    <a:pt x="431" y="851"/>
                  </a:lnTo>
                  <a:lnTo>
                    <a:pt x="396" y="875"/>
                  </a:lnTo>
                  <a:lnTo>
                    <a:pt x="388" y="882"/>
                  </a:lnTo>
                  <a:lnTo>
                    <a:pt x="385" y="882"/>
                  </a:lnTo>
                  <a:lnTo>
                    <a:pt x="381" y="880"/>
                  </a:lnTo>
                  <a:lnTo>
                    <a:pt x="377" y="879"/>
                  </a:lnTo>
                  <a:lnTo>
                    <a:pt x="362" y="879"/>
                  </a:lnTo>
                  <a:lnTo>
                    <a:pt x="358" y="878"/>
                  </a:lnTo>
                  <a:lnTo>
                    <a:pt x="356" y="881"/>
                  </a:lnTo>
                  <a:lnTo>
                    <a:pt x="354" y="880"/>
                  </a:lnTo>
                  <a:lnTo>
                    <a:pt x="351" y="878"/>
                  </a:lnTo>
                  <a:lnTo>
                    <a:pt x="349" y="878"/>
                  </a:lnTo>
                  <a:lnTo>
                    <a:pt x="351" y="881"/>
                  </a:lnTo>
                  <a:lnTo>
                    <a:pt x="351" y="883"/>
                  </a:lnTo>
                  <a:lnTo>
                    <a:pt x="352" y="885"/>
                  </a:lnTo>
                  <a:lnTo>
                    <a:pt x="347" y="878"/>
                  </a:lnTo>
                  <a:lnTo>
                    <a:pt x="338" y="870"/>
                  </a:lnTo>
                  <a:lnTo>
                    <a:pt x="322" y="862"/>
                  </a:lnTo>
                  <a:lnTo>
                    <a:pt x="313" y="859"/>
                  </a:lnTo>
                  <a:lnTo>
                    <a:pt x="305" y="855"/>
                  </a:lnTo>
                  <a:lnTo>
                    <a:pt x="298" y="856"/>
                  </a:lnTo>
                  <a:lnTo>
                    <a:pt x="279" y="859"/>
                  </a:lnTo>
                  <a:lnTo>
                    <a:pt x="271" y="856"/>
                  </a:lnTo>
                  <a:lnTo>
                    <a:pt x="262" y="853"/>
                  </a:lnTo>
                  <a:lnTo>
                    <a:pt x="255" y="856"/>
                  </a:lnTo>
                  <a:lnTo>
                    <a:pt x="245" y="857"/>
                  </a:lnTo>
                  <a:lnTo>
                    <a:pt x="235" y="854"/>
                  </a:lnTo>
                  <a:lnTo>
                    <a:pt x="234" y="854"/>
                  </a:lnTo>
                  <a:lnTo>
                    <a:pt x="222" y="847"/>
                  </a:lnTo>
                  <a:lnTo>
                    <a:pt x="212" y="846"/>
                  </a:lnTo>
                  <a:lnTo>
                    <a:pt x="202" y="847"/>
                  </a:lnTo>
                  <a:lnTo>
                    <a:pt x="198" y="847"/>
                  </a:lnTo>
                  <a:lnTo>
                    <a:pt x="196" y="849"/>
                  </a:lnTo>
                  <a:lnTo>
                    <a:pt x="188" y="857"/>
                  </a:lnTo>
                  <a:lnTo>
                    <a:pt x="174" y="857"/>
                  </a:lnTo>
                  <a:lnTo>
                    <a:pt x="171" y="858"/>
                  </a:lnTo>
                  <a:lnTo>
                    <a:pt x="165" y="862"/>
                  </a:lnTo>
                  <a:lnTo>
                    <a:pt x="162" y="863"/>
                  </a:lnTo>
                  <a:lnTo>
                    <a:pt x="159" y="863"/>
                  </a:lnTo>
                  <a:lnTo>
                    <a:pt x="153" y="865"/>
                  </a:lnTo>
                  <a:lnTo>
                    <a:pt x="148" y="870"/>
                  </a:lnTo>
                  <a:lnTo>
                    <a:pt x="144" y="868"/>
                  </a:lnTo>
                  <a:lnTo>
                    <a:pt x="139" y="872"/>
                  </a:lnTo>
                  <a:lnTo>
                    <a:pt x="138" y="873"/>
                  </a:lnTo>
                  <a:lnTo>
                    <a:pt x="135" y="874"/>
                  </a:lnTo>
                  <a:lnTo>
                    <a:pt x="131" y="878"/>
                  </a:lnTo>
                  <a:lnTo>
                    <a:pt x="128" y="879"/>
                  </a:lnTo>
                  <a:lnTo>
                    <a:pt x="124" y="878"/>
                  </a:lnTo>
                  <a:lnTo>
                    <a:pt x="122" y="875"/>
                  </a:lnTo>
                  <a:lnTo>
                    <a:pt x="119" y="874"/>
                  </a:lnTo>
                  <a:lnTo>
                    <a:pt x="116" y="875"/>
                  </a:lnTo>
                  <a:lnTo>
                    <a:pt x="117" y="867"/>
                  </a:lnTo>
                  <a:lnTo>
                    <a:pt x="118" y="863"/>
                  </a:lnTo>
                  <a:lnTo>
                    <a:pt x="120" y="862"/>
                  </a:lnTo>
                  <a:lnTo>
                    <a:pt x="129" y="847"/>
                  </a:lnTo>
                  <a:lnTo>
                    <a:pt x="132" y="839"/>
                  </a:lnTo>
                  <a:lnTo>
                    <a:pt x="135" y="832"/>
                  </a:lnTo>
                  <a:lnTo>
                    <a:pt x="133" y="824"/>
                  </a:lnTo>
                  <a:lnTo>
                    <a:pt x="138" y="819"/>
                  </a:lnTo>
                  <a:lnTo>
                    <a:pt x="143" y="814"/>
                  </a:lnTo>
                  <a:lnTo>
                    <a:pt x="146" y="801"/>
                  </a:lnTo>
                  <a:lnTo>
                    <a:pt x="145" y="795"/>
                  </a:lnTo>
                  <a:lnTo>
                    <a:pt x="143" y="791"/>
                  </a:lnTo>
                  <a:lnTo>
                    <a:pt x="146" y="784"/>
                  </a:lnTo>
                  <a:lnTo>
                    <a:pt x="152" y="777"/>
                  </a:lnTo>
                  <a:lnTo>
                    <a:pt x="154" y="769"/>
                  </a:lnTo>
                  <a:lnTo>
                    <a:pt x="158" y="759"/>
                  </a:lnTo>
                  <a:lnTo>
                    <a:pt x="160" y="747"/>
                  </a:lnTo>
                  <a:lnTo>
                    <a:pt x="162" y="739"/>
                  </a:lnTo>
                  <a:lnTo>
                    <a:pt x="162" y="726"/>
                  </a:lnTo>
                  <a:lnTo>
                    <a:pt x="161" y="719"/>
                  </a:lnTo>
                  <a:lnTo>
                    <a:pt x="159" y="713"/>
                  </a:lnTo>
                  <a:lnTo>
                    <a:pt x="156" y="710"/>
                  </a:lnTo>
                  <a:lnTo>
                    <a:pt x="155" y="706"/>
                  </a:lnTo>
                  <a:lnTo>
                    <a:pt x="159" y="693"/>
                  </a:lnTo>
                  <a:lnTo>
                    <a:pt x="160" y="685"/>
                  </a:lnTo>
                  <a:lnTo>
                    <a:pt x="161" y="678"/>
                  </a:lnTo>
                  <a:lnTo>
                    <a:pt x="165" y="676"/>
                  </a:lnTo>
                  <a:lnTo>
                    <a:pt x="171" y="675"/>
                  </a:lnTo>
                  <a:lnTo>
                    <a:pt x="173" y="668"/>
                  </a:lnTo>
                  <a:lnTo>
                    <a:pt x="173" y="666"/>
                  </a:lnTo>
                  <a:lnTo>
                    <a:pt x="170" y="669"/>
                  </a:lnTo>
                  <a:lnTo>
                    <a:pt x="165" y="670"/>
                  </a:lnTo>
                  <a:lnTo>
                    <a:pt x="160" y="670"/>
                  </a:lnTo>
                  <a:lnTo>
                    <a:pt x="158" y="665"/>
                  </a:lnTo>
                  <a:lnTo>
                    <a:pt x="160" y="651"/>
                  </a:lnTo>
                  <a:lnTo>
                    <a:pt x="162" y="635"/>
                  </a:lnTo>
                  <a:lnTo>
                    <a:pt x="162" y="625"/>
                  </a:lnTo>
                  <a:lnTo>
                    <a:pt x="160" y="618"/>
                  </a:lnTo>
                  <a:lnTo>
                    <a:pt x="157" y="610"/>
                  </a:lnTo>
                  <a:lnTo>
                    <a:pt x="149" y="609"/>
                  </a:lnTo>
                  <a:lnTo>
                    <a:pt x="139" y="603"/>
                  </a:lnTo>
                  <a:lnTo>
                    <a:pt x="141" y="600"/>
                  </a:lnTo>
                  <a:lnTo>
                    <a:pt x="142" y="599"/>
                  </a:lnTo>
                  <a:lnTo>
                    <a:pt x="144" y="598"/>
                  </a:lnTo>
                  <a:lnTo>
                    <a:pt x="146" y="597"/>
                  </a:lnTo>
                  <a:lnTo>
                    <a:pt x="158" y="570"/>
                  </a:lnTo>
                  <a:lnTo>
                    <a:pt x="162" y="549"/>
                  </a:lnTo>
                  <a:lnTo>
                    <a:pt x="167" y="533"/>
                  </a:lnTo>
                  <a:lnTo>
                    <a:pt x="167" y="518"/>
                  </a:lnTo>
                  <a:lnTo>
                    <a:pt x="165" y="499"/>
                  </a:lnTo>
                  <a:lnTo>
                    <a:pt x="163" y="483"/>
                  </a:lnTo>
                  <a:lnTo>
                    <a:pt x="157" y="471"/>
                  </a:lnTo>
                  <a:lnTo>
                    <a:pt x="151" y="464"/>
                  </a:lnTo>
                  <a:lnTo>
                    <a:pt x="144" y="456"/>
                  </a:lnTo>
                  <a:lnTo>
                    <a:pt x="135" y="449"/>
                  </a:lnTo>
                  <a:lnTo>
                    <a:pt x="129" y="447"/>
                  </a:lnTo>
                  <a:lnTo>
                    <a:pt x="132" y="443"/>
                  </a:lnTo>
                  <a:lnTo>
                    <a:pt x="138" y="445"/>
                  </a:lnTo>
                  <a:lnTo>
                    <a:pt x="146" y="453"/>
                  </a:lnTo>
                  <a:lnTo>
                    <a:pt x="157" y="456"/>
                  </a:lnTo>
                  <a:lnTo>
                    <a:pt x="161" y="459"/>
                  </a:lnTo>
                  <a:lnTo>
                    <a:pt x="162" y="462"/>
                  </a:lnTo>
                  <a:lnTo>
                    <a:pt x="172" y="462"/>
                  </a:lnTo>
                  <a:lnTo>
                    <a:pt x="195" y="469"/>
                  </a:lnTo>
                  <a:lnTo>
                    <a:pt x="206" y="465"/>
                  </a:lnTo>
                  <a:lnTo>
                    <a:pt x="199" y="464"/>
                  </a:lnTo>
                  <a:lnTo>
                    <a:pt x="193" y="463"/>
                  </a:lnTo>
                  <a:lnTo>
                    <a:pt x="176" y="455"/>
                  </a:lnTo>
                  <a:lnTo>
                    <a:pt x="174" y="453"/>
                  </a:lnTo>
                  <a:lnTo>
                    <a:pt x="173" y="448"/>
                  </a:lnTo>
                  <a:lnTo>
                    <a:pt x="173" y="445"/>
                  </a:lnTo>
                  <a:lnTo>
                    <a:pt x="173" y="440"/>
                  </a:lnTo>
                  <a:lnTo>
                    <a:pt x="174" y="438"/>
                  </a:lnTo>
                  <a:lnTo>
                    <a:pt x="176" y="437"/>
                  </a:lnTo>
                  <a:lnTo>
                    <a:pt x="176" y="434"/>
                  </a:lnTo>
                  <a:lnTo>
                    <a:pt x="173" y="433"/>
                  </a:lnTo>
                  <a:lnTo>
                    <a:pt x="170" y="430"/>
                  </a:lnTo>
                  <a:lnTo>
                    <a:pt x="170" y="425"/>
                  </a:lnTo>
                  <a:lnTo>
                    <a:pt x="171" y="422"/>
                  </a:lnTo>
                  <a:lnTo>
                    <a:pt x="167" y="422"/>
                  </a:lnTo>
                  <a:lnTo>
                    <a:pt x="163" y="431"/>
                  </a:lnTo>
                  <a:lnTo>
                    <a:pt x="159" y="432"/>
                  </a:lnTo>
                  <a:lnTo>
                    <a:pt x="159" y="434"/>
                  </a:lnTo>
                  <a:lnTo>
                    <a:pt x="164" y="435"/>
                  </a:lnTo>
                  <a:lnTo>
                    <a:pt x="166" y="440"/>
                  </a:lnTo>
                  <a:lnTo>
                    <a:pt x="167" y="444"/>
                  </a:lnTo>
                  <a:lnTo>
                    <a:pt x="164" y="447"/>
                  </a:lnTo>
                  <a:lnTo>
                    <a:pt x="159" y="446"/>
                  </a:lnTo>
                  <a:lnTo>
                    <a:pt x="154" y="445"/>
                  </a:lnTo>
                  <a:lnTo>
                    <a:pt x="146" y="440"/>
                  </a:lnTo>
                  <a:lnTo>
                    <a:pt x="137" y="437"/>
                  </a:lnTo>
                  <a:lnTo>
                    <a:pt x="126" y="440"/>
                  </a:lnTo>
                  <a:lnTo>
                    <a:pt x="116" y="452"/>
                  </a:lnTo>
                  <a:lnTo>
                    <a:pt x="117" y="453"/>
                  </a:lnTo>
                  <a:lnTo>
                    <a:pt x="104" y="458"/>
                  </a:lnTo>
                  <a:lnTo>
                    <a:pt x="81" y="462"/>
                  </a:lnTo>
                  <a:lnTo>
                    <a:pt x="77" y="463"/>
                  </a:lnTo>
                  <a:lnTo>
                    <a:pt x="73" y="466"/>
                  </a:lnTo>
                  <a:lnTo>
                    <a:pt x="69" y="467"/>
                  </a:lnTo>
                  <a:lnTo>
                    <a:pt x="63" y="465"/>
                  </a:lnTo>
                  <a:lnTo>
                    <a:pt x="62" y="465"/>
                  </a:lnTo>
                  <a:lnTo>
                    <a:pt x="61" y="463"/>
                  </a:lnTo>
                  <a:lnTo>
                    <a:pt x="61" y="462"/>
                  </a:lnTo>
                  <a:lnTo>
                    <a:pt x="62" y="459"/>
                  </a:lnTo>
                  <a:lnTo>
                    <a:pt x="63" y="459"/>
                  </a:lnTo>
                  <a:lnTo>
                    <a:pt x="65" y="456"/>
                  </a:lnTo>
                  <a:lnTo>
                    <a:pt x="72" y="449"/>
                  </a:lnTo>
                  <a:lnTo>
                    <a:pt x="72" y="440"/>
                  </a:lnTo>
                  <a:lnTo>
                    <a:pt x="72" y="425"/>
                  </a:lnTo>
                  <a:lnTo>
                    <a:pt x="67" y="412"/>
                  </a:lnTo>
                  <a:lnTo>
                    <a:pt x="60" y="401"/>
                  </a:lnTo>
                  <a:lnTo>
                    <a:pt x="57" y="392"/>
                  </a:lnTo>
                  <a:lnTo>
                    <a:pt x="61" y="389"/>
                  </a:lnTo>
                  <a:lnTo>
                    <a:pt x="72" y="388"/>
                  </a:lnTo>
                  <a:lnTo>
                    <a:pt x="82" y="387"/>
                  </a:lnTo>
                  <a:lnTo>
                    <a:pt x="87" y="390"/>
                  </a:lnTo>
                  <a:lnTo>
                    <a:pt x="89" y="394"/>
                  </a:lnTo>
                  <a:lnTo>
                    <a:pt x="90" y="394"/>
                  </a:lnTo>
                  <a:lnTo>
                    <a:pt x="89" y="387"/>
                  </a:lnTo>
                  <a:lnTo>
                    <a:pt x="93" y="386"/>
                  </a:lnTo>
                  <a:lnTo>
                    <a:pt x="100" y="384"/>
                  </a:lnTo>
                  <a:lnTo>
                    <a:pt x="103" y="383"/>
                  </a:lnTo>
                  <a:lnTo>
                    <a:pt x="103" y="381"/>
                  </a:lnTo>
                  <a:lnTo>
                    <a:pt x="107" y="378"/>
                  </a:lnTo>
                  <a:lnTo>
                    <a:pt x="110" y="373"/>
                  </a:lnTo>
                  <a:lnTo>
                    <a:pt x="117" y="368"/>
                  </a:lnTo>
                  <a:lnTo>
                    <a:pt x="125" y="361"/>
                  </a:lnTo>
                  <a:lnTo>
                    <a:pt x="126" y="361"/>
                  </a:lnTo>
                  <a:lnTo>
                    <a:pt x="128" y="359"/>
                  </a:lnTo>
                  <a:lnTo>
                    <a:pt x="129" y="359"/>
                  </a:lnTo>
                  <a:lnTo>
                    <a:pt x="129" y="357"/>
                  </a:lnTo>
                  <a:lnTo>
                    <a:pt x="126" y="353"/>
                  </a:lnTo>
                  <a:lnTo>
                    <a:pt x="123" y="348"/>
                  </a:lnTo>
                  <a:lnTo>
                    <a:pt x="123" y="342"/>
                  </a:lnTo>
                  <a:lnTo>
                    <a:pt x="123" y="336"/>
                  </a:lnTo>
                  <a:lnTo>
                    <a:pt x="118" y="337"/>
                  </a:lnTo>
                  <a:lnTo>
                    <a:pt x="116" y="332"/>
                  </a:lnTo>
                  <a:lnTo>
                    <a:pt x="115" y="325"/>
                  </a:lnTo>
                  <a:lnTo>
                    <a:pt x="113" y="318"/>
                  </a:lnTo>
                  <a:lnTo>
                    <a:pt x="123" y="296"/>
                  </a:lnTo>
                  <a:lnTo>
                    <a:pt x="129" y="288"/>
                  </a:lnTo>
                  <a:lnTo>
                    <a:pt x="137" y="281"/>
                  </a:lnTo>
                  <a:lnTo>
                    <a:pt x="141" y="280"/>
                  </a:lnTo>
                  <a:lnTo>
                    <a:pt x="151" y="279"/>
                  </a:lnTo>
                  <a:lnTo>
                    <a:pt x="155" y="277"/>
                  </a:lnTo>
                  <a:lnTo>
                    <a:pt x="164" y="271"/>
                  </a:lnTo>
                  <a:lnTo>
                    <a:pt x="167" y="267"/>
                  </a:lnTo>
                  <a:lnTo>
                    <a:pt x="169" y="263"/>
                  </a:lnTo>
                  <a:lnTo>
                    <a:pt x="163" y="267"/>
                  </a:lnTo>
                  <a:lnTo>
                    <a:pt x="153" y="275"/>
                  </a:lnTo>
                  <a:lnTo>
                    <a:pt x="133" y="277"/>
                  </a:lnTo>
                  <a:lnTo>
                    <a:pt x="131" y="280"/>
                  </a:lnTo>
                  <a:lnTo>
                    <a:pt x="126" y="289"/>
                  </a:lnTo>
                  <a:lnTo>
                    <a:pt x="115" y="304"/>
                  </a:lnTo>
                  <a:lnTo>
                    <a:pt x="101" y="330"/>
                  </a:lnTo>
                  <a:lnTo>
                    <a:pt x="94" y="339"/>
                  </a:lnTo>
                  <a:lnTo>
                    <a:pt x="92" y="342"/>
                  </a:lnTo>
                  <a:lnTo>
                    <a:pt x="91" y="348"/>
                  </a:lnTo>
                  <a:lnTo>
                    <a:pt x="91" y="353"/>
                  </a:lnTo>
                  <a:lnTo>
                    <a:pt x="92" y="363"/>
                  </a:lnTo>
                  <a:lnTo>
                    <a:pt x="93" y="370"/>
                  </a:lnTo>
                  <a:lnTo>
                    <a:pt x="89" y="377"/>
                  </a:lnTo>
                  <a:lnTo>
                    <a:pt x="78" y="381"/>
                  </a:lnTo>
                  <a:lnTo>
                    <a:pt x="65" y="383"/>
                  </a:lnTo>
                  <a:lnTo>
                    <a:pt x="50" y="382"/>
                  </a:lnTo>
                  <a:lnTo>
                    <a:pt x="45" y="385"/>
                  </a:lnTo>
                  <a:lnTo>
                    <a:pt x="41" y="390"/>
                  </a:lnTo>
                  <a:lnTo>
                    <a:pt x="32" y="385"/>
                  </a:lnTo>
                  <a:lnTo>
                    <a:pt x="21" y="380"/>
                  </a:lnTo>
                  <a:lnTo>
                    <a:pt x="16" y="379"/>
                  </a:lnTo>
                  <a:lnTo>
                    <a:pt x="7" y="380"/>
                  </a:lnTo>
                  <a:lnTo>
                    <a:pt x="1" y="379"/>
                  </a:lnTo>
                  <a:lnTo>
                    <a:pt x="2" y="373"/>
                  </a:lnTo>
                  <a:lnTo>
                    <a:pt x="3" y="368"/>
                  </a:lnTo>
                  <a:lnTo>
                    <a:pt x="0" y="355"/>
                  </a:lnTo>
                  <a:lnTo>
                    <a:pt x="0" y="349"/>
                  </a:lnTo>
                  <a:lnTo>
                    <a:pt x="1" y="346"/>
                  </a:lnTo>
                  <a:lnTo>
                    <a:pt x="5" y="342"/>
                  </a:lnTo>
                  <a:lnTo>
                    <a:pt x="10" y="336"/>
                  </a:lnTo>
                  <a:lnTo>
                    <a:pt x="18" y="312"/>
                  </a:lnTo>
                  <a:lnTo>
                    <a:pt x="17" y="295"/>
                  </a:lnTo>
                  <a:lnTo>
                    <a:pt x="14" y="283"/>
                  </a:lnTo>
                  <a:lnTo>
                    <a:pt x="17" y="276"/>
                  </a:lnTo>
                  <a:lnTo>
                    <a:pt x="18" y="268"/>
                  </a:lnTo>
                  <a:lnTo>
                    <a:pt x="27" y="252"/>
                  </a:lnTo>
                  <a:lnTo>
                    <a:pt x="29" y="244"/>
                  </a:lnTo>
                  <a:lnTo>
                    <a:pt x="34" y="233"/>
                  </a:lnTo>
                  <a:lnTo>
                    <a:pt x="36" y="221"/>
                  </a:lnTo>
                  <a:lnTo>
                    <a:pt x="36" y="212"/>
                  </a:lnTo>
                  <a:lnTo>
                    <a:pt x="34" y="198"/>
                  </a:lnTo>
                  <a:lnTo>
                    <a:pt x="31" y="191"/>
                  </a:lnTo>
                  <a:lnTo>
                    <a:pt x="22" y="183"/>
                  </a:lnTo>
                  <a:lnTo>
                    <a:pt x="21" y="180"/>
                  </a:lnTo>
                  <a:lnTo>
                    <a:pt x="23" y="179"/>
                  </a:lnTo>
                  <a:lnTo>
                    <a:pt x="34" y="182"/>
                  </a:lnTo>
                  <a:lnTo>
                    <a:pt x="50" y="170"/>
                  </a:lnTo>
                  <a:lnTo>
                    <a:pt x="55" y="167"/>
                  </a:lnTo>
                  <a:lnTo>
                    <a:pt x="60" y="166"/>
                  </a:lnTo>
                  <a:lnTo>
                    <a:pt x="63" y="169"/>
                  </a:lnTo>
                  <a:lnTo>
                    <a:pt x="65" y="170"/>
                  </a:lnTo>
                  <a:lnTo>
                    <a:pt x="68" y="168"/>
                  </a:lnTo>
                  <a:lnTo>
                    <a:pt x="66" y="163"/>
                  </a:lnTo>
                  <a:lnTo>
                    <a:pt x="62" y="160"/>
                  </a:lnTo>
                  <a:lnTo>
                    <a:pt x="66" y="153"/>
                  </a:lnTo>
                  <a:lnTo>
                    <a:pt x="71" y="147"/>
                  </a:lnTo>
                  <a:lnTo>
                    <a:pt x="73" y="145"/>
                  </a:lnTo>
                  <a:lnTo>
                    <a:pt x="77" y="141"/>
                  </a:lnTo>
                  <a:lnTo>
                    <a:pt x="84" y="138"/>
                  </a:lnTo>
                  <a:lnTo>
                    <a:pt x="87" y="131"/>
                  </a:lnTo>
                  <a:lnTo>
                    <a:pt x="90" y="127"/>
                  </a:lnTo>
                  <a:lnTo>
                    <a:pt x="94" y="118"/>
                  </a:lnTo>
                  <a:lnTo>
                    <a:pt x="94" y="113"/>
                  </a:lnTo>
                  <a:lnTo>
                    <a:pt x="94" y="108"/>
                  </a:lnTo>
                  <a:lnTo>
                    <a:pt x="97" y="100"/>
                  </a:lnTo>
                  <a:lnTo>
                    <a:pt x="99" y="88"/>
                  </a:lnTo>
                  <a:lnTo>
                    <a:pt x="117" y="39"/>
                  </a:lnTo>
                  <a:lnTo>
                    <a:pt x="130" y="0"/>
                  </a:lnTo>
                  <a:lnTo>
                    <a:pt x="601" y="0"/>
                  </a:lnTo>
                  <a:lnTo>
                    <a:pt x="601" y="2"/>
                  </a:lnTo>
                  <a:lnTo>
                    <a:pt x="600" y="4"/>
                  </a:lnTo>
                  <a:lnTo>
                    <a:pt x="598" y="11"/>
                  </a:lnTo>
                  <a:lnTo>
                    <a:pt x="598" y="13"/>
                  </a:lnTo>
                  <a:lnTo>
                    <a:pt x="596" y="15"/>
                  </a:lnTo>
                  <a:lnTo>
                    <a:pt x="595" y="16"/>
                  </a:lnTo>
                  <a:lnTo>
                    <a:pt x="595" y="17"/>
                  </a:lnTo>
                  <a:lnTo>
                    <a:pt x="596" y="21"/>
                  </a:lnTo>
                  <a:lnTo>
                    <a:pt x="596" y="22"/>
                  </a:lnTo>
                  <a:lnTo>
                    <a:pt x="596" y="25"/>
                  </a:lnTo>
                  <a:lnTo>
                    <a:pt x="596" y="30"/>
                  </a:lnTo>
                  <a:lnTo>
                    <a:pt x="595" y="32"/>
                  </a:lnTo>
                  <a:lnTo>
                    <a:pt x="589" y="41"/>
                  </a:lnTo>
                  <a:lnTo>
                    <a:pt x="587" y="43"/>
                  </a:lnTo>
                  <a:lnTo>
                    <a:pt x="582" y="45"/>
                  </a:lnTo>
                  <a:lnTo>
                    <a:pt x="579" y="47"/>
                  </a:lnTo>
                  <a:lnTo>
                    <a:pt x="578" y="51"/>
                  </a:lnTo>
                  <a:lnTo>
                    <a:pt x="578" y="54"/>
                  </a:lnTo>
                  <a:lnTo>
                    <a:pt x="579" y="57"/>
                  </a:lnTo>
                  <a:lnTo>
                    <a:pt x="579" y="59"/>
                  </a:lnTo>
                  <a:lnTo>
                    <a:pt x="578" y="63"/>
                  </a:lnTo>
                  <a:lnTo>
                    <a:pt x="575" y="67"/>
                  </a:lnTo>
                  <a:lnTo>
                    <a:pt x="575" y="70"/>
                  </a:lnTo>
                  <a:lnTo>
                    <a:pt x="575" y="73"/>
                  </a:lnTo>
                  <a:lnTo>
                    <a:pt x="575" y="75"/>
                  </a:lnTo>
                  <a:lnTo>
                    <a:pt x="575" y="78"/>
                  </a:lnTo>
                  <a:lnTo>
                    <a:pt x="573" y="84"/>
                  </a:lnTo>
                  <a:lnTo>
                    <a:pt x="569" y="8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C2AEA4F-2424-024C-22A8-2C4CE0E2C838}"/>
              </a:ext>
            </a:extLst>
          </p:cNvPr>
          <p:cNvGrpSpPr/>
          <p:nvPr/>
        </p:nvGrpSpPr>
        <p:grpSpPr>
          <a:xfrm>
            <a:off x="3101975" y="1658938"/>
            <a:ext cx="3662010" cy="2582148"/>
            <a:chOff x="3101975" y="1658938"/>
            <a:chExt cx="3662010" cy="2582148"/>
          </a:xfrm>
        </p:grpSpPr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3E28ACCA-5463-0F55-DAFC-EA9CDD6E1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3288" y="1789113"/>
              <a:ext cx="22923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Spain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D9BF41D3-C9D1-ECEB-2916-52F4BB56E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2238" y="3775075"/>
              <a:ext cx="29174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Algeria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EA4DC775-2DFD-3153-75A4-9C3C28E70F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9738" y="4117975"/>
              <a:ext cx="37350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Morocco</a:t>
              </a:r>
              <a:endParaRPr kumimoji="0" lang="zh-CN" altLang="zh-CN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77132CF9-2BC5-81FE-BDD7-5D4E105446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5" y="1658938"/>
              <a:ext cx="35266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Portugal</a:t>
              </a:r>
              <a:endPara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8408DA97-75A1-2DDD-1FA8-065805BF1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2046" y="2843693"/>
              <a:ext cx="74699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Strait of Gibraltar </a:t>
              </a:r>
            </a:p>
          </p:txBody>
        </p:sp>
      </p:grpSp>
      <p:sp>
        <p:nvSpPr>
          <p:cNvPr id="25" name="Rectangle 30">
            <a:extLst>
              <a:ext uri="{FF2B5EF4-FFF2-40B4-BE49-F238E27FC236}">
                <a16:creationId xmlns:a16="http://schemas.microsoft.com/office/drawing/2014/main" id="{CAEF25D4-E47D-3151-9EDC-2C1E38591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7799" y="2371745"/>
            <a:ext cx="101951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1000" dirty="0">
                <a:solidFill>
                  <a:srgbClr val="0070C0"/>
                </a:solidFill>
                <a:latin typeface="Calibri" panose="020F0502020204030204" pitchFamily="34" charset="0"/>
              </a:rPr>
              <a:t>Mediterranean Sea</a:t>
            </a:r>
            <a:endParaRPr kumimoji="0" lang="zh-CN" altLang="zh-CN" sz="10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43" name="Rectangle 30">
            <a:extLst>
              <a:ext uri="{FF2B5EF4-FFF2-40B4-BE49-F238E27FC236}">
                <a16:creationId xmlns:a16="http://schemas.microsoft.com/office/drawing/2014/main" id="{9BBF5792-C1C0-9FF4-87A5-6184AAAE6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3141128"/>
            <a:ext cx="77905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Atlantic Ocean</a:t>
            </a:r>
            <a:endParaRPr kumimoji="0" lang="zh-CN" altLang="zh-CN" sz="10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F578B3B-3086-7495-4A54-5731F2840676}"/>
              </a:ext>
            </a:extLst>
          </p:cNvPr>
          <p:cNvSpPr/>
          <p:nvPr/>
        </p:nvSpPr>
        <p:spPr>
          <a:xfrm>
            <a:off x="4026670" y="2834088"/>
            <a:ext cx="223068" cy="223068"/>
          </a:xfrm>
          <a:prstGeom prst="ellipse">
            <a:avLst/>
          </a:prstGeom>
          <a:noFill/>
          <a:ln w="31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987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Gibraltar Map-2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6FD40EAE-6394-6437-C4F2-22CEADCD4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6" y="1050925"/>
            <a:ext cx="4329113" cy="3911600"/>
          </a:xfrm>
          <a:prstGeom prst="rect">
            <a:avLst/>
          </a:prstGeom>
          <a:solidFill>
            <a:srgbClr val="BEE8FF"/>
          </a:solidFill>
          <a:ln w="6350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34EC398-728A-0EE1-B8A3-963C9DB8CA75}"/>
              </a:ext>
            </a:extLst>
          </p:cNvPr>
          <p:cNvGrpSpPr/>
          <p:nvPr/>
        </p:nvGrpSpPr>
        <p:grpSpPr>
          <a:xfrm>
            <a:off x="2794001" y="1050925"/>
            <a:ext cx="3944938" cy="3911601"/>
            <a:chOff x="2794001" y="1050925"/>
            <a:chExt cx="3944938" cy="3911601"/>
          </a:xfrm>
          <a:solidFill>
            <a:schemeClr val="bg1">
              <a:lumMod val="85000"/>
            </a:schemeClr>
          </a:solidFill>
        </p:grpSpPr>
        <p:sp>
          <p:nvSpPr>
            <p:cNvPr id="4" name="Freeform 25">
              <a:extLst>
                <a:ext uri="{FF2B5EF4-FFF2-40B4-BE49-F238E27FC236}">
                  <a16:creationId xmlns:a16="http://schemas.microsoft.com/office/drawing/2014/main" id="{59B34D50-1AFB-6260-0F1F-876E3EA67B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91113" y="1050925"/>
              <a:ext cx="1647825" cy="746125"/>
            </a:xfrm>
            <a:custGeom>
              <a:avLst/>
              <a:gdLst>
                <a:gd name="T0" fmla="*/ 962 w 1038"/>
                <a:gd name="T1" fmla="*/ 357 h 470"/>
                <a:gd name="T2" fmla="*/ 1038 w 1038"/>
                <a:gd name="T3" fmla="*/ 101 h 470"/>
                <a:gd name="T4" fmla="*/ 1025 w 1038"/>
                <a:gd name="T5" fmla="*/ 297 h 470"/>
                <a:gd name="T6" fmla="*/ 1017 w 1038"/>
                <a:gd name="T7" fmla="*/ 314 h 470"/>
                <a:gd name="T8" fmla="*/ 1009 w 1038"/>
                <a:gd name="T9" fmla="*/ 331 h 470"/>
                <a:gd name="T10" fmla="*/ 985 w 1038"/>
                <a:gd name="T11" fmla="*/ 335 h 470"/>
                <a:gd name="T12" fmla="*/ 960 w 1038"/>
                <a:gd name="T13" fmla="*/ 342 h 470"/>
                <a:gd name="T14" fmla="*/ 951 w 1038"/>
                <a:gd name="T15" fmla="*/ 353 h 470"/>
                <a:gd name="T16" fmla="*/ 929 w 1038"/>
                <a:gd name="T17" fmla="*/ 339 h 470"/>
                <a:gd name="T18" fmla="*/ 922 w 1038"/>
                <a:gd name="T19" fmla="*/ 348 h 470"/>
                <a:gd name="T20" fmla="*/ 908 w 1038"/>
                <a:gd name="T21" fmla="*/ 338 h 470"/>
                <a:gd name="T22" fmla="*/ 882 w 1038"/>
                <a:gd name="T23" fmla="*/ 328 h 470"/>
                <a:gd name="T24" fmla="*/ 859 w 1038"/>
                <a:gd name="T25" fmla="*/ 320 h 470"/>
                <a:gd name="T26" fmla="*/ 821 w 1038"/>
                <a:gd name="T27" fmla="*/ 304 h 470"/>
                <a:gd name="T28" fmla="*/ 836 w 1038"/>
                <a:gd name="T29" fmla="*/ 280 h 470"/>
                <a:gd name="T30" fmla="*/ 819 w 1038"/>
                <a:gd name="T31" fmla="*/ 268 h 470"/>
                <a:gd name="T32" fmla="*/ 814 w 1038"/>
                <a:gd name="T33" fmla="*/ 291 h 470"/>
                <a:gd name="T34" fmla="*/ 800 w 1038"/>
                <a:gd name="T35" fmla="*/ 303 h 470"/>
                <a:gd name="T36" fmla="*/ 780 w 1038"/>
                <a:gd name="T37" fmla="*/ 265 h 470"/>
                <a:gd name="T38" fmla="*/ 764 w 1038"/>
                <a:gd name="T39" fmla="*/ 299 h 470"/>
                <a:gd name="T40" fmla="*/ 710 w 1038"/>
                <a:gd name="T41" fmla="*/ 276 h 470"/>
                <a:gd name="T42" fmla="*/ 635 w 1038"/>
                <a:gd name="T43" fmla="*/ 314 h 470"/>
                <a:gd name="T44" fmla="*/ 595 w 1038"/>
                <a:gd name="T45" fmla="*/ 338 h 470"/>
                <a:gd name="T46" fmla="*/ 583 w 1038"/>
                <a:gd name="T47" fmla="*/ 372 h 470"/>
                <a:gd name="T48" fmla="*/ 590 w 1038"/>
                <a:gd name="T49" fmla="*/ 437 h 470"/>
                <a:gd name="T50" fmla="*/ 587 w 1038"/>
                <a:gd name="T51" fmla="*/ 454 h 470"/>
                <a:gd name="T52" fmla="*/ 562 w 1038"/>
                <a:gd name="T53" fmla="*/ 450 h 470"/>
                <a:gd name="T54" fmla="*/ 534 w 1038"/>
                <a:gd name="T55" fmla="*/ 466 h 470"/>
                <a:gd name="T56" fmla="*/ 514 w 1038"/>
                <a:gd name="T57" fmla="*/ 468 h 470"/>
                <a:gd name="T58" fmla="*/ 472 w 1038"/>
                <a:gd name="T59" fmla="*/ 456 h 470"/>
                <a:gd name="T60" fmla="*/ 451 w 1038"/>
                <a:gd name="T61" fmla="*/ 464 h 470"/>
                <a:gd name="T62" fmla="*/ 421 w 1038"/>
                <a:gd name="T63" fmla="*/ 442 h 470"/>
                <a:gd name="T64" fmla="*/ 401 w 1038"/>
                <a:gd name="T65" fmla="*/ 418 h 470"/>
                <a:gd name="T66" fmla="*/ 376 w 1038"/>
                <a:gd name="T67" fmla="*/ 411 h 470"/>
                <a:gd name="T68" fmla="*/ 333 w 1038"/>
                <a:gd name="T69" fmla="*/ 396 h 470"/>
                <a:gd name="T70" fmla="*/ 312 w 1038"/>
                <a:gd name="T71" fmla="*/ 388 h 470"/>
                <a:gd name="T72" fmla="*/ 292 w 1038"/>
                <a:gd name="T73" fmla="*/ 401 h 470"/>
                <a:gd name="T74" fmla="*/ 267 w 1038"/>
                <a:gd name="T75" fmla="*/ 412 h 470"/>
                <a:gd name="T76" fmla="*/ 244 w 1038"/>
                <a:gd name="T77" fmla="*/ 408 h 470"/>
                <a:gd name="T78" fmla="*/ 203 w 1038"/>
                <a:gd name="T79" fmla="*/ 407 h 470"/>
                <a:gd name="T80" fmla="*/ 186 w 1038"/>
                <a:gd name="T81" fmla="*/ 392 h 470"/>
                <a:gd name="T82" fmla="*/ 152 w 1038"/>
                <a:gd name="T83" fmla="*/ 396 h 470"/>
                <a:gd name="T84" fmla="*/ 142 w 1038"/>
                <a:gd name="T85" fmla="*/ 391 h 470"/>
                <a:gd name="T86" fmla="*/ 126 w 1038"/>
                <a:gd name="T87" fmla="*/ 373 h 470"/>
                <a:gd name="T88" fmla="*/ 82 w 1038"/>
                <a:gd name="T89" fmla="*/ 358 h 470"/>
                <a:gd name="T90" fmla="*/ 54 w 1038"/>
                <a:gd name="T91" fmla="*/ 345 h 470"/>
                <a:gd name="T92" fmla="*/ 45 w 1038"/>
                <a:gd name="T93" fmla="*/ 338 h 470"/>
                <a:gd name="T94" fmla="*/ 25 w 1038"/>
                <a:gd name="T95" fmla="*/ 317 h 470"/>
                <a:gd name="T96" fmla="*/ 14 w 1038"/>
                <a:gd name="T97" fmla="*/ 310 h 470"/>
                <a:gd name="T98" fmla="*/ 0 w 1038"/>
                <a:gd name="T99" fmla="*/ 296 h 470"/>
                <a:gd name="T100" fmla="*/ 29 w 1038"/>
                <a:gd name="T101" fmla="*/ 277 h 470"/>
                <a:gd name="T102" fmla="*/ 66 w 1038"/>
                <a:gd name="T103" fmla="*/ 106 h 470"/>
                <a:gd name="T104" fmla="*/ 90 w 1038"/>
                <a:gd name="T105" fmla="*/ 78 h 470"/>
                <a:gd name="T106" fmla="*/ 74 w 1038"/>
                <a:gd name="T107" fmla="*/ 65 h 470"/>
                <a:gd name="T108" fmla="*/ 142 w 1038"/>
                <a:gd name="T109" fmla="*/ 22 h 470"/>
                <a:gd name="T110" fmla="*/ 150 w 1038"/>
                <a:gd name="T111" fmla="*/ 33 h 470"/>
                <a:gd name="T112" fmla="*/ 139 w 1038"/>
                <a:gd name="T113" fmla="*/ 12 h 470"/>
                <a:gd name="T114" fmla="*/ 1014 w 1038"/>
                <a:gd name="T115" fmla="*/ 14 h 470"/>
                <a:gd name="T116" fmla="*/ 452 w 1038"/>
                <a:gd name="T117" fmla="*/ 445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8" h="470">
                  <a:moveTo>
                    <a:pt x="967" y="357"/>
                  </a:moveTo>
                  <a:lnTo>
                    <a:pt x="967" y="359"/>
                  </a:lnTo>
                  <a:lnTo>
                    <a:pt x="964" y="361"/>
                  </a:lnTo>
                  <a:lnTo>
                    <a:pt x="962" y="362"/>
                  </a:lnTo>
                  <a:lnTo>
                    <a:pt x="961" y="362"/>
                  </a:lnTo>
                  <a:lnTo>
                    <a:pt x="960" y="362"/>
                  </a:lnTo>
                  <a:lnTo>
                    <a:pt x="957" y="360"/>
                  </a:lnTo>
                  <a:lnTo>
                    <a:pt x="957" y="359"/>
                  </a:lnTo>
                  <a:lnTo>
                    <a:pt x="958" y="358"/>
                  </a:lnTo>
                  <a:lnTo>
                    <a:pt x="961" y="358"/>
                  </a:lnTo>
                  <a:lnTo>
                    <a:pt x="962" y="358"/>
                  </a:lnTo>
                  <a:lnTo>
                    <a:pt x="962" y="357"/>
                  </a:lnTo>
                  <a:lnTo>
                    <a:pt x="963" y="357"/>
                  </a:lnTo>
                  <a:lnTo>
                    <a:pt x="965" y="357"/>
                  </a:lnTo>
                  <a:lnTo>
                    <a:pt x="965" y="356"/>
                  </a:lnTo>
                  <a:lnTo>
                    <a:pt x="966" y="356"/>
                  </a:lnTo>
                  <a:lnTo>
                    <a:pt x="967" y="357"/>
                  </a:lnTo>
                  <a:close/>
                  <a:moveTo>
                    <a:pt x="1024" y="22"/>
                  </a:moveTo>
                  <a:lnTo>
                    <a:pt x="1025" y="27"/>
                  </a:lnTo>
                  <a:lnTo>
                    <a:pt x="1025" y="36"/>
                  </a:lnTo>
                  <a:lnTo>
                    <a:pt x="1026" y="40"/>
                  </a:lnTo>
                  <a:lnTo>
                    <a:pt x="1030" y="44"/>
                  </a:lnTo>
                  <a:lnTo>
                    <a:pt x="1038" y="48"/>
                  </a:lnTo>
                  <a:lnTo>
                    <a:pt x="1038" y="101"/>
                  </a:lnTo>
                  <a:lnTo>
                    <a:pt x="1037" y="104"/>
                  </a:lnTo>
                  <a:lnTo>
                    <a:pt x="1037" y="109"/>
                  </a:lnTo>
                  <a:lnTo>
                    <a:pt x="1038" y="111"/>
                  </a:lnTo>
                  <a:lnTo>
                    <a:pt x="1038" y="291"/>
                  </a:lnTo>
                  <a:lnTo>
                    <a:pt x="1037" y="291"/>
                  </a:lnTo>
                  <a:lnTo>
                    <a:pt x="1035" y="291"/>
                  </a:lnTo>
                  <a:lnTo>
                    <a:pt x="1031" y="292"/>
                  </a:lnTo>
                  <a:lnTo>
                    <a:pt x="1030" y="290"/>
                  </a:lnTo>
                  <a:lnTo>
                    <a:pt x="1028" y="290"/>
                  </a:lnTo>
                  <a:lnTo>
                    <a:pt x="1026" y="290"/>
                  </a:lnTo>
                  <a:lnTo>
                    <a:pt x="1025" y="292"/>
                  </a:lnTo>
                  <a:lnTo>
                    <a:pt x="1025" y="297"/>
                  </a:lnTo>
                  <a:lnTo>
                    <a:pt x="1023" y="300"/>
                  </a:lnTo>
                  <a:lnTo>
                    <a:pt x="1023" y="302"/>
                  </a:lnTo>
                  <a:lnTo>
                    <a:pt x="1020" y="302"/>
                  </a:lnTo>
                  <a:lnTo>
                    <a:pt x="1018" y="302"/>
                  </a:lnTo>
                  <a:lnTo>
                    <a:pt x="1017" y="305"/>
                  </a:lnTo>
                  <a:lnTo>
                    <a:pt x="1016" y="307"/>
                  </a:lnTo>
                  <a:lnTo>
                    <a:pt x="1015" y="308"/>
                  </a:lnTo>
                  <a:lnTo>
                    <a:pt x="1012" y="312"/>
                  </a:lnTo>
                  <a:lnTo>
                    <a:pt x="1009" y="313"/>
                  </a:lnTo>
                  <a:lnTo>
                    <a:pt x="1008" y="315"/>
                  </a:lnTo>
                  <a:lnTo>
                    <a:pt x="1010" y="316"/>
                  </a:lnTo>
                  <a:lnTo>
                    <a:pt x="1017" y="314"/>
                  </a:lnTo>
                  <a:lnTo>
                    <a:pt x="1020" y="315"/>
                  </a:lnTo>
                  <a:lnTo>
                    <a:pt x="1021" y="316"/>
                  </a:lnTo>
                  <a:lnTo>
                    <a:pt x="1019" y="319"/>
                  </a:lnTo>
                  <a:lnTo>
                    <a:pt x="1017" y="321"/>
                  </a:lnTo>
                  <a:lnTo>
                    <a:pt x="1016" y="323"/>
                  </a:lnTo>
                  <a:lnTo>
                    <a:pt x="1017" y="324"/>
                  </a:lnTo>
                  <a:lnTo>
                    <a:pt x="1018" y="327"/>
                  </a:lnTo>
                  <a:lnTo>
                    <a:pt x="1016" y="329"/>
                  </a:lnTo>
                  <a:lnTo>
                    <a:pt x="1014" y="330"/>
                  </a:lnTo>
                  <a:lnTo>
                    <a:pt x="1013" y="330"/>
                  </a:lnTo>
                  <a:lnTo>
                    <a:pt x="1010" y="332"/>
                  </a:lnTo>
                  <a:lnTo>
                    <a:pt x="1009" y="331"/>
                  </a:lnTo>
                  <a:lnTo>
                    <a:pt x="1008" y="330"/>
                  </a:lnTo>
                  <a:lnTo>
                    <a:pt x="1008" y="329"/>
                  </a:lnTo>
                  <a:lnTo>
                    <a:pt x="1006" y="330"/>
                  </a:lnTo>
                  <a:lnTo>
                    <a:pt x="1004" y="330"/>
                  </a:lnTo>
                  <a:lnTo>
                    <a:pt x="1002" y="330"/>
                  </a:lnTo>
                  <a:lnTo>
                    <a:pt x="1002" y="332"/>
                  </a:lnTo>
                  <a:lnTo>
                    <a:pt x="1000" y="334"/>
                  </a:lnTo>
                  <a:lnTo>
                    <a:pt x="997" y="335"/>
                  </a:lnTo>
                  <a:lnTo>
                    <a:pt x="994" y="334"/>
                  </a:lnTo>
                  <a:lnTo>
                    <a:pt x="991" y="334"/>
                  </a:lnTo>
                  <a:lnTo>
                    <a:pt x="987" y="334"/>
                  </a:lnTo>
                  <a:lnTo>
                    <a:pt x="985" y="335"/>
                  </a:lnTo>
                  <a:lnTo>
                    <a:pt x="982" y="337"/>
                  </a:lnTo>
                  <a:lnTo>
                    <a:pt x="981" y="341"/>
                  </a:lnTo>
                  <a:lnTo>
                    <a:pt x="982" y="343"/>
                  </a:lnTo>
                  <a:lnTo>
                    <a:pt x="982" y="345"/>
                  </a:lnTo>
                  <a:lnTo>
                    <a:pt x="978" y="345"/>
                  </a:lnTo>
                  <a:lnTo>
                    <a:pt x="976" y="344"/>
                  </a:lnTo>
                  <a:lnTo>
                    <a:pt x="976" y="343"/>
                  </a:lnTo>
                  <a:lnTo>
                    <a:pt x="973" y="342"/>
                  </a:lnTo>
                  <a:lnTo>
                    <a:pt x="971" y="341"/>
                  </a:lnTo>
                  <a:lnTo>
                    <a:pt x="967" y="340"/>
                  </a:lnTo>
                  <a:lnTo>
                    <a:pt x="963" y="341"/>
                  </a:lnTo>
                  <a:lnTo>
                    <a:pt x="960" y="342"/>
                  </a:lnTo>
                  <a:lnTo>
                    <a:pt x="958" y="343"/>
                  </a:lnTo>
                  <a:lnTo>
                    <a:pt x="956" y="345"/>
                  </a:lnTo>
                  <a:lnTo>
                    <a:pt x="955" y="348"/>
                  </a:lnTo>
                  <a:lnTo>
                    <a:pt x="955" y="352"/>
                  </a:lnTo>
                  <a:lnTo>
                    <a:pt x="958" y="353"/>
                  </a:lnTo>
                  <a:lnTo>
                    <a:pt x="959" y="353"/>
                  </a:lnTo>
                  <a:lnTo>
                    <a:pt x="959" y="354"/>
                  </a:lnTo>
                  <a:lnTo>
                    <a:pt x="955" y="355"/>
                  </a:lnTo>
                  <a:lnTo>
                    <a:pt x="949" y="355"/>
                  </a:lnTo>
                  <a:lnTo>
                    <a:pt x="948" y="355"/>
                  </a:lnTo>
                  <a:lnTo>
                    <a:pt x="950" y="354"/>
                  </a:lnTo>
                  <a:lnTo>
                    <a:pt x="951" y="353"/>
                  </a:lnTo>
                  <a:lnTo>
                    <a:pt x="952" y="351"/>
                  </a:lnTo>
                  <a:lnTo>
                    <a:pt x="952" y="348"/>
                  </a:lnTo>
                  <a:lnTo>
                    <a:pt x="950" y="346"/>
                  </a:lnTo>
                  <a:lnTo>
                    <a:pt x="948" y="346"/>
                  </a:lnTo>
                  <a:lnTo>
                    <a:pt x="942" y="347"/>
                  </a:lnTo>
                  <a:lnTo>
                    <a:pt x="940" y="347"/>
                  </a:lnTo>
                  <a:lnTo>
                    <a:pt x="939" y="344"/>
                  </a:lnTo>
                  <a:lnTo>
                    <a:pt x="936" y="343"/>
                  </a:lnTo>
                  <a:lnTo>
                    <a:pt x="932" y="343"/>
                  </a:lnTo>
                  <a:lnTo>
                    <a:pt x="929" y="341"/>
                  </a:lnTo>
                  <a:lnTo>
                    <a:pt x="929" y="340"/>
                  </a:lnTo>
                  <a:lnTo>
                    <a:pt x="929" y="339"/>
                  </a:lnTo>
                  <a:lnTo>
                    <a:pt x="929" y="338"/>
                  </a:lnTo>
                  <a:lnTo>
                    <a:pt x="928" y="338"/>
                  </a:lnTo>
                  <a:lnTo>
                    <a:pt x="926" y="338"/>
                  </a:lnTo>
                  <a:lnTo>
                    <a:pt x="922" y="340"/>
                  </a:lnTo>
                  <a:lnTo>
                    <a:pt x="924" y="341"/>
                  </a:lnTo>
                  <a:lnTo>
                    <a:pt x="926" y="345"/>
                  </a:lnTo>
                  <a:lnTo>
                    <a:pt x="928" y="345"/>
                  </a:lnTo>
                  <a:lnTo>
                    <a:pt x="931" y="346"/>
                  </a:lnTo>
                  <a:lnTo>
                    <a:pt x="929" y="348"/>
                  </a:lnTo>
                  <a:lnTo>
                    <a:pt x="927" y="348"/>
                  </a:lnTo>
                  <a:lnTo>
                    <a:pt x="923" y="348"/>
                  </a:lnTo>
                  <a:lnTo>
                    <a:pt x="922" y="348"/>
                  </a:lnTo>
                  <a:lnTo>
                    <a:pt x="919" y="353"/>
                  </a:lnTo>
                  <a:lnTo>
                    <a:pt x="915" y="351"/>
                  </a:lnTo>
                  <a:lnTo>
                    <a:pt x="911" y="348"/>
                  </a:lnTo>
                  <a:lnTo>
                    <a:pt x="910" y="347"/>
                  </a:lnTo>
                  <a:lnTo>
                    <a:pt x="913" y="345"/>
                  </a:lnTo>
                  <a:lnTo>
                    <a:pt x="915" y="344"/>
                  </a:lnTo>
                  <a:lnTo>
                    <a:pt x="914" y="343"/>
                  </a:lnTo>
                  <a:lnTo>
                    <a:pt x="913" y="342"/>
                  </a:lnTo>
                  <a:lnTo>
                    <a:pt x="911" y="341"/>
                  </a:lnTo>
                  <a:lnTo>
                    <a:pt x="910" y="340"/>
                  </a:lnTo>
                  <a:lnTo>
                    <a:pt x="910" y="338"/>
                  </a:lnTo>
                  <a:lnTo>
                    <a:pt x="908" y="338"/>
                  </a:lnTo>
                  <a:lnTo>
                    <a:pt x="906" y="338"/>
                  </a:lnTo>
                  <a:lnTo>
                    <a:pt x="900" y="335"/>
                  </a:lnTo>
                  <a:lnTo>
                    <a:pt x="899" y="332"/>
                  </a:lnTo>
                  <a:lnTo>
                    <a:pt x="897" y="330"/>
                  </a:lnTo>
                  <a:lnTo>
                    <a:pt x="896" y="329"/>
                  </a:lnTo>
                  <a:lnTo>
                    <a:pt x="893" y="329"/>
                  </a:lnTo>
                  <a:lnTo>
                    <a:pt x="891" y="331"/>
                  </a:lnTo>
                  <a:lnTo>
                    <a:pt x="890" y="334"/>
                  </a:lnTo>
                  <a:lnTo>
                    <a:pt x="887" y="333"/>
                  </a:lnTo>
                  <a:lnTo>
                    <a:pt x="886" y="332"/>
                  </a:lnTo>
                  <a:lnTo>
                    <a:pt x="884" y="330"/>
                  </a:lnTo>
                  <a:lnTo>
                    <a:pt x="882" y="328"/>
                  </a:lnTo>
                  <a:lnTo>
                    <a:pt x="881" y="326"/>
                  </a:lnTo>
                  <a:lnTo>
                    <a:pt x="880" y="325"/>
                  </a:lnTo>
                  <a:lnTo>
                    <a:pt x="878" y="325"/>
                  </a:lnTo>
                  <a:lnTo>
                    <a:pt x="877" y="326"/>
                  </a:lnTo>
                  <a:lnTo>
                    <a:pt x="872" y="325"/>
                  </a:lnTo>
                  <a:lnTo>
                    <a:pt x="869" y="325"/>
                  </a:lnTo>
                  <a:lnTo>
                    <a:pt x="865" y="325"/>
                  </a:lnTo>
                  <a:lnTo>
                    <a:pt x="864" y="325"/>
                  </a:lnTo>
                  <a:lnTo>
                    <a:pt x="861" y="325"/>
                  </a:lnTo>
                  <a:lnTo>
                    <a:pt x="858" y="324"/>
                  </a:lnTo>
                  <a:lnTo>
                    <a:pt x="859" y="322"/>
                  </a:lnTo>
                  <a:lnTo>
                    <a:pt x="859" y="320"/>
                  </a:lnTo>
                  <a:lnTo>
                    <a:pt x="860" y="318"/>
                  </a:lnTo>
                  <a:lnTo>
                    <a:pt x="861" y="315"/>
                  </a:lnTo>
                  <a:lnTo>
                    <a:pt x="860" y="313"/>
                  </a:lnTo>
                  <a:lnTo>
                    <a:pt x="859" y="312"/>
                  </a:lnTo>
                  <a:lnTo>
                    <a:pt x="859" y="311"/>
                  </a:lnTo>
                  <a:lnTo>
                    <a:pt x="857" y="305"/>
                  </a:lnTo>
                  <a:lnTo>
                    <a:pt x="852" y="301"/>
                  </a:lnTo>
                  <a:lnTo>
                    <a:pt x="845" y="306"/>
                  </a:lnTo>
                  <a:lnTo>
                    <a:pt x="836" y="306"/>
                  </a:lnTo>
                  <a:lnTo>
                    <a:pt x="832" y="306"/>
                  </a:lnTo>
                  <a:lnTo>
                    <a:pt x="824" y="306"/>
                  </a:lnTo>
                  <a:lnTo>
                    <a:pt x="821" y="304"/>
                  </a:lnTo>
                  <a:lnTo>
                    <a:pt x="818" y="300"/>
                  </a:lnTo>
                  <a:lnTo>
                    <a:pt x="817" y="297"/>
                  </a:lnTo>
                  <a:lnTo>
                    <a:pt x="820" y="292"/>
                  </a:lnTo>
                  <a:lnTo>
                    <a:pt x="823" y="290"/>
                  </a:lnTo>
                  <a:lnTo>
                    <a:pt x="834" y="290"/>
                  </a:lnTo>
                  <a:lnTo>
                    <a:pt x="837" y="289"/>
                  </a:lnTo>
                  <a:lnTo>
                    <a:pt x="840" y="288"/>
                  </a:lnTo>
                  <a:lnTo>
                    <a:pt x="843" y="284"/>
                  </a:lnTo>
                  <a:lnTo>
                    <a:pt x="844" y="280"/>
                  </a:lnTo>
                  <a:lnTo>
                    <a:pt x="844" y="277"/>
                  </a:lnTo>
                  <a:lnTo>
                    <a:pt x="840" y="278"/>
                  </a:lnTo>
                  <a:lnTo>
                    <a:pt x="836" y="280"/>
                  </a:lnTo>
                  <a:lnTo>
                    <a:pt x="833" y="279"/>
                  </a:lnTo>
                  <a:lnTo>
                    <a:pt x="831" y="277"/>
                  </a:lnTo>
                  <a:lnTo>
                    <a:pt x="830" y="274"/>
                  </a:lnTo>
                  <a:lnTo>
                    <a:pt x="830" y="273"/>
                  </a:lnTo>
                  <a:lnTo>
                    <a:pt x="829" y="272"/>
                  </a:lnTo>
                  <a:lnTo>
                    <a:pt x="827" y="271"/>
                  </a:lnTo>
                  <a:lnTo>
                    <a:pt x="826" y="271"/>
                  </a:lnTo>
                  <a:lnTo>
                    <a:pt x="823" y="271"/>
                  </a:lnTo>
                  <a:lnTo>
                    <a:pt x="823" y="270"/>
                  </a:lnTo>
                  <a:lnTo>
                    <a:pt x="821" y="268"/>
                  </a:lnTo>
                  <a:lnTo>
                    <a:pt x="820" y="267"/>
                  </a:lnTo>
                  <a:lnTo>
                    <a:pt x="819" y="268"/>
                  </a:lnTo>
                  <a:lnTo>
                    <a:pt x="819" y="271"/>
                  </a:lnTo>
                  <a:lnTo>
                    <a:pt x="818" y="273"/>
                  </a:lnTo>
                  <a:lnTo>
                    <a:pt x="818" y="274"/>
                  </a:lnTo>
                  <a:lnTo>
                    <a:pt x="818" y="278"/>
                  </a:lnTo>
                  <a:lnTo>
                    <a:pt x="820" y="278"/>
                  </a:lnTo>
                  <a:lnTo>
                    <a:pt x="821" y="279"/>
                  </a:lnTo>
                  <a:lnTo>
                    <a:pt x="823" y="281"/>
                  </a:lnTo>
                  <a:lnTo>
                    <a:pt x="824" y="285"/>
                  </a:lnTo>
                  <a:lnTo>
                    <a:pt x="823" y="289"/>
                  </a:lnTo>
                  <a:lnTo>
                    <a:pt x="820" y="291"/>
                  </a:lnTo>
                  <a:lnTo>
                    <a:pt x="816" y="291"/>
                  </a:lnTo>
                  <a:lnTo>
                    <a:pt x="814" y="291"/>
                  </a:lnTo>
                  <a:lnTo>
                    <a:pt x="808" y="287"/>
                  </a:lnTo>
                  <a:lnTo>
                    <a:pt x="805" y="289"/>
                  </a:lnTo>
                  <a:lnTo>
                    <a:pt x="803" y="289"/>
                  </a:lnTo>
                  <a:lnTo>
                    <a:pt x="801" y="290"/>
                  </a:lnTo>
                  <a:lnTo>
                    <a:pt x="800" y="291"/>
                  </a:lnTo>
                  <a:lnTo>
                    <a:pt x="799" y="293"/>
                  </a:lnTo>
                  <a:lnTo>
                    <a:pt x="799" y="294"/>
                  </a:lnTo>
                  <a:lnTo>
                    <a:pt x="801" y="298"/>
                  </a:lnTo>
                  <a:lnTo>
                    <a:pt x="801" y="300"/>
                  </a:lnTo>
                  <a:lnTo>
                    <a:pt x="805" y="300"/>
                  </a:lnTo>
                  <a:lnTo>
                    <a:pt x="801" y="302"/>
                  </a:lnTo>
                  <a:lnTo>
                    <a:pt x="800" y="303"/>
                  </a:lnTo>
                  <a:lnTo>
                    <a:pt x="799" y="300"/>
                  </a:lnTo>
                  <a:lnTo>
                    <a:pt x="797" y="297"/>
                  </a:lnTo>
                  <a:lnTo>
                    <a:pt x="791" y="294"/>
                  </a:lnTo>
                  <a:lnTo>
                    <a:pt x="788" y="290"/>
                  </a:lnTo>
                  <a:lnTo>
                    <a:pt x="786" y="286"/>
                  </a:lnTo>
                  <a:lnTo>
                    <a:pt x="786" y="276"/>
                  </a:lnTo>
                  <a:lnTo>
                    <a:pt x="786" y="273"/>
                  </a:lnTo>
                  <a:lnTo>
                    <a:pt x="785" y="270"/>
                  </a:lnTo>
                  <a:lnTo>
                    <a:pt x="783" y="267"/>
                  </a:lnTo>
                  <a:lnTo>
                    <a:pt x="782" y="266"/>
                  </a:lnTo>
                  <a:lnTo>
                    <a:pt x="780" y="264"/>
                  </a:lnTo>
                  <a:lnTo>
                    <a:pt x="780" y="265"/>
                  </a:lnTo>
                  <a:lnTo>
                    <a:pt x="783" y="271"/>
                  </a:lnTo>
                  <a:lnTo>
                    <a:pt x="784" y="273"/>
                  </a:lnTo>
                  <a:lnTo>
                    <a:pt x="784" y="285"/>
                  </a:lnTo>
                  <a:lnTo>
                    <a:pt x="786" y="290"/>
                  </a:lnTo>
                  <a:lnTo>
                    <a:pt x="789" y="293"/>
                  </a:lnTo>
                  <a:lnTo>
                    <a:pt x="792" y="296"/>
                  </a:lnTo>
                  <a:lnTo>
                    <a:pt x="795" y="300"/>
                  </a:lnTo>
                  <a:lnTo>
                    <a:pt x="795" y="302"/>
                  </a:lnTo>
                  <a:lnTo>
                    <a:pt x="791" y="303"/>
                  </a:lnTo>
                  <a:lnTo>
                    <a:pt x="777" y="302"/>
                  </a:lnTo>
                  <a:lnTo>
                    <a:pt x="768" y="300"/>
                  </a:lnTo>
                  <a:lnTo>
                    <a:pt x="764" y="299"/>
                  </a:lnTo>
                  <a:lnTo>
                    <a:pt x="764" y="296"/>
                  </a:lnTo>
                  <a:lnTo>
                    <a:pt x="767" y="293"/>
                  </a:lnTo>
                  <a:lnTo>
                    <a:pt x="767" y="291"/>
                  </a:lnTo>
                  <a:lnTo>
                    <a:pt x="766" y="289"/>
                  </a:lnTo>
                  <a:lnTo>
                    <a:pt x="763" y="287"/>
                  </a:lnTo>
                  <a:lnTo>
                    <a:pt x="758" y="285"/>
                  </a:lnTo>
                  <a:lnTo>
                    <a:pt x="746" y="286"/>
                  </a:lnTo>
                  <a:lnTo>
                    <a:pt x="721" y="284"/>
                  </a:lnTo>
                  <a:lnTo>
                    <a:pt x="718" y="283"/>
                  </a:lnTo>
                  <a:lnTo>
                    <a:pt x="716" y="282"/>
                  </a:lnTo>
                  <a:lnTo>
                    <a:pt x="712" y="279"/>
                  </a:lnTo>
                  <a:lnTo>
                    <a:pt x="710" y="276"/>
                  </a:lnTo>
                  <a:lnTo>
                    <a:pt x="712" y="272"/>
                  </a:lnTo>
                  <a:lnTo>
                    <a:pt x="712" y="271"/>
                  </a:lnTo>
                  <a:lnTo>
                    <a:pt x="709" y="268"/>
                  </a:lnTo>
                  <a:lnTo>
                    <a:pt x="702" y="267"/>
                  </a:lnTo>
                  <a:lnTo>
                    <a:pt x="695" y="268"/>
                  </a:lnTo>
                  <a:lnTo>
                    <a:pt x="691" y="270"/>
                  </a:lnTo>
                  <a:lnTo>
                    <a:pt x="689" y="272"/>
                  </a:lnTo>
                  <a:lnTo>
                    <a:pt x="665" y="291"/>
                  </a:lnTo>
                  <a:lnTo>
                    <a:pt x="651" y="298"/>
                  </a:lnTo>
                  <a:lnTo>
                    <a:pt x="647" y="301"/>
                  </a:lnTo>
                  <a:lnTo>
                    <a:pt x="638" y="313"/>
                  </a:lnTo>
                  <a:lnTo>
                    <a:pt x="635" y="314"/>
                  </a:lnTo>
                  <a:lnTo>
                    <a:pt x="631" y="312"/>
                  </a:lnTo>
                  <a:lnTo>
                    <a:pt x="628" y="312"/>
                  </a:lnTo>
                  <a:lnTo>
                    <a:pt x="622" y="313"/>
                  </a:lnTo>
                  <a:lnTo>
                    <a:pt x="614" y="316"/>
                  </a:lnTo>
                  <a:lnTo>
                    <a:pt x="606" y="323"/>
                  </a:lnTo>
                  <a:lnTo>
                    <a:pt x="603" y="326"/>
                  </a:lnTo>
                  <a:lnTo>
                    <a:pt x="603" y="328"/>
                  </a:lnTo>
                  <a:lnTo>
                    <a:pt x="601" y="329"/>
                  </a:lnTo>
                  <a:lnTo>
                    <a:pt x="599" y="331"/>
                  </a:lnTo>
                  <a:lnTo>
                    <a:pt x="598" y="333"/>
                  </a:lnTo>
                  <a:lnTo>
                    <a:pt x="596" y="334"/>
                  </a:lnTo>
                  <a:lnTo>
                    <a:pt x="595" y="338"/>
                  </a:lnTo>
                  <a:lnTo>
                    <a:pt x="592" y="340"/>
                  </a:lnTo>
                  <a:lnTo>
                    <a:pt x="590" y="343"/>
                  </a:lnTo>
                  <a:lnTo>
                    <a:pt x="589" y="345"/>
                  </a:lnTo>
                  <a:lnTo>
                    <a:pt x="588" y="348"/>
                  </a:lnTo>
                  <a:lnTo>
                    <a:pt x="587" y="351"/>
                  </a:lnTo>
                  <a:lnTo>
                    <a:pt x="585" y="356"/>
                  </a:lnTo>
                  <a:lnTo>
                    <a:pt x="584" y="358"/>
                  </a:lnTo>
                  <a:lnTo>
                    <a:pt x="583" y="361"/>
                  </a:lnTo>
                  <a:lnTo>
                    <a:pt x="582" y="366"/>
                  </a:lnTo>
                  <a:lnTo>
                    <a:pt x="581" y="369"/>
                  </a:lnTo>
                  <a:lnTo>
                    <a:pt x="581" y="371"/>
                  </a:lnTo>
                  <a:lnTo>
                    <a:pt x="583" y="372"/>
                  </a:lnTo>
                  <a:lnTo>
                    <a:pt x="583" y="376"/>
                  </a:lnTo>
                  <a:lnTo>
                    <a:pt x="582" y="385"/>
                  </a:lnTo>
                  <a:lnTo>
                    <a:pt x="581" y="395"/>
                  </a:lnTo>
                  <a:lnTo>
                    <a:pt x="581" y="401"/>
                  </a:lnTo>
                  <a:lnTo>
                    <a:pt x="581" y="405"/>
                  </a:lnTo>
                  <a:lnTo>
                    <a:pt x="580" y="412"/>
                  </a:lnTo>
                  <a:lnTo>
                    <a:pt x="581" y="421"/>
                  </a:lnTo>
                  <a:lnTo>
                    <a:pt x="582" y="428"/>
                  </a:lnTo>
                  <a:lnTo>
                    <a:pt x="582" y="434"/>
                  </a:lnTo>
                  <a:lnTo>
                    <a:pt x="584" y="435"/>
                  </a:lnTo>
                  <a:lnTo>
                    <a:pt x="587" y="436"/>
                  </a:lnTo>
                  <a:lnTo>
                    <a:pt x="590" y="437"/>
                  </a:lnTo>
                  <a:lnTo>
                    <a:pt x="593" y="438"/>
                  </a:lnTo>
                  <a:lnTo>
                    <a:pt x="594" y="440"/>
                  </a:lnTo>
                  <a:lnTo>
                    <a:pt x="594" y="442"/>
                  </a:lnTo>
                  <a:lnTo>
                    <a:pt x="593" y="444"/>
                  </a:lnTo>
                  <a:lnTo>
                    <a:pt x="594" y="445"/>
                  </a:lnTo>
                  <a:lnTo>
                    <a:pt x="596" y="446"/>
                  </a:lnTo>
                  <a:lnTo>
                    <a:pt x="598" y="449"/>
                  </a:lnTo>
                  <a:lnTo>
                    <a:pt x="598" y="453"/>
                  </a:lnTo>
                  <a:lnTo>
                    <a:pt x="598" y="454"/>
                  </a:lnTo>
                  <a:lnTo>
                    <a:pt x="593" y="455"/>
                  </a:lnTo>
                  <a:lnTo>
                    <a:pt x="589" y="455"/>
                  </a:lnTo>
                  <a:lnTo>
                    <a:pt x="587" y="454"/>
                  </a:lnTo>
                  <a:lnTo>
                    <a:pt x="584" y="454"/>
                  </a:lnTo>
                  <a:lnTo>
                    <a:pt x="583" y="453"/>
                  </a:lnTo>
                  <a:lnTo>
                    <a:pt x="581" y="451"/>
                  </a:lnTo>
                  <a:lnTo>
                    <a:pt x="580" y="449"/>
                  </a:lnTo>
                  <a:lnTo>
                    <a:pt x="579" y="448"/>
                  </a:lnTo>
                  <a:lnTo>
                    <a:pt x="579" y="447"/>
                  </a:lnTo>
                  <a:lnTo>
                    <a:pt x="576" y="447"/>
                  </a:lnTo>
                  <a:lnTo>
                    <a:pt x="574" y="447"/>
                  </a:lnTo>
                  <a:lnTo>
                    <a:pt x="572" y="448"/>
                  </a:lnTo>
                  <a:lnTo>
                    <a:pt x="568" y="447"/>
                  </a:lnTo>
                  <a:lnTo>
                    <a:pt x="565" y="450"/>
                  </a:lnTo>
                  <a:lnTo>
                    <a:pt x="562" y="450"/>
                  </a:lnTo>
                  <a:lnTo>
                    <a:pt x="560" y="450"/>
                  </a:lnTo>
                  <a:lnTo>
                    <a:pt x="558" y="451"/>
                  </a:lnTo>
                  <a:lnTo>
                    <a:pt x="557" y="452"/>
                  </a:lnTo>
                  <a:lnTo>
                    <a:pt x="553" y="456"/>
                  </a:lnTo>
                  <a:lnTo>
                    <a:pt x="551" y="457"/>
                  </a:lnTo>
                  <a:lnTo>
                    <a:pt x="548" y="457"/>
                  </a:lnTo>
                  <a:lnTo>
                    <a:pt x="544" y="457"/>
                  </a:lnTo>
                  <a:lnTo>
                    <a:pt x="541" y="457"/>
                  </a:lnTo>
                  <a:lnTo>
                    <a:pt x="539" y="457"/>
                  </a:lnTo>
                  <a:lnTo>
                    <a:pt x="534" y="462"/>
                  </a:lnTo>
                  <a:lnTo>
                    <a:pt x="533" y="463"/>
                  </a:lnTo>
                  <a:lnTo>
                    <a:pt x="534" y="466"/>
                  </a:lnTo>
                  <a:lnTo>
                    <a:pt x="535" y="468"/>
                  </a:lnTo>
                  <a:lnTo>
                    <a:pt x="535" y="468"/>
                  </a:lnTo>
                  <a:lnTo>
                    <a:pt x="533" y="468"/>
                  </a:lnTo>
                  <a:lnTo>
                    <a:pt x="530" y="468"/>
                  </a:lnTo>
                  <a:lnTo>
                    <a:pt x="525" y="467"/>
                  </a:lnTo>
                  <a:lnTo>
                    <a:pt x="522" y="467"/>
                  </a:lnTo>
                  <a:lnTo>
                    <a:pt x="521" y="468"/>
                  </a:lnTo>
                  <a:lnTo>
                    <a:pt x="520" y="470"/>
                  </a:lnTo>
                  <a:lnTo>
                    <a:pt x="519" y="470"/>
                  </a:lnTo>
                  <a:lnTo>
                    <a:pt x="518" y="470"/>
                  </a:lnTo>
                  <a:lnTo>
                    <a:pt x="516" y="470"/>
                  </a:lnTo>
                  <a:lnTo>
                    <a:pt x="514" y="468"/>
                  </a:lnTo>
                  <a:lnTo>
                    <a:pt x="512" y="468"/>
                  </a:lnTo>
                  <a:lnTo>
                    <a:pt x="510" y="467"/>
                  </a:lnTo>
                  <a:lnTo>
                    <a:pt x="508" y="464"/>
                  </a:lnTo>
                  <a:lnTo>
                    <a:pt x="507" y="461"/>
                  </a:lnTo>
                  <a:lnTo>
                    <a:pt x="505" y="461"/>
                  </a:lnTo>
                  <a:lnTo>
                    <a:pt x="501" y="460"/>
                  </a:lnTo>
                  <a:lnTo>
                    <a:pt x="494" y="457"/>
                  </a:lnTo>
                  <a:lnTo>
                    <a:pt x="493" y="456"/>
                  </a:lnTo>
                  <a:lnTo>
                    <a:pt x="490" y="454"/>
                  </a:lnTo>
                  <a:lnTo>
                    <a:pt x="485" y="455"/>
                  </a:lnTo>
                  <a:lnTo>
                    <a:pt x="478" y="457"/>
                  </a:lnTo>
                  <a:lnTo>
                    <a:pt x="472" y="456"/>
                  </a:lnTo>
                  <a:lnTo>
                    <a:pt x="471" y="457"/>
                  </a:lnTo>
                  <a:lnTo>
                    <a:pt x="470" y="457"/>
                  </a:lnTo>
                  <a:lnTo>
                    <a:pt x="469" y="460"/>
                  </a:lnTo>
                  <a:lnTo>
                    <a:pt x="469" y="461"/>
                  </a:lnTo>
                  <a:lnTo>
                    <a:pt x="466" y="463"/>
                  </a:lnTo>
                  <a:lnTo>
                    <a:pt x="463" y="466"/>
                  </a:lnTo>
                  <a:lnTo>
                    <a:pt x="462" y="467"/>
                  </a:lnTo>
                  <a:lnTo>
                    <a:pt x="461" y="467"/>
                  </a:lnTo>
                  <a:lnTo>
                    <a:pt x="457" y="468"/>
                  </a:lnTo>
                  <a:lnTo>
                    <a:pt x="455" y="467"/>
                  </a:lnTo>
                  <a:lnTo>
                    <a:pt x="454" y="466"/>
                  </a:lnTo>
                  <a:lnTo>
                    <a:pt x="451" y="464"/>
                  </a:lnTo>
                  <a:lnTo>
                    <a:pt x="450" y="461"/>
                  </a:lnTo>
                  <a:lnTo>
                    <a:pt x="449" y="456"/>
                  </a:lnTo>
                  <a:lnTo>
                    <a:pt x="448" y="453"/>
                  </a:lnTo>
                  <a:lnTo>
                    <a:pt x="445" y="452"/>
                  </a:lnTo>
                  <a:lnTo>
                    <a:pt x="443" y="452"/>
                  </a:lnTo>
                  <a:lnTo>
                    <a:pt x="440" y="451"/>
                  </a:lnTo>
                  <a:lnTo>
                    <a:pt x="434" y="446"/>
                  </a:lnTo>
                  <a:lnTo>
                    <a:pt x="431" y="445"/>
                  </a:lnTo>
                  <a:lnTo>
                    <a:pt x="424" y="445"/>
                  </a:lnTo>
                  <a:lnTo>
                    <a:pt x="421" y="444"/>
                  </a:lnTo>
                  <a:lnTo>
                    <a:pt x="421" y="443"/>
                  </a:lnTo>
                  <a:lnTo>
                    <a:pt x="421" y="442"/>
                  </a:lnTo>
                  <a:lnTo>
                    <a:pt x="421" y="437"/>
                  </a:lnTo>
                  <a:lnTo>
                    <a:pt x="422" y="434"/>
                  </a:lnTo>
                  <a:lnTo>
                    <a:pt x="425" y="432"/>
                  </a:lnTo>
                  <a:lnTo>
                    <a:pt x="428" y="432"/>
                  </a:lnTo>
                  <a:lnTo>
                    <a:pt x="428" y="431"/>
                  </a:lnTo>
                  <a:lnTo>
                    <a:pt x="427" y="430"/>
                  </a:lnTo>
                  <a:lnTo>
                    <a:pt x="423" y="429"/>
                  </a:lnTo>
                  <a:lnTo>
                    <a:pt x="421" y="427"/>
                  </a:lnTo>
                  <a:lnTo>
                    <a:pt x="423" y="424"/>
                  </a:lnTo>
                  <a:lnTo>
                    <a:pt x="409" y="423"/>
                  </a:lnTo>
                  <a:lnTo>
                    <a:pt x="408" y="423"/>
                  </a:lnTo>
                  <a:lnTo>
                    <a:pt x="401" y="418"/>
                  </a:lnTo>
                  <a:lnTo>
                    <a:pt x="399" y="418"/>
                  </a:lnTo>
                  <a:lnTo>
                    <a:pt x="396" y="419"/>
                  </a:lnTo>
                  <a:lnTo>
                    <a:pt x="392" y="419"/>
                  </a:lnTo>
                  <a:lnTo>
                    <a:pt x="390" y="425"/>
                  </a:lnTo>
                  <a:lnTo>
                    <a:pt x="387" y="426"/>
                  </a:lnTo>
                  <a:lnTo>
                    <a:pt x="386" y="424"/>
                  </a:lnTo>
                  <a:lnTo>
                    <a:pt x="384" y="419"/>
                  </a:lnTo>
                  <a:lnTo>
                    <a:pt x="381" y="415"/>
                  </a:lnTo>
                  <a:lnTo>
                    <a:pt x="379" y="412"/>
                  </a:lnTo>
                  <a:lnTo>
                    <a:pt x="378" y="411"/>
                  </a:lnTo>
                  <a:lnTo>
                    <a:pt x="377" y="411"/>
                  </a:lnTo>
                  <a:lnTo>
                    <a:pt x="376" y="411"/>
                  </a:lnTo>
                  <a:lnTo>
                    <a:pt x="377" y="408"/>
                  </a:lnTo>
                  <a:lnTo>
                    <a:pt x="375" y="407"/>
                  </a:lnTo>
                  <a:lnTo>
                    <a:pt x="359" y="407"/>
                  </a:lnTo>
                  <a:lnTo>
                    <a:pt x="355" y="409"/>
                  </a:lnTo>
                  <a:lnTo>
                    <a:pt x="354" y="408"/>
                  </a:lnTo>
                  <a:lnTo>
                    <a:pt x="352" y="407"/>
                  </a:lnTo>
                  <a:lnTo>
                    <a:pt x="351" y="404"/>
                  </a:lnTo>
                  <a:lnTo>
                    <a:pt x="350" y="402"/>
                  </a:lnTo>
                  <a:lnTo>
                    <a:pt x="349" y="400"/>
                  </a:lnTo>
                  <a:lnTo>
                    <a:pt x="346" y="398"/>
                  </a:lnTo>
                  <a:lnTo>
                    <a:pt x="344" y="397"/>
                  </a:lnTo>
                  <a:lnTo>
                    <a:pt x="333" y="396"/>
                  </a:lnTo>
                  <a:lnTo>
                    <a:pt x="333" y="396"/>
                  </a:lnTo>
                  <a:lnTo>
                    <a:pt x="331" y="394"/>
                  </a:lnTo>
                  <a:lnTo>
                    <a:pt x="330" y="393"/>
                  </a:lnTo>
                  <a:lnTo>
                    <a:pt x="329" y="394"/>
                  </a:lnTo>
                  <a:lnTo>
                    <a:pt x="327" y="395"/>
                  </a:lnTo>
                  <a:lnTo>
                    <a:pt x="326" y="396"/>
                  </a:lnTo>
                  <a:lnTo>
                    <a:pt x="325" y="395"/>
                  </a:lnTo>
                  <a:lnTo>
                    <a:pt x="323" y="393"/>
                  </a:lnTo>
                  <a:lnTo>
                    <a:pt x="323" y="392"/>
                  </a:lnTo>
                  <a:lnTo>
                    <a:pt x="319" y="390"/>
                  </a:lnTo>
                  <a:lnTo>
                    <a:pt x="313" y="388"/>
                  </a:lnTo>
                  <a:lnTo>
                    <a:pt x="312" y="388"/>
                  </a:lnTo>
                  <a:lnTo>
                    <a:pt x="309" y="388"/>
                  </a:lnTo>
                  <a:lnTo>
                    <a:pt x="307" y="387"/>
                  </a:lnTo>
                  <a:lnTo>
                    <a:pt x="302" y="386"/>
                  </a:lnTo>
                  <a:lnTo>
                    <a:pt x="301" y="385"/>
                  </a:lnTo>
                  <a:lnTo>
                    <a:pt x="297" y="386"/>
                  </a:lnTo>
                  <a:lnTo>
                    <a:pt x="294" y="387"/>
                  </a:lnTo>
                  <a:lnTo>
                    <a:pt x="294" y="389"/>
                  </a:lnTo>
                  <a:lnTo>
                    <a:pt x="294" y="392"/>
                  </a:lnTo>
                  <a:lnTo>
                    <a:pt x="292" y="397"/>
                  </a:lnTo>
                  <a:lnTo>
                    <a:pt x="294" y="399"/>
                  </a:lnTo>
                  <a:lnTo>
                    <a:pt x="293" y="400"/>
                  </a:lnTo>
                  <a:lnTo>
                    <a:pt x="292" y="401"/>
                  </a:lnTo>
                  <a:lnTo>
                    <a:pt x="291" y="402"/>
                  </a:lnTo>
                  <a:lnTo>
                    <a:pt x="293" y="402"/>
                  </a:lnTo>
                  <a:lnTo>
                    <a:pt x="295" y="404"/>
                  </a:lnTo>
                  <a:lnTo>
                    <a:pt x="296" y="407"/>
                  </a:lnTo>
                  <a:lnTo>
                    <a:pt x="296" y="410"/>
                  </a:lnTo>
                  <a:lnTo>
                    <a:pt x="295" y="410"/>
                  </a:lnTo>
                  <a:lnTo>
                    <a:pt x="294" y="412"/>
                  </a:lnTo>
                  <a:lnTo>
                    <a:pt x="293" y="412"/>
                  </a:lnTo>
                  <a:lnTo>
                    <a:pt x="289" y="412"/>
                  </a:lnTo>
                  <a:lnTo>
                    <a:pt x="274" y="412"/>
                  </a:lnTo>
                  <a:lnTo>
                    <a:pt x="271" y="411"/>
                  </a:lnTo>
                  <a:lnTo>
                    <a:pt x="267" y="412"/>
                  </a:lnTo>
                  <a:lnTo>
                    <a:pt x="265" y="412"/>
                  </a:lnTo>
                  <a:lnTo>
                    <a:pt x="262" y="412"/>
                  </a:lnTo>
                  <a:lnTo>
                    <a:pt x="262" y="411"/>
                  </a:lnTo>
                  <a:lnTo>
                    <a:pt x="262" y="410"/>
                  </a:lnTo>
                  <a:lnTo>
                    <a:pt x="261" y="410"/>
                  </a:lnTo>
                  <a:lnTo>
                    <a:pt x="259" y="407"/>
                  </a:lnTo>
                  <a:lnTo>
                    <a:pt x="256" y="407"/>
                  </a:lnTo>
                  <a:lnTo>
                    <a:pt x="254" y="410"/>
                  </a:lnTo>
                  <a:lnTo>
                    <a:pt x="250" y="414"/>
                  </a:lnTo>
                  <a:lnTo>
                    <a:pt x="248" y="414"/>
                  </a:lnTo>
                  <a:lnTo>
                    <a:pt x="247" y="412"/>
                  </a:lnTo>
                  <a:lnTo>
                    <a:pt x="244" y="408"/>
                  </a:lnTo>
                  <a:lnTo>
                    <a:pt x="242" y="407"/>
                  </a:lnTo>
                  <a:lnTo>
                    <a:pt x="236" y="405"/>
                  </a:lnTo>
                  <a:lnTo>
                    <a:pt x="234" y="405"/>
                  </a:lnTo>
                  <a:lnTo>
                    <a:pt x="232" y="407"/>
                  </a:lnTo>
                  <a:lnTo>
                    <a:pt x="225" y="408"/>
                  </a:lnTo>
                  <a:lnTo>
                    <a:pt x="216" y="412"/>
                  </a:lnTo>
                  <a:lnTo>
                    <a:pt x="211" y="412"/>
                  </a:lnTo>
                  <a:lnTo>
                    <a:pt x="206" y="410"/>
                  </a:lnTo>
                  <a:lnTo>
                    <a:pt x="206" y="409"/>
                  </a:lnTo>
                  <a:lnTo>
                    <a:pt x="205" y="409"/>
                  </a:lnTo>
                  <a:lnTo>
                    <a:pt x="204" y="408"/>
                  </a:lnTo>
                  <a:lnTo>
                    <a:pt x="203" y="407"/>
                  </a:lnTo>
                  <a:lnTo>
                    <a:pt x="201" y="407"/>
                  </a:lnTo>
                  <a:lnTo>
                    <a:pt x="201" y="406"/>
                  </a:lnTo>
                  <a:lnTo>
                    <a:pt x="201" y="404"/>
                  </a:lnTo>
                  <a:lnTo>
                    <a:pt x="200" y="403"/>
                  </a:lnTo>
                  <a:lnTo>
                    <a:pt x="198" y="401"/>
                  </a:lnTo>
                  <a:lnTo>
                    <a:pt x="196" y="400"/>
                  </a:lnTo>
                  <a:lnTo>
                    <a:pt x="196" y="397"/>
                  </a:lnTo>
                  <a:lnTo>
                    <a:pt x="196" y="394"/>
                  </a:lnTo>
                  <a:lnTo>
                    <a:pt x="194" y="395"/>
                  </a:lnTo>
                  <a:lnTo>
                    <a:pt x="191" y="396"/>
                  </a:lnTo>
                  <a:lnTo>
                    <a:pt x="187" y="395"/>
                  </a:lnTo>
                  <a:lnTo>
                    <a:pt x="186" y="392"/>
                  </a:lnTo>
                  <a:lnTo>
                    <a:pt x="179" y="388"/>
                  </a:lnTo>
                  <a:lnTo>
                    <a:pt x="177" y="386"/>
                  </a:lnTo>
                  <a:lnTo>
                    <a:pt x="176" y="388"/>
                  </a:lnTo>
                  <a:lnTo>
                    <a:pt x="175" y="389"/>
                  </a:lnTo>
                  <a:lnTo>
                    <a:pt x="174" y="390"/>
                  </a:lnTo>
                  <a:lnTo>
                    <a:pt x="174" y="389"/>
                  </a:lnTo>
                  <a:lnTo>
                    <a:pt x="168" y="393"/>
                  </a:lnTo>
                  <a:lnTo>
                    <a:pt x="164" y="394"/>
                  </a:lnTo>
                  <a:lnTo>
                    <a:pt x="161" y="395"/>
                  </a:lnTo>
                  <a:lnTo>
                    <a:pt x="154" y="391"/>
                  </a:lnTo>
                  <a:lnTo>
                    <a:pt x="152" y="391"/>
                  </a:lnTo>
                  <a:lnTo>
                    <a:pt x="152" y="396"/>
                  </a:lnTo>
                  <a:lnTo>
                    <a:pt x="151" y="396"/>
                  </a:lnTo>
                  <a:lnTo>
                    <a:pt x="148" y="398"/>
                  </a:lnTo>
                  <a:lnTo>
                    <a:pt x="147" y="398"/>
                  </a:lnTo>
                  <a:lnTo>
                    <a:pt x="146" y="397"/>
                  </a:lnTo>
                  <a:lnTo>
                    <a:pt x="146" y="396"/>
                  </a:lnTo>
                  <a:lnTo>
                    <a:pt x="146" y="395"/>
                  </a:lnTo>
                  <a:lnTo>
                    <a:pt x="145" y="394"/>
                  </a:lnTo>
                  <a:lnTo>
                    <a:pt x="145" y="393"/>
                  </a:lnTo>
                  <a:lnTo>
                    <a:pt x="143" y="393"/>
                  </a:lnTo>
                  <a:lnTo>
                    <a:pt x="142" y="393"/>
                  </a:lnTo>
                  <a:lnTo>
                    <a:pt x="142" y="392"/>
                  </a:lnTo>
                  <a:lnTo>
                    <a:pt x="142" y="391"/>
                  </a:lnTo>
                  <a:lnTo>
                    <a:pt x="138" y="385"/>
                  </a:lnTo>
                  <a:lnTo>
                    <a:pt x="136" y="383"/>
                  </a:lnTo>
                  <a:lnTo>
                    <a:pt x="131" y="380"/>
                  </a:lnTo>
                  <a:lnTo>
                    <a:pt x="131" y="380"/>
                  </a:lnTo>
                  <a:lnTo>
                    <a:pt x="129" y="380"/>
                  </a:lnTo>
                  <a:lnTo>
                    <a:pt x="128" y="380"/>
                  </a:lnTo>
                  <a:lnTo>
                    <a:pt x="127" y="379"/>
                  </a:lnTo>
                  <a:lnTo>
                    <a:pt x="126" y="378"/>
                  </a:lnTo>
                  <a:lnTo>
                    <a:pt x="126" y="377"/>
                  </a:lnTo>
                  <a:lnTo>
                    <a:pt x="127" y="376"/>
                  </a:lnTo>
                  <a:lnTo>
                    <a:pt x="127" y="375"/>
                  </a:lnTo>
                  <a:lnTo>
                    <a:pt x="126" y="373"/>
                  </a:lnTo>
                  <a:lnTo>
                    <a:pt x="124" y="368"/>
                  </a:lnTo>
                  <a:lnTo>
                    <a:pt x="121" y="367"/>
                  </a:lnTo>
                  <a:lnTo>
                    <a:pt x="112" y="369"/>
                  </a:lnTo>
                  <a:lnTo>
                    <a:pt x="102" y="368"/>
                  </a:lnTo>
                  <a:lnTo>
                    <a:pt x="98" y="367"/>
                  </a:lnTo>
                  <a:lnTo>
                    <a:pt x="93" y="364"/>
                  </a:lnTo>
                  <a:lnTo>
                    <a:pt x="92" y="362"/>
                  </a:lnTo>
                  <a:lnTo>
                    <a:pt x="90" y="362"/>
                  </a:lnTo>
                  <a:lnTo>
                    <a:pt x="86" y="361"/>
                  </a:lnTo>
                  <a:lnTo>
                    <a:pt x="85" y="360"/>
                  </a:lnTo>
                  <a:lnTo>
                    <a:pt x="83" y="359"/>
                  </a:lnTo>
                  <a:lnTo>
                    <a:pt x="82" y="358"/>
                  </a:lnTo>
                  <a:lnTo>
                    <a:pt x="78" y="359"/>
                  </a:lnTo>
                  <a:lnTo>
                    <a:pt x="74" y="356"/>
                  </a:lnTo>
                  <a:lnTo>
                    <a:pt x="69" y="354"/>
                  </a:lnTo>
                  <a:lnTo>
                    <a:pt x="62" y="352"/>
                  </a:lnTo>
                  <a:lnTo>
                    <a:pt x="60" y="351"/>
                  </a:lnTo>
                  <a:lnTo>
                    <a:pt x="58" y="348"/>
                  </a:lnTo>
                  <a:lnTo>
                    <a:pt x="57" y="346"/>
                  </a:lnTo>
                  <a:lnTo>
                    <a:pt x="58" y="345"/>
                  </a:lnTo>
                  <a:lnTo>
                    <a:pt x="61" y="342"/>
                  </a:lnTo>
                  <a:lnTo>
                    <a:pt x="58" y="341"/>
                  </a:lnTo>
                  <a:lnTo>
                    <a:pt x="56" y="343"/>
                  </a:lnTo>
                  <a:lnTo>
                    <a:pt x="54" y="345"/>
                  </a:lnTo>
                  <a:lnTo>
                    <a:pt x="53" y="348"/>
                  </a:lnTo>
                  <a:lnTo>
                    <a:pt x="53" y="352"/>
                  </a:lnTo>
                  <a:lnTo>
                    <a:pt x="51" y="355"/>
                  </a:lnTo>
                  <a:lnTo>
                    <a:pt x="49" y="356"/>
                  </a:lnTo>
                  <a:lnTo>
                    <a:pt x="46" y="355"/>
                  </a:lnTo>
                  <a:lnTo>
                    <a:pt x="43" y="354"/>
                  </a:lnTo>
                  <a:lnTo>
                    <a:pt x="40" y="353"/>
                  </a:lnTo>
                  <a:lnTo>
                    <a:pt x="38" y="350"/>
                  </a:lnTo>
                  <a:lnTo>
                    <a:pt x="36" y="346"/>
                  </a:lnTo>
                  <a:lnTo>
                    <a:pt x="38" y="345"/>
                  </a:lnTo>
                  <a:lnTo>
                    <a:pt x="43" y="340"/>
                  </a:lnTo>
                  <a:lnTo>
                    <a:pt x="45" y="338"/>
                  </a:lnTo>
                  <a:lnTo>
                    <a:pt x="46" y="333"/>
                  </a:lnTo>
                  <a:lnTo>
                    <a:pt x="47" y="326"/>
                  </a:lnTo>
                  <a:lnTo>
                    <a:pt x="47" y="320"/>
                  </a:lnTo>
                  <a:lnTo>
                    <a:pt x="44" y="316"/>
                  </a:lnTo>
                  <a:lnTo>
                    <a:pt x="42" y="316"/>
                  </a:lnTo>
                  <a:lnTo>
                    <a:pt x="41" y="317"/>
                  </a:lnTo>
                  <a:lnTo>
                    <a:pt x="39" y="317"/>
                  </a:lnTo>
                  <a:lnTo>
                    <a:pt x="35" y="314"/>
                  </a:lnTo>
                  <a:lnTo>
                    <a:pt x="31" y="313"/>
                  </a:lnTo>
                  <a:lnTo>
                    <a:pt x="28" y="313"/>
                  </a:lnTo>
                  <a:lnTo>
                    <a:pt x="26" y="314"/>
                  </a:lnTo>
                  <a:lnTo>
                    <a:pt x="25" y="317"/>
                  </a:lnTo>
                  <a:lnTo>
                    <a:pt x="25" y="319"/>
                  </a:lnTo>
                  <a:lnTo>
                    <a:pt x="24" y="319"/>
                  </a:lnTo>
                  <a:lnTo>
                    <a:pt x="22" y="320"/>
                  </a:lnTo>
                  <a:lnTo>
                    <a:pt x="21" y="319"/>
                  </a:lnTo>
                  <a:lnTo>
                    <a:pt x="19" y="319"/>
                  </a:lnTo>
                  <a:lnTo>
                    <a:pt x="19" y="318"/>
                  </a:lnTo>
                  <a:lnTo>
                    <a:pt x="18" y="315"/>
                  </a:lnTo>
                  <a:lnTo>
                    <a:pt x="17" y="313"/>
                  </a:lnTo>
                  <a:lnTo>
                    <a:pt x="18" y="312"/>
                  </a:lnTo>
                  <a:lnTo>
                    <a:pt x="18" y="312"/>
                  </a:lnTo>
                  <a:lnTo>
                    <a:pt x="16" y="311"/>
                  </a:lnTo>
                  <a:lnTo>
                    <a:pt x="14" y="310"/>
                  </a:lnTo>
                  <a:lnTo>
                    <a:pt x="14" y="310"/>
                  </a:lnTo>
                  <a:lnTo>
                    <a:pt x="11" y="311"/>
                  </a:lnTo>
                  <a:lnTo>
                    <a:pt x="8" y="311"/>
                  </a:lnTo>
                  <a:lnTo>
                    <a:pt x="7" y="312"/>
                  </a:lnTo>
                  <a:lnTo>
                    <a:pt x="5" y="312"/>
                  </a:lnTo>
                  <a:lnTo>
                    <a:pt x="5" y="311"/>
                  </a:lnTo>
                  <a:lnTo>
                    <a:pt x="4" y="307"/>
                  </a:lnTo>
                  <a:lnTo>
                    <a:pt x="4" y="305"/>
                  </a:lnTo>
                  <a:lnTo>
                    <a:pt x="0" y="303"/>
                  </a:lnTo>
                  <a:lnTo>
                    <a:pt x="0" y="301"/>
                  </a:lnTo>
                  <a:lnTo>
                    <a:pt x="0" y="298"/>
                  </a:lnTo>
                  <a:lnTo>
                    <a:pt x="0" y="296"/>
                  </a:lnTo>
                  <a:lnTo>
                    <a:pt x="1" y="297"/>
                  </a:lnTo>
                  <a:lnTo>
                    <a:pt x="3" y="298"/>
                  </a:lnTo>
                  <a:lnTo>
                    <a:pt x="4" y="297"/>
                  </a:lnTo>
                  <a:lnTo>
                    <a:pt x="5" y="296"/>
                  </a:lnTo>
                  <a:lnTo>
                    <a:pt x="16" y="294"/>
                  </a:lnTo>
                  <a:lnTo>
                    <a:pt x="19" y="289"/>
                  </a:lnTo>
                  <a:lnTo>
                    <a:pt x="22" y="289"/>
                  </a:lnTo>
                  <a:lnTo>
                    <a:pt x="24" y="287"/>
                  </a:lnTo>
                  <a:lnTo>
                    <a:pt x="25" y="285"/>
                  </a:lnTo>
                  <a:lnTo>
                    <a:pt x="27" y="280"/>
                  </a:lnTo>
                  <a:lnTo>
                    <a:pt x="28" y="278"/>
                  </a:lnTo>
                  <a:lnTo>
                    <a:pt x="29" y="277"/>
                  </a:lnTo>
                  <a:lnTo>
                    <a:pt x="34" y="271"/>
                  </a:lnTo>
                  <a:lnTo>
                    <a:pt x="35" y="269"/>
                  </a:lnTo>
                  <a:lnTo>
                    <a:pt x="38" y="264"/>
                  </a:lnTo>
                  <a:lnTo>
                    <a:pt x="39" y="258"/>
                  </a:lnTo>
                  <a:lnTo>
                    <a:pt x="42" y="249"/>
                  </a:lnTo>
                  <a:lnTo>
                    <a:pt x="46" y="222"/>
                  </a:lnTo>
                  <a:lnTo>
                    <a:pt x="49" y="212"/>
                  </a:lnTo>
                  <a:lnTo>
                    <a:pt x="54" y="190"/>
                  </a:lnTo>
                  <a:lnTo>
                    <a:pt x="62" y="143"/>
                  </a:lnTo>
                  <a:lnTo>
                    <a:pt x="65" y="119"/>
                  </a:lnTo>
                  <a:lnTo>
                    <a:pt x="66" y="109"/>
                  </a:lnTo>
                  <a:lnTo>
                    <a:pt x="66" y="106"/>
                  </a:lnTo>
                  <a:lnTo>
                    <a:pt x="65" y="101"/>
                  </a:lnTo>
                  <a:lnTo>
                    <a:pt x="65" y="100"/>
                  </a:lnTo>
                  <a:lnTo>
                    <a:pt x="67" y="95"/>
                  </a:lnTo>
                  <a:lnTo>
                    <a:pt x="68" y="94"/>
                  </a:lnTo>
                  <a:lnTo>
                    <a:pt x="68" y="92"/>
                  </a:lnTo>
                  <a:lnTo>
                    <a:pt x="70" y="85"/>
                  </a:lnTo>
                  <a:lnTo>
                    <a:pt x="73" y="81"/>
                  </a:lnTo>
                  <a:lnTo>
                    <a:pt x="76" y="81"/>
                  </a:lnTo>
                  <a:lnTo>
                    <a:pt x="83" y="83"/>
                  </a:lnTo>
                  <a:lnTo>
                    <a:pt x="88" y="82"/>
                  </a:lnTo>
                  <a:lnTo>
                    <a:pt x="90" y="81"/>
                  </a:lnTo>
                  <a:lnTo>
                    <a:pt x="90" y="78"/>
                  </a:lnTo>
                  <a:lnTo>
                    <a:pt x="88" y="75"/>
                  </a:lnTo>
                  <a:lnTo>
                    <a:pt x="89" y="75"/>
                  </a:lnTo>
                  <a:lnTo>
                    <a:pt x="88" y="73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7" y="63"/>
                  </a:lnTo>
                  <a:lnTo>
                    <a:pt x="76" y="63"/>
                  </a:lnTo>
                  <a:lnTo>
                    <a:pt x="76" y="62"/>
                  </a:lnTo>
                  <a:lnTo>
                    <a:pt x="75" y="62"/>
                  </a:lnTo>
                  <a:lnTo>
                    <a:pt x="74" y="63"/>
                  </a:lnTo>
                  <a:lnTo>
                    <a:pt x="74" y="64"/>
                  </a:lnTo>
                  <a:lnTo>
                    <a:pt x="74" y="65"/>
                  </a:lnTo>
                  <a:lnTo>
                    <a:pt x="73" y="66"/>
                  </a:lnTo>
                  <a:lnTo>
                    <a:pt x="67" y="75"/>
                  </a:lnTo>
                  <a:lnTo>
                    <a:pt x="66" y="82"/>
                  </a:lnTo>
                  <a:lnTo>
                    <a:pt x="65" y="86"/>
                  </a:lnTo>
                  <a:lnTo>
                    <a:pt x="64" y="88"/>
                  </a:lnTo>
                  <a:lnTo>
                    <a:pt x="71" y="4"/>
                  </a:lnTo>
                  <a:lnTo>
                    <a:pt x="72" y="0"/>
                  </a:lnTo>
                  <a:lnTo>
                    <a:pt x="130" y="0"/>
                  </a:lnTo>
                  <a:lnTo>
                    <a:pt x="130" y="1"/>
                  </a:lnTo>
                  <a:lnTo>
                    <a:pt x="133" y="11"/>
                  </a:lnTo>
                  <a:lnTo>
                    <a:pt x="138" y="17"/>
                  </a:lnTo>
                  <a:lnTo>
                    <a:pt x="142" y="22"/>
                  </a:lnTo>
                  <a:lnTo>
                    <a:pt x="146" y="23"/>
                  </a:lnTo>
                  <a:lnTo>
                    <a:pt x="147" y="25"/>
                  </a:lnTo>
                  <a:lnTo>
                    <a:pt x="148" y="27"/>
                  </a:lnTo>
                  <a:lnTo>
                    <a:pt x="149" y="29"/>
                  </a:lnTo>
                  <a:lnTo>
                    <a:pt x="148" y="32"/>
                  </a:lnTo>
                  <a:lnTo>
                    <a:pt x="148" y="35"/>
                  </a:lnTo>
                  <a:lnTo>
                    <a:pt x="149" y="38"/>
                  </a:lnTo>
                  <a:lnTo>
                    <a:pt x="150" y="41"/>
                  </a:lnTo>
                  <a:lnTo>
                    <a:pt x="152" y="43"/>
                  </a:lnTo>
                  <a:lnTo>
                    <a:pt x="151" y="40"/>
                  </a:lnTo>
                  <a:lnTo>
                    <a:pt x="151" y="35"/>
                  </a:lnTo>
                  <a:lnTo>
                    <a:pt x="150" y="33"/>
                  </a:lnTo>
                  <a:lnTo>
                    <a:pt x="151" y="29"/>
                  </a:lnTo>
                  <a:lnTo>
                    <a:pt x="150" y="25"/>
                  </a:lnTo>
                  <a:lnTo>
                    <a:pt x="147" y="22"/>
                  </a:lnTo>
                  <a:lnTo>
                    <a:pt x="144" y="21"/>
                  </a:lnTo>
                  <a:lnTo>
                    <a:pt x="148" y="21"/>
                  </a:lnTo>
                  <a:lnTo>
                    <a:pt x="151" y="22"/>
                  </a:lnTo>
                  <a:lnTo>
                    <a:pt x="153" y="22"/>
                  </a:lnTo>
                  <a:lnTo>
                    <a:pt x="156" y="25"/>
                  </a:lnTo>
                  <a:lnTo>
                    <a:pt x="153" y="20"/>
                  </a:lnTo>
                  <a:lnTo>
                    <a:pt x="149" y="17"/>
                  </a:lnTo>
                  <a:lnTo>
                    <a:pt x="143" y="15"/>
                  </a:lnTo>
                  <a:lnTo>
                    <a:pt x="139" y="12"/>
                  </a:lnTo>
                  <a:lnTo>
                    <a:pt x="137" y="8"/>
                  </a:lnTo>
                  <a:lnTo>
                    <a:pt x="135" y="2"/>
                  </a:lnTo>
                  <a:lnTo>
                    <a:pt x="135" y="0"/>
                  </a:lnTo>
                  <a:lnTo>
                    <a:pt x="1018" y="0"/>
                  </a:lnTo>
                  <a:lnTo>
                    <a:pt x="1017" y="0"/>
                  </a:lnTo>
                  <a:lnTo>
                    <a:pt x="1013" y="3"/>
                  </a:lnTo>
                  <a:lnTo>
                    <a:pt x="1011" y="5"/>
                  </a:lnTo>
                  <a:lnTo>
                    <a:pt x="1009" y="7"/>
                  </a:lnTo>
                  <a:lnTo>
                    <a:pt x="1012" y="11"/>
                  </a:lnTo>
                  <a:lnTo>
                    <a:pt x="1014" y="11"/>
                  </a:lnTo>
                  <a:lnTo>
                    <a:pt x="1014" y="13"/>
                  </a:lnTo>
                  <a:lnTo>
                    <a:pt x="1014" y="14"/>
                  </a:lnTo>
                  <a:lnTo>
                    <a:pt x="1014" y="16"/>
                  </a:lnTo>
                  <a:lnTo>
                    <a:pt x="1015" y="19"/>
                  </a:lnTo>
                  <a:lnTo>
                    <a:pt x="1016" y="20"/>
                  </a:lnTo>
                  <a:lnTo>
                    <a:pt x="1021" y="20"/>
                  </a:lnTo>
                  <a:lnTo>
                    <a:pt x="1024" y="22"/>
                  </a:lnTo>
                  <a:close/>
                  <a:moveTo>
                    <a:pt x="451" y="451"/>
                  </a:moveTo>
                  <a:lnTo>
                    <a:pt x="454" y="452"/>
                  </a:lnTo>
                  <a:lnTo>
                    <a:pt x="456" y="452"/>
                  </a:lnTo>
                  <a:lnTo>
                    <a:pt x="456" y="451"/>
                  </a:lnTo>
                  <a:lnTo>
                    <a:pt x="455" y="449"/>
                  </a:lnTo>
                  <a:lnTo>
                    <a:pt x="453" y="446"/>
                  </a:lnTo>
                  <a:lnTo>
                    <a:pt x="452" y="445"/>
                  </a:lnTo>
                  <a:lnTo>
                    <a:pt x="450" y="445"/>
                  </a:lnTo>
                  <a:lnTo>
                    <a:pt x="450" y="448"/>
                  </a:lnTo>
                  <a:lnTo>
                    <a:pt x="450" y="450"/>
                  </a:lnTo>
                  <a:lnTo>
                    <a:pt x="451" y="451"/>
                  </a:lnTo>
                  <a:close/>
                  <a:moveTo>
                    <a:pt x="1038" y="2"/>
                  </a:moveTo>
                  <a:lnTo>
                    <a:pt x="1034" y="0"/>
                  </a:lnTo>
                  <a:lnTo>
                    <a:pt x="1038" y="0"/>
                  </a:lnTo>
                  <a:lnTo>
                    <a:pt x="1038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725358E2-F056-F71D-F90D-93078D0F5C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94001" y="1412875"/>
              <a:ext cx="3467100" cy="3549650"/>
            </a:xfrm>
            <a:custGeom>
              <a:avLst/>
              <a:gdLst>
                <a:gd name="T0" fmla="*/ 48 w 2184"/>
                <a:gd name="T1" fmla="*/ 2207 h 2236"/>
                <a:gd name="T2" fmla="*/ 1016 w 2184"/>
                <a:gd name="T3" fmla="*/ 1246 h 2236"/>
                <a:gd name="T4" fmla="*/ 1829 w 2184"/>
                <a:gd name="T5" fmla="*/ 817 h 2236"/>
                <a:gd name="T6" fmla="*/ 1817 w 2184"/>
                <a:gd name="T7" fmla="*/ 791 h 2236"/>
                <a:gd name="T8" fmla="*/ 2016 w 2184"/>
                <a:gd name="T9" fmla="*/ 745 h 2236"/>
                <a:gd name="T10" fmla="*/ 2076 w 2184"/>
                <a:gd name="T11" fmla="*/ 654 h 2236"/>
                <a:gd name="T12" fmla="*/ 2015 w 2184"/>
                <a:gd name="T13" fmla="*/ 715 h 2236"/>
                <a:gd name="T14" fmla="*/ 1967 w 2184"/>
                <a:gd name="T15" fmla="*/ 662 h 2236"/>
                <a:gd name="T16" fmla="*/ 2163 w 2184"/>
                <a:gd name="T17" fmla="*/ 606 h 2236"/>
                <a:gd name="T18" fmla="*/ 2122 w 2184"/>
                <a:gd name="T19" fmla="*/ 617 h 2236"/>
                <a:gd name="T20" fmla="*/ 748 w 2184"/>
                <a:gd name="T21" fmla="*/ 17 h 2236"/>
                <a:gd name="T22" fmla="*/ 828 w 2184"/>
                <a:gd name="T23" fmla="*/ 39 h 2236"/>
                <a:gd name="T24" fmla="*/ 953 w 2184"/>
                <a:gd name="T25" fmla="*/ 27 h 2236"/>
                <a:gd name="T26" fmla="*/ 1068 w 2184"/>
                <a:gd name="T27" fmla="*/ 54 h 2236"/>
                <a:gd name="T28" fmla="*/ 1206 w 2184"/>
                <a:gd name="T29" fmla="*/ 50 h 2236"/>
                <a:gd name="T30" fmla="*/ 1241 w 2184"/>
                <a:gd name="T31" fmla="*/ 52 h 2236"/>
                <a:gd name="T32" fmla="*/ 1299 w 2184"/>
                <a:gd name="T33" fmla="*/ 69 h 2236"/>
                <a:gd name="T34" fmla="*/ 1399 w 2184"/>
                <a:gd name="T35" fmla="*/ 81 h 2236"/>
                <a:gd name="T36" fmla="*/ 1463 w 2184"/>
                <a:gd name="T37" fmla="*/ 83 h 2236"/>
                <a:gd name="T38" fmla="*/ 1504 w 2184"/>
                <a:gd name="T39" fmla="*/ 118 h 2236"/>
                <a:gd name="T40" fmla="*/ 1594 w 2184"/>
                <a:gd name="T41" fmla="*/ 170 h 2236"/>
                <a:gd name="T42" fmla="*/ 1694 w 2184"/>
                <a:gd name="T43" fmla="*/ 184 h 2236"/>
                <a:gd name="T44" fmla="*/ 1772 w 2184"/>
                <a:gd name="T45" fmla="*/ 167 h 2236"/>
                <a:gd name="T46" fmla="*/ 1835 w 2184"/>
                <a:gd name="T47" fmla="*/ 224 h 2236"/>
                <a:gd name="T48" fmla="*/ 1919 w 2184"/>
                <a:gd name="T49" fmla="*/ 228 h 2236"/>
                <a:gd name="T50" fmla="*/ 2021 w 2184"/>
                <a:gd name="T51" fmla="*/ 219 h 2236"/>
                <a:gd name="T52" fmla="*/ 2038 w 2184"/>
                <a:gd name="T53" fmla="*/ 273 h 2236"/>
                <a:gd name="T54" fmla="*/ 1939 w 2184"/>
                <a:gd name="T55" fmla="*/ 382 h 2236"/>
                <a:gd name="T56" fmla="*/ 1758 w 2184"/>
                <a:gd name="T57" fmla="*/ 494 h 2236"/>
                <a:gd name="T58" fmla="*/ 1671 w 2184"/>
                <a:gd name="T59" fmla="*/ 610 h 2236"/>
                <a:gd name="T60" fmla="*/ 1685 w 2184"/>
                <a:gd name="T61" fmla="*/ 802 h 2236"/>
                <a:gd name="T62" fmla="*/ 1623 w 2184"/>
                <a:gd name="T63" fmla="*/ 853 h 2236"/>
                <a:gd name="T64" fmla="*/ 1560 w 2184"/>
                <a:gd name="T65" fmla="*/ 965 h 2236"/>
                <a:gd name="T66" fmla="*/ 1514 w 2184"/>
                <a:gd name="T67" fmla="*/ 990 h 2236"/>
                <a:gd name="T68" fmla="*/ 1433 w 2184"/>
                <a:gd name="T69" fmla="*/ 1080 h 2236"/>
                <a:gd name="T70" fmla="*/ 1353 w 2184"/>
                <a:gd name="T71" fmla="*/ 1107 h 2236"/>
                <a:gd name="T72" fmla="*/ 1201 w 2184"/>
                <a:gd name="T73" fmla="*/ 1116 h 2236"/>
                <a:gd name="T74" fmla="*/ 1031 w 2184"/>
                <a:gd name="T75" fmla="*/ 1185 h 2236"/>
                <a:gd name="T76" fmla="*/ 954 w 2184"/>
                <a:gd name="T77" fmla="*/ 1202 h 2236"/>
                <a:gd name="T78" fmla="*/ 894 w 2184"/>
                <a:gd name="T79" fmla="*/ 1133 h 2236"/>
                <a:gd name="T80" fmla="*/ 834 w 2184"/>
                <a:gd name="T81" fmla="*/ 1043 h 2236"/>
                <a:gd name="T82" fmla="*/ 759 w 2184"/>
                <a:gd name="T83" fmla="*/ 994 h 2236"/>
                <a:gd name="T84" fmla="*/ 821 w 2184"/>
                <a:gd name="T85" fmla="*/ 917 h 2236"/>
                <a:gd name="T86" fmla="*/ 786 w 2184"/>
                <a:gd name="T87" fmla="*/ 825 h 2236"/>
                <a:gd name="T88" fmla="*/ 801 w 2184"/>
                <a:gd name="T89" fmla="*/ 753 h 2236"/>
                <a:gd name="T90" fmla="*/ 800 w 2184"/>
                <a:gd name="T91" fmla="*/ 666 h 2236"/>
                <a:gd name="T92" fmla="*/ 817 w 2184"/>
                <a:gd name="T93" fmla="*/ 589 h 2236"/>
                <a:gd name="T94" fmla="*/ 841 w 2184"/>
                <a:gd name="T95" fmla="*/ 491 h 2236"/>
                <a:gd name="T96" fmla="*/ 894 w 2184"/>
                <a:gd name="T97" fmla="*/ 396 h 2236"/>
                <a:gd name="T98" fmla="*/ 878 w 2184"/>
                <a:gd name="T99" fmla="*/ 318 h 2236"/>
                <a:gd name="T100" fmla="*/ 772 w 2184"/>
                <a:gd name="T101" fmla="*/ 322 h 2236"/>
                <a:gd name="T102" fmla="*/ 704 w 2184"/>
                <a:gd name="T103" fmla="*/ 317 h 2236"/>
                <a:gd name="T104" fmla="*/ 639 w 2184"/>
                <a:gd name="T105" fmla="*/ 283 h 2236"/>
                <a:gd name="T106" fmla="*/ 621 w 2184"/>
                <a:gd name="T107" fmla="*/ 250 h 2236"/>
                <a:gd name="T108" fmla="*/ 618 w 2184"/>
                <a:gd name="T109" fmla="*/ 224 h 2236"/>
                <a:gd name="T110" fmla="*/ 611 w 2184"/>
                <a:gd name="T111" fmla="*/ 186 h 2236"/>
                <a:gd name="T112" fmla="*/ 582 w 2184"/>
                <a:gd name="T113" fmla="*/ 175 h 2236"/>
                <a:gd name="T114" fmla="*/ 561 w 2184"/>
                <a:gd name="T115" fmla="*/ 144 h 2236"/>
                <a:gd name="T116" fmla="*/ 562 w 2184"/>
                <a:gd name="T117" fmla="*/ 111 h 2236"/>
                <a:gd name="T118" fmla="*/ 600 w 2184"/>
                <a:gd name="T119" fmla="*/ 77 h 2236"/>
                <a:gd name="T120" fmla="*/ 677 w 2184"/>
                <a:gd name="T121" fmla="*/ 75 h 2236"/>
                <a:gd name="T122" fmla="*/ 674 w 2184"/>
                <a:gd name="T123" fmla="*/ 37 h 2236"/>
                <a:gd name="T124" fmla="*/ 718 w 2184"/>
                <a:gd name="T125" fmla="*/ 16 h 2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84" h="2236">
                  <a:moveTo>
                    <a:pt x="45" y="2211"/>
                  </a:moveTo>
                  <a:lnTo>
                    <a:pt x="45" y="2213"/>
                  </a:lnTo>
                  <a:lnTo>
                    <a:pt x="45" y="2214"/>
                  </a:lnTo>
                  <a:lnTo>
                    <a:pt x="46" y="2216"/>
                  </a:lnTo>
                  <a:lnTo>
                    <a:pt x="46" y="2219"/>
                  </a:lnTo>
                  <a:lnTo>
                    <a:pt x="46" y="2220"/>
                  </a:lnTo>
                  <a:lnTo>
                    <a:pt x="45" y="2222"/>
                  </a:lnTo>
                  <a:lnTo>
                    <a:pt x="45" y="2223"/>
                  </a:lnTo>
                  <a:lnTo>
                    <a:pt x="44" y="2225"/>
                  </a:lnTo>
                  <a:lnTo>
                    <a:pt x="45" y="2226"/>
                  </a:lnTo>
                  <a:lnTo>
                    <a:pt x="45" y="2227"/>
                  </a:lnTo>
                  <a:lnTo>
                    <a:pt x="42" y="2231"/>
                  </a:lnTo>
                  <a:lnTo>
                    <a:pt x="39" y="2234"/>
                  </a:lnTo>
                  <a:lnTo>
                    <a:pt x="36" y="2236"/>
                  </a:lnTo>
                  <a:lnTo>
                    <a:pt x="0" y="2236"/>
                  </a:lnTo>
                  <a:lnTo>
                    <a:pt x="0" y="2233"/>
                  </a:lnTo>
                  <a:lnTo>
                    <a:pt x="0" y="2231"/>
                  </a:lnTo>
                  <a:lnTo>
                    <a:pt x="4" y="2225"/>
                  </a:lnTo>
                  <a:lnTo>
                    <a:pt x="6" y="2222"/>
                  </a:lnTo>
                  <a:lnTo>
                    <a:pt x="8" y="2221"/>
                  </a:lnTo>
                  <a:lnTo>
                    <a:pt x="10" y="2220"/>
                  </a:lnTo>
                  <a:lnTo>
                    <a:pt x="13" y="2219"/>
                  </a:lnTo>
                  <a:lnTo>
                    <a:pt x="15" y="2219"/>
                  </a:lnTo>
                  <a:lnTo>
                    <a:pt x="17" y="2218"/>
                  </a:lnTo>
                  <a:lnTo>
                    <a:pt x="21" y="2215"/>
                  </a:lnTo>
                  <a:lnTo>
                    <a:pt x="24" y="2213"/>
                  </a:lnTo>
                  <a:lnTo>
                    <a:pt x="25" y="2213"/>
                  </a:lnTo>
                  <a:lnTo>
                    <a:pt x="28" y="2213"/>
                  </a:lnTo>
                  <a:lnTo>
                    <a:pt x="34" y="2213"/>
                  </a:lnTo>
                  <a:lnTo>
                    <a:pt x="36" y="2212"/>
                  </a:lnTo>
                  <a:lnTo>
                    <a:pt x="37" y="2210"/>
                  </a:lnTo>
                  <a:lnTo>
                    <a:pt x="38" y="2207"/>
                  </a:lnTo>
                  <a:lnTo>
                    <a:pt x="40" y="2202"/>
                  </a:lnTo>
                  <a:lnTo>
                    <a:pt x="41" y="2200"/>
                  </a:lnTo>
                  <a:lnTo>
                    <a:pt x="42" y="2198"/>
                  </a:lnTo>
                  <a:lnTo>
                    <a:pt x="45" y="2197"/>
                  </a:lnTo>
                  <a:lnTo>
                    <a:pt x="46" y="2199"/>
                  </a:lnTo>
                  <a:lnTo>
                    <a:pt x="50" y="2202"/>
                  </a:lnTo>
                  <a:lnTo>
                    <a:pt x="49" y="2205"/>
                  </a:lnTo>
                  <a:lnTo>
                    <a:pt x="48" y="2207"/>
                  </a:lnTo>
                  <a:lnTo>
                    <a:pt x="47" y="2209"/>
                  </a:lnTo>
                  <a:lnTo>
                    <a:pt x="45" y="2211"/>
                  </a:lnTo>
                  <a:close/>
                  <a:moveTo>
                    <a:pt x="41" y="2197"/>
                  </a:moveTo>
                  <a:lnTo>
                    <a:pt x="38" y="2200"/>
                  </a:lnTo>
                  <a:lnTo>
                    <a:pt x="36" y="2199"/>
                  </a:lnTo>
                  <a:lnTo>
                    <a:pt x="36" y="2198"/>
                  </a:lnTo>
                  <a:lnTo>
                    <a:pt x="37" y="2196"/>
                  </a:lnTo>
                  <a:lnTo>
                    <a:pt x="38" y="2193"/>
                  </a:lnTo>
                  <a:lnTo>
                    <a:pt x="39" y="2191"/>
                  </a:lnTo>
                  <a:lnTo>
                    <a:pt x="42" y="2191"/>
                  </a:lnTo>
                  <a:lnTo>
                    <a:pt x="43" y="2194"/>
                  </a:lnTo>
                  <a:lnTo>
                    <a:pt x="41" y="2197"/>
                  </a:lnTo>
                  <a:close/>
                  <a:moveTo>
                    <a:pt x="1146" y="1351"/>
                  </a:moveTo>
                  <a:lnTo>
                    <a:pt x="1145" y="1351"/>
                  </a:lnTo>
                  <a:lnTo>
                    <a:pt x="1146" y="1351"/>
                  </a:lnTo>
                  <a:close/>
                  <a:moveTo>
                    <a:pt x="1371" y="1350"/>
                  </a:moveTo>
                  <a:lnTo>
                    <a:pt x="1370" y="1350"/>
                  </a:lnTo>
                  <a:lnTo>
                    <a:pt x="1370" y="1349"/>
                  </a:lnTo>
                  <a:lnTo>
                    <a:pt x="1371" y="1349"/>
                  </a:lnTo>
                  <a:lnTo>
                    <a:pt x="1371" y="1350"/>
                  </a:lnTo>
                  <a:close/>
                  <a:moveTo>
                    <a:pt x="1312" y="1335"/>
                  </a:moveTo>
                  <a:lnTo>
                    <a:pt x="1309" y="1337"/>
                  </a:lnTo>
                  <a:lnTo>
                    <a:pt x="1306" y="1334"/>
                  </a:lnTo>
                  <a:lnTo>
                    <a:pt x="1306" y="1330"/>
                  </a:lnTo>
                  <a:lnTo>
                    <a:pt x="1308" y="1328"/>
                  </a:lnTo>
                  <a:lnTo>
                    <a:pt x="1312" y="1334"/>
                  </a:lnTo>
                  <a:lnTo>
                    <a:pt x="1312" y="1335"/>
                  </a:lnTo>
                  <a:close/>
                  <a:moveTo>
                    <a:pt x="1012" y="1241"/>
                  </a:moveTo>
                  <a:lnTo>
                    <a:pt x="1012" y="1242"/>
                  </a:lnTo>
                  <a:lnTo>
                    <a:pt x="1011" y="1242"/>
                  </a:lnTo>
                  <a:lnTo>
                    <a:pt x="1011" y="1241"/>
                  </a:lnTo>
                  <a:lnTo>
                    <a:pt x="1012" y="1241"/>
                  </a:lnTo>
                  <a:close/>
                  <a:moveTo>
                    <a:pt x="1023" y="1243"/>
                  </a:moveTo>
                  <a:lnTo>
                    <a:pt x="1025" y="1243"/>
                  </a:lnTo>
                  <a:lnTo>
                    <a:pt x="1027" y="1242"/>
                  </a:lnTo>
                  <a:lnTo>
                    <a:pt x="1026" y="1244"/>
                  </a:lnTo>
                  <a:lnTo>
                    <a:pt x="1022" y="1249"/>
                  </a:lnTo>
                  <a:lnTo>
                    <a:pt x="1021" y="1251"/>
                  </a:lnTo>
                  <a:lnTo>
                    <a:pt x="1018" y="1249"/>
                  </a:lnTo>
                  <a:lnTo>
                    <a:pt x="1016" y="1246"/>
                  </a:lnTo>
                  <a:lnTo>
                    <a:pt x="1014" y="1243"/>
                  </a:lnTo>
                  <a:lnTo>
                    <a:pt x="1014" y="1240"/>
                  </a:lnTo>
                  <a:lnTo>
                    <a:pt x="1015" y="1239"/>
                  </a:lnTo>
                  <a:lnTo>
                    <a:pt x="1018" y="1240"/>
                  </a:lnTo>
                  <a:lnTo>
                    <a:pt x="1020" y="1241"/>
                  </a:lnTo>
                  <a:lnTo>
                    <a:pt x="1023" y="1243"/>
                  </a:lnTo>
                  <a:close/>
                  <a:moveTo>
                    <a:pt x="1574" y="972"/>
                  </a:moveTo>
                  <a:lnTo>
                    <a:pt x="1576" y="977"/>
                  </a:lnTo>
                  <a:lnTo>
                    <a:pt x="1573" y="975"/>
                  </a:lnTo>
                  <a:lnTo>
                    <a:pt x="1572" y="970"/>
                  </a:lnTo>
                  <a:lnTo>
                    <a:pt x="1572" y="965"/>
                  </a:lnTo>
                  <a:lnTo>
                    <a:pt x="1572" y="961"/>
                  </a:lnTo>
                  <a:lnTo>
                    <a:pt x="1573" y="961"/>
                  </a:lnTo>
                  <a:lnTo>
                    <a:pt x="1573" y="962"/>
                  </a:lnTo>
                  <a:lnTo>
                    <a:pt x="1574" y="964"/>
                  </a:lnTo>
                  <a:lnTo>
                    <a:pt x="1575" y="965"/>
                  </a:lnTo>
                  <a:lnTo>
                    <a:pt x="1574" y="968"/>
                  </a:lnTo>
                  <a:lnTo>
                    <a:pt x="1574" y="972"/>
                  </a:lnTo>
                  <a:close/>
                  <a:moveTo>
                    <a:pt x="1835" y="810"/>
                  </a:moveTo>
                  <a:lnTo>
                    <a:pt x="1841" y="820"/>
                  </a:lnTo>
                  <a:lnTo>
                    <a:pt x="1846" y="822"/>
                  </a:lnTo>
                  <a:lnTo>
                    <a:pt x="1851" y="820"/>
                  </a:lnTo>
                  <a:lnTo>
                    <a:pt x="1853" y="822"/>
                  </a:lnTo>
                  <a:lnTo>
                    <a:pt x="1853" y="826"/>
                  </a:lnTo>
                  <a:lnTo>
                    <a:pt x="1850" y="826"/>
                  </a:lnTo>
                  <a:lnTo>
                    <a:pt x="1845" y="826"/>
                  </a:lnTo>
                  <a:lnTo>
                    <a:pt x="1840" y="822"/>
                  </a:lnTo>
                  <a:lnTo>
                    <a:pt x="1838" y="821"/>
                  </a:lnTo>
                  <a:lnTo>
                    <a:pt x="1835" y="823"/>
                  </a:lnTo>
                  <a:lnTo>
                    <a:pt x="1834" y="824"/>
                  </a:lnTo>
                  <a:lnTo>
                    <a:pt x="1833" y="827"/>
                  </a:lnTo>
                  <a:lnTo>
                    <a:pt x="1831" y="828"/>
                  </a:lnTo>
                  <a:lnTo>
                    <a:pt x="1829" y="828"/>
                  </a:lnTo>
                  <a:lnTo>
                    <a:pt x="1830" y="824"/>
                  </a:lnTo>
                  <a:lnTo>
                    <a:pt x="1829" y="823"/>
                  </a:lnTo>
                  <a:lnTo>
                    <a:pt x="1829" y="821"/>
                  </a:lnTo>
                  <a:lnTo>
                    <a:pt x="1830" y="820"/>
                  </a:lnTo>
                  <a:lnTo>
                    <a:pt x="1830" y="819"/>
                  </a:lnTo>
                  <a:lnTo>
                    <a:pt x="1830" y="818"/>
                  </a:lnTo>
                  <a:lnTo>
                    <a:pt x="1829" y="817"/>
                  </a:lnTo>
                  <a:lnTo>
                    <a:pt x="1830" y="816"/>
                  </a:lnTo>
                  <a:lnTo>
                    <a:pt x="1831" y="814"/>
                  </a:lnTo>
                  <a:lnTo>
                    <a:pt x="1832" y="815"/>
                  </a:lnTo>
                  <a:lnTo>
                    <a:pt x="1833" y="814"/>
                  </a:lnTo>
                  <a:lnTo>
                    <a:pt x="1834" y="812"/>
                  </a:lnTo>
                  <a:lnTo>
                    <a:pt x="1834" y="810"/>
                  </a:lnTo>
                  <a:lnTo>
                    <a:pt x="1835" y="809"/>
                  </a:lnTo>
                  <a:lnTo>
                    <a:pt x="1835" y="810"/>
                  </a:lnTo>
                  <a:close/>
                  <a:moveTo>
                    <a:pt x="1853" y="755"/>
                  </a:moveTo>
                  <a:lnTo>
                    <a:pt x="1854" y="756"/>
                  </a:lnTo>
                  <a:lnTo>
                    <a:pt x="1855" y="756"/>
                  </a:lnTo>
                  <a:lnTo>
                    <a:pt x="1855" y="758"/>
                  </a:lnTo>
                  <a:lnTo>
                    <a:pt x="1855" y="759"/>
                  </a:lnTo>
                  <a:lnTo>
                    <a:pt x="1855" y="763"/>
                  </a:lnTo>
                  <a:lnTo>
                    <a:pt x="1857" y="767"/>
                  </a:lnTo>
                  <a:lnTo>
                    <a:pt x="1855" y="767"/>
                  </a:lnTo>
                  <a:lnTo>
                    <a:pt x="1855" y="769"/>
                  </a:lnTo>
                  <a:lnTo>
                    <a:pt x="1853" y="771"/>
                  </a:lnTo>
                  <a:lnTo>
                    <a:pt x="1853" y="773"/>
                  </a:lnTo>
                  <a:lnTo>
                    <a:pt x="1852" y="775"/>
                  </a:lnTo>
                  <a:lnTo>
                    <a:pt x="1848" y="777"/>
                  </a:lnTo>
                  <a:lnTo>
                    <a:pt x="1844" y="783"/>
                  </a:lnTo>
                  <a:lnTo>
                    <a:pt x="1843" y="784"/>
                  </a:lnTo>
                  <a:lnTo>
                    <a:pt x="1839" y="786"/>
                  </a:lnTo>
                  <a:lnTo>
                    <a:pt x="1838" y="787"/>
                  </a:lnTo>
                  <a:lnTo>
                    <a:pt x="1837" y="786"/>
                  </a:lnTo>
                  <a:lnTo>
                    <a:pt x="1836" y="786"/>
                  </a:lnTo>
                  <a:lnTo>
                    <a:pt x="1834" y="788"/>
                  </a:lnTo>
                  <a:lnTo>
                    <a:pt x="1833" y="789"/>
                  </a:lnTo>
                  <a:lnTo>
                    <a:pt x="1832" y="794"/>
                  </a:lnTo>
                  <a:lnTo>
                    <a:pt x="1832" y="797"/>
                  </a:lnTo>
                  <a:lnTo>
                    <a:pt x="1827" y="798"/>
                  </a:lnTo>
                  <a:lnTo>
                    <a:pt x="1826" y="795"/>
                  </a:lnTo>
                  <a:lnTo>
                    <a:pt x="1824" y="793"/>
                  </a:lnTo>
                  <a:lnTo>
                    <a:pt x="1823" y="794"/>
                  </a:lnTo>
                  <a:lnTo>
                    <a:pt x="1822" y="794"/>
                  </a:lnTo>
                  <a:lnTo>
                    <a:pt x="1821" y="794"/>
                  </a:lnTo>
                  <a:lnTo>
                    <a:pt x="1820" y="794"/>
                  </a:lnTo>
                  <a:lnTo>
                    <a:pt x="1819" y="792"/>
                  </a:lnTo>
                  <a:lnTo>
                    <a:pt x="1817" y="791"/>
                  </a:lnTo>
                  <a:lnTo>
                    <a:pt x="1815" y="792"/>
                  </a:lnTo>
                  <a:lnTo>
                    <a:pt x="1814" y="794"/>
                  </a:lnTo>
                  <a:lnTo>
                    <a:pt x="1811" y="791"/>
                  </a:lnTo>
                  <a:lnTo>
                    <a:pt x="1809" y="790"/>
                  </a:lnTo>
                  <a:lnTo>
                    <a:pt x="1808" y="786"/>
                  </a:lnTo>
                  <a:lnTo>
                    <a:pt x="1810" y="783"/>
                  </a:lnTo>
                  <a:lnTo>
                    <a:pt x="1810" y="781"/>
                  </a:lnTo>
                  <a:lnTo>
                    <a:pt x="1809" y="779"/>
                  </a:lnTo>
                  <a:lnTo>
                    <a:pt x="1810" y="778"/>
                  </a:lnTo>
                  <a:lnTo>
                    <a:pt x="1812" y="777"/>
                  </a:lnTo>
                  <a:lnTo>
                    <a:pt x="1812" y="777"/>
                  </a:lnTo>
                  <a:lnTo>
                    <a:pt x="1814" y="778"/>
                  </a:lnTo>
                  <a:lnTo>
                    <a:pt x="1815" y="777"/>
                  </a:lnTo>
                  <a:lnTo>
                    <a:pt x="1816" y="777"/>
                  </a:lnTo>
                  <a:lnTo>
                    <a:pt x="1819" y="777"/>
                  </a:lnTo>
                  <a:lnTo>
                    <a:pt x="1818" y="770"/>
                  </a:lnTo>
                  <a:lnTo>
                    <a:pt x="1818" y="766"/>
                  </a:lnTo>
                  <a:lnTo>
                    <a:pt x="1820" y="765"/>
                  </a:lnTo>
                  <a:lnTo>
                    <a:pt x="1821" y="764"/>
                  </a:lnTo>
                  <a:lnTo>
                    <a:pt x="1823" y="763"/>
                  </a:lnTo>
                  <a:lnTo>
                    <a:pt x="1825" y="760"/>
                  </a:lnTo>
                  <a:lnTo>
                    <a:pt x="1826" y="760"/>
                  </a:lnTo>
                  <a:lnTo>
                    <a:pt x="1828" y="761"/>
                  </a:lnTo>
                  <a:lnTo>
                    <a:pt x="1830" y="759"/>
                  </a:lnTo>
                  <a:lnTo>
                    <a:pt x="1832" y="760"/>
                  </a:lnTo>
                  <a:lnTo>
                    <a:pt x="1833" y="758"/>
                  </a:lnTo>
                  <a:lnTo>
                    <a:pt x="1837" y="756"/>
                  </a:lnTo>
                  <a:lnTo>
                    <a:pt x="1841" y="755"/>
                  </a:lnTo>
                  <a:lnTo>
                    <a:pt x="1843" y="755"/>
                  </a:lnTo>
                  <a:lnTo>
                    <a:pt x="1844" y="754"/>
                  </a:lnTo>
                  <a:lnTo>
                    <a:pt x="1845" y="753"/>
                  </a:lnTo>
                  <a:lnTo>
                    <a:pt x="1847" y="753"/>
                  </a:lnTo>
                  <a:lnTo>
                    <a:pt x="1849" y="755"/>
                  </a:lnTo>
                  <a:lnTo>
                    <a:pt x="1850" y="755"/>
                  </a:lnTo>
                  <a:lnTo>
                    <a:pt x="1853" y="755"/>
                  </a:lnTo>
                  <a:close/>
                  <a:moveTo>
                    <a:pt x="2021" y="751"/>
                  </a:moveTo>
                  <a:lnTo>
                    <a:pt x="2019" y="753"/>
                  </a:lnTo>
                  <a:lnTo>
                    <a:pt x="2014" y="753"/>
                  </a:lnTo>
                  <a:lnTo>
                    <a:pt x="2013" y="748"/>
                  </a:lnTo>
                  <a:lnTo>
                    <a:pt x="2016" y="745"/>
                  </a:lnTo>
                  <a:lnTo>
                    <a:pt x="2021" y="743"/>
                  </a:lnTo>
                  <a:lnTo>
                    <a:pt x="2022" y="746"/>
                  </a:lnTo>
                  <a:lnTo>
                    <a:pt x="2021" y="751"/>
                  </a:lnTo>
                  <a:close/>
                  <a:moveTo>
                    <a:pt x="2045" y="620"/>
                  </a:moveTo>
                  <a:lnTo>
                    <a:pt x="2046" y="622"/>
                  </a:lnTo>
                  <a:lnTo>
                    <a:pt x="2047" y="622"/>
                  </a:lnTo>
                  <a:lnTo>
                    <a:pt x="2047" y="621"/>
                  </a:lnTo>
                  <a:lnTo>
                    <a:pt x="2049" y="622"/>
                  </a:lnTo>
                  <a:lnTo>
                    <a:pt x="2047" y="623"/>
                  </a:lnTo>
                  <a:lnTo>
                    <a:pt x="2044" y="626"/>
                  </a:lnTo>
                  <a:lnTo>
                    <a:pt x="2042" y="626"/>
                  </a:lnTo>
                  <a:lnTo>
                    <a:pt x="2040" y="627"/>
                  </a:lnTo>
                  <a:lnTo>
                    <a:pt x="2038" y="629"/>
                  </a:lnTo>
                  <a:lnTo>
                    <a:pt x="2037" y="630"/>
                  </a:lnTo>
                  <a:lnTo>
                    <a:pt x="2036" y="630"/>
                  </a:lnTo>
                  <a:lnTo>
                    <a:pt x="2035" y="630"/>
                  </a:lnTo>
                  <a:lnTo>
                    <a:pt x="2035" y="634"/>
                  </a:lnTo>
                  <a:lnTo>
                    <a:pt x="2039" y="635"/>
                  </a:lnTo>
                  <a:lnTo>
                    <a:pt x="2048" y="632"/>
                  </a:lnTo>
                  <a:lnTo>
                    <a:pt x="2048" y="633"/>
                  </a:lnTo>
                  <a:lnTo>
                    <a:pt x="2046" y="634"/>
                  </a:lnTo>
                  <a:lnTo>
                    <a:pt x="2046" y="635"/>
                  </a:lnTo>
                  <a:lnTo>
                    <a:pt x="2046" y="636"/>
                  </a:lnTo>
                  <a:lnTo>
                    <a:pt x="2046" y="638"/>
                  </a:lnTo>
                  <a:lnTo>
                    <a:pt x="2046" y="639"/>
                  </a:lnTo>
                  <a:lnTo>
                    <a:pt x="2045" y="639"/>
                  </a:lnTo>
                  <a:lnTo>
                    <a:pt x="2043" y="640"/>
                  </a:lnTo>
                  <a:lnTo>
                    <a:pt x="2039" y="641"/>
                  </a:lnTo>
                  <a:lnTo>
                    <a:pt x="2038" y="642"/>
                  </a:lnTo>
                  <a:lnTo>
                    <a:pt x="2038" y="645"/>
                  </a:lnTo>
                  <a:lnTo>
                    <a:pt x="2039" y="649"/>
                  </a:lnTo>
                  <a:lnTo>
                    <a:pt x="2043" y="652"/>
                  </a:lnTo>
                  <a:lnTo>
                    <a:pt x="2046" y="654"/>
                  </a:lnTo>
                  <a:lnTo>
                    <a:pt x="2050" y="655"/>
                  </a:lnTo>
                  <a:lnTo>
                    <a:pt x="2058" y="655"/>
                  </a:lnTo>
                  <a:lnTo>
                    <a:pt x="2060" y="654"/>
                  </a:lnTo>
                  <a:lnTo>
                    <a:pt x="2064" y="651"/>
                  </a:lnTo>
                  <a:lnTo>
                    <a:pt x="2066" y="650"/>
                  </a:lnTo>
                  <a:lnTo>
                    <a:pt x="2069" y="651"/>
                  </a:lnTo>
                  <a:lnTo>
                    <a:pt x="2076" y="654"/>
                  </a:lnTo>
                  <a:lnTo>
                    <a:pt x="2080" y="655"/>
                  </a:lnTo>
                  <a:lnTo>
                    <a:pt x="2079" y="656"/>
                  </a:lnTo>
                  <a:lnTo>
                    <a:pt x="2079" y="658"/>
                  </a:lnTo>
                  <a:lnTo>
                    <a:pt x="2080" y="659"/>
                  </a:lnTo>
                  <a:lnTo>
                    <a:pt x="2080" y="660"/>
                  </a:lnTo>
                  <a:lnTo>
                    <a:pt x="2079" y="661"/>
                  </a:lnTo>
                  <a:lnTo>
                    <a:pt x="2079" y="662"/>
                  </a:lnTo>
                  <a:lnTo>
                    <a:pt x="2078" y="663"/>
                  </a:lnTo>
                  <a:lnTo>
                    <a:pt x="2079" y="664"/>
                  </a:lnTo>
                  <a:lnTo>
                    <a:pt x="2078" y="669"/>
                  </a:lnTo>
                  <a:lnTo>
                    <a:pt x="2077" y="671"/>
                  </a:lnTo>
                  <a:lnTo>
                    <a:pt x="2075" y="672"/>
                  </a:lnTo>
                  <a:lnTo>
                    <a:pt x="2073" y="673"/>
                  </a:lnTo>
                  <a:lnTo>
                    <a:pt x="2071" y="675"/>
                  </a:lnTo>
                  <a:lnTo>
                    <a:pt x="2071" y="677"/>
                  </a:lnTo>
                  <a:lnTo>
                    <a:pt x="2072" y="680"/>
                  </a:lnTo>
                  <a:lnTo>
                    <a:pt x="2067" y="684"/>
                  </a:lnTo>
                  <a:lnTo>
                    <a:pt x="2062" y="690"/>
                  </a:lnTo>
                  <a:lnTo>
                    <a:pt x="2058" y="697"/>
                  </a:lnTo>
                  <a:lnTo>
                    <a:pt x="2057" y="707"/>
                  </a:lnTo>
                  <a:lnTo>
                    <a:pt x="2056" y="706"/>
                  </a:lnTo>
                  <a:lnTo>
                    <a:pt x="2054" y="712"/>
                  </a:lnTo>
                  <a:lnTo>
                    <a:pt x="2050" y="716"/>
                  </a:lnTo>
                  <a:lnTo>
                    <a:pt x="2039" y="723"/>
                  </a:lnTo>
                  <a:lnTo>
                    <a:pt x="2035" y="727"/>
                  </a:lnTo>
                  <a:lnTo>
                    <a:pt x="2033" y="729"/>
                  </a:lnTo>
                  <a:lnTo>
                    <a:pt x="2032" y="730"/>
                  </a:lnTo>
                  <a:lnTo>
                    <a:pt x="2031" y="730"/>
                  </a:lnTo>
                  <a:lnTo>
                    <a:pt x="2030" y="730"/>
                  </a:lnTo>
                  <a:lnTo>
                    <a:pt x="2026" y="724"/>
                  </a:lnTo>
                  <a:lnTo>
                    <a:pt x="2025" y="723"/>
                  </a:lnTo>
                  <a:lnTo>
                    <a:pt x="2024" y="722"/>
                  </a:lnTo>
                  <a:lnTo>
                    <a:pt x="2023" y="721"/>
                  </a:lnTo>
                  <a:lnTo>
                    <a:pt x="2023" y="719"/>
                  </a:lnTo>
                  <a:lnTo>
                    <a:pt x="2022" y="718"/>
                  </a:lnTo>
                  <a:lnTo>
                    <a:pt x="2021" y="718"/>
                  </a:lnTo>
                  <a:lnTo>
                    <a:pt x="2020" y="717"/>
                  </a:lnTo>
                  <a:lnTo>
                    <a:pt x="2018" y="715"/>
                  </a:lnTo>
                  <a:lnTo>
                    <a:pt x="2017" y="715"/>
                  </a:lnTo>
                  <a:lnTo>
                    <a:pt x="2015" y="715"/>
                  </a:lnTo>
                  <a:lnTo>
                    <a:pt x="2014" y="716"/>
                  </a:lnTo>
                  <a:lnTo>
                    <a:pt x="2013" y="716"/>
                  </a:lnTo>
                  <a:lnTo>
                    <a:pt x="2003" y="715"/>
                  </a:lnTo>
                  <a:lnTo>
                    <a:pt x="1997" y="713"/>
                  </a:lnTo>
                  <a:lnTo>
                    <a:pt x="1994" y="709"/>
                  </a:lnTo>
                  <a:lnTo>
                    <a:pt x="1993" y="701"/>
                  </a:lnTo>
                  <a:lnTo>
                    <a:pt x="1992" y="700"/>
                  </a:lnTo>
                  <a:lnTo>
                    <a:pt x="1992" y="697"/>
                  </a:lnTo>
                  <a:lnTo>
                    <a:pt x="1993" y="694"/>
                  </a:lnTo>
                  <a:lnTo>
                    <a:pt x="1993" y="690"/>
                  </a:lnTo>
                  <a:lnTo>
                    <a:pt x="1989" y="687"/>
                  </a:lnTo>
                  <a:lnTo>
                    <a:pt x="1985" y="685"/>
                  </a:lnTo>
                  <a:lnTo>
                    <a:pt x="1982" y="684"/>
                  </a:lnTo>
                  <a:lnTo>
                    <a:pt x="1979" y="685"/>
                  </a:lnTo>
                  <a:lnTo>
                    <a:pt x="1972" y="689"/>
                  </a:lnTo>
                  <a:lnTo>
                    <a:pt x="1970" y="691"/>
                  </a:lnTo>
                  <a:lnTo>
                    <a:pt x="1969" y="695"/>
                  </a:lnTo>
                  <a:lnTo>
                    <a:pt x="1965" y="698"/>
                  </a:lnTo>
                  <a:lnTo>
                    <a:pt x="1962" y="698"/>
                  </a:lnTo>
                  <a:lnTo>
                    <a:pt x="1960" y="695"/>
                  </a:lnTo>
                  <a:lnTo>
                    <a:pt x="1960" y="693"/>
                  </a:lnTo>
                  <a:lnTo>
                    <a:pt x="1960" y="692"/>
                  </a:lnTo>
                  <a:lnTo>
                    <a:pt x="1961" y="691"/>
                  </a:lnTo>
                  <a:lnTo>
                    <a:pt x="1958" y="688"/>
                  </a:lnTo>
                  <a:lnTo>
                    <a:pt x="1957" y="689"/>
                  </a:lnTo>
                  <a:lnTo>
                    <a:pt x="1956" y="690"/>
                  </a:lnTo>
                  <a:lnTo>
                    <a:pt x="1955" y="689"/>
                  </a:lnTo>
                  <a:lnTo>
                    <a:pt x="1954" y="688"/>
                  </a:lnTo>
                  <a:lnTo>
                    <a:pt x="1950" y="690"/>
                  </a:lnTo>
                  <a:lnTo>
                    <a:pt x="1949" y="689"/>
                  </a:lnTo>
                  <a:lnTo>
                    <a:pt x="1948" y="686"/>
                  </a:lnTo>
                  <a:lnTo>
                    <a:pt x="1946" y="685"/>
                  </a:lnTo>
                  <a:lnTo>
                    <a:pt x="1945" y="682"/>
                  </a:lnTo>
                  <a:lnTo>
                    <a:pt x="1945" y="679"/>
                  </a:lnTo>
                  <a:lnTo>
                    <a:pt x="1946" y="676"/>
                  </a:lnTo>
                  <a:lnTo>
                    <a:pt x="1955" y="671"/>
                  </a:lnTo>
                  <a:lnTo>
                    <a:pt x="1957" y="671"/>
                  </a:lnTo>
                  <a:lnTo>
                    <a:pt x="1960" y="669"/>
                  </a:lnTo>
                  <a:lnTo>
                    <a:pt x="1965" y="663"/>
                  </a:lnTo>
                  <a:lnTo>
                    <a:pt x="1967" y="662"/>
                  </a:lnTo>
                  <a:lnTo>
                    <a:pt x="1970" y="662"/>
                  </a:lnTo>
                  <a:lnTo>
                    <a:pt x="1972" y="661"/>
                  </a:lnTo>
                  <a:lnTo>
                    <a:pt x="1973" y="659"/>
                  </a:lnTo>
                  <a:lnTo>
                    <a:pt x="1977" y="655"/>
                  </a:lnTo>
                  <a:lnTo>
                    <a:pt x="1978" y="654"/>
                  </a:lnTo>
                  <a:lnTo>
                    <a:pt x="1979" y="652"/>
                  </a:lnTo>
                  <a:lnTo>
                    <a:pt x="1979" y="652"/>
                  </a:lnTo>
                  <a:lnTo>
                    <a:pt x="1980" y="652"/>
                  </a:lnTo>
                  <a:lnTo>
                    <a:pt x="1981" y="652"/>
                  </a:lnTo>
                  <a:lnTo>
                    <a:pt x="1982" y="652"/>
                  </a:lnTo>
                  <a:lnTo>
                    <a:pt x="1984" y="649"/>
                  </a:lnTo>
                  <a:lnTo>
                    <a:pt x="1984" y="648"/>
                  </a:lnTo>
                  <a:lnTo>
                    <a:pt x="1985" y="648"/>
                  </a:lnTo>
                  <a:lnTo>
                    <a:pt x="1988" y="645"/>
                  </a:lnTo>
                  <a:lnTo>
                    <a:pt x="1988" y="644"/>
                  </a:lnTo>
                  <a:lnTo>
                    <a:pt x="1989" y="644"/>
                  </a:lnTo>
                  <a:lnTo>
                    <a:pt x="1993" y="642"/>
                  </a:lnTo>
                  <a:lnTo>
                    <a:pt x="1994" y="641"/>
                  </a:lnTo>
                  <a:lnTo>
                    <a:pt x="1996" y="639"/>
                  </a:lnTo>
                  <a:lnTo>
                    <a:pt x="1997" y="638"/>
                  </a:lnTo>
                  <a:lnTo>
                    <a:pt x="1999" y="638"/>
                  </a:lnTo>
                  <a:lnTo>
                    <a:pt x="2000" y="637"/>
                  </a:lnTo>
                  <a:lnTo>
                    <a:pt x="2001" y="636"/>
                  </a:lnTo>
                  <a:lnTo>
                    <a:pt x="2004" y="636"/>
                  </a:lnTo>
                  <a:lnTo>
                    <a:pt x="2004" y="636"/>
                  </a:lnTo>
                  <a:lnTo>
                    <a:pt x="2008" y="634"/>
                  </a:lnTo>
                  <a:lnTo>
                    <a:pt x="2015" y="629"/>
                  </a:lnTo>
                  <a:lnTo>
                    <a:pt x="2019" y="628"/>
                  </a:lnTo>
                  <a:lnTo>
                    <a:pt x="2025" y="628"/>
                  </a:lnTo>
                  <a:lnTo>
                    <a:pt x="2032" y="626"/>
                  </a:lnTo>
                  <a:lnTo>
                    <a:pt x="2045" y="620"/>
                  </a:lnTo>
                  <a:close/>
                  <a:moveTo>
                    <a:pt x="2157" y="606"/>
                  </a:moveTo>
                  <a:lnTo>
                    <a:pt x="2160" y="608"/>
                  </a:lnTo>
                  <a:lnTo>
                    <a:pt x="2160" y="610"/>
                  </a:lnTo>
                  <a:lnTo>
                    <a:pt x="2160" y="611"/>
                  </a:lnTo>
                  <a:lnTo>
                    <a:pt x="2161" y="611"/>
                  </a:lnTo>
                  <a:lnTo>
                    <a:pt x="2162" y="611"/>
                  </a:lnTo>
                  <a:lnTo>
                    <a:pt x="2163" y="610"/>
                  </a:lnTo>
                  <a:lnTo>
                    <a:pt x="2163" y="608"/>
                  </a:lnTo>
                  <a:lnTo>
                    <a:pt x="2163" y="606"/>
                  </a:lnTo>
                  <a:lnTo>
                    <a:pt x="2164" y="607"/>
                  </a:lnTo>
                  <a:lnTo>
                    <a:pt x="2164" y="608"/>
                  </a:lnTo>
                  <a:lnTo>
                    <a:pt x="2165" y="609"/>
                  </a:lnTo>
                  <a:lnTo>
                    <a:pt x="2168" y="611"/>
                  </a:lnTo>
                  <a:lnTo>
                    <a:pt x="2169" y="613"/>
                  </a:lnTo>
                  <a:lnTo>
                    <a:pt x="2170" y="614"/>
                  </a:lnTo>
                  <a:lnTo>
                    <a:pt x="2171" y="615"/>
                  </a:lnTo>
                  <a:lnTo>
                    <a:pt x="2172" y="615"/>
                  </a:lnTo>
                  <a:lnTo>
                    <a:pt x="2174" y="616"/>
                  </a:lnTo>
                  <a:lnTo>
                    <a:pt x="2174" y="616"/>
                  </a:lnTo>
                  <a:lnTo>
                    <a:pt x="2175" y="618"/>
                  </a:lnTo>
                  <a:lnTo>
                    <a:pt x="2176" y="620"/>
                  </a:lnTo>
                  <a:lnTo>
                    <a:pt x="2176" y="622"/>
                  </a:lnTo>
                  <a:lnTo>
                    <a:pt x="2174" y="623"/>
                  </a:lnTo>
                  <a:lnTo>
                    <a:pt x="2176" y="624"/>
                  </a:lnTo>
                  <a:lnTo>
                    <a:pt x="2178" y="624"/>
                  </a:lnTo>
                  <a:lnTo>
                    <a:pt x="2179" y="625"/>
                  </a:lnTo>
                  <a:lnTo>
                    <a:pt x="2180" y="627"/>
                  </a:lnTo>
                  <a:lnTo>
                    <a:pt x="2180" y="630"/>
                  </a:lnTo>
                  <a:lnTo>
                    <a:pt x="2183" y="634"/>
                  </a:lnTo>
                  <a:lnTo>
                    <a:pt x="2184" y="636"/>
                  </a:lnTo>
                  <a:lnTo>
                    <a:pt x="2183" y="636"/>
                  </a:lnTo>
                  <a:lnTo>
                    <a:pt x="2183" y="635"/>
                  </a:lnTo>
                  <a:lnTo>
                    <a:pt x="2182" y="634"/>
                  </a:lnTo>
                  <a:lnTo>
                    <a:pt x="2181" y="634"/>
                  </a:lnTo>
                  <a:lnTo>
                    <a:pt x="2180" y="633"/>
                  </a:lnTo>
                  <a:lnTo>
                    <a:pt x="2179" y="643"/>
                  </a:lnTo>
                  <a:lnTo>
                    <a:pt x="2174" y="644"/>
                  </a:lnTo>
                  <a:lnTo>
                    <a:pt x="2164" y="641"/>
                  </a:lnTo>
                  <a:lnTo>
                    <a:pt x="2145" y="627"/>
                  </a:lnTo>
                  <a:lnTo>
                    <a:pt x="2142" y="626"/>
                  </a:lnTo>
                  <a:lnTo>
                    <a:pt x="2136" y="626"/>
                  </a:lnTo>
                  <a:lnTo>
                    <a:pt x="2128" y="627"/>
                  </a:lnTo>
                  <a:lnTo>
                    <a:pt x="2123" y="626"/>
                  </a:lnTo>
                  <a:lnTo>
                    <a:pt x="2123" y="624"/>
                  </a:lnTo>
                  <a:lnTo>
                    <a:pt x="2123" y="621"/>
                  </a:lnTo>
                  <a:lnTo>
                    <a:pt x="2124" y="619"/>
                  </a:lnTo>
                  <a:lnTo>
                    <a:pt x="2125" y="618"/>
                  </a:lnTo>
                  <a:lnTo>
                    <a:pt x="2124" y="618"/>
                  </a:lnTo>
                  <a:lnTo>
                    <a:pt x="2122" y="617"/>
                  </a:lnTo>
                  <a:lnTo>
                    <a:pt x="2121" y="615"/>
                  </a:lnTo>
                  <a:lnTo>
                    <a:pt x="2120" y="613"/>
                  </a:lnTo>
                  <a:lnTo>
                    <a:pt x="2121" y="612"/>
                  </a:lnTo>
                  <a:lnTo>
                    <a:pt x="2121" y="610"/>
                  </a:lnTo>
                  <a:lnTo>
                    <a:pt x="2122" y="608"/>
                  </a:lnTo>
                  <a:lnTo>
                    <a:pt x="2131" y="606"/>
                  </a:lnTo>
                  <a:lnTo>
                    <a:pt x="2133" y="608"/>
                  </a:lnTo>
                  <a:lnTo>
                    <a:pt x="2145" y="606"/>
                  </a:lnTo>
                  <a:lnTo>
                    <a:pt x="2150" y="607"/>
                  </a:lnTo>
                  <a:lnTo>
                    <a:pt x="2151" y="606"/>
                  </a:lnTo>
                  <a:lnTo>
                    <a:pt x="2153" y="606"/>
                  </a:lnTo>
                  <a:lnTo>
                    <a:pt x="2154" y="604"/>
                  </a:lnTo>
                  <a:lnTo>
                    <a:pt x="2156" y="603"/>
                  </a:lnTo>
                  <a:lnTo>
                    <a:pt x="2156" y="605"/>
                  </a:lnTo>
                  <a:lnTo>
                    <a:pt x="2157" y="606"/>
                  </a:lnTo>
                  <a:close/>
                  <a:moveTo>
                    <a:pt x="1901" y="224"/>
                  </a:moveTo>
                  <a:lnTo>
                    <a:pt x="1898" y="223"/>
                  </a:lnTo>
                  <a:lnTo>
                    <a:pt x="1897" y="222"/>
                  </a:lnTo>
                  <a:lnTo>
                    <a:pt x="1897" y="220"/>
                  </a:lnTo>
                  <a:lnTo>
                    <a:pt x="1897" y="217"/>
                  </a:lnTo>
                  <a:lnTo>
                    <a:pt x="1899" y="217"/>
                  </a:lnTo>
                  <a:lnTo>
                    <a:pt x="1900" y="218"/>
                  </a:lnTo>
                  <a:lnTo>
                    <a:pt x="1902" y="221"/>
                  </a:lnTo>
                  <a:lnTo>
                    <a:pt x="1903" y="223"/>
                  </a:lnTo>
                  <a:lnTo>
                    <a:pt x="1903" y="224"/>
                  </a:lnTo>
                  <a:lnTo>
                    <a:pt x="1901" y="224"/>
                  </a:lnTo>
                  <a:close/>
                  <a:moveTo>
                    <a:pt x="738" y="11"/>
                  </a:moveTo>
                  <a:lnTo>
                    <a:pt x="738" y="11"/>
                  </a:lnTo>
                  <a:lnTo>
                    <a:pt x="739" y="11"/>
                  </a:lnTo>
                  <a:lnTo>
                    <a:pt x="740" y="11"/>
                  </a:lnTo>
                  <a:lnTo>
                    <a:pt x="740" y="10"/>
                  </a:lnTo>
                  <a:lnTo>
                    <a:pt x="740" y="9"/>
                  </a:lnTo>
                  <a:lnTo>
                    <a:pt x="740" y="8"/>
                  </a:lnTo>
                  <a:lnTo>
                    <a:pt x="741" y="8"/>
                  </a:lnTo>
                  <a:lnTo>
                    <a:pt x="742" y="8"/>
                  </a:lnTo>
                  <a:lnTo>
                    <a:pt x="744" y="7"/>
                  </a:lnTo>
                  <a:lnTo>
                    <a:pt x="745" y="9"/>
                  </a:lnTo>
                  <a:lnTo>
                    <a:pt x="748" y="16"/>
                  </a:lnTo>
                  <a:lnTo>
                    <a:pt x="748" y="17"/>
                  </a:lnTo>
                  <a:lnTo>
                    <a:pt x="748" y="17"/>
                  </a:lnTo>
                  <a:lnTo>
                    <a:pt x="749" y="16"/>
                  </a:lnTo>
                  <a:lnTo>
                    <a:pt x="751" y="13"/>
                  </a:lnTo>
                  <a:lnTo>
                    <a:pt x="752" y="14"/>
                  </a:lnTo>
                  <a:lnTo>
                    <a:pt x="753" y="13"/>
                  </a:lnTo>
                  <a:lnTo>
                    <a:pt x="755" y="11"/>
                  </a:lnTo>
                  <a:lnTo>
                    <a:pt x="756" y="11"/>
                  </a:lnTo>
                  <a:lnTo>
                    <a:pt x="761" y="11"/>
                  </a:lnTo>
                  <a:lnTo>
                    <a:pt x="762" y="12"/>
                  </a:lnTo>
                  <a:lnTo>
                    <a:pt x="772" y="17"/>
                  </a:lnTo>
                  <a:lnTo>
                    <a:pt x="777" y="19"/>
                  </a:lnTo>
                  <a:lnTo>
                    <a:pt x="785" y="33"/>
                  </a:lnTo>
                  <a:lnTo>
                    <a:pt x="791" y="36"/>
                  </a:lnTo>
                  <a:lnTo>
                    <a:pt x="790" y="37"/>
                  </a:lnTo>
                  <a:lnTo>
                    <a:pt x="790" y="38"/>
                  </a:lnTo>
                  <a:lnTo>
                    <a:pt x="789" y="38"/>
                  </a:lnTo>
                  <a:lnTo>
                    <a:pt x="789" y="39"/>
                  </a:lnTo>
                  <a:lnTo>
                    <a:pt x="791" y="39"/>
                  </a:lnTo>
                  <a:lnTo>
                    <a:pt x="791" y="39"/>
                  </a:lnTo>
                  <a:lnTo>
                    <a:pt x="792" y="39"/>
                  </a:lnTo>
                  <a:lnTo>
                    <a:pt x="793" y="38"/>
                  </a:lnTo>
                  <a:lnTo>
                    <a:pt x="795" y="38"/>
                  </a:lnTo>
                  <a:lnTo>
                    <a:pt x="798" y="39"/>
                  </a:lnTo>
                  <a:lnTo>
                    <a:pt x="802" y="39"/>
                  </a:lnTo>
                  <a:lnTo>
                    <a:pt x="810" y="39"/>
                  </a:lnTo>
                  <a:lnTo>
                    <a:pt x="812" y="38"/>
                  </a:lnTo>
                  <a:lnTo>
                    <a:pt x="814" y="39"/>
                  </a:lnTo>
                  <a:lnTo>
                    <a:pt x="816" y="39"/>
                  </a:lnTo>
                  <a:lnTo>
                    <a:pt x="817" y="40"/>
                  </a:lnTo>
                  <a:lnTo>
                    <a:pt x="818" y="44"/>
                  </a:lnTo>
                  <a:lnTo>
                    <a:pt x="817" y="46"/>
                  </a:lnTo>
                  <a:lnTo>
                    <a:pt x="815" y="48"/>
                  </a:lnTo>
                  <a:lnTo>
                    <a:pt x="815" y="50"/>
                  </a:lnTo>
                  <a:lnTo>
                    <a:pt x="816" y="52"/>
                  </a:lnTo>
                  <a:lnTo>
                    <a:pt x="817" y="52"/>
                  </a:lnTo>
                  <a:lnTo>
                    <a:pt x="817" y="50"/>
                  </a:lnTo>
                  <a:lnTo>
                    <a:pt x="818" y="47"/>
                  </a:lnTo>
                  <a:lnTo>
                    <a:pt x="819" y="45"/>
                  </a:lnTo>
                  <a:lnTo>
                    <a:pt x="820" y="44"/>
                  </a:lnTo>
                  <a:lnTo>
                    <a:pt x="822" y="39"/>
                  </a:lnTo>
                  <a:lnTo>
                    <a:pt x="828" y="39"/>
                  </a:lnTo>
                  <a:lnTo>
                    <a:pt x="840" y="38"/>
                  </a:lnTo>
                  <a:lnTo>
                    <a:pt x="842" y="39"/>
                  </a:lnTo>
                  <a:lnTo>
                    <a:pt x="849" y="38"/>
                  </a:lnTo>
                  <a:lnTo>
                    <a:pt x="854" y="39"/>
                  </a:lnTo>
                  <a:lnTo>
                    <a:pt x="857" y="39"/>
                  </a:lnTo>
                  <a:lnTo>
                    <a:pt x="864" y="36"/>
                  </a:lnTo>
                  <a:lnTo>
                    <a:pt x="870" y="37"/>
                  </a:lnTo>
                  <a:lnTo>
                    <a:pt x="876" y="39"/>
                  </a:lnTo>
                  <a:lnTo>
                    <a:pt x="880" y="41"/>
                  </a:lnTo>
                  <a:lnTo>
                    <a:pt x="881" y="40"/>
                  </a:lnTo>
                  <a:lnTo>
                    <a:pt x="883" y="40"/>
                  </a:lnTo>
                  <a:lnTo>
                    <a:pt x="886" y="40"/>
                  </a:lnTo>
                  <a:lnTo>
                    <a:pt x="886" y="39"/>
                  </a:lnTo>
                  <a:lnTo>
                    <a:pt x="886" y="38"/>
                  </a:lnTo>
                  <a:lnTo>
                    <a:pt x="885" y="37"/>
                  </a:lnTo>
                  <a:lnTo>
                    <a:pt x="887" y="37"/>
                  </a:lnTo>
                  <a:lnTo>
                    <a:pt x="889" y="39"/>
                  </a:lnTo>
                  <a:lnTo>
                    <a:pt x="891" y="39"/>
                  </a:lnTo>
                  <a:lnTo>
                    <a:pt x="897" y="38"/>
                  </a:lnTo>
                  <a:lnTo>
                    <a:pt x="904" y="38"/>
                  </a:lnTo>
                  <a:lnTo>
                    <a:pt x="906" y="38"/>
                  </a:lnTo>
                  <a:lnTo>
                    <a:pt x="908" y="36"/>
                  </a:lnTo>
                  <a:lnTo>
                    <a:pt x="911" y="35"/>
                  </a:lnTo>
                  <a:lnTo>
                    <a:pt x="912" y="34"/>
                  </a:lnTo>
                  <a:lnTo>
                    <a:pt x="913" y="34"/>
                  </a:lnTo>
                  <a:lnTo>
                    <a:pt x="915" y="33"/>
                  </a:lnTo>
                  <a:lnTo>
                    <a:pt x="919" y="36"/>
                  </a:lnTo>
                  <a:lnTo>
                    <a:pt x="920" y="37"/>
                  </a:lnTo>
                  <a:lnTo>
                    <a:pt x="929" y="38"/>
                  </a:lnTo>
                  <a:lnTo>
                    <a:pt x="931" y="37"/>
                  </a:lnTo>
                  <a:lnTo>
                    <a:pt x="933" y="38"/>
                  </a:lnTo>
                  <a:lnTo>
                    <a:pt x="935" y="37"/>
                  </a:lnTo>
                  <a:lnTo>
                    <a:pt x="937" y="36"/>
                  </a:lnTo>
                  <a:lnTo>
                    <a:pt x="939" y="35"/>
                  </a:lnTo>
                  <a:lnTo>
                    <a:pt x="952" y="35"/>
                  </a:lnTo>
                  <a:lnTo>
                    <a:pt x="953" y="33"/>
                  </a:lnTo>
                  <a:lnTo>
                    <a:pt x="952" y="32"/>
                  </a:lnTo>
                  <a:lnTo>
                    <a:pt x="952" y="30"/>
                  </a:lnTo>
                  <a:lnTo>
                    <a:pt x="953" y="28"/>
                  </a:lnTo>
                  <a:lnTo>
                    <a:pt x="953" y="27"/>
                  </a:lnTo>
                  <a:lnTo>
                    <a:pt x="952" y="27"/>
                  </a:lnTo>
                  <a:lnTo>
                    <a:pt x="957" y="27"/>
                  </a:lnTo>
                  <a:lnTo>
                    <a:pt x="958" y="26"/>
                  </a:lnTo>
                  <a:lnTo>
                    <a:pt x="959" y="24"/>
                  </a:lnTo>
                  <a:lnTo>
                    <a:pt x="960" y="22"/>
                  </a:lnTo>
                  <a:lnTo>
                    <a:pt x="961" y="22"/>
                  </a:lnTo>
                  <a:lnTo>
                    <a:pt x="965" y="24"/>
                  </a:lnTo>
                  <a:lnTo>
                    <a:pt x="968" y="27"/>
                  </a:lnTo>
                  <a:lnTo>
                    <a:pt x="974" y="34"/>
                  </a:lnTo>
                  <a:lnTo>
                    <a:pt x="976" y="38"/>
                  </a:lnTo>
                  <a:lnTo>
                    <a:pt x="977" y="38"/>
                  </a:lnTo>
                  <a:lnTo>
                    <a:pt x="978" y="36"/>
                  </a:lnTo>
                  <a:lnTo>
                    <a:pt x="979" y="36"/>
                  </a:lnTo>
                  <a:lnTo>
                    <a:pt x="981" y="39"/>
                  </a:lnTo>
                  <a:lnTo>
                    <a:pt x="986" y="40"/>
                  </a:lnTo>
                  <a:lnTo>
                    <a:pt x="1011" y="39"/>
                  </a:lnTo>
                  <a:lnTo>
                    <a:pt x="1014" y="40"/>
                  </a:lnTo>
                  <a:lnTo>
                    <a:pt x="1014" y="42"/>
                  </a:lnTo>
                  <a:lnTo>
                    <a:pt x="1014" y="45"/>
                  </a:lnTo>
                  <a:lnTo>
                    <a:pt x="1011" y="47"/>
                  </a:lnTo>
                  <a:lnTo>
                    <a:pt x="1012" y="48"/>
                  </a:lnTo>
                  <a:lnTo>
                    <a:pt x="1014" y="48"/>
                  </a:lnTo>
                  <a:lnTo>
                    <a:pt x="1015" y="47"/>
                  </a:lnTo>
                  <a:lnTo>
                    <a:pt x="1017" y="46"/>
                  </a:lnTo>
                  <a:lnTo>
                    <a:pt x="1018" y="45"/>
                  </a:lnTo>
                  <a:lnTo>
                    <a:pt x="1018" y="44"/>
                  </a:lnTo>
                  <a:lnTo>
                    <a:pt x="1019" y="43"/>
                  </a:lnTo>
                  <a:lnTo>
                    <a:pt x="1021" y="42"/>
                  </a:lnTo>
                  <a:lnTo>
                    <a:pt x="1025" y="43"/>
                  </a:lnTo>
                  <a:lnTo>
                    <a:pt x="1027" y="44"/>
                  </a:lnTo>
                  <a:lnTo>
                    <a:pt x="1036" y="50"/>
                  </a:lnTo>
                  <a:lnTo>
                    <a:pt x="1040" y="51"/>
                  </a:lnTo>
                  <a:lnTo>
                    <a:pt x="1051" y="51"/>
                  </a:lnTo>
                  <a:lnTo>
                    <a:pt x="1054" y="52"/>
                  </a:lnTo>
                  <a:lnTo>
                    <a:pt x="1055" y="54"/>
                  </a:lnTo>
                  <a:lnTo>
                    <a:pt x="1057" y="53"/>
                  </a:lnTo>
                  <a:lnTo>
                    <a:pt x="1065" y="56"/>
                  </a:lnTo>
                  <a:lnTo>
                    <a:pt x="1066" y="56"/>
                  </a:lnTo>
                  <a:lnTo>
                    <a:pt x="1068" y="54"/>
                  </a:lnTo>
                  <a:lnTo>
                    <a:pt x="1068" y="54"/>
                  </a:lnTo>
                  <a:lnTo>
                    <a:pt x="1070" y="54"/>
                  </a:lnTo>
                  <a:lnTo>
                    <a:pt x="1073" y="56"/>
                  </a:lnTo>
                  <a:lnTo>
                    <a:pt x="1081" y="58"/>
                  </a:lnTo>
                  <a:lnTo>
                    <a:pt x="1091" y="62"/>
                  </a:lnTo>
                  <a:lnTo>
                    <a:pt x="1094" y="63"/>
                  </a:lnTo>
                  <a:lnTo>
                    <a:pt x="1121" y="65"/>
                  </a:lnTo>
                  <a:lnTo>
                    <a:pt x="1124" y="69"/>
                  </a:lnTo>
                  <a:lnTo>
                    <a:pt x="1127" y="66"/>
                  </a:lnTo>
                  <a:lnTo>
                    <a:pt x="1130" y="65"/>
                  </a:lnTo>
                  <a:lnTo>
                    <a:pt x="1133" y="66"/>
                  </a:lnTo>
                  <a:lnTo>
                    <a:pt x="1135" y="69"/>
                  </a:lnTo>
                  <a:lnTo>
                    <a:pt x="1136" y="69"/>
                  </a:lnTo>
                  <a:lnTo>
                    <a:pt x="1138" y="66"/>
                  </a:lnTo>
                  <a:lnTo>
                    <a:pt x="1139" y="66"/>
                  </a:lnTo>
                  <a:lnTo>
                    <a:pt x="1144" y="66"/>
                  </a:lnTo>
                  <a:lnTo>
                    <a:pt x="1159" y="65"/>
                  </a:lnTo>
                  <a:lnTo>
                    <a:pt x="1163" y="62"/>
                  </a:lnTo>
                  <a:lnTo>
                    <a:pt x="1170" y="60"/>
                  </a:lnTo>
                  <a:lnTo>
                    <a:pt x="1173" y="60"/>
                  </a:lnTo>
                  <a:lnTo>
                    <a:pt x="1178" y="60"/>
                  </a:lnTo>
                  <a:lnTo>
                    <a:pt x="1179" y="59"/>
                  </a:lnTo>
                  <a:lnTo>
                    <a:pt x="1179" y="58"/>
                  </a:lnTo>
                  <a:lnTo>
                    <a:pt x="1180" y="57"/>
                  </a:lnTo>
                  <a:lnTo>
                    <a:pt x="1181" y="58"/>
                  </a:lnTo>
                  <a:lnTo>
                    <a:pt x="1185" y="60"/>
                  </a:lnTo>
                  <a:lnTo>
                    <a:pt x="1185" y="59"/>
                  </a:lnTo>
                  <a:lnTo>
                    <a:pt x="1185" y="59"/>
                  </a:lnTo>
                  <a:lnTo>
                    <a:pt x="1186" y="59"/>
                  </a:lnTo>
                  <a:lnTo>
                    <a:pt x="1186" y="58"/>
                  </a:lnTo>
                  <a:lnTo>
                    <a:pt x="1185" y="57"/>
                  </a:lnTo>
                  <a:lnTo>
                    <a:pt x="1185" y="56"/>
                  </a:lnTo>
                  <a:lnTo>
                    <a:pt x="1189" y="53"/>
                  </a:lnTo>
                  <a:lnTo>
                    <a:pt x="1191" y="52"/>
                  </a:lnTo>
                  <a:lnTo>
                    <a:pt x="1193" y="52"/>
                  </a:lnTo>
                  <a:lnTo>
                    <a:pt x="1195" y="51"/>
                  </a:lnTo>
                  <a:lnTo>
                    <a:pt x="1195" y="52"/>
                  </a:lnTo>
                  <a:lnTo>
                    <a:pt x="1195" y="52"/>
                  </a:lnTo>
                  <a:lnTo>
                    <a:pt x="1199" y="50"/>
                  </a:lnTo>
                  <a:lnTo>
                    <a:pt x="1203" y="50"/>
                  </a:lnTo>
                  <a:lnTo>
                    <a:pt x="1206" y="50"/>
                  </a:lnTo>
                  <a:lnTo>
                    <a:pt x="1209" y="52"/>
                  </a:lnTo>
                  <a:lnTo>
                    <a:pt x="1205" y="55"/>
                  </a:lnTo>
                  <a:lnTo>
                    <a:pt x="1202" y="57"/>
                  </a:lnTo>
                  <a:lnTo>
                    <a:pt x="1201" y="59"/>
                  </a:lnTo>
                  <a:lnTo>
                    <a:pt x="1202" y="60"/>
                  </a:lnTo>
                  <a:lnTo>
                    <a:pt x="1203" y="61"/>
                  </a:lnTo>
                  <a:lnTo>
                    <a:pt x="1202" y="61"/>
                  </a:lnTo>
                  <a:lnTo>
                    <a:pt x="1202" y="61"/>
                  </a:lnTo>
                  <a:lnTo>
                    <a:pt x="1204" y="61"/>
                  </a:lnTo>
                  <a:lnTo>
                    <a:pt x="1205" y="61"/>
                  </a:lnTo>
                  <a:lnTo>
                    <a:pt x="1206" y="61"/>
                  </a:lnTo>
                  <a:lnTo>
                    <a:pt x="1207" y="60"/>
                  </a:lnTo>
                  <a:lnTo>
                    <a:pt x="1209" y="58"/>
                  </a:lnTo>
                  <a:lnTo>
                    <a:pt x="1209" y="57"/>
                  </a:lnTo>
                  <a:lnTo>
                    <a:pt x="1210" y="58"/>
                  </a:lnTo>
                  <a:lnTo>
                    <a:pt x="1211" y="59"/>
                  </a:lnTo>
                  <a:lnTo>
                    <a:pt x="1213" y="60"/>
                  </a:lnTo>
                  <a:lnTo>
                    <a:pt x="1213" y="59"/>
                  </a:lnTo>
                  <a:lnTo>
                    <a:pt x="1213" y="57"/>
                  </a:lnTo>
                  <a:lnTo>
                    <a:pt x="1212" y="56"/>
                  </a:lnTo>
                  <a:lnTo>
                    <a:pt x="1211" y="55"/>
                  </a:lnTo>
                  <a:lnTo>
                    <a:pt x="1211" y="54"/>
                  </a:lnTo>
                  <a:lnTo>
                    <a:pt x="1213" y="54"/>
                  </a:lnTo>
                  <a:lnTo>
                    <a:pt x="1214" y="54"/>
                  </a:lnTo>
                  <a:lnTo>
                    <a:pt x="1215" y="55"/>
                  </a:lnTo>
                  <a:lnTo>
                    <a:pt x="1215" y="54"/>
                  </a:lnTo>
                  <a:lnTo>
                    <a:pt x="1216" y="54"/>
                  </a:lnTo>
                  <a:lnTo>
                    <a:pt x="1215" y="52"/>
                  </a:lnTo>
                  <a:lnTo>
                    <a:pt x="1216" y="52"/>
                  </a:lnTo>
                  <a:lnTo>
                    <a:pt x="1219" y="51"/>
                  </a:lnTo>
                  <a:lnTo>
                    <a:pt x="1221" y="51"/>
                  </a:lnTo>
                  <a:lnTo>
                    <a:pt x="1222" y="50"/>
                  </a:lnTo>
                  <a:lnTo>
                    <a:pt x="1223" y="49"/>
                  </a:lnTo>
                  <a:lnTo>
                    <a:pt x="1232" y="46"/>
                  </a:lnTo>
                  <a:lnTo>
                    <a:pt x="1236" y="47"/>
                  </a:lnTo>
                  <a:lnTo>
                    <a:pt x="1235" y="50"/>
                  </a:lnTo>
                  <a:lnTo>
                    <a:pt x="1238" y="50"/>
                  </a:lnTo>
                  <a:lnTo>
                    <a:pt x="1239" y="50"/>
                  </a:lnTo>
                  <a:lnTo>
                    <a:pt x="1240" y="52"/>
                  </a:lnTo>
                  <a:lnTo>
                    <a:pt x="1241" y="52"/>
                  </a:lnTo>
                  <a:lnTo>
                    <a:pt x="1249" y="54"/>
                  </a:lnTo>
                  <a:lnTo>
                    <a:pt x="1250" y="55"/>
                  </a:lnTo>
                  <a:lnTo>
                    <a:pt x="1250" y="56"/>
                  </a:lnTo>
                  <a:lnTo>
                    <a:pt x="1250" y="57"/>
                  </a:lnTo>
                  <a:lnTo>
                    <a:pt x="1250" y="58"/>
                  </a:lnTo>
                  <a:lnTo>
                    <a:pt x="1249" y="58"/>
                  </a:lnTo>
                  <a:lnTo>
                    <a:pt x="1248" y="59"/>
                  </a:lnTo>
                  <a:lnTo>
                    <a:pt x="1248" y="58"/>
                  </a:lnTo>
                  <a:lnTo>
                    <a:pt x="1247" y="57"/>
                  </a:lnTo>
                  <a:lnTo>
                    <a:pt x="1246" y="57"/>
                  </a:lnTo>
                  <a:lnTo>
                    <a:pt x="1245" y="58"/>
                  </a:lnTo>
                  <a:lnTo>
                    <a:pt x="1245" y="59"/>
                  </a:lnTo>
                  <a:lnTo>
                    <a:pt x="1244" y="60"/>
                  </a:lnTo>
                  <a:lnTo>
                    <a:pt x="1242" y="61"/>
                  </a:lnTo>
                  <a:lnTo>
                    <a:pt x="1244" y="61"/>
                  </a:lnTo>
                  <a:lnTo>
                    <a:pt x="1246" y="63"/>
                  </a:lnTo>
                  <a:lnTo>
                    <a:pt x="1247" y="63"/>
                  </a:lnTo>
                  <a:lnTo>
                    <a:pt x="1248" y="61"/>
                  </a:lnTo>
                  <a:lnTo>
                    <a:pt x="1249" y="62"/>
                  </a:lnTo>
                  <a:lnTo>
                    <a:pt x="1251" y="62"/>
                  </a:lnTo>
                  <a:lnTo>
                    <a:pt x="1255" y="61"/>
                  </a:lnTo>
                  <a:lnTo>
                    <a:pt x="1257" y="62"/>
                  </a:lnTo>
                  <a:lnTo>
                    <a:pt x="1262" y="64"/>
                  </a:lnTo>
                  <a:lnTo>
                    <a:pt x="1270" y="65"/>
                  </a:lnTo>
                  <a:lnTo>
                    <a:pt x="1275" y="67"/>
                  </a:lnTo>
                  <a:lnTo>
                    <a:pt x="1277" y="68"/>
                  </a:lnTo>
                  <a:lnTo>
                    <a:pt x="1278" y="68"/>
                  </a:lnTo>
                  <a:lnTo>
                    <a:pt x="1280" y="72"/>
                  </a:lnTo>
                  <a:lnTo>
                    <a:pt x="1284" y="72"/>
                  </a:lnTo>
                  <a:lnTo>
                    <a:pt x="1286" y="73"/>
                  </a:lnTo>
                  <a:lnTo>
                    <a:pt x="1289" y="73"/>
                  </a:lnTo>
                  <a:lnTo>
                    <a:pt x="1291" y="72"/>
                  </a:lnTo>
                  <a:lnTo>
                    <a:pt x="1295" y="73"/>
                  </a:lnTo>
                  <a:lnTo>
                    <a:pt x="1302" y="79"/>
                  </a:lnTo>
                  <a:lnTo>
                    <a:pt x="1302" y="78"/>
                  </a:lnTo>
                  <a:lnTo>
                    <a:pt x="1300" y="73"/>
                  </a:lnTo>
                  <a:lnTo>
                    <a:pt x="1300" y="72"/>
                  </a:lnTo>
                  <a:lnTo>
                    <a:pt x="1299" y="71"/>
                  </a:lnTo>
                  <a:lnTo>
                    <a:pt x="1299" y="70"/>
                  </a:lnTo>
                  <a:lnTo>
                    <a:pt x="1299" y="69"/>
                  </a:lnTo>
                  <a:lnTo>
                    <a:pt x="1301" y="69"/>
                  </a:lnTo>
                  <a:lnTo>
                    <a:pt x="1302" y="67"/>
                  </a:lnTo>
                  <a:lnTo>
                    <a:pt x="1307" y="63"/>
                  </a:lnTo>
                  <a:lnTo>
                    <a:pt x="1310" y="63"/>
                  </a:lnTo>
                  <a:lnTo>
                    <a:pt x="1310" y="61"/>
                  </a:lnTo>
                  <a:lnTo>
                    <a:pt x="1309" y="61"/>
                  </a:lnTo>
                  <a:lnTo>
                    <a:pt x="1309" y="61"/>
                  </a:lnTo>
                  <a:lnTo>
                    <a:pt x="1311" y="60"/>
                  </a:lnTo>
                  <a:lnTo>
                    <a:pt x="1313" y="60"/>
                  </a:lnTo>
                  <a:lnTo>
                    <a:pt x="1320" y="60"/>
                  </a:lnTo>
                  <a:lnTo>
                    <a:pt x="1325" y="59"/>
                  </a:lnTo>
                  <a:lnTo>
                    <a:pt x="1328" y="58"/>
                  </a:lnTo>
                  <a:lnTo>
                    <a:pt x="1330" y="57"/>
                  </a:lnTo>
                  <a:lnTo>
                    <a:pt x="1332" y="58"/>
                  </a:lnTo>
                  <a:lnTo>
                    <a:pt x="1334" y="60"/>
                  </a:lnTo>
                  <a:lnTo>
                    <a:pt x="1336" y="61"/>
                  </a:lnTo>
                  <a:lnTo>
                    <a:pt x="1337" y="63"/>
                  </a:lnTo>
                  <a:lnTo>
                    <a:pt x="1339" y="68"/>
                  </a:lnTo>
                  <a:lnTo>
                    <a:pt x="1339" y="72"/>
                  </a:lnTo>
                  <a:lnTo>
                    <a:pt x="1340" y="71"/>
                  </a:lnTo>
                  <a:lnTo>
                    <a:pt x="1341" y="68"/>
                  </a:lnTo>
                  <a:lnTo>
                    <a:pt x="1341" y="67"/>
                  </a:lnTo>
                  <a:lnTo>
                    <a:pt x="1341" y="66"/>
                  </a:lnTo>
                  <a:lnTo>
                    <a:pt x="1341" y="65"/>
                  </a:lnTo>
                  <a:lnTo>
                    <a:pt x="1342" y="64"/>
                  </a:lnTo>
                  <a:lnTo>
                    <a:pt x="1343" y="64"/>
                  </a:lnTo>
                  <a:lnTo>
                    <a:pt x="1344" y="64"/>
                  </a:lnTo>
                  <a:lnTo>
                    <a:pt x="1345" y="65"/>
                  </a:lnTo>
                  <a:lnTo>
                    <a:pt x="1349" y="65"/>
                  </a:lnTo>
                  <a:lnTo>
                    <a:pt x="1356" y="69"/>
                  </a:lnTo>
                  <a:lnTo>
                    <a:pt x="1362" y="70"/>
                  </a:lnTo>
                  <a:lnTo>
                    <a:pt x="1365" y="71"/>
                  </a:lnTo>
                  <a:lnTo>
                    <a:pt x="1366" y="74"/>
                  </a:lnTo>
                  <a:lnTo>
                    <a:pt x="1378" y="80"/>
                  </a:lnTo>
                  <a:lnTo>
                    <a:pt x="1383" y="82"/>
                  </a:lnTo>
                  <a:lnTo>
                    <a:pt x="1388" y="82"/>
                  </a:lnTo>
                  <a:lnTo>
                    <a:pt x="1393" y="81"/>
                  </a:lnTo>
                  <a:lnTo>
                    <a:pt x="1397" y="80"/>
                  </a:lnTo>
                  <a:lnTo>
                    <a:pt x="1398" y="80"/>
                  </a:lnTo>
                  <a:lnTo>
                    <a:pt x="1399" y="81"/>
                  </a:lnTo>
                  <a:lnTo>
                    <a:pt x="1400" y="82"/>
                  </a:lnTo>
                  <a:lnTo>
                    <a:pt x="1401" y="83"/>
                  </a:lnTo>
                  <a:lnTo>
                    <a:pt x="1403" y="84"/>
                  </a:lnTo>
                  <a:lnTo>
                    <a:pt x="1404" y="83"/>
                  </a:lnTo>
                  <a:lnTo>
                    <a:pt x="1405" y="83"/>
                  </a:lnTo>
                  <a:lnTo>
                    <a:pt x="1406" y="83"/>
                  </a:lnTo>
                  <a:lnTo>
                    <a:pt x="1406" y="84"/>
                  </a:lnTo>
                  <a:lnTo>
                    <a:pt x="1406" y="84"/>
                  </a:lnTo>
                  <a:lnTo>
                    <a:pt x="1407" y="84"/>
                  </a:lnTo>
                  <a:lnTo>
                    <a:pt x="1410" y="82"/>
                  </a:lnTo>
                  <a:lnTo>
                    <a:pt x="1412" y="81"/>
                  </a:lnTo>
                  <a:lnTo>
                    <a:pt x="1414" y="81"/>
                  </a:lnTo>
                  <a:lnTo>
                    <a:pt x="1423" y="78"/>
                  </a:lnTo>
                  <a:lnTo>
                    <a:pt x="1426" y="76"/>
                  </a:lnTo>
                  <a:lnTo>
                    <a:pt x="1427" y="75"/>
                  </a:lnTo>
                  <a:lnTo>
                    <a:pt x="1429" y="75"/>
                  </a:lnTo>
                  <a:lnTo>
                    <a:pt x="1430" y="76"/>
                  </a:lnTo>
                  <a:lnTo>
                    <a:pt x="1431" y="78"/>
                  </a:lnTo>
                  <a:lnTo>
                    <a:pt x="1432" y="79"/>
                  </a:lnTo>
                  <a:lnTo>
                    <a:pt x="1434" y="78"/>
                  </a:lnTo>
                  <a:lnTo>
                    <a:pt x="1433" y="77"/>
                  </a:lnTo>
                  <a:lnTo>
                    <a:pt x="1432" y="76"/>
                  </a:lnTo>
                  <a:lnTo>
                    <a:pt x="1431" y="75"/>
                  </a:lnTo>
                  <a:lnTo>
                    <a:pt x="1436" y="73"/>
                  </a:lnTo>
                  <a:lnTo>
                    <a:pt x="1440" y="69"/>
                  </a:lnTo>
                  <a:lnTo>
                    <a:pt x="1445" y="67"/>
                  </a:lnTo>
                  <a:lnTo>
                    <a:pt x="1447" y="68"/>
                  </a:lnTo>
                  <a:lnTo>
                    <a:pt x="1447" y="70"/>
                  </a:lnTo>
                  <a:lnTo>
                    <a:pt x="1447" y="73"/>
                  </a:lnTo>
                  <a:lnTo>
                    <a:pt x="1447" y="75"/>
                  </a:lnTo>
                  <a:lnTo>
                    <a:pt x="1451" y="77"/>
                  </a:lnTo>
                  <a:lnTo>
                    <a:pt x="1451" y="79"/>
                  </a:lnTo>
                  <a:lnTo>
                    <a:pt x="1452" y="83"/>
                  </a:lnTo>
                  <a:lnTo>
                    <a:pt x="1452" y="84"/>
                  </a:lnTo>
                  <a:lnTo>
                    <a:pt x="1454" y="84"/>
                  </a:lnTo>
                  <a:lnTo>
                    <a:pt x="1455" y="83"/>
                  </a:lnTo>
                  <a:lnTo>
                    <a:pt x="1458" y="83"/>
                  </a:lnTo>
                  <a:lnTo>
                    <a:pt x="1461" y="82"/>
                  </a:lnTo>
                  <a:lnTo>
                    <a:pt x="1461" y="82"/>
                  </a:lnTo>
                  <a:lnTo>
                    <a:pt x="1463" y="83"/>
                  </a:lnTo>
                  <a:lnTo>
                    <a:pt x="1465" y="84"/>
                  </a:lnTo>
                  <a:lnTo>
                    <a:pt x="1465" y="84"/>
                  </a:lnTo>
                  <a:lnTo>
                    <a:pt x="1464" y="85"/>
                  </a:lnTo>
                  <a:lnTo>
                    <a:pt x="1465" y="87"/>
                  </a:lnTo>
                  <a:lnTo>
                    <a:pt x="1466" y="90"/>
                  </a:lnTo>
                  <a:lnTo>
                    <a:pt x="1466" y="91"/>
                  </a:lnTo>
                  <a:lnTo>
                    <a:pt x="1468" y="91"/>
                  </a:lnTo>
                  <a:lnTo>
                    <a:pt x="1469" y="92"/>
                  </a:lnTo>
                  <a:lnTo>
                    <a:pt x="1471" y="91"/>
                  </a:lnTo>
                  <a:lnTo>
                    <a:pt x="1472" y="91"/>
                  </a:lnTo>
                  <a:lnTo>
                    <a:pt x="1472" y="89"/>
                  </a:lnTo>
                  <a:lnTo>
                    <a:pt x="1473" y="86"/>
                  </a:lnTo>
                  <a:lnTo>
                    <a:pt x="1475" y="85"/>
                  </a:lnTo>
                  <a:lnTo>
                    <a:pt x="1478" y="85"/>
                  </a:lnTo>
                  <a:lnTo>
                    <a:pt x="1482" y="86"/>
                  </a:lnTo>
                  <a:lnTo>
                    <a:pt x="1486" y="89"/>
                  </a:lnTo>
                  <a:lnTo>
                    <a:pt x="1488" y="89"/>
                  </a:lnTo>
                  <a:lnTo>
                    <a:pt x="1489" y="88"/>
                  </a:lnTo>
                  <a:lnTo>
                    <a:pt x="1491" y="88"/>
                  </a:lnTo>
                  <a:lnTo>
                    <a:pt x="1494" y="92"/>
                  </a:lnTo>
                  <a:lnTo>
                    <a:pt x="1494" y="98"/>
                  </a:lnTo>
                  <a:lnTo>
                    <a:pt x="1493" y="105"/>
                  </a:lnTo>
                  <a:lnTo>
                    <a:pt x="1492" y="110"/>
                  </a:lnTo>
                  <a:lnTo>
                    <a:pt x="1490" y="112"/>
                  </a:lnTo>
                  <a:lnTo>
                    <a:pt x="1485" y="117"/>
                  </a:lnTo>
                  <a:lnTo>
                    <a:pt x="1483" y="118"/>
                  </a:lnTo>
                  <a:lnTo>
                    <a:pt x="1485" y="122"/>
                  </a:lnTo>
                  <a:lnTo>
                    <a:pt x="1487" y="125"/>
                  </a:lnTo>
                  <a:lnTo>
                    <a:pt x="1490" y="126"/>
                  </a:lnTo>
                  <a:lnTo>
                    <a:pt x="1493" y="127"/>
                  </a:lnTo>
                  <a:lnTo>
                    <a:pt x="1496" y="128"/>
                  </a:lnTo>
                  <a:lnTo>
                    <a:pt x="1498" y="127"/>
                  </a:lnTo>
                  <a:lnTo>
                    <a:pt x="1500" y="124"/>
                  </a:lnTo>
                  <a:lnTo>
                    <a:pt x="1500" y="120"/>
                  </a:lnTo>
                  <a:lnTo>
                    <a:pt x="1501" y="117"/>
                  </a:lnTo>
                  <a:lnTo>
                    <a:pt x="1503" y="115"/>
                  </a:lnTo>
                  <a:lnTo>
                    <a:pt x="1505" y="113"/>
                  </a:lnTo>
                  <a:lnTo>
                    <a:pt x="1508" y="114"/>
                  </a:lnTo>
                  <a:lnTo>
                    <a:pt x="1505" y="117"/>
                  </a:lnTo>
                  <a:lnTo>
                    <a:pt x="1504" y="118"/>
                  </a:lnTo>
                  <a:lnTo>
                    <a:pt x="1505" y="120"/>
                  </a:lnTo>
                  <a:lnTo>
                    <a:pt x="1507" y="123"/>
                  </a:lnTo>
                  <a:lnTo>
                    <a:pt x="1509" y="124"/>
                  </a:lnTo>
                  <a:lnTo>
                    <a:pt x="1516" y="126"/>
                  </a:lnTo>
                  <a:lnTo>
                    <a:pt x="1521" y="128"/>
                  </a:lnTo>
                  <a:lnTo>
                    <a:pt x="1525" y="131"/>
                  </a:lnTo>
                  <a:lnTo>
                    <a:pt x="1529" y="130"/>
                  </a:lnTo>
                  <a:lnTo>
                    <a:pt x="1530" y="131"/>
                  </a:lnTo>
                  <a:lnTo>
                    <a:pt x="1532" y="132"/>
                  </a:lnTo>
                  <a:lnTo>
                    <a:pt x="1533" y="133"/>
                  </a:lnTo>
                  <a:lnTo>
                    <a:pt x="1537" y="134"/>
                  </a:lnTo>
                  <a:lnTo>
                    <a:pt x="1539" y="134"/>
                  </a:lnTo>
                  <a:lnTo>
                    <a:pt x="1540" y="136"/>
                  </a:lnTo>
                  <a:lnTo>
                    <a:pt x="1545" y="139"/>
                  </a:lnTo>
                  <a:lnTo>
                    <a:pt x="1549" y="140"/>
                  </a:lnTo>
                  <a:lnTo>
                    <a:pt x="1559" y="141"/>
                  </a:lnTo>
                  <a:lnTo>
                    <a:pt x="1568" y="139"/>
                  </a:lnTo>
                  <a:lnTo>
                    <a:pt x="1571" y="140"/>
                  </a:lnTo>
                  <a:lnTo>
                    <a:pt x="1573" y="145"/>
                  </a:lnTo>
                  <a:lnTo>
                    <a:pt x="1574" y="147"/>
                  </a:lnTo>
                  <a:lnTo>
                    <a:pt x="1574" y="148"/>
                  </a:lnTo>
                  <a:lnTo>
                    <a:pt x="1573" y="149"/>
                  </a:lnTo>
                  <a:lnTo>
                    <a:pt x="1573" y="150"/>
                  </a:lnTo>
                  <a:lnTo>
                    <a:pt x="1574" y="151"/>
                  </a:lnTo>
                  <a:lnTo>
                    <a:pt x="1575" y="152"/>
                  </a:lnTo>
                  <a:lnTo>
                    <a:pt x="1576" y="152"/>
                  </a:lnTo>
                  <a:lnTo>
                    <a:pt x="1578" y="152"/>
                  </a:lnTo>
                  <a:lnTo>
                    <a:pt x="1578" y="152"/>
                  </a:lnTo>
                  <a:lnTo>
                    <a:pt x="1583" y="155"/>
                  </a:lnTo>
                  <a:lnTo>
                    <a:pt x="1585" y="157"/>
                  </a:lnTo>
                  <a:lnTo>
                    <a:pt x="1589" y="163"/>
                  </a:lnTo>
                  <a:lnTo>
                    <a:pt x="1589" y="164"/>
                  </a:lnTo>
                  <a:lnTo>
                    <a:pt x="1589" y="165"/>
                  </a:lnTo>
                  <a:lnTo>
                    <a:pt x="1590" y="165"/>
                  </a:lnTo>
                  <a:lnTo>
                    <a:pt x="1592" y="165"/>
                  </a:lnTo>
                  <a:lnTo>
                    <a:pt x="1592" y="166"/>
                  </a:lnTo>
                  <a:lnTo>
                    <a:pt x="1593" y="167"/>
                  </a:lnTo>
                  <a:lnTo>
                    <a:pt x="1593" y="168"/>
                  </a:lnTo>
                  <a:lnTo>
                    <a:pt x="1593" y="169"/>
                  </a:lnTo>
                  <a:lnTo>
                    <a:pt x="1594" y="170"/>
                  </a:lnTo>
                  <a:lnTo>
                    <a:pt x="1595" y="170"/>
                  </a:lnTo>
                  <a:lnTo>
                    <a:pt x="1598" y="168"/>
                  </a:lnTo>
                  <a:lnTo>
                    <a:pt x="1599" y="168"/>
                  </a:lnTo>
                  <a:lnTo>
                    <a:pt x="1599" y="163"/>
                  </a:lnTo>
                  <a:lnTo>
                    <a:pt x="1601" y="163"/>
                  </a:lnTo>
                  <a:lnTo>
                    <a:pt x="1608" y="167"/>
                  </a:lnTo>
                  <a:lnTo>
                    <a:pt x="1611" y="166"/>
                  </a:lnTo>
                  <a:lnTo>
                    <a:pt x="1615" y="165"/>
                  </a:lnTo>
                  <a:lnTo>
                    <a:pt x="1621" y="161"/>
                  </a:lnTo>
                  <a:lnTo>
                    <a:pt x="1621" y="162"/>
                  </a:lnTo>
                  <a:lnTo>
                    <a:pt x="1622" y="161"/>
                  </a:lnTo>
                  <a:lnTo>
                    <a:pt x="1623" y="160"/>
                  </a:lnTo>
                  <a:lnTo>
                    <a:pt x="1624" y="158"/>
                  </a:lnTo>
                  <a:lnTo>
                    <a:pt x="1626" y="160"/>
                  </a:lnTo>
                  <a:lnTo>
                    <a:pt x="1633" y="164"/>
                  </a:lnTo>
                  <a:lnTo>
                    <a:pt x="1634" y="167"/>
                  </a:lnTo>
                  <a:lnTo>
                    <a:pt x="1638" y="168"/>
                  </a:lnTo>
                  <a:lnTo>
                    <a:pt x="1641" y="167"/>
                  </a:lnTo>
                  <a:lnTo>
                    <a:pt x="1643" y="166"/>
                  </a:lnTo>
                  <a:lnTo>
                    <a:pt x="1643" y="169"/>
                  </a:lnTo>
                  <a:lnTo>
                    <a:pt x="1643" y="172"/>
                  </a:lnTo>
                  <a:lnTo>
                    <a:pt x="1645" y="173"/>
                  </a:lnTo>
                  <a:lnTo>
                    <a:pt x="1647" y="175"/>
                  </a:lnTo>
                  <a:lnTo>
                    <a:pt x="1648" y="176"/>
                  </a:lnTo>
                  <a:lnTo>
                    <a:pt x="1648" y="178"/>
                  </a:lnTo>
                  <a:lnTo>
                    <a:pt x="1648" y="179"/>
                  </a:lnTo>
                  <a:lnTo>
                    <a:pt x="1650" y="179"/>
                  </a:lnTo>
                  <a:lnTo>
                    <a:pt x="1651" y="180"/>
                  </a:lnTo>
                  <a:lnTo>
                    <a:pt x="1652" y="181"/>
                  </a:lnTo>
                  <a:lnTo>
                    <a:pt x="1653" y="181"/>
                  </a:lnTo>
                  <a:lnTo>
                    <a:pt x="1653" y="182"/>
                  </a:lnTo>
                  <a:lnTo>
                    <a:pt x="1658" y="184"/>
                  </a:lnTo>
                  <a:lnTo>
                    <a:pt x="1663" y="184"/>
                  </a:lnTo>
                  <a:lnTo>
                    <a:pt x="1672" y="180"/>
                  </a:lnTo>
                  <a:lnTo>
                    <a:pt x="1679" y="179"/>
                  </a:lnTo>
                  <a:lnTo>
                    <a:pt x="1681" y="177"/>
                  </a:lnTo>
                  <a:lnTo>
                    <a:pt x="1683" y="177"/>
                  </a:lnTo>
                  <a:lnTo>
                    <a:pt x="1689" y="179"/>
                  </a:lnTo>
                  <a:lnTo>
                    <a:pt x="1691" y="180"/>
                  </a:lnTo>
                  <a:lnTo>
                    <a:pt x="1694" y="184"/>
                  </a:lnTo>
                  <a:lnTo>
                    <a:pt x="1695" y="186"/>
                  </a:lnTo>
                  <a:lnTo>
                    <a:pt x="1697" y="186"/>
                  </a:lnTo>
                  <a:lnTo>
                    <a:pt x="1701" y="182"/>
                  </a:lnTo>
                  <a:lnTo>
                    <a:pt x="1703" y="179"/>
                  </a:lnTo>
                  <a:lnTo>
                    <a:pt x="1706" y="179"/>
                  </a:lnTo>
                  <a:lnTo>
                    <a:pt x="1708" y="182"/>
                  </a:lnTo>
                  <a:lnTo>
                    <a:pt x="1709" y="182"/>
                  </a:lnTo>
                  <a:lnTo>
                    <a:pt x="1709" y="183"/>
                  </a:lnTo>
                  <a:lnTo>
                    <a:pt x="1709" y="184"/>
                  </a:lnTo>
                  <a:lnTo>
                    <a:pt x="1712" y="184"/>
                  </a:lnTo>
                  <a:lnTo>
                    <a:pt x="1714" y="184"/>
                  </a:lnTo>
                  <a:lnTo>
                    <a:pt x="1718" y="183"/>
                  </a:lnTo>
                  <a:lnTo>
                    <a:pt x="1721" y="184"/>
                  </a:lnTo>
                  <a:lnTo>
                    <a:pt x="1736" y="184"/>
                  </a:lnTo>
                  <a:lnTo>
                    <a:pt x="1740" y="184"/>
                  </a:lnTo>
                  <a:lnTo>
                    <a:pt x="1741" y="184"/>
                  </a:lnTo>
                  <a:lnTo>
                    <a:pt x="1742" y="182"/>
                  </a:lnTo>
                  <a:lnTo>
                    <a:pt x="1743" y="182"/>
                  </a:lnTo>
                  <a:lnTo>
                    <a:pt x="1743" y="179"/>
                  </a:lnTo>
                  <a:lnTo>
                    <a:pt x="1742" y="176"/>
                  </a:lnTo>
                  <a:lnTo>
                    <a:pt x="1740" y="174"/>
                  </a:lnTo>
                  <a:lnTo>
                    <a:pt x="1738" y="174"/>
                  </a:lnTo>
                  <a:lnTo>
                    <a:pt x="1739" y="173"/>
                  </a:lnTo>
                  <a:lnTo>
                    <a:pt x="1740" y="172"/>
                  </a:lnTo>
                  <a:lnTo>
                    <a:pt x="1741" y="171"/>
                  </a:lnTo>
                  <a:lnTo>
                    <a:pt x="1739" y="169"/>
                  </a:lnTo>
                  <a:lnTo>
                    <a:pt x="1741" y="164"/>
                  </a:lnTo>
                  <a:lnTo>
                    <a:pt x="1741" y="161"/>
                  </a:lnTo>
                  <a:lnTo>
                    <a:pt x="1741" y="159"/>
                  </a:lnTo>
                  <a:lnTo>
                    <a:pt x="1744" y="158"/>
                  </a:lnTo>
                  <a:lnTo>
                    <a:pt x="1748" y="157"/>
                  </a:lnTo>
                  <a:lnTo>
                    <a:pt x="1749" y="158"/>
                  </a:lnTo>
                  <a:lnTo>
                    <a:pt x="1754" y="159"/>
                  </a:lnTo>
                  <a:lnTo>
                    <a:pt x="1756" y="160"/>
                  </a:lnTo>
                  <a:lnTo>
                    <a:pt x="1759" y="160"/>
                  </a:lnTo>
                  <a:lnTo>
                    <a:pt x="1760" y="160"/>
                  </a:lnTo>
                  <a:lnTo>
                    <a:pt x="1766" y="162"/>
                  </a:lnTo>
                  <a:lnTo>
                    <a:pt x="1770" y="164"/>
                  </a:lnTo>
                  <a:lnTo>
                    <a:pt x="1770" y="165"/>
                  </a:lnTo>
                  <a:lnTo>
                    <a:pt x="1772" y="167"/>
                  </a:lnTo>
                  <a:lnTo>
                    <a:pt x="1773" y="168"/>
                  </a:lnTo>
                  <a:lnTo>
                    <a:pt x="1774" y="167"/>
                  </a:lnTo>
                  <a:lnTo>
                    <a:pt x="1776" y="166"/>
                  </a:lnTo>
                  <a:lnTo>
                    <a:pt x="1777" y="165"/>
                  </a:lnTo>
                  <a:lnTo>
                    <a:pt x="1778" y="166"/>
                  </a:lnTo>
                  <a:lnTo>
                    <a:pt x="1780" y="168"/>
                  </a:lnTo>
                  <a:lnTo>
                    <a:pt x="1780" y="168"/>
                  </a:lnTo>
                  <a:lnTo>
                    <a:pt x="1791" y="169"/>
                  </a:lnTo>
                  <a:lnTo>
                    <a:pt x="1793" y="170"/>
                  </a:lnTo>
                  <a:lnTo>
                    <a:pt x="1796" y="172"/>
                  </a:lnTo>
                  <a:lnTo>
                    <a:pt x="1797" y="174"/>
                  </a:lnTo>
                  <a:lnTo>
                    <a:pt x="1798" y="176"/>
                  </a:lnTo>
                  <a:lnTo>
                    <a:pt x="1799" y="179"/>
                  </a:lnTo>
                  <a:lnTo>
                    <a:pt x="1801" y="180"/>
                  </a:lnTo>
                  <a:lnTo>
                    <a:pt x="1802" y="181"/>
                  </a:lnTo>
                  <a:lnTo>
                    <a:pt x="1806" y="179"/>
                  </a:lnTo>
                  <a:lnTo>
                    <a:pt x="1822" y="179"/>
                  </a:lnTo>
                  <a:lnTo>
                    <a:pt x="1824" y="180"/>
                  </a:lnTo>
                  <a:lnTo>
                    <a:pt x="1823" y="183"/>
                  </a:lnTo>
                  <a:lnTo>
                    <a:pt x="1824" y="183"/>
                  </a:lnTo>
                  <a:lnTo>
                    <a:pt x="1825" y="183"/>
                  </a:lnTo>
                  <a:lnTo>
                    <a:pt x="1826" y="184"/>
                  </a:lnTo>
                  <a:lnTo>
                    <a:pt x="1828" y="187"/>
                  </a:lnTo>
                  <a:lnTo>
                    <a:pt x="1831" y="191"/>
                  </a:lnTo>
                  <a:lnTo>
                    <a:pt x="1833" y="196"/>
                  </a:lnTo>
                  <a:lnTo>
                    <a:pt x="1834" y="198"/>
                  </a:lnTo>
                  <a:lnTo>
                    <a:pt x="1833" y="199"/>
                  </a:lnTo>
                  <a:lnTo>
                    <a:pt x="1833" y="201"/>
                  </a:lnTo>
                  <a:lnTo>
                    <a:pt x="1833" y="203"/>
                  </a:lnTo>
                  <a:lnTo>
                    <a:pt x="1834" y="204"/>
                  </a:lnTo>
                  <a:lnTo>
                    <a:pt x="1832" y="207"/>
                  </a:lnTo>
                  <a:lnTo>
                    <a:pt x="1832" y="209"/>
                  </a:lnTo>
                  <a:lnTo>
                    <a:pt x="1834" y="209"/>
                  </a:lnTo>
                  <a:lnTo>
                    <a:pt x="1836" y="211"/>
                  </a:lnTo>
                  <a:lnTo>
                    <a:pt x="1837" y="214"/>
                  </a:lnTo>
                  <a:lnTo>
                    <a:pt x="1834" y="216"/>
                  </a:lnTo>
                  <a:lnTo>
                    <a:pt x="1833" y="216"/>
                  </a:lnTo>
                  <a:lnTo>
                    <a:pt x="1832" y="217"/>
                  </a:lnTo>
                  <a:lnTo>
                    <a:pt x="1835" y="222"/>
                  </a:lnTo>
                  <a:lnTo>
                    <a:pt x="1835" y="224"/>
                  </a:lnTo>
                  <a:lnTo>
                    <a:pt x="1836" y="225"/>
                  </a:lnTo>
                  <a:lnTo>
                    <a:pt x="1844" y="226"/>
                  </a:lnTo>
                  <a:lnTo>
                    <a:pt x="1845" y="226"/>
                  </a:lnTo>
                  <a:lnTo>
                    <a:pt x="1846" y="225"/>
                  </a:lnTo>
                  <a:lnTo>
                    <a:pt x="1847" y="224"/>
                  </a:lnTo>
                  <a:lnTo>
                    <a:pt x="1847" y="223"/>
                  </a:lnTo>
                  <a:lnTo>
                    <a:pt x="1848" y="222"/>
                  </a:lnTo>
                  <a:lnTo>
                    <a:pt x="1855" y="221"/>
                  </a:lnTo>
                  <a:lnTo>
                    <a:pt x="1860" y="219"/>
                  </a:lnTo>
                  <a:lnTo>
                    <a:pt x="1861" y="216"/>
                  </a:lnTo>
                  <a:lnTo>
                    <a:pt x="1862" y="215"/>
                  </a:lnTo>
                  <a:lnTo>
                    <a:pt x="1863" y="216"/>
                  </a:lnTo>
                  <a:lnTo>
                    <a:pt x="1864" y="216"/>
                  </a:lnTo>
                  <a:lnTo>
                    <a:pt x="1865" y="216"/>
                  </a:lnTo>
                  <a:lnTo>
                    <a:pt x="1866" y="215"/>
                  </a:lnTo>
                  <a:lnTo>
                    <a:pt x="1868" y="214"/>
                  </a:lnTo>
                  <a:lnTo>
                    <a:pt x="1868" y="215"/>
                  </a:lnTo>
                  <a:lnTo>
                    <a:pt x="1868" y="216"/>
                  </a:lnTo>
                  <a:lnTo>
                    <a:pt x="1871" y="217"/>
                  </a:lnTo>
                  <a:lnTo>
                    <a:pt x="1878" y="217"/>
                  </a:lnTo>
                  <a:lnTo>
                    <a:pt x="1881" y="218"/>
                  </a:lnTo>
                  <a:lnTo>
                    <a:pt x="1887" y="223"/>
                  </a:lnTo>
                  <a:lnTo>
                    <a:pt x="1890" y="224"/>
                  </a:lnTo>
                  <a:lnTo>
                    <a:pt x="1892" y="224"/>
                  </a:lnTo>
                  <a:lnTo>
                    <a:pt x="1895" y="225"/>
                  </a:lnTo>
                  <a:lnTo>
                    <a:pt x="1896" y="228"/>
                  </a:lnTo>
                  <a:lnTo>
                    <a:pt x="1897" y="233"/>
                  </a:lnTo>
                  <a:lnTo>
                    <a:pt x="1898" y="236"/>
                  </a:lnTo>
                  <a:lnTo>
                    <a:pt x="1901" y="238"/>
                  </a:lnTo>
                  <a:lnTo>
                    <a:pt x="1902" y="239"/>
                  </a:lnTo>
                  <a:lnTo>
                    <a:pt x="1904" y="240"/>
                  </a:lnTo>
                  <a:lnTo>
                    <a:pt x="1908" y="239"/>
                  </a:lnTo>
                  <a:lnTo>
                    <a:pt x="1909" y="239"/>
                  </a:lnTo>
                  <a:lnTo>
                    <a:pt x="1910" y="238"/>
                  </a:lnTo>
                  <a:lnTo>
                    <a:pt x="1913" y="235"/>
                  </a:lnTo>
                  <a:lnTo>
                    <a:pt x="1916" y="233"/>
                  </a:lnTo>
                  <a:lnTo>
                    <a:pt x="1916" y="232"/>
                  </a:lnTo>
                  <a:lnTo>
                    <a:pt x="1917" y="229"/>
                  </a:lnTo>
                  <a:lnTo>
                    <a:pt x="1918" y="229"/>
                  </a:lnTo>
                  <a:lnTo>
                    <a:pt x="1919" y="228"/>
                  </a:lnTo>
                  <a:lnTo>
                    <a:pt x="1925" y="229"/>
                  </a:lnTo>
                  <a:lnTo>
                    <a:pt x="1932" y="227"/>
                  </a:lnTo>
                  <a:lnTo>
                    <a:pt x="1937" y="226"/>
                  </a:lnTo>
                  <a:lnTo>
                    <a:pt x="1940" y="228"/>
                  </a:lnTo>
                  <a:lnTo>
                    <a:pt x="1941" y="229"/>
                  </a:lnTo>
                  <a:lnTo>
                    <a:pt x="1948" y="232"/>
                  </a:lnTo>
                  <a:lnTo>
                    <a:pt x="1952" y="233"/>
                  </a:lnTo>
                  <a:lnTo>
                    <a:pt x="1954" y="233"/>
                  </a:lnTo>
                  <a:lnTo>
                    <a:pt x="1955" y="236"/>
                  </a:lnTo>
                  <a:lnTo>
                    <a:pt x="1957" y="239"/>
                  </a:lnTo>
                  <a:lnTo>
                    <a:pt x="1959" y="240"/>
                  </a:lnTo>
                  <a:lnTo>
                    <a:pt x="1961" y="240"/>
                  </a:lnTo>
                  <a:lnTo>
                    <a:pt x="1963" y="242"/>
                  </a:lnTo>
                  <a:lnTo>
                    <a:pt x="1965" y="242"/>
                  </a:lnTo>
                  <a:lnTo>
                    <a:pt x="1966" y="242"/>
                  </a:lnTo>
                  <a:lnTo>
                    <a:pt x="1967" y="242"/>
                  </a:lnTo>
                  <a:lnTo>
                    <a:pt x="1968" y="240"/>
                  </a:lnTo>
                  <a:lnTo>
                    <a:pt x="1969" y="239"/>
                  </a:lnTo>
                  <a:lnTo>
                    <a:pt x="1972" y="239"/>
                  </a:lnTo>
                  <a:lnTo>
                    <a:pt x="1977" y="240"/>
                  </a:lnTo>
                  <a:lnTo>
                    <a:pt x="1980" y="240"/>
                  </a:lnTo>
                  <a:lnTo>
                    <a:pt x="1982" y="240"/>
                  </a:lnTo>
                  <a:lnTo>
                    <a:pt x="1982" y="240"/>
                  </a:lnTo>
                  <a:lnTo>
                    <a:pt x="1981" y="238"/>
                  </a:lnTo>
                  <a:lnTo>
                    <a:pt x="1980" y="235"/>
                  </a:lnTo>
                  <a:lnTo>
                    <a:pt x="1981" y="234"/>
                  </a:lnTo>
                  <a:lnTo>
                    <a:pt x="1986" y="229"/>
                  </a:lnTo>
                  <a:lnTo>
                    <a:pt x="1988" y="229"/>
                  </a:lnTo>
                  <a:lnTo>
                    <a:pt x="1991" y="229"/>
                  </a:lnTo>
                  <a:lnTo>
                    <a:pt x="1995" y="229"/>
                  </a:lnTo>
                  <a:lnTo>
                    <a:pt x="1998" y="229"/>
                  </a:lnTo>
                  <a:lnTo>
                    <a:pt x="2000" y="228"/>
                  </a:lnTo>
                  <a:lnTo>
                    <a:pt x="2004" y="224"/>
                  </a:lnTo>
                  <a:lnTo>
                    <a:pt x="2005" y="223"/>
                  </a:lnTo>
                  <a:lnTo>
                    <a:pt x="2007" y="222"/>
                  </a:lnTo>
                  <a:lnTo>
                    <a:pt x="2009" y="222"/>
                  </a:lnTo>
                  <a:lnTo>
                    <a:pt x="2012" y="222"/>
                  </a:lnTo>
                  <a:lnTo>
                    <a:pt x="2015" y="219"/>
                  </a:lnTo>
                  <a:lnTo>
                    <a:pt x="2019" y="220"/>
                  </a:lnTo>
                  <a:lnTo>
                    <a:pt x="2021" y="219"/>
                  </a:lnTo>
                  <a:lnTo>
                    <a:pt x="2023" y="219"/>
                  </a:lnTo>
                  <a:lnTo>
                    <a:pt x="2026" y="219"/>
                  </a:lnTo>
                  <a:lnTo>
                    <a:pt x="2026" y="220"/>
                  </a:lnTo>
                  <a:lnTo>
                    <a:pt x="2027" y="221"/>
                  </a:lnTo>
                  <a:lnTo>
                    <a:pt x="2028" y="223"/>
                  </a:lnTo>
                  <a:lnTo>
                    <a:pt x="2030" y="225"/>
                  </a:lnTo>
                  <a:lnTo>
                    <a:pt x="2031" y="226"/>
                  </a:lnTo>
                  <a:lnTo>
                    <a:pt x="2034" y="226"/>
                  </a:lnTo>
                  <a:lnTo>
                    <a:pt x="2036" y="227"/>
                  </a:lnTo>
                  <a:lnTo>
                    <a:pt x="2040" y="227"/>
                  </a:lnTo>
                  <a:lnTo>
                    <a:pt x="2045" y="226"/>
                  </a:lnTo>
                  <a:lnTo>
                    <a:pt x="2045" y="228"/>
                  </a:lnTo>
                  <a:lnTo>
                    <a:pt x="2044" y="231"/>
                  </a:lnTo>
                  <a:lnTo>
                    <a:pt x="2044" y="234"/>
                  </a:lnTo>
                  <a:lnTo>
                    <a:pt x="2044" y="237"/>
                  </a:lnTo>
                  <a:lnTo>
                    <a:pt x="2046" y="239"/>
                  </a:lnTo>
                  <a:lnTo>
                    <a:pt x="2047" y="240"/>
                  </a:lnTo>
                  <a:lnTo>
                    <a:pt x="2050" y="240"/>
                  </a:lnTo>
                  <a:lnTo>
                    <a:pt x="2053" y="240"/>
                  </a:lnTo>
                  <a:lnTo>
                    <a:pt x="2055" y="242"/>
                  </a:lnTo>
                  <a:lnTo>
                    <a:pt x="2056" y="242"/>
                  </a:lnTo>
                  <a:lnTo>
                    <a:pt x="2057" y="240"/>
                  </a:lnTo>
                  <a:lnTo>
                    <a:pt x="2058" y="241"/>
                  </a:lnTo>
                  <a:lnTo>
                    <a:pt x="2061" y="243"/>
                  </a:lnTo>
                  <a:lnTo>
                    <a:pt x="2058" y="249"/>
                  </a:lnTo>
                  <a:lnTo>
                    <a:pt x="2058" y="251"/>
                  </a:lnTo>
                  <a:lnTo>
                    <a:pt x="2057" y="253"/>
                  </a:lnTo>
                  <a:lnTo>
                    <a:pt x="2057" y="254"/>
                  </a:lnTo>
                  <a:lnTo>
                    <a:pt x="2056" y="255"/>
                  </a:lnTo>
                  <a:lnTo>
                    <a:pt x="2055" y="257"/>
                  </a:lnTo>
                  <a:lnTo>
                    <a:pt x="2053" y="256"/>
                  </a:lnTo>
                  <a:lnTo>
                    <a:pt x="2048" y="257"/>
                  </a:lnTo>
                  <a:lnTo>
                    <a:pt x="2045" y="255"/>
                  </a:lnTo>
                  <a:lnTo>
                    <a:pt x="2044" y="253"/>
                  </a:lnTo>
                  <a:lnTo>
                    <a:pt x="2041" y="254"/>
                  </a:lnTo>
                  <a:lnTo>
                    <a:pt x="2039" y="257"/>
                  </a:lnTo>
                  <a:lnTo>
                    <a:pt x="2037" y="261"/>
                  </a:lnTo>
                  <a:lnTo>
                    <a:pt x="2037" y="266"/>
                  </a:lnTo>
                  <a:lnTo>
                    <a:pt x="2037" y="270"/>
                  </a:lnTo>
                  <a:lnTo>
                    <a:pt x="2038" y="273"/>
                  </a:lnTo>
                  <a:lnTo>
                    <a:pt x="2040" y="275"/>
                  </a:lnTo>
                  <a:lnTo>
                    <a:pt x="2044" y="277"/>
                  </a:lnTo>
                  <a:lnTo>
                    <a:pt x="2046" y="281"/>
                  </a:lnTo>
                  <a:lnTo>
                    <a:pt x="2049" y="284"/>
                  </a:lnTo>
                  <a:lnTo>
                    <a:pt x="2049" y="286"/>
                  </a:lnTo>
                  <a:lnTo>
                    <a:pt x="2047" y="288"/>
                  </a:lnTo>
                  <a:lnTo>
                    <a:pt x="2046" y="290"/>
                  </a:lnTo>
                  <a:lnTo>
                    <a:pt x="2047" y="293"/>
                  </a:lnTo>
                  <a:lnTo>
                    <a:pt x="2048" y="296"/>
                  </a:lnTo>
                  <a:lnTo>
                    <a:pt x="2048" y="297"/>
                  </a:lnTo>
                  <a:lnTo>
                    <a:pt x="2048" y="298"/>
                  </a:lnTo>
                  <a:lnTo>
                    <a:pt x="2051" y="300"/>
                  </a:lnTo>
                  <a:lnTo>
                    <a:pt x="2052" y="301"/>
                  </a:lnTo>
                  <a:lnTo>
                    <a:pt x="2051" y="305"/>
                  </a:lnTo>
                  <a:lnTo>
                    <a:pt x="2048" y="309"/>
                  </a:lnTo>
                  <a:lnTo>
                    <a:pt x="2046" y="314"/>
                  </a:lnTo>
                  <a:lnTo>
                    <a:pt x="2045" y="316"/>
                  </a:lnTo>
                  <a:lnTo>
                    <a:pt x="2041" y="321"/>
                  </a:lnTo>
                  <a:lnTo>
                    <a:pt x="2037" y="320"/>
                  </a:lnTo>
                  <a:lnTo>
                    <a:pt x="2033" y="324"/>
                  </a:lnTo>
                  <a:lnTo>
                    <a:pt x="2032" y="329"/>
                  </a:lnTo>
                  <a:lnTo>
                    <a:pt x="2028" y="330"/>
                  </a:lnTo>
                  <a:lnTo>
                    <a:pt x="2017" y="339"/>
                  </a:lnTo>
                  <a:lnTo>
                    <a:pt x="2015" y="342"/>
                  </a:lnTo>
                  <a:lnTo>
                    <a:pt x="2012" y="343"/>
                  </a:lnTo>
                  <a:lnTo>
                    <a:pt x="2008" y="344"/>
                  </a:lnTo>
                  <a:lnTo>
                    <a:pt x="2005" y="345"/>
                  </a:lnTo>
                  <a:lnTo>
                    <a:pt x="2004" y="345"/>
                  </a:lnTo>
                  <a:lnTo>
                    <a:pt x="2004" y="345"/>
                  </a:lnTo>
                  <a:lnTo>
                    <a:pt x="2002" y="347"/>
                  </a:lnTo>
                  <a:lnTo>
                    <a:pt x="2001" y="348"/>
                  </a:lnTo>
                  <a:lnTo>
                    <a:pt x="2001" y="349"/>
                  </a:lnTo>
                  <a:lnTo>
                    <a:pt x="2000" y="350"/>
                  </a:lnTo>
                  <a:lnTo>
                    <a:pt x="1998" y="350"/>
                  </a:lnTo>
                  <a:lnTo>
                    <a:pt x="1996" y="353"/>
                  </a:lnTo>
                  <a:lnTo>
                    <a:pt x="1982" y="360"/>
                  </a:lnTo>
                  <a:lnTo>
                    <a:pt x="1957" y="371"/>
                  </a:lnTo>
                  <a:lnTo>
                    <a:pt x="1954" y="374"/>
                  </a:lnTo>
                  <a:lnTo>
                    <a:pt x="1948" y="378"/>
                  </a:lnTo>
                  <a:lnTo>
                    <a:pt x="1939" y="382"/>
                  </a:lnTo>
                  <a:lnTo>
                    <a:pt x="1935" y="385"/>
                  </a:lnTo>
                  <a:lnTo>
                    <a:pt x="1932" y="389"/>
                  </a:lnTo>
                  <a:lnTo>
                    <a:pt x="1926" y="399"/>
                  </a:lnTo>
                  <a:lnTo>
                    <a:pt x="1923" y="405"/>
                  </a:lnTo>
                  <a:lnTo>
                    <a:pt x="1919" y="408"/>
                  </a:lnTo>
                  <a:lnTo>
                    <a:pt x="1910" y="413"/>
                  </a:lnTo>
                  <a:lnTo>
                    <a:pt x="1906" y="414"/>
                  </a:lnTo>
                  <a:lnTo>
                    <a:pt x="1897" y="415"/>
                  </a:lnTo>
                  <a:lnTo>
                    <a:pt x="1889" y="418"/>
                  </a:lnTo>
                  <a:lnTo>
                    <a:pt x="1887" y="418"/>
                  </a:lnTo>
                  <a:lnTo>
                    <a:pt x="1886" y="419"/>
                  </a:lnTo>
                  <a:lnTo>
                    <a:pt x="1881" y="418"/>
                  </a:lnTo>
                  <a:lnTo>
                    <a:pt x="1858" y="426"/>
                  </a:lnTo>
                  <a:lnTo>
                    <a:pt x="1847" y="427"/>
                  </a:lnTo>
                  <a:lnTo>
                    <a:pt x="1817" y="439"/>
                  </a:lnTo>
                  <a:lnTo>
                    <a:pt x="1809" y="440"/>
                  </a:lnTo>
                  <a:lnTo>
                    <a:pt x="1808" y="440"/>
                  </a:lnTo>
                  <a:lnTo>
                    <a:pt x="1806" y="445"/>
                  </a:lnTo>
                  <a:lnTo>
                    <a:pt x="1805" y="446"/>
                  </a:lnTo>
                  <a:lnTo>
                    <a:pt x="1805" y="447"/>
                  </a:lnTo>
                  <a:lnTo>
                    <a:pt x="1803" y="448"/>
                  </a:lnTo>
                  <a:lnTo>
                    <a:pt x="1801" y="446"/>
                  </a:lnTo>
                  <a:lnTo>
                    <a:pt x="1800" y="445"/>
                  </a:lnTo>
                  <a:lnTo>
                    <a:pt x="1794" y="445"/>
                  </a:lnTo>
                  <a:lnTo>
                    <a:pt x="1790" y="446"/>
                  </a:lnTo>
                  <a:lnTo>
                    <a:pt x="1785" y="449"/>
                  </a:lnTo>
                  <a:lnTo>
                    <a:pt x="1781" y="451"/>
                  </a:lnTo>
                  <a:lnTo>
                    <a:pt x="1768" y="464"/>
                  </a:lnTo>
                  <a:lnTo>
                    <a:pt x="1761" y="473"/>
                  </a:lnTo>
                  <a:lnTo>
                    <a:pt x="1748" y="486"/>
                  </a:lnTo>
                  <a:lnTo>
                    <a:pt x="1746" y="491"/>
                  </a:lnTo>
                  <a:lnTo>
                    <a:pt x="1749" y="493"/>
                  </a:lnTo>
                  <a:lnTo>
                    <a:pt x="1753" y="495"/>
                  </a:lnTo>
                  <a:lnTo>
                    <a:pt x="1754" y="494"/>
                  </a:lnTo>
                  <a:lnTo>
                    <a:pt x="1755" y="494"/>
                  </a:lnTo>
                  <a:lnTo>
                    <a:pt x="1754" y="492"/>
                  </a:lnTo>
                  <a:lnTo>
                    <a:pt x="1753" y="491"/>
                  </a:lnTo>
                  <a:lnTo>
                    <a:pt x="1755" y="491"/>
                  </a:lnTo>
                  <a:lnTo>
                    <a:pt x="1757" y="492"/>
                  </a:lnTo>
                  <a:lnTo>
                    <a:pt x="1758" y="494"/>
                  </a:lnTo>
                  <a:lnTo>
                    <a:pt x="1760" y="497"/>
                  </a:lnTo>
                  <a:lnTo>
                    <a:pt x="1764" y="499"/>
                  </a:lnTo>
                  <a:lnTo>
                    <a:pt x="1765" y="499"/>
                  </a:lnTo>
                  <a:lnTo>
                    <a:pt x="1768" y="500"/>
                  </a:lnTo>
                  <a:lnTo>
                    <a:pt x="1768" y="504"/>
                  </a:lnTo>
                  <a:lnTo>
                    <a:pt x="1766" y="507"/>
                  </a:lnTo>
                  <a:lnTo>
                    <a:pt x="1765" y="508"/>
                  </a:lnTo>
                  <a:lnTo>
                    <a:pt x="1757" y="511"/>
                  </a:lnTo>
                  <a:lnTo>
                    <a:pt x="1754" y="514"/>
                  </a:lnTo>
                  <a:lnTo>
                    <a:pt x="1748" y="523"/>
                  </a:lnTo>
                  <a:lnTo>
                    <a:pt x="1744" y="526"/>
                  </a:lnTo>
                  <a:lnTo>
                    <a:pt x="1740" y="528"/>
                  </a:lnTo>
                  <a:lnTo>
                    <a:pt x="1737" y="528"/>
                  </a:lnTo>
                  <a:lnTo>
                    <a:pt x="1734" y="523"/>
                  </a:lnTo>
                  <a:lnTo>
                    <a:pt x="1739" y="523"/>
                  </a:lnTo>
                  <a:lnTo>
                    <a:pt x="1742" y="525"/>
                  </a:lnTo>
                  <a:lnTo>
                    <a:pt x="1747" y="522"/>
                  </a:lnTo>
                  <a:lnTo>
                    <a:pt x="1750" y="515"/>
                  </a:lnTo>
                  <a:lnTo>
                    <a:pt x="1748" y="515"/>
                  </a:lnTo>
                  <a:lnTo>
                    <a:pt x="1745" y="515"/>
                  </a:lnTo>
                  <a:lnTo>
                    <a:pt x="1735" y="519"/>
                  </a:lnTo>
                  <a:lnTo>
                    <a:pt x="1732" y="520"/>
                  </a:lnTo>
                  <a:lnTo>
                    <a:pt x="1730" y="522"/>
                  </a:lnTo>
                  <a:lnTo>
                    <a:pt x="1728" y="525"/>
                  </a:lnTo>
                  <a:lnTo>
                    <a:pt x="1725" y="534"/>
                  </a:lnTo>
                  <a:lnTo>
                    <a:pt x="1723" y="539"/>
                  </a:lnTo>
                  <a:lnTo>
                    <a:pt x="1721" y="542"/>
                  </a:lnTo>
                  <a:lnTo>
                    <a:pt x="1718" y="544"/>
                  </a:lnTo>
                  <a:lnTo>
                    <a:pt x="1717" y="547"/>
                  </a:lnTo>
                  <a:lnTo>
                    <a:pt x="1716" y="551"/>
                  </a:lnTo>
                  <a:lnTo>
                    <a:pt x="1713" y="554"/>
                  </a:lnTo>
                  <a:lnTo>
                    <a:pt x="1705" y="571"/>
                  </a:lnTo>
                  <a:lnTo>
                    <a:pt x="1704" y="573"/>
                  </a:lnTo>
                  <a:lnTo>
                    <a:pt x="1700" y="574"/>
                  </a:lnTo>
                  <a:lnTo>
                    <a:pt x="1698" y="576"/>
                  </a:lnTo>
                  <a:lnTo>
                    <a:pt x="1695" y="583"/>
                  </a:lnTo>
                  <a:lnTo>
                    <a:pt x="1687" y="588"/>
                  </a:lnTo>
                  <a:lnTo>
                    <a:pt x="1680" y="603"/>
                  </a:lnTo>
                  <a:lnTo>
                    <a:pt x="1676" y="607"/>
                  </a:lnTo>
                  <a:lnTo>
                    <a:pt x="1671" y="610"/>
                  </a:lnTo>
                  <a:lnTo>
                    <a:pt x="1667" y="615"/>
                  </a:lnTo>
                  <a:lnTo>
                    <a:pt x="1663" y="626"/>
                  </a:lnTo>
                  <a:lnTo>
                    <a:pt x="1659" y="631"/>
                  </a:lnTo>
                  <a:lnTo>
                    <a:pt x="1652" y="640"/>
                  </a:lnTo>
                  <a:lnTo>
                    <a:pt x="1640" y="660"/>
                  </a:lnTo>
                  <a:lnTo>
                    <a:pt x="1639" y="662"/>
                  </a:lnTo>
                  <a:lnTo>
                    <a:pt x="1639" y="665"/>
                  </a:lnTo>
                  <a:lnTo>
                    <a:pt x="1638" y="668"/>
                  </a:lnTo>
                  <a:lnTo>
                    <a:pt x="1636" y="670"/>
                  </a:lnTo>
                  <a:lnTo>
                    <a:pt x="1633" y="674"/>
                  </a:lnTo>
                  <a:lnTo>
                    <a:pt x="1631" y="675"/>
                  </a:lnTo>
                  <a:lnTo>
                    <a:pt x="1631" y="678"/>
                  </a:lnTo>
                  <a:lnTo>
                    <a:pt x="1630" y="681"/>
                  </a:lnTo>
                  <a:lnTo>
                    <a:pt x="1629" y="683"/>
                  </a:lnTo>
                  <a:lnTo>
                    <a:pt x="1625" y="688"/>
                  </a:lnTo>
                  <a:lnTo>
                    <a:pt x="1624" y="691"/>
                  </a:lnTo>
                  <a:lnTo>
                    <a:pt x="1623" y="697"/>
                  </a:lnTo>
                  <a:lnTo>
                    <a:pt x="1623" y="705"/>
                  </a:lnTo>
                  <a:lnTo>
                    <a:pt x="1624" y="711"/>
                  </a:lnTo>
                  <a:lnTo>
                    <a:pt x="1626" y="722"/>
                  </a:lnTo>
                  <a:lnTo>
                    <a:pt x="1634" y="739"/>
                  </a:lnTo>
                  <a:lnTo>
                    <a:pt x="1635" y="741"/>
                  </a:lnTo>
                  <a:lnTo>
                    <a:pt x="1637" y="743"/>
                  </a:lnTo>
                  <a:lnTo>
                    <a:pt x="1635" y="744"/>
                  </a:lnTo>
                  <a:lnTo>
                    <a:pt x="1633" y="746"/>
                  </a:lnTo>
                  <a:lnTo>
                    <a:pt x="1634" y="749"/>
                  </a:lnTo>
                  <a:lnTo>
                    <a:pt x="1635" y="754"/>
                  </a:lnTo>
                  <a:lnTo>
                    <a:pt x="1637" y="760"/>
                  </a:lnTo>
                  <a:lnTo>
                    <a:pt x="1641" y="765"/>
                  </a:lnTo>
                  <a:lnTo>
                    <a:pt x="1643" y="772"/>
                  </a:lnTo>
                  <a:lnTo>
                    <a:pt x="1648" y="779"/>
                  </a:lnTo>
                  <a:lnTo>
                    <a:pt x="1650" y="782"/>
                  </a:lnTo>
                  <a:lnTo>
                    <a:pt x="1654" y="786"/>
                  </a:lnTo>
                  <a:lnTo>
                    <a:pt x="1659" y="790"/>
                  </a:lnTo>
                  <a:lnTo>
                    <a:pt x="1662" y="792"/>
                  </a:lnTo>
                  <a:lnTo>
                    <a:pt x="1664" y="793"/>
                  </a:lnTo>
                  <a:lnTo>
                    <a:pt x="1670" y="794"/>
                  </a:lnTo>
                  <a:lnTo>
                    <a:pt x="1676" y="795"/>
                  </a:lnTo>
                  <a:lnTo>
                    <a:pt x="1681" y="798"/>
                  </a:lnTo>
                  <a:lnTo>
                    <a:pt x="1685" y="802"/>
                  </a:lnTo>
                  <a:lnTo>
                    <a:pt x="1685" y="803"/>
                  </a:lnTo>
                  <a:lnTo>
                    <a:pt x="1684" y="804"/>
                  </a:lnTo>
                  <a:lnTo>
                    <a:pt x="1685" y="804"/>
                  </a:lnTo>
                  <a:lnTo>
                    <a:pt x="1685" y="805"/>
                  </a:lnTo>
                  <a:lnTo>
                    <a:pt x="1689" y="808"/>
                  </a:lnTo>
                  <a:lnTo>
                    <a:pt x="1690" y="808"/>
                  </a:lnTo>
                  <a:lnTo>
                    <a:pt x="1691" y="809"/>
                  </a:lnTo>
                  <a:lnTo>
                    <a:pt x="1691" y="812"/>
                  </a:lnTo>
                  <a:lnTo>
                    <a:pt x="1690" y="813"/>
                  </a:lnTo>
                  <a:lnTo>
                    <a:pt x="1688" y="813"/>
                  </a:lnTo>
                  <a:lnTo>
                    <a:pt x="1685" y="814"/>
                  </a:lnTo>
                  <a:lnTo>
                    <a:pt x="1684" y="815"/>
                  </a:lnTo>
                  <a:lnTo>
                    <a:pt x="1682" y="816"/>
                  </a:lnTo>
                  <a:lnTo>
                    <a:pt x="1681" y="820"/>
                  </a:lnTo>
                  <a:lnTo>
                    <a:pt x="1680" y="820"/>
                  </a:lnTo>
                  <a:lnTo>
                    <a:pt x="1678" y="820"/>
                  </a:lnTo>
                  <a:lnTo>
                    <a:pt x="1677" y="821"/>
                  </a:lnTo>
                  <a:lnTo>
                    <a:pt x="1675" y="822"/>
                  </a:lnTo>
                  <a:lnTo>
                    <a:pt x="1674" y="823"/>
                  </a:lnTo>
                  <a:lnTo>
                    <a:pt x="1673" y="824"/>
                  </a:lnTo>
                  <a:lnTo>
                    <a:pt x="1672" y="827"/>
                  </a:lnTo>
                  <a:lnTo>
                    <a:pt x="1673" y="829"/>
                  </a:lnTo>
                  <a:lnTo>
                    <a:pt x="1670" y="829"/>
                  </a:lnTo>
                  <a:lnTo>
                    <a:pt x="1668" y="829"/>
                  </a:lnTo>
                  <a:lnTo>
                    <a:pt x="1666" y="830"/>
                  </a:lnTo>
                  <a:lnTo>
                    <a:pt x="1664" y="830"/>
                  </a:lnTo>
                  <a:lnTo>
                    <a:pt x="1661" y="830"/>
                  </a:lnTo>
                  <a:lnTo>
                    <a:pt x="1659" y="831"/>
                  </a:lnTo>
                  <a:lnTo>
                    <a:pt x="1657" y="832"/>
                  </a:lnTo>
                  <a:lnTo>
                    <a:pt x="1656" y="834"/>
                  </a:lnTo>
                  <a:lnTo>
                    <a:pt x="1656" y="837"/>
                  </a:lnTo>
                  <a:lnTo>
                    <a:pt x="1656" y="839"/>
                  </a:lnTo>
                  <a:lnTo>
                    <a:pt x="1655" y="842"/>
                  </a:lnTo>
                  <a:lnTo>
                    <a:pt x="1653" y="843"/>
                  </a:lnTo>
                  <a:lnTo>
                    <a:pt x="1652" y="843"/>
                  </a:lnTo>
                  <a:lnTo>
                    <a:pt x="1647" y="843"/>
                  </a:lnTo>
                  <a:lnTo>
                    <a:pt x="1642" y="845"/>
                  </a:lnTo>
                  <a:lnTo>
                    <a:pt x="1639" y="846"/>
                  </a:lnTo>
                  <a:lnTo>
                    <a:pt x="1634" y="849"/>
                  </a:lnTo>
                  <a:lnTo>
                    <a:pt x="1623" y="853"/>
                  </a:lnTo>
                  <a:lnTo>
                    <a:pt x="1621" y="855"/>
                  </a:lnTo>
                  <a:lnTo>
                    <a:pt x="1621" y="857"/>
                  </a:lnTo>
                  <a:lnTo>
                    <a:pt x="1620" y="857"/>
                  </a:lnTo>
                  <a:lnTo>
                    <a:pt x="1615" y="863"/>
                  </a:lnTo>
                  <a:lnTo>
                    <a:pt x="1614" y="864"/>
                  </a:lnTo>
                  <a:lnTo>
                    <a:pt x="1613" y="868"/>
                  </a:lnTo>
                  <a:lnTo>
                    <a:pt x="1613" y="869"/>
                  </a:lnTo>
                  <a:lnTo>
                    <a:pt x="1613" y="870"/>
                  </a:lnTo>
                  <a:lnTo>
                    <a:pt x="1609" y="870"/>
                  </a:lnTo>
                  <a:lnTo>
                    <a:pt x="1608" y="871"/>
                  </a:lnTo>
                  <a:lnTo>
                    <a:pt x="1606" y="872"/>
                  </a:lnTo>
                  <a:lnTo>
                    <a:pt x="1606" y="875"/>
                  </a:lnTo>
                  <a:lnTo>
                    <a:pt x="1601" y="875"/>
                  </a:lnTo>
                  <a:lnTo>
                    <a:pt x="1600" y="880"/>
                  </a:lnTo>
                  <a:lnTo>
                    <a:pt x="1602" y="895"/>
                  </a:lnTo>
                  <a:lnTo>
                    <a:pt x="1600" y="896"/>
                  </a:lnTo>
                  <a:lnTo>
                    <a:pt x="1599" y="897"/>
                  </a:lnTo>
                  <a:lnTo>
                    <a:pt x="1594" y="897"/>
                  </a:lnTo>
                  <a:lnTo>
                    <a:pt x="1591" y="897"/>
                  </a:lnTo>
                  <a:lnTo>
                    <a:pt x="1589" y="898"/>
                  </a:lnTo>
                  <a:lnTo>
                    <a:pt x="1588" y="901"/>
                  </a:lnTo>
                  <a:lnTo>
                    <a:pt x="1587" y="904"/>
                  </a:lnTo>
                  <a:lnTo>
                    <a:pt x="1586" y="906"/>
                  </a:lnTo>
                  <a:lnTo>
                    <a:pt x="1585" y="909"/>
                  </a:lnTo>
                  <a:lnTo>
                    <a:pt x="1585" y="915"/>
                  </a:lnTo>
                  <a:lnTo>
                    <a:pt x="1584" y="925"/>
                  </a:lnTo>
                  <a:lnTo>
                    <a:pt x="1584" y="928"/>
                  </a:lnTo>
                  <a:lnTo>
                    <a:pt x="1583" y="929"/>
                  </a:lnTo>
                  <a:lnTo>
                    <a:pt x="1579" y="931"/>
                  </a:lnTo>
                  <a:lnTo>
                    <a:pt x="1578" y="932"/>
                  </a:lnTo>
                  <a:lnTo>
                    <a:pt x="1577" y="935"/>
                  </a:lnTo>
                  <a:lnTo>
                    <a:pt x="1571" y="947"/>
                  </a:lnTo>
                  <a:lnTo>
                    <a:pt x="1571" y="950"/>
                  </a:lnTo>
                  <a:lnTo>
                    <a:pt x="1572" y="955"/>
                  </a:lnTo>
                  <a:lnTo>
                    <a:pt x="1571" y="957"/>
                  </a:lnTo>
                  <a:lnTo>
                    <a:pt x="1568" y="953"/>
                  </a:lnTo>
                  <a:lnTo>
                    <a:pt x="1565" y="961"/>
                  </a:lnTo>
                  <a:lnTo>
                    <a:pt x="1564" y="963"/>
                  </a:lnTo>
                  <a:lnTo>
                    <a:pt x="1561" y="964"/>
                  </a:lnTo>
                  <a:lnTo>
                    <a:pt x="1560" y="965"/>
                  </a:lnTo>
                  <a:lnTo>
                    <a:pt x="1560" y="968"/>
                  </a:lnTo>
                  <a:lnTo>
                    <a:pt x="1564" y="976"/>
                  </a:lnTo>
                  <a:lnTo>
                    <a:pt x="1566" y="977"/>
                  </a:lnTo>
                  <a:lnTo>
                    <a:pt x="1569" y="979"/>
                  </a:lnTo>
                  <a:lnTo>
                    <a:pt x="1572" y="981"/>
                  </a:lnTo>
                  <a:lnTo>
                    <a:pt x="1574" y="981"/>
                  </a:lnTo>
                  <a:lnTo>
                    <a:pt x="1576" y="979"/>
                  </a:lnTo>
                  <a:lnTo>
                    <a:pt x="1578" y="981"/>
                  </a:lnTo>
                  <a:lnTo>
                    <a:pt x="1578" y="982"/>
                  </a:lnTo>
                  <a:lnTo>
                    <a:pt x="1578" y="984"/>
                  </a:lnTo>
                  <a:lnTo>
                    <a:pt x="1576" y="986"/>
                  </a:lnTo>
                  <a:lnTo>
                    <a:pt x="1575" y="987"/>
                  </a:lnTo>
                  <a:lnTo>
                    <a:pt x="1574" y="987"/>
                  </a:lnTo>
                  <a:lnTo>
                    <a:pt x="1573" y="987"/>
                  </a:lnTo>
                  <a:lnTo>
                    <a:pt x="1572" y="987"/>
                  </a:lnTo>
                  <a:lnTo>
                    <a:pt x="1571" y="987"/>
                  </a:lnTo>
                  <a:lnTo>
                    <a:pt x="1568" y="988"/>
                  </a:lnTo>
                  <a:lnTo>
                    <a:pt x="1566" y="989"/>
                  </a:lnTo>
                  <a:lnTo>
                    <a:pt x="1562" y="991"/>
                  </a:lnTo>
                  <a:lnTo>
                    <a:pt x="1557" y="991"/>
                  </a:lnTo>
                  <a:lnTo>
                    <a:pt x="1556" y="991"/>
                  </a:lnTo>
                  <a:lnTo>
                    <a:pt x="1555" y="992"/>
                  </a:lnTo>
                  <a:lnTo>
                    <a:pt x="1551" y="994"/>
                  </a:lnTo>
                  <a:lnTo>
                    <a:pt x="1550" y="993"/>
                  </a:lnTo>
                  <a:lnTo>
                    <a:pt x="1546" y="991"/>
                  </a:lnTo>
                  <a:lnTo>
                    <a:pt x="1542" y="990"/>
                  </a:lnTo>
                  <a:lnTo>
                    <a:pt x="1534" y="990"/>
                  </a:lnTo>
                  <a:lnTo>
                    <a:pt x="1532" y="990"/>
                  </a:lnTo>
                  <a:lnTo>
                    <a:pt x="1530" y="991"/>
                  </a:lnTo>
                  <a:lnTo>
                    <a:pt x="1529" y="992"/>
                  </a:lnTo>
                  <a:lnTo>
                    <a:pt x="1528" y="993"/>
                  </a:lnTo>
                  <a:lnTo>
                    <a:pt x="1528" y="995"/>
                  </a:lnTo>
                  <a:lnTo>
                    <a:pt x="1530" y="998"/>
                  </a:lnTo>
                  <a:lnTo>
                    <a:pt x="1526" y="997"/>
                  </a:lnTo>
                  <a:lnTo>
                    <a:pt x="1523" y="996"/>
                  </a:lnTo>
                  <a:lnTo>
                    <a:pt x="1522" y="994"/>
                  </a:lnTo>
                  <a:lnTo>
                    <a:pt x="1521" y="993"/>
                  </a:lnTo>
                  <a:lnTo>
                    <a:pt x="1518" y="992"/>
                  </a:lnTo>
                  <a:lnTo>
                    <a:pt x="1514" y="991"/>
                  </a:lnTo>
                  <a:lnTo>
                    <a:pt x="1514" y="990"/>
                  </a:lnTo>
                  <a:lnTo>
                    <a:pt x="1512" y="992"/>
                  </a:lnTo>
                  <a:lnTo>
                    <a:pt x="1511" y="994"/>
                  </a:lnTo>
                  <a:lnTo>
                    <a:pt x="1507" y="994"/>
                  </a:lnTo>
                  <a:lnTo>
                    <a:pt x="1504" y="993"/>
                  </a:lnTo>
                  <a:lnTo>
                    <a:pt x="1500" y="995"/>
                  </a:lnTo>
                  <a:lnTo>
                    <a:pt x="1498" y="996"/>
                  </a:lnTo>
                  <a:lnTo>
                    <a:pt x="1493" y="1001"/>
                  </a:lnTo>
                  <a:lnTo>
                    <a:pt x="1491" y="1003"/>
                  </a:lnTo>
                  <a:lnTo>
                    <a:pt x="1488" y="1003"/>
                  </a:lnTo>
                  <a:lnTo>
                    <a:pt x="1487" y="1004"/>
                  </a:lnTo>
                  <a:lnTo>
                    <a:pt x="1486" y="1005"/>
                  </a:lnTo>
                  <a:lnTo>
                    <a:pt x="1485" y="1006"/>
                  </a:lnTo>
                  <a:lnTo>
                    <a:pt x="1485" y="1007"/>
                  </a:lnTo>
                  <a:lnTo>
                    <a:pt x="1484" y="1011"/>
                  </a:lnTo>
                  <a:lnTo>
                    <a:pt x="1483" y="1012"/>
                  </a:lnTo>
                  <a:lnTo>
                    <a:pt x="1482" y="1013"/>
                  </a:lnTo>
                  <a:lnTo>
                    <a:pt x="1482" y="1013"/>
                  </a:lnTo>
                  <a:lnTo>
                    <a:pt x="1482" y="1012"/>
                  </a:lnTo>
                  <a:lnTo>
                    <a:pt x="1481" y="1012"/>
                  </a:lnTo>
                  <a:lnTo>
                    <a:pt x="1480" y="1013"/>
                  </a:lnTo>
                  <a:lnTo>
                    <a:pt x="1477" y="1015"/>
                  </a:lnTo>
                  <a:lnTo>
                    <a:pt x="1476" y="1016"/>
                  </a:lnTo>
                  <a:lnTo>
                    <a:pt x="1474" y="1016"/>
                  </a:lnTo>
                  <a:lnTo>
                    <a:pt x="1468" y="1019"/>
                  </a:lnTo>
                  <a:lnTo>
                    <a:pt x="1465" y="1020"/>
                  </a:lnTo>
                  <a:lnTo>
                    <a:pt x="1465" y="1022"/>
                  </a:lnTo>
                  <a:lnTo>
                    <a:pt x="1464" y="1023"/>
                  </a:lnTo>
                  <a:lnTo>
                    <a:pt x="1461" y="1023"/>
                  </a:lnTo>
                  <a:lnTo>
                    <a:pt x="1461" y="1024"/>
                  </a:lnTo>
                  <a:lnTo>
                    <a:pt x="1460" y="1027"/>
                  </a:lnTo>
                  <a:lnTo>
                    <a:pt x="1459" y="1031"/>
                  </a:lnTo>
                  <a:lnTo>
                    <a:pt x="1455" y="1035"/>
                  </a:lnTo>
                  <a:lnTo>
                    <a:pt x="1448" y="1043"/>
                  </a:lnTo>
                  <a:lnTo>
                    <a:pt x="1445" y="1047"/>
                  </a:lnTo>
                  <a:lnTo>
                    <a:pt x="1442" y="1053"/>
                  </a:lnTo>
                  <a:lnTo>
                    <a:pt x="1441" y="1058"/>
                  </a:lnTo>
                  <a:lnTo>
                    <a:pt x="1440" y="1063"/>
                  </a:lnTo>
                  <a:lnTo>
                    <a:pt x="1440" y="1066"/>
                  </a:lnTo>
                  <a:lnTo>
                    <a:pt x="1436" y="1076"/>
                  </a:lnTo>
                  <a:lnTo>
                    <a:pt x="1433" y="1080"/>
                  </a:lnTo>
                  <a:lnTo>
                    <a:pt x="1433" y="1082"/>
                  </a:lnTo>
                  <a:lnTo>
                    <a:pt x="1434" y="1083"/>
                  </a:lnTo>
                  <a:lnTo>
                    <a:pt x="1434" y="1085"/>
                  </a:lnTo>
                  <a:lnTo>
                    <a:pt x="1434" y="1086"/>
                  </a:lnTo>
                  <a:lnTo>
                    <a:pt x="1434" y="1087"/>
                  </a:lnTo>
                  <a:lnTo>
                    <a:pt x="1433" y="1088"/>
                  </a:lnTo>
                  <a:lnTo>
                    <a:pt x="1430" y="1088"/>
                  </a:lnTo>
                  <a:lnTo>
                    <a:pt x="1429" y="1088"/>
                  </a:lnTo>
                  <a:lnTo>
                    <a:pt x="1428" y="1090"/>
                  </a:lnTo>
                  <a:lnTo>
                    <a:pt x="1424" y="1093"/>
                  </a:lnTo>
                  <a:lnTo>
                    <a:pt x="1422" y="1095"/>
                  </a:lnTo>
                  <a:lnTo>
                    <a:pt x="1420" y="1101"/>
                  </a:lnTo>
                  <a:lnTo>
                    <a:pt x="1419" y="1103"/>
                  </a:lnTo>
                  <a:lnTo>
                    <a:pt x="1418" y="1105"/>
                  </a:lnTo>
                  <a:lnTo>
                    <a:pt x="1416" y="1107"/>
                  </a:lnTo>
                  <a:lnTo>
                    <a:pt x="1415" y="1108"/>
                  </a:lnTo>
                  <a:lnTo>
                    <a:pt x="1414" y="1110"/>
                  </a:lnTo>
                  <a:lnTo>
                    <a:pt x="1414" y="1112"/>
                  </a:lnTo>
                  <a:lnTo>
                    <a:pt x="1413" y="1113"/>
                  </a:lnTo>
                  <a:lnTo>
                    <a:pt x="1411" y="1113"/>
                  </a:lnTo>
                  <a:lnTo>
                    <a:pt x="1410" y="1113"/>
                  </a:lnTo>
                  <a:lnTo>
                    <a:pt x="1409" y="1117"/>
                  </a:lnTo>
                  <a:lnTo>
                    <a:pt x="1407" y="1118"/>
                  </a:lnTo>
                  <a:lnTo>
                    <a:pt x="1405" y="1119"/>
                  </a:lnTo>
                  <a:lnTo>
                    <a:pt x="1402" y="1120"/>
                  </a:lnTo>
                  <a:lnTo>
                    <a:pt x="1397" y="1118"/>
                  </a:lnTo>
                  <a:lnTo>
                    <a:pt x="1395" y="1114"/>
                  </a:lnTo>
                  <a:lnTo>
                    <a:pt x="1391" y="1110"/>
                  </a:lnTo>
                  <a:lnTo>
                    <a:pt x="1388" y="1107"/>
                  </a:lnTo>
                  <a:lnTo>
                    <a:pt x="1384" y="1104"/>
                  </a:lnTo>
                  <a:lnTo>
                    <a:pt x="1382" y="1103"/>
                  </a:lnTo>
                  <a:lnTo>
                    <a:pt x="1379" y="1103"/>
                  </a:lnTo>
                  <a:lnTo>
                    <a:pt x="1376" y="1103"/>
                  </a:lnTo>
                  <a:lnTo>
                    <a:pt x="1373" y="1105"/>
                  </a:lnTo>
                  <a:lnTo>
                    <a:pt x="1370" y="1106"/>
                  </a:lnTo>
                  <a:lnTo>
                    <a:pt x="1369" y="1106"/>
                  </a:lnTo>
                  <a:lnTo>
                    <a:pt x="1365" y="1104"/>
                  </a:lnTo>
                  <a:lnTo>
                    <a:pt x="1365" y="1104"/>
                  </a:lnTo>
                  <a:lnTo>
                    <a:pt x="1355" y="1106"/>
                  </a:lnTo>
                  <a:lnTo>
                    <a:pt x="1353" y="1107"/>
                  </a:lnTo>
                  <a:lnTo>
                    <a:pt x="1351" y="1112"/>
                  </a:lnTo>
                  <a:lnTo>
                    <a:pt x="1348" y="1120"/>
                  </a:lnTo>
                  <a:lnTo>
                    <a:pt x="1345" y="1122"/>
                  </a:lnTo>
                  <a:lnTo>
                    <a:pt x="1344" y="1122"/>
                  </a:lnTo>
                  <a:lnTo>
                    <a:pt x="1343" y="1124"/>
                  </a:lnTo>
                  <a:lnTo>
                    <a:pt x="1340" y="1125"/>
                  </a:lnTo>
                  <a:lnTo>
                    <a:pt x="1336" y="1126"/>
                  </a:lnTo>
                  <a:lnTo>
                    <a:pt x="1334" y="1125"/>
                  </a:lnTo>
                  <a:lnTo>
                    <a:pt x="1332" y="1126"/>
                  </a:lnTo>
                  <a:lnTo>
                    <a:pt x="1328" y="1124"/>
                  </a:lnTo>
                  <a:lnTo>
                    <a:pt x="1326" y="1122"/>
                  </a:lnTo>
                  <a:lnTo>
                    <a:pt x="1323" y="1121"/>
                  </a:lnTo>
                  <a:lnTo>
                    <a:pt x="1323" y="1121"/>
                  </a:lnTo>
                  <a:lnTo>
                    <a:pt x="1322" y="1123"/>
                  </a:lnTo>
                  <a:lnTo>
                    <a:pt x="1321" y="1123"/>
                  </a:lnTo>
                  <a:lnTo>
                    <a:pt x="1319" y="1122"/>
                  </a:lnTo>
                  <a:lnTo>
                    <a:pt x="1316" y="1119"/>
                  </a:lnTo>
                  <a:lnTo>
                    <a:pt x="1312" y="1116"/>
                  </a:lnTo>
                  <a:lnTo>
                    <a:pt x="1310" y="1116"/>
                  </a:lnTo>
                  <a:lnTo>
                    <a:pt x="1303" y="1118"/>
                  </a:lnTo>
                  <a:lnTo>
                    <a:pt x="1293" y="1116"/>
                  </a:lnTo>
                  <a:lnTo>
                    <a:pt x="1283" y="1117"/>
                  </a:lnTo>
                  <a:lnTo>
                    <a:pt x="1275" y="1115"/>
                  </a:lnTo>
                  <a:lnTo>
                    <a:pt x="1262" y="1117"/>
                  </a:lnTo>
                  <a:lnTo>
                    <a:pt x="1260" y="1118"/>
                  </a:lnTo>
                  <a:lnTo>
                    <a:pt x="1259" y="1120"/>
                  </a:lnTo>
                  <a:lnTo>
                    <a:pt x="1257" y="1121"/>
                  </a:lnTo>
                  <a:lnTo>
                    <a:pt x="1252" y="1124"/>
                  </a:lnTo>
                  <a:lnTo>
                    <a:pt x="1245" y="1124"/>
                  </a:lnTo>
                  <a:lnTo>
                    <a:pt x="1240" y="1121"/>
                  </a:lnTo>
                  <a:lnTo>
                    <a:pt x="1238" y="1121"/>
                  </a:lnTo>
                  <a:lnTo>
                    <a:pt x="1236" y="1121"/>
                  </a:lnTo>
                  <a:lnTo>
                    <a:pt x="1232" y="1120"/>
                  </a:lnTo>
                  <a:lnTo>
                    <a:pt x="1230" y="1117"/>
                  </a:lnTo>
                  <a:lnTo>
                    <a:pt x="1226" y="1117"/>
                  </a:lnTo>
                  <a:lnTo>
                    <a:pt x="1222" y="1118"/>
                  </a:lnTo>
                  <a:lnTo>
                    <a:pt x="1220" y="1119"/>
                  </a:lnTo>
                  <a:lnTo>
                    <a:pt x="1214" y="1120"/>
                  </a:lnTo>
                  <a:lnTo>
                    <a:pt x="1206" y="1117"/>
                  </a:lnTo>
                  <a:lnTo>
                    <a:pt x="1201" y="1116"/>
                  </a:lnTo>
                  <a:lnTo>
                    <a:pt x="1195" y="1117"/>
                  </a:lnTo>
                  <a:lnTo>
                    <a:pt x="1186" y="1120"/>
                  </a:lnTo>
                  <a:lnTo>
                    <a:pt x="1175" y="1116"/>
                  </a:lnTo>
                  <a:lnTo>
                    <a:pt x="1173" y="1117"/>
                  </a:lnTo>
                  <a:lnTo>
                    <a:pt x="1169" y="1120"/>
                  </a:lnTo>
                  <a:lnTo>
                    <a:pt x="1158" y="1121"/>
                  </a:lnTo>
                  <a:lnTo>
                    <a:pt x="1155" y="1121"/>
                  </a:lnTo>
                  <a:lnTo>
                    <a:pt x="1133" y="1120"/>
                  </a:lnTo>
                  <a:lnTo>
                    <a:pt x="1131" y="1121"/>
                  </a:lnTo>
                  <a:lnTo>
                    <a:pt x="1130" y="1121"/>
                  </a:lnTo>
                  <a:lnTo>
                    <a:pt x="1127" y="1128"/>
                  </a:lnTo>
                  <a:lnTo>
                    <a:pt x="1126" y="1129"/>
                  </a:lnTo>
                  <a:lnTo>
                    <a:pt x="1124" y="1131"/>
                  </a:lnTo>
                  <a:lnTo>
                    <a:pt x="1123" y="1133"/>
                  </a:lnTo>
                  <a:lnTo>
                    <a:pt x="1122" y="1135"/>
                  </a:lnTo>
                  <a:lnTo>
                    <a:pt x="1119" y="1142"/>
                  </a:lnTo>
                  <a:lnTo>
                    <a:pt x="1111" y="1143"/>
                  </a:lnTo>
                  <a:lnTo>
                    <a:pt x="1108" y="1149"/>
                  </a:lnTo>
                  <a:lnTo>
                    <a:pt x="1104" y="1152"/>
                  </a:lnTo>
                  <a:lnTo>
                    <a:pt x="1102" y="1153"/>
                  </a:lnTo>
                  <a:lnTo>
                    <a:pt x="1100" y="1154"/>
                  </a:lnTo>
                  <a:lnTo>
                    <a:pt x="1095" y="1154"/>
                  </a:lnTo>
                  <a:lnTo>
                    <a:pt x="1090" y="1154"/>
                  </a:lnTo>
                  <a:lnTo>
                    <a:pt x="1076" y="1153"/>
                  </a:lnTo>
                  <a:lnTo>
                    <a:pt x="1073" y="1153"/>
                  </a:lnTo>
                  <a:lnTo>
                    <a:pt x="1072" y="1153"/>
                  </a:lnTo>
                  <a:lnTo>
                    <a:pt x="1071" y="1154"/>
                  </a:lnTo>
                  <a:lnTo>
                    <a:pt x="1062" y="1160"/>
                  </a:lnTo>
                  <a:lnTo>
                    <a:pt x="1054" y="1161"/>
                  </a:lnTo>
                  <a:lnTo>
                    <a:pt x="1048" y="1165"/>
                  </a:lnTo>
                  <a:lnTo>
                    <a:pt x="1047" y="1165"/>
                  </a:lnTo>
                  <a:lnTo>
                    <a:pt x="1043" y="1165"/>
                  </a:lnTo>
                  <a:lnTo>
                    <a:pt x="1041" y="1165"/>
                  </a:lnTo>
                  <a:lnTo>
                    <a:pt x="1039" y="1166"/>
                  </a:lnTo>
                  <a:lnTo>
                    <a:pt x="1037" y="1169"/>
                  </a:lnTo>
                  <a:lnTo>
                    <a:pt x="1035" y="1175"/>
                  </a:lnTo>
                  <a:lnTo>
                    <a:pt x="1035" y="1176"/>
                  </a:lnTo>
                  <a:lnTo>
                    <a:pt x="1032" y="1182"/>
                  </a:lnTo>
                  <a:lnTo>
                    <a:pt x="1031" y="1184"/>
                  </a:lnTo>
                  <a:lnTo>
                    <a:pt x="1031" y="1185"/>
                  </a:lnTo>
                  <a:lnTo>
                    <a:pt x="1030" y="1186"/>
                  </a:lnTo>
                  <a:lnTo>
                    <a:pt x="1029" y="1186"/>
                  </a:lnTo>
                  <a:lnTo>
                    <a:pt x="1026" y="1187"/>
                  </a:lnTo>
                  <a:lnTo>
                    <a:pt x="1027" y="1188"/>
                  </a:lnTo>
                  <a:lnTo>
                    <a:pt x="1027" y="1189"/>
                  </a:lnTo>
                  <a:lnTo>
                    <a:pt x="1026" y="1191"/>
                  </a:lnTo>
                  <a:lnTo>
                    <a:pt x="1022" y="1199"/>
                  </a:lnTo>
                  <a:lnTo>
                    <a:pt x="1022" y="1200"/>
                  </a:lnTo>
                  <a:lnTo>
                    <a:pt x="1021" y="1207"/>
                  </a:lnTo>
                  <a:lnTo>
                    <a:pt x="1019" y="1207"/>
                  </a:lnTo>
                  <a:lnTo>
                    <a:pt x="1017" y="1204"/>
                  </a:lnTo>
                  <a:lnTo>
                    <a:pt x="1015" y="1202"/>
                  </a:lnTo>
                  <a:lnTo>
                    <a:pt x="1013" y="1201"/>
                  </a:lnTo>
                  <a:lnTo>
                    <a:pt x="1011" y="1201"/>
                  </a:lnTo>
                  <a:lnTo>
                    <a:pt x="1010" y="1203"/>
                  </a:lnTo>
                  <a:lnTo>
                    <a:pt x="1009" y="1204"/>
                  </a:lnTo>
                  <a:lnTo>
                    <a:pt x="1008" y="1206"/>
                  </a:lnTo>
                  <a:lnTo>
                    <a:pt x="1009" y="1209"/>
                  </a:lnTo>
                  <a:lnTo>
                    <a:pt x="1009" y="1210"/>
                  </a:lnTo>
                  <a:lnTo>
                    <a:pt x="1009" y="1211"/>
                  </a:lnTo>
                  <a:lnTo>
                    <a:pt x="1009" y="1213"/>
                  </a:lnTo>
                  <a:lnTo>
                    <a:pt x="1010" y="1215"/>
                  </a:lnTo>
                  <a:lnTo>
                    <a:pt x="1010" y="1216"/>
                  </a:lnTo>
                  <a:lnTo>
                    <a:pt x="1010" y="1218"/>
                  </a:lnTo>
                  <a:lnTo>
                    <a:pt x="1009" y="1219"/>
                  </a:lnTo>
                  <a:lnTo>
                    <a:pt x="1008" y="1220"/>
                  </a:lnTo>
                  <a:lnTo>
                    <a:pt x="1005" y="1221"/>
                  </a:lnTo>
                  <a:lnTo>
                    <a:pt x="993" y="1225"/>
                  </a:lnTo>
                  <a:lnTo>
                    <a:pt x="992" y="1226"/>
                  </a:lnTo>
                  <a:lnTo>
                    <a:pt x="988" y="1227"/>
                  </a:lnTo>
                  <a:lnTo>
                    <a:pt x="986" y="1222"/>
                  </a:lnTo>
                  <a:lnTo>
                    <a:pt x="981" y="1220"/>
                  </a:lnTo>
                  <a:lnTo>
                    <a:pt x="979" y="1219"/>
                  </a:lnTo>
                  <a:lnTo>
                    <a:pt x="976" y="1220"/>
                  </a:lnTo>
                  <a:lnTo>
                    <a:pt x="973" y="1219"/>
                  </a:lnTo>
                  <a:lnTo>
                    <a:pt x="972" y="1217"/>
                  </a:lnTo>
                  <a:lnTo>
                    <a:pt x="966" y="1216"/>
                  </a:lnTo>
                  <a:lnTo>
                    <a:pt x="964" y="1214"/>
                  </a:lnTo>
                  <a:lnTo>
                    <a:pt x="961" y="1210"/>
                  </a:lnTo>
                  <a:lnTo>
                    <a:pt x="954" y="1202"/>
                  </a:lnTo>
                  <a:lnTo>
                    <a:pt x="951" y="1200"/>
                  </a:lnTo>
                  <a:lnTo>
                    <a:pt x="949" y="1201"/>
                  </a:lnTo>
                  <a:lnTo>
                    <a:pt x="943" y="1202"/>
                  </a:lnTo>
                  <a:lnTo>
                    <a:pt x="937" y="1200"/>
                  </a:lnTo>
                  <a:lnTo>
                    <a:pt x="934" y="1196"/>
                  </a:lnTo>
                  <a:lnTo>
                    <a:pt x="931" y="1191"/>
                  </a:lnTo>
                  <a:lnTo>
                    <a:pt x="929" y="1187"/>
                  </a:lnTo>
                  <a:lnTo>
                    <a:pt x="922" y="1183"/>
                  </a:lnTo>
                  <a:lnTo>
                    <a:pt x="921" y="1181"/>
                  </a:lnTo>
                  <a:lnTo>
                    <a:pt x="921" y="1178"/>
                  </a:lnTo>
                  <a:lnTo>
                    <a:pt x="920" y="1176"/>
                  </a:lnTo>
                  <a:lnTo>
                    <a:pt x="919" y="1173"/>
                  </a:lnTo>
                  <a:lnTo>
                    <a:pt x="915" y="1168"/>
                  </a:lnTo>
                  <a:lnTo>
                    <a:pt x="912" y="1162"/>
                  </a:lnTo>
                  <a:lnTo>
                    <a:pt x="910" y="1157"/>
                  </a:lnTo>
                  <a:lnTo>
                    <a:pt x="908" y="1152"/>
                  </a:lnTo>
                  <a:lnTo>
                    <a:pt x="906" y="1150"/>
                  </a:lnTo>
                  <a:lnTo>
                    <a:pt x="904" y="1148"/>
                  </a:lnTo>
                  <a:lnTo>
                    <a:pt x="906" y="1148"/>
                  </a:lnTo>
                  <a:lnTo>
                    <a:pt x="907" y="1148"/>
                  </a:lnTo>
                  <a:lnTo>
                    <a:pt x="910" y="1152"/>
                  </a:lnTo>
                  <a:lnTo>
                    <a:pt x="911" y="1153"/>
                  </a:lnTo>
                  <a:lnTo>
                    <a:pt x="911" y="1154"/>
                  </a:lnTo>
                  <a:lnTo>
                    <a:pt x="912" y="1155"/>
                  </a:lnTo>
                  <a:lnTo>
                    <a:pt x="914" y="1157"/>
                  </a:lnTo>
                  <a:lnTo>
                    <a:pt x="915" y="1157"/>
                  </a:lnTo>
                  <a:lnTo>
                    <a:pt x="916" y="1156"/>
                  </a:lnTo>
                  <a:lnTo>
                    <a:pt x="918" y="1154"/>
                  </a:lnTo>
                  <a:lnTo>
                    <a:pt x="920" y="1152"/>
                  </a:lnTo>
                  <a:lnTo>
                    <a:pt x="919" y="1152"/>
                  </a:lnTo>
                  <a:lnTo>
                    <a:pt x="917" y="1152"/>
                  </a:lnTo>
                  <a:lnTo>
                    <a:pt x="915" y="1152"/>
                  </a:lnTo>
                  <a:lnTo>
                    <a:pt x="914" y="1150"/>
                  </a:lnTo>
                  <a:lnTo>
                    <a:pt x="914" y="1145"/>
                  </a:lnTo>
                  <a:lnTo>
                    <a:pt x="913" y="1143"/>
                  </a:lnTo>
                  <a:lnTo>
                    <a:pt x="908" y="1137"/>
                  </a:lnTo>
                  <a:lnTo>
                    <a:pt x="907" y="1136"/>
                  </a:lnTo>
                  <a:lnTo>
                    <a:pt x="898" y="1135"/>
                  </a:lnTo>
                  <a:lnTo>
                    <a:pt x="896" y="1135"/>
                  </a:lnTo>
                  <a:lnTo>
                    <a:pt x="894" y="1133"/>
                  </a:lnTo>
                  <a:lnTo>
                    <a:pt x="893" y="1127"/>
                  </a:lnTo>
                  <a:lnTo>
                    <a:pt x="891" y="1124"/>
                  </a:lnTo>
                  <a:lnTo>
                    <a:pt x="889" y="1121"/>
                  </a:lnTo>
                  <a:lnTo>
                    <a:pt x="889" y="1119"/>
                  </a:lnTo>
                  <a:lnTo>
                    <a:pt x="889" y="1116"/>
                  </a:lnTo>
                  <a:lnTo>
                    <a:pt x="892" y="1113"/>
                  </a:lnTo>
                  <a:lnTo>
                    <a:pt x="894" y="1112"/>
                  </a:lnTo>
                  <a:lnTo>
                    <a:pt x="898" y="1110"/>
                  </a:lnTo>
                  <a:lnTo>
                    <a:pt x="900" y="1109"/>
                  </a:lnTo>
                  <a:lnTo>
                    <a:pt x="901" y="1106"/>
                  </a:lnTo>
                  <a:lnTo>
                    <a:pt x="900" y="1099"/>
                  </a:lnTo>
                  <a:lnTo>
                    <a:pt x="901" y="1096"/>
                  </a:lnTo>
                  <a:lnTo>
                    <a:pt x="905" y="1092"/>
                  </a:lnTo>
                  <a:lnTo>
                    <a:pt x="915" y="1093"/>
                  </a:lnTo>
                  <a:lnTo>
                    <a:pt x="919" y="1088"/>
                  </a:lnTo>
                  <a:lnTo>
                    <a:pt x="916" y="1090"/>
                  </a:lnTo>
                  <a:lnTo>
                    <a:pt x="913" y="1091"/>
                  </a:lnTo>
                  <a:lnTo>
                    <a:pt x="909" y="1091"/>
                  </a:lnTo>
                  <a:lnTo>
                    <a:pt x="908" y="1089"/>
                  </a:lnTo>
                  <a:lnTo>
                    <a:pt x="902" y="1091"/>
                  </a:lnTo>
                  <a:lnTo>
                    <a:pt x="900" y="1093"/>
                  </a:lnTo>
                  <a:lnTo>
                    <a:pt x="899" y="1097"/>
                  </a:lnTo>
                  <a:lnTo>
                    <a:pt x="900" y="1105"/>
                  </a:lnTo>
                  <a:lnTo>
                    <a:pt x="899" y="1107"/>
                  </a:lnTo>
                  <a:lnTo>
                    <a:pt x="895" y="1107"/>
                  </a:lnTo>
                  <a:lnTo>
                    <a:pt x="891" y="1103"/>
                  </a:lnTo>
                  <a:lnTo>
                    <a:pt x="887" y="1093"/>
                  </a:lnTo>
                  <a:lnTo>
                    <a:pt x="885" y="1087"/>
                  </a:lnTo>
                  <a:lnTo>
                    <a:pt x="881" y="1085"/>
                  </a:lnTo>
                  <a:lnTo>
                    <a:pt x="852" y="1063"/>
                  </a:lnTo>
                  <a:lnTo>
                    <a:pt x="849" y="1061"/>
                  </a:lnTo>
                  <a:lnTo>
                    <a:pt x="846" y="1060"/>
                  </a:lnTo>
                  <a:lnTo>
                    <a:pt x="844" y="1059"/>
                  </a:lnTo>
                  <a:lnTo>
                    <a:pt x="839" y="1055"/>
                  </a:lnTo>
                  <a:lnTo>
                    <a:pt x="836" y="1054"/>
                  </a:lnTo>
                  <a:lnTo>
                    <a:pt x="834" y="1053"/>
                  </a:lnTo>
                  <a:lnTo>
                    <a:pt x="832" y="1050"/>
                  </a:lnTo>
                  <a:lnTo>
                    <a:pt x="832" y="1045"/>
                  </a:lnTo>
                  <a:lnTo>
                    <a:pt x="832" y="1043"/>
                  </a:lnTo>
                  <a:lnTo>
                    <a:pt x="834" y="1043"/>
                  </a:lnTo>
                  <a:lnTo>
                    <a:pt x="838" y="1036"/>
                  </a:lnTo>
                  <a:lnTo>
                    <a:pt x="839" y="1033"/>
                  </a:lnTo>
                  <a:lnTo>
                    <a:pt x="833" y="1041"/>
                  </a:lnTo>
                  <a:lnTo>
                    <a:pt x="830" y="1043"/>
                  </a:lnTo>
                  <a:lnTo>
                    <a:pt x="826" y="1043"/>
                  </a:lnTo>
                  <a:lnTo>
                    <a:pt x="826" y="1043"/>
                  </a:lnTo>
                  <a:lnTo>
                    <a:pt x="828" y="1048"/>
                  </a:lnTo>
                  <a:lnTo>
                    <a:pt x="830" y="1051"/>
                  </a:lnTo>
                  <a:lnTo>
                    <a:pt x="830" y="1052"/>
                  </a:lnTo>
                  <a:lnTo>
                    <a:pt x="828" y="1053"/>
                  </a:lnTo>
                  <a:lnTo>
                    <a:pt x="818" y="1047"/>
                  </a:lnTo>
                  <a:lnTo>
                    <a:pt x="814" y="1046"/>
                  </a:lnTo>
                  <a:lnTo>
                    <a:pt x="809" y="1044"/>
                  </a:lnTo>
                  <a:lnTo>
                    <a:pt x="806" y="1045"/>
                  </a:lnTo>
                  <a:lnTo>
                    <a:pt x="810" y="1046"/>
                  </a:lnTo>
                  <a:lnTo>
                    <a:pt x="811" y="1047"/>
                  </a:lnTo>
                  <a:lnTo>
                    <a:pt x="782" y="1048"/>
                  </a:lnTo>
                  <a:lnTo>
                    <a:pt x="780" y="1049"/>
                  </a:lnTo>
                  <a:lnTo>
                    <a:pt x="778" y="1051"/>
                  </a:lnTo>
                  <a:lnTo>
                    <a:pt x="776" y="1051"/>
                  </a:lnTo>
                  <a:lnTo>
                    <a:pt x="773" y="1050"/>
                  </a:lnTo>
                  <a:lnTo>
                    <a:pt x="771" y="1049"/>
                  </a:lnTo>
                  <a:lnTo>
                    <a:pt x="770" y="1043"/>
                  </a:lnTo>
                  <a:lnTo>
                    <a:pt x="770" y="1039"/>
                  </a:lnTo>
                  <a:lnTo>
                    <a:pt x="770" y="1037"/>
                  </a:lnTo>
                  <a:lnTo>
                    <a:pt x="769" y="1031"/>
                  </a:lnTo>
                  <a:lnTo>
                    <a:pt x="768" y="1020"/>
                  </a:lnTo>
                  <a:lnTo>
                    <a:pt x="766" y="1015"/>
                  </a:lnTo>
                  <a:lnTo>
                    <a:pt x="766" y="1013"/>
                  </a:lnTo>
                  <a:lnTo>
                    <a:pt x="766" y="1009"/>
                  </a:lnTo>
                  <a:lnTo>
                    <a:pt x="765" y="1006"/>
                  </a:lnTo>
                  <a:lnTo>
                    <a:pt x="764" y="1003"/>
                  </a:lnTo>
                  <a:lnTo>
                    <a:pt x="763" y="1002"/>
                  </a:lnTo>
                  <a:lnTo>
                    <a:pt x="761" y="1000"/>
                  </a:lnTo>
                  <a:lnTo>
                    <a:pt x="760" y="999"/>
                  </a:lnTo>
                  <a:lnTo>
                    <a:pt x="759" y="998"/>
                  </a:lnTo>
                  <a:lnTo>
                    <a:pt x="759" y="998"/>
                  </a:lnTo>
                  <a:lnTo>
                    <a:pt x="759" y="997"/>
                  </a:lnTo>
                  <a:lnTo>
                    <a:pt x="759" y="996"/>
                  </a:lnTo>
                  <a:lnTo>
                    <a:pt x="759" y="994"/>
                  </a:lnTo>
                  <a:lnTo>
                    <a:pt x="758" y="994"/>
                  </a:lnTo>
                  <a:lnTo>
                    <a:pt x="758" y="992"/>
                  </a:lnTo>
                  <a:lnTo>
                    <a:pt x="758" y="991"/>
                  </a:lnTo>
                  <a:lnTo>
                    <a:pt x="759" y="990"/>
                  </a:lnTo>
                  <a:lnTo>
                    <a:pt x="759" y="989"/>
                  </a:lnTo>
                  <a:lnTo>
                    <a:pt x="759" y="988"/>
                  </a:lnTo>
                  <a:lnTo>
                    <a:pt x="759" y="987"/>
                  </a:lnTo>
                  <a:lnTo>
                    <a:pt x="759" y="987"/>
                  </a:lnTo>
                  <a:lnTo>
                    <a:pt x="760" y="987"/>
                  </a:lnTo>
                  <a:lnTo>
                    <a:pt x="764" y="983"/>
                  </a:lnTo>
                  <a:lnTo>
                    <a:pt x="765" y="982"/>
                  </a:lnTo>
                  <a:lnTo>
                    <a:pt x="765" y="979"/>
                  </a:lnTo>
                  <a:lnTo>
                    <a:pt x="767" y="972"/>
                  </a:lnTo>
                  <a:lnTo>
                    <a:pt x="768" y="967"/>
                  </a:lnTo>
                  <a:lnTo>
                    <a:pt x="770" y="965"/>
                  </a:lnTo>
                  <a:lnTo>
                    <a:pt x="781" y="954"/>
                  </a:lnTo>
                  <a:lnTo>
                    <a:pt x="784" y="949"/>
                  </a:lnTo>
                  <a:lnTo>
                    <a:pt x="786" y="943"/>
                  </a:lnTo>
                  <a:lnTo>
                    <a:pt x="789" y="937"/>
                  </a:lnTo>
                  <a:lnTo>
                    <a:pt x="789" y="934"/>
                  </a:lnTo>
                  <a:lnTo>
                    <a:pt x="789" y="932"/>
                  </a:lnTo>
                  <a:lnTo>
                    <a:pt x="789" y="931"/>
                  </a:lnTo>
                  <a:lnTo>
                    <a:pt x="789" y="930"/>
                  </a:lnTo>
                  <a:lnTo>
                    <a:pt x="790" y="929"/>
                  </a:lnTo>
                  <a:lnTo>
                    <a:pt x="793" y="928"/>
                  </a:lnTo>
                  <a:lnTo>
                    <a:pt x="794" y="927"/>
                  </a:lnTo>
                  <a:lnTo>
                    <a:pt x="796" y="927"/>
                  </a:lnTo>
                  <a:lnTo>
                    <a:pt x="798" y="928"/>
                  </a:lnTo>
                  <a:lnTo>
                    <a:pt x="799" y="928"/>
                  </a:lnTo>
                  <a:lnTo>
                    <a:pt x="801" y="927"/>
                  </a:lnTo>
                  <a:lnTo>
                    <a:pt x="802" y="927"/>
                  </a:lnTo>
                  <a:lnTo>
                    <a:pt x="803" y="926"/>
                  </a:lnTo>
                  <a:lnTo>
                    <a:pt x="804" y="924"/>
                  </a:lnTo>
                  <a:lnTo>
                    <a:pt x="805" y="921"/>
                  </a:lnTo>
                  <a:lnTo>
                    <a:pt x="806" y="920"/>
                  </a:lnTo>
                  <a:lnTo>
                    <a:pt x="809" y="920"/>
                  </a:lnTo>
                  <a:lnTo>
                    <a:pt x="815" y="923"/>
                  </a:lnTo>
                  <a:lnTo>
                    <a:pt x="819" y="922"/>
                  </a:lnTo>
                  <a:lnTo>
                    <a:pt x="820" y="919"/>
                  </a:lnTo>
                  <a:lnTo>
                    <a:pt x="821" y="917"/>
                  </a:lnTo>
                  <a:lnTo>
                    <a:pt x="822" y="912"/>
                  </a:lnTo>
                  <a:lnTo>
                    <a:pt x="823" y="908"/>
                  </a:lnTo>
                  <a:lnTo>
                    <a:pt x="825" y="903"/>
                  </a:lnTo>
                  <a:lnTo>
                    <a:pt x="826" y="900"/>
                  </a:lnTo>
                  <a:lnTo>
                    <a:pt x="828" y="896"/>
                  </a:lnTo>
                  <a:lnTo>
                    <a:pt x="827" y="896"/>
                  </a:lnTo>
                  <a:lnTo>
                    <a:pt x="825" y="895"/>
                  </a:lnTo>
                  <a:lnTo>
                    <a:pt x="823" y="895"/>
                  </a:lnTo>
                  <a:lnTo>
                    <a:pt x="819" y="896"/>
                  </a:lnTo>
                  <a:lnTo>
                    <a:pt x="818" y="896"/>
                  </a:lnTo>
                  <a:lnTo>
                    <a:pt x="817" y="898"/>
                  </a:lnTo>
                  <a:lnTo>
                    <a:pt x="813" y="898"/>
                  </a:lnTo>
                  <a:lnTo>
                    <a:pt x="811" y="899"/>
                  </a:lnTo>
                  <a:lnTo>
                    <a:pt x="809" y="899"/>
                  </a:lnTo>
                  <a:lnTo>
                    <a:pt x="807" y="898"/>
                  </a:lnTo>
                  <a:lnTo>
                    <a:pt x="806" y="897"/>
                  </a:lnTo>
                  <a:lnTo>
                    <a:pt x="802" y="885"/>
                  </a:lnTo>
                  <a:lnTo>
                    <a:pt x="801" y="884"/>
                  </a:lnTo>
                  <a:lnTo>
                    <a:pt x="799" y="882"/>
                  </a:lnTo>
                  <a:lnTo>
                    <a:pt x="798" y="881"/>
                  </a:lnTo>
                  <a:lnTo>
                    <a:pt x="797" y="880"/>
                  </a:lnTo>
                  <a:lnTo>
                    <a:pt x="796" y="878"/>
                  </a:lnTo>
                  <a:lnTo>
                    <a:pt x="796" y="877"/>
                  </a:lnTo>
                  <a:lnTo>
                    <a:pt x="783" y="861"/>
                  </a:lnTo>
                  <a:lnTo>
                    <a:pt x="780" y="858"/>
                  </a:lnTo>
                  <a:lnTo>
                    <a:pt x="778" y="857"/>
                  </a:lnTo>
                  <a:lnTo>
                    <a:pt x="780" y="855"/>
                  </a:lnTo>
                  <a:lnTo>
                    <a:pt x="781" y="854"/>
                  </a:lnTo>
                  <a:lnTo>
                    <a:pt x="781" y="853"/>
                  </a:lnTo>
                  <a:lnTo>
                    <a:pt x="780" y="850"/>
                  </a:lnTo>
                  <a:lnTo>
                    <a:pt x="781" y="848"/>
                  </a:lnTo>
                  <a:lnTo>
                    <a:pt x="783" y="841"/>
                  </a:lnTo>
                  <a:lnTo>
                    <a:pt x="788" y="833"/>
                  </a:lnTo>
                  <a:lnTo>
                    <a:pt x="789" y="831"/>
                  </a:lnTo>
                  <a:lnTo>
                    <a:pt x="789" y="830"/>
                  </a:lnTo>
                  <a:lnTo>
                    <a:pt x="788" y="830"/>
                  </a:lnTo>
                  <a:lnTo>
                    <a:pt x="787" y="829"/>
                  </a:lnTo>
                  <a:lnTo>
                    <a:pt x="786" y="828"/>
                  </a:lnTo>
                  <a:lnTo>
                    <a:pt x="786" y="827"/>
                  </a:lnTo>
                  <a:lnTo>
                    <a:pt x="786" y="825"/>
                  </a:lnTo>
                  <a:lnTo>
                    <a:pt x="786" y="821"/>
                  </a:lnTo>
                  <a:lnTo>
                    <a:pt x="787" y="817"/>
                  </a:lnTo>
                  <a:lnTo>
                    <a:pt x="788" y="815"/>
                  </a:lnTo>
                  <a:lnTo>
                    <a:pt x="789" y="813"/>
                  </a:lnTo>
                  <a:lnTo>
                    <a:pt x="789" y="812"/>
                  </a:lnTo>
                  <a:lnTo>
                    <a:pt x="794" y="808"/>
                  </a:lnTo>
                  <a:lnTo>
                    <a:pt x="796" y="807"/>
                  </a:lnTo>
                  <a:lnTo>
                    <a:pt x="798" y="806"/>
                  </a:lnTo>
                  <a:lnTo>
                    <a:pt x="800" y="804"/>
                  </a:lnTo>
                  <a:lnTo>
                    <a:pt x="802" y="802"/>
                  </a:lnTo>
                  <a:lnTo>
                    <a:pt x="802" y="801"/>
                  </a:lnTo>
                  <a:lnTo>
                    <a:pt x="803" y="800"/>
                  </a:lnTo>
                  <a:lnTo>
                    <a:pt x="809" y="798"/>
                  </a:lnTo>
                  <a:lnTo>
                    <a:pt x="811" y="797"/>
                  </a:lnTo>
                  <a:lnTo>
                    <a:pt x="812" y="797"/>
                  </a:lnTo>
                  <a:lnTo>
                    <a:pt x="813" y="795"/>
                  </a:lnTo>
                  <a:lnTo>
                    <a:pt x="814" y="795"/>
                  </a:lnTo>
                  <a:lnTo>
                    <a:pt x="814" y="792"/>
                  </a:lnTo>
                  <a:lnTo>
                    <a:pt x="815" y="790"/>
                  </a:lnTo>
                  <a:lnTo>
                    <a:pt x="813" y="786"/>
                  </a:lnTo>
                  <a:lnTo>
                    <a:pt x="816" y="785"/>
                  </a:lnTo>
                  <a:lnTo>
                    <a:pt x="819" y="781"/>
                  </a:lnTo>
                  <a:lnTo>
                    <a:pt x="823" y="773"/>
                  </a:lnTo>
                  <a:lnTo>
                    <a:pt x="823" y="771"/>
                  </a:lnTo>
                  <a:lnTo>
                    <a:pt x="824" y="770"/>
                  </a:lnTo>
                  <a:lnTo>
                    <a:pt x="824" y="768"/>
                  </a:lnTo>
                  <a:lnTo>
                    <a:pt x="823" y="767"/>
                  </a:lnTo>
                  <a:lnTo>
                    <a:pt x="823" y="764"/>
                  </a:lnTo>
                  <a:lnTo>
                    <a:pt x="823" y="762"/>
                  </a:lnTo>
                  <a:lnTo>
                    <a:pt x="822" y="759"/>
                  </a:lnTo>
                  <a:lnTo>
                    <a:pt x="820" y="757"/>
                  </a:lnTo>
                  <a:lnTo>
                    <a:pt x="817" y="755"/>
                  </a:lnTo>
                  <a:lnTo>
                    <a:pt x="813" y="754"/>
                  </a:lnTo>
                  <a:lnTo>
                    <a:pt x="811" y="754"/>
                  </a:lnTo>
                  <a:lnTo>
                    <a:pt x="808" y="756"/>
                  </a:lnTo>
                  <a:lnTo>
                    <a:pt x="806" y="757"/>
                  </a:lnTo>
                  <a:lnTo>
                    <a:pt x="804" y="756"/>
                  </a:lnTo>
                  <a:lnTo>
                    <a:pt x="802" y="755"/>
                  </a:lnTo>
                  <a:lnTo>
                    <a:pt x="802" y="754"/>
                  </a:lnTo>
                  <a:lnTo>
                    <a:pt x="801" y="753"/>
                  </a:lnTo>
                  <a:lnTo>
                    <a:pt x="802" y="750"/>
                  </a:lnTo>
                  <a:lnTo>
                    <a:pt x="802" y="748"/>
                  </a:lnTo>
                  <a:lnTo>
                    <a:pt x="802" y="745"/>
                  </a:lnTo>
                  <a:lnTo>
                    <a:pt x="798" y="744"/>
                  </a:lnTo>
                  <a:lnTo>
                    <a:pt x="795" y="743"/>
                  </a:lnTo>
                  <a:lnTo>
                    <a:pt x="792" y="742"/>
                  </a:lnTo>
                  <a:lnTo>
                    <a:pt x="791" y="739"/>
                  </a:lnTo>
                  <a:lnTo>
                    <a:pt x="790" y="736"/>
                  </a:lnTo>
                  <a:lnTo>
                    <a:pt x="790" y="732"/>
                  </a:lnTo>
                  <a:lnTo>
                    <a:pt x="791" y="730"/>
                  </a:lnTo>
                  <a:lnTo>
                    <a:pt x="785" y="722"/>
                  </a:lnTo>
                  <a:lnTo>
                    <a:pt x="783" y="720"/>
                  </a:lnTo>
                  <a:lnTo>
                    <a:pt x="782" y="719"/>
                  </a:lnTo>
                  <a:lnTo>
                    <a:pt x="781" y="716"/>
                  </a:lnTo>
                  <a:lnTo>
                    <a:pt x="781" y="712"/>
                  </a:lnTo>
                  <a:lnTo>
                    <a:pt x="782" y="709"/>
                  </a:lnTo>
                  <a:lnTo>
                    <a:pt x="783" y="708"/>
                  </a:lnTo>
                  <a:lnTo>
                    <a:pt x="783" y="704"/>
                  </a:lnTo>
                  <a:lnTo>
                    <a:pt x="783" y="700"/>
                  </a:lnTo>
                  <a:lnTo>
                    <a:pt x="782" y="699"/>
                  </a:lnTo>
                  <a:lnTo>
                    <a:pt x="778" y="697"/>
                  </a:lnTo>
                  <a:lnTo>
                    <a:pt x="775" y="697"/>
                  </a:lnTo>
                  <a:lnTo>
                    <a:pt x="773" y="695"/>
                  </a:lnTo>
                  <a:lnTo>
                    <a:pt x="772" y="692"/>
                  </a:lnTo>
                  <a:lnTo>
                    <a:pt x="771" y="690"/>
                  </a:lnTo>
                  <a:lnTo>
                    <a:pt x="767" y="688"/>
                  </a:lnTo>
                  <a:lnTo>
                    <a:pt x="765" y="686"/>
                  </a:lnTo>
                  <a:lnTo>
                    <a:pt x="761" y="681"/>
                  </a:lnTo>
                  <a:lnTo>
                    <a:pt x="759" y="679"/>
                  </a:lnTo>
                  <a:lnTo>
                    <a:pt x="756" y="668"/>
                  </a:lnTo>
                  <a:lnTo>
                    <a:pt x="755" y="666"/>
                  </a:lnTo>
                  <a:lnTo>
                    <a:pt x="754" y="666"/>
                  </a:lnTo>
                  <a:lnTo>
                    <a:pt x="780" y="667"/>
                  </a:lnTo>
                  <a:lnTo>
                    <a:pt x="782" y="666"/>
                  </a:lnTo>
                  <a:lnTo>
                    <a:pt x="784" y="665"/>
                  </a:lnTo>
                  <a:lnTo>
                    <a:pt x="786" y="665"/>
                  </a:lnTo>
                  <a:lnTo>
                    <a:pt x="791" y="665"/>
                  </a:lnTo>
                  <a:lnTo>
                    <a:pt x="793" y="664"/>
                  </a:lnTo>
                  <a:lnTo>
                    <a:pt x="796" y="666"/>
                  </a:lnTo>
                  <a:lnTo>
                    <a:pt x="800" y="666"/>
                  </a:lnTo>
                  <a:lnTo>
                    <a:pt x="817" y="664"/>
                  </a:lnTo>
                  <a:lnTo>
                    <a:pt x="819" y="663"/>
                  </a:lnTo>
                  <a:lnTo>
                    <a:pt x="820" y="660"/>
                  </a:lnTo>
                  <a:lnTo>
                    <a:pt x="820" y="659"/>
                  </a:lnTo>
                  <a:lnTo>
                    <a:pt x="820" y="658"/>
                  </a:lnTo>
                  <a:lnTo>
                    <a:pt x="820" y="656"/>
                  </a:lnTo>
                  <a:lnTo>
                    <a:pt x="821" y="655"/>
                  </a:lnTo>
                  <a:lnTo>
                    <a:pt x="822" y="652"/>
                  </a:lnTo>
                  <a:lnTo>
                    <a:pt x="823" y="651"/>
                  </a:lnTo>
                  <a:lnTo>
                    <a:pt x="822" y="650"/>
                  </a:lnTo>
                  <a:lnTo>
                    <a:pt x="822" y="648"/>
                  </a:lnTo>
                  <a:lnTo>
                    <a:pt x="822" y="647"/>
                  </a:lnTo>
                  <a:lnTo>
                    <a:pt x="823" y="644"/>
                  </a:lnTo>
                  <a:lnTo>
                    <a:pt x="823" y="643"/>
                  </a:lnTo>
                  <a:lnTo>
                    <a:pt x="826" y="642"/>
                  </a:lnTo>
                  <a:lnTo>
                    <a:pt x="827" y="641"/>
                  </a:lnTo>
                  <a:lnTo>
                    <a:pt x="830" y="637"/>
                  </a:lnTo>
                  <a:lnTo>
                    <a:pt x="831" y="636"/>
                  </a:lnTo>
                  <a:lnTo>
                    <a:pt x="831" y="633"/>
                  </a:lnTo>
                  <a:lnTo>
                    <a:pt x="831" y="631"/>
                  </a:lnTo>
                  <a:lnTo>
                    <a:pt x="831" y="630"/>
                  </a:lnTo>
                  <a:lnTo>
                    <a:pt x="831" y="630"/>
                  </a:lnTo>
                  <a:lnTo>
                    <a:pt x="831" y="629"/>
                  </a:lnTo>
                  <a:lnTo>
                    <a:pt x="831" y="628"/>
                  </a:lnTo>
                  <a:lnTo>
                    <a:pt x="832" y="627"/>
                  </a:lnTo>
                  <a:lnTo>
                    <a:pt x="833" y="626"/>
                  </a:lnTo>
                  <a:lnTo>
                    <a:pt x="833" y="622"/>
                  </a:lnTo>
                  <a:lnTo>
                    <a:pt x="834" y="621"/>
                  </a:lnTo>
                  <a:lnTo>
                    <a:pt x="834" y="619"/>
                  </a:lnTo>
                  <a:lnTo>
                    <a:pt x="834" y="618"/>
                  </a:lnTo>
                  <a:lnTo>
                    <a:pt x="835" y="614"/>
                  </a:lnTo>
                  <a:lnTo>
                    <a:pt x="831" y="606"/>
                  </a:lnTo>
                  <a:lnTo>
                    <a:pt x="828" y="602"/>
                  </a:lnTo>
                  <a:lnTo>
                    <a:pt x="827" y="599"/>
                  </a:lnTo>
                  <a:lnTo>
                    <a:pt x="825" y="598"/>
                  </a:lnTo>
                  <a:lnTo>
                    <a:pt x="824" y="597"/>
                  </a:lnTo>
                  <a:lnTo>
                    <a:pt x="821" y="597"/>
                  </a:lnTo>
                  <a:lnTo>
                    <a:pt x="820" y="597"/>
                  </a:lnTo>
                  <a:lnTo>
                    <a:pt x="818" y="595"/>
                  </a:lnTo>
                  <a:lnTo>
                    <a:pt x="817" y="589"/>
                  </a:lnTo>
                  <a:lnTo>
                    <a:pt x="816" y="587"/>
                  </a:lnTo>
                  <a:lnTo>
                    <a:pt x="817" y="585"/>
                  </a:lnTo>
                  <a:lnTo>
                    <a:pt x="818" y="582"/>
                  </a:lnTo>
                  <a:lnTo>
                    <a:pt x="820" y="580"/>
                  </a:lnTo>
                  <a:lnTo>
                    <a:pt x="822" y="579"/>
                  </a:lnTo>
                  <a:lnTo>
                    <a:pt x="827" y="575"/>
                  </a:lnTo>
                  <a:lnTo>
                    <a:pt x="828" y="575"/>
                  </a:lnTo>
                  <a:lnTo>
                    <a:pt x="829" y="575"/>
                  </a:lnTo>
                  <a:lnTo>
                    <a:pt x="832" y="575"/>
                  </a:lnTo>
                  <a:lnTo>
                    <a:pt x="834" y="575"/>
                  </a:lnTo>
                  <a:lnTo>
                    <a:pt x="836" y="574"/>
                  </a:lnTo>
                  <a:lnTo>
                    <a:pt x="836" y="573"/>
                  </a:lnTo>
                  <a:lnTo>
                    <a:pt x="836" y="572"/>
                  </a:lnTo>
                  <a:lnTo>
                    <a:pt x="836" y="570"/>
                  </a:lnTo>
                  <a:lnTo>
                    <a:pt x="837" y="569"/>
                  </a:lnTo>
                  <a:lnTo>
                    <a:pt x="838" y="568"/>
                  </a:lnTo>
                  <a:lnTo>
                    <a:pt x="843" y="564"/>
                  </a:lnTo>
                  <a:lnTo>
                    <a:pt x="844" y="563"/>
                  </a:lnTo>
                  <a:lnTo>
                    <a:pt x="846" y="559"/>
                  </a:lnTo>
                  <a:lnTo>
                    <a:pt x="842" y="555"/>
                  </a:lnTo>
                  <a:lnTo>
                    <a:pt x="839" y="551"/>
                  </a:lnTo>
                  <a:lnTo>
                    <a:pt x="838" y="546"/>
                  </a:lnTo>
                  <a:lnTo>
                    <a:pt x="841" y="541"/>
                  </a:lnTo>
                  <a:lnTo>
                    <a:pt x="844" y="536"/>
                  </a:lnTo>
                  <a:lnTo>
                    <a:pt x="844" y="534"/>
                  </a:lnTo>
                  <a:lnTo>
                    <a:pt x="844" y="531"/>
                  </a:lnTo>
                  <a:lnTo>
                    <a:pt x="842" y="530"/>
                  </a:lnTo>
                  <a:lnTo>
                    <a:pt x="841" y="528"/>
                  </a:lnTo>
                  <a:lnTo>
                    <a:pt x="840" y="526"/>
                  </a:lnTo>
                  <a:lnTo>
                    <a:pt x="839" y="523"/>
                  </a:lnTo>
                  <a:lnTo>
                    <a:pt x="840" y="521"/>
                  </a:lnTo>
                  <a:lnTo>
                    <a:pt x="843" y="516"/>
                  </a:lnTo>
                  <a:lnTo>
                    <a:pt x="844" y="513"/>
                  </a:lnTo>
                  <a:lnTo>
                    <a:pt x="844" y="511"/>
                  </a:lnTo>
                  <a:lnTo>
                    <a:pt x="844" y="508"/>
                  </a:lnTo>
                  <a:lnTo>
                    <a:pt x="843" y="503"/>
                  </a:lnTo>
                  <a:lnTo>
                    <a:pt x="841" y="497"/>
                  </a:lnTo>
                  <a:lnTo>
                    <a:pt x="841" y="496"/>
                  </a:lnTo>
                  <a:lnTo>
                    <a:pt x="841" y="493"/>
                  </a:lnTo>
                  <a:lnTo>
                    <a:pt x="841" y="491"/>
                  </a:lnTo>
                  <a:lnTo>
                    <a:pt x="841" y="490"/>
                  </a:lnTo>
                  <a:lnTo>
                    <a:pt x="842" y="489"/>
                  </a:lnTo>
                  <a:lnTo>
                    <a:pt x="841" y="487"/>
                  </a:lnTo>
                  <a:lnTo>
                    <a:pt x="841" y="486"/>
                  </a:lnTo>
                  <a:lnTo>
                    <a:pt x="841" y="483"/>
                  </a:lnTo>
                  <a:lnTo>
                    <a:pt x="843" y="482"/>
                  </a:lnTo>
                  <a:lnTo>
                    <a:pt x="844" y="480"/>
                  </a:lnTo>
                  <a:lnTo>
                    <a:pt x="843" y="477"/>
                  </a:lnTo>
                  <a:lnTo>
                    <a:pt x="842" y="476"/>
                  </a:lnTo>
                  <a:lnTo>
                    <a:pt x="840" y="476"/>
                  </a:lnTo>
                  <a:lnTo>
                    <a:pt x="839" y="474"/>
                  </a:lnTo>
                  <a:lnTo>
                    <a:pt x="838" y="472"/>
                  </a:lnTo>
                  <a:lnTo>
                    <a:pt x="835" y="465"/>
                  </a:lnTo>
                  <a:lnTo>
                    <a:pt x="834" y="463"/>
                  </a:lnTo>
                  <a:lnTo>
                    <a:pt x="830" y="458"/>
                  </a:lnTo>
                  <a:lnTo>
                    <a:pt x="829" y="456"/>
                  </a:lnTo>
                  <a:lnTo>
                    <a:pt x="828" y="454"/>
                  </a:lnTo>
                  <a:lnTo>
                    <a:pt x="830" y="452"/>
                  </a:lnTo>
                  <a:lnTo>
                    <a:pt x="830" y="449"/>
                  </a:lnTo>
                  <a:lnTo>
                    <a:pt x="833" y="448"/>
                  </a:lnTo>
                  <a:lnTo>
                    <a:pt x="840" y="449"/>
                  </a:lnTo>
                  <a:lnTo>
                    <a:pt x="844" y="448"/>
                  </a:lnTo>
                  <a:lnTo>
                    <a:pt x="844" y="447"/>
                  </a:lnTo>
                  <a:lnTo>
                    <a:pt x="850" y="440"/>
                  </a:lnTo>
                  <a:lnTo>
                    <a:pt x="851" y="437"/>
                  </a:lnTo>
                  <a:lnTo>
                    <a:pt x="850" y="432"/>
                  </a:lnTo>
                  <a:lnTo>
                    <a:pt x="851" y="431"/>
                  </a:lnTo>
                  <a:lnTo>
                    <a:pt x="853" y="429"/>
                  </a:lnTo>
                  <a:lnTo>
                    <a:pt x="856" y="426"/>
                  </a:lnTo>
                  <a:lnTo>
                    <a:pt x="857" y="424"/>
                  </a:lnTo>
                  <a:lnTo>
                    <a:pt x="858" y="422"/>
                  </a:lnTo>
                  <a:lnTo>
                    <a:pt x="863" y="416"/>
                  </a:lnTo>
                  <a:lnTo>
                    <a:pt x="864" y="414"/>
                  </a:lnTo>
                  <a:lnTo>
                    <a:pt x="865" y="414"/>
                  </a:lnTo>
                  <a:lnTo>
                    <a:pt x="874" y="414"/>
                  </a:lnTo>
                  <a:lnTo>
                    <a:pt x="875" y="413"/>
                  </a:lnTo>
                  <a:lnTo>
                    <a:pt x="882" y="409"/>
                  </a:lnTo>
                  <a:lnTo>
                    <a:pt x="886" y="407"/>
                  </a:lnTo>
                  <a:lnTo>
                    <a:pt x="889" y="403"/>
                  </a:lnTo>
                  <a:lnTo>
                    <a:pt x="894" y="396"/>
                  </a:lnTo>
                  <a:lnTo>
                    <a:pt x="896" y="396"/>
                  </a:lnTo>
                  <a:lnTo>
                    <a:pt x="897" y="396"/>
                  </a:lnTo>
                  <a:lnTo>
                    <a:pt x="897" y="394"/>
                  </a:lnTo>
                  <a:lnTo>
                    <a:pt x="897" y="393"/>
                  </a:lnTo>
                  <a:lnTo>
                    <a:pt x="896" y="393"/>
                  </a:lnTo>
                  <a:lnTo>
                    <a:pt x="897" y="392"/>
                  </a:lnTo>
                  <a:lnTo>
                    <a:pt x="899" y="391"/>
                  </a:lnTo>
                  <a:lnTo>
                    <a:pt x="903" y="391"/>
                  </a:lnTo>
                  <a:lnTo>
                    <a:pt x="903" y="389"/>
                  </a:lnTo>
                  <a:lnTo>
                    <a:pt x="908" y="382"/>
                  </a:lnTo>
                  <a:lnTo>
                    <a:pt x="908" y="381"/>
                  </a:lnTo>
                  <a:lnTo>
                    <a:pt x="908" y="380"/>
                  </a:lnTo>
                  <a:lnTo>
                    <a:pt x="908" y="379"/>
                  </a:lnTo>
                  <a:lnTo>
                    <a:pt x="908" y="377"/>
                  </a:lnTo>
                  <a:lnTo>
                    <a:pt x="911" y="374"/>
                  </a:lnTo>
                  <a:lnTo>
                    <a:pt x="917" y="365"/>
                  </a:lnTo>
                  <a:lnTo>
                    <a:pt x="916" y="363"/>
                  </a:lnTo>
                  <a:lnTo>
                    <a:pt x="914" y="362"/>
                  </a:lnTo>
                  <a:lnTo>
                    <a:pt x="908" y="356"/>
                  </a:lnTo>
                  <a:lnTo>
                    <a:pt x="903" y="352"/>
                  </a:lnTo>
                  <a:lnTo>
                    <a:pt x="897" y="351"/>
                  </a:lnTo>
                  <a:lnTo>
                    <a:pt x="887" y="348"/>
                  </a:lnTo>
                  <a:lnTo>
                    <a:pt x="887" y="348"/>
                  </a:lnTo>
                  <a:lnTo>
                    <a:pt x="886" y="349"/>
                  </a:lnTo>
                  <a:lnTo>
                    <a:pt x="885" y="350"/>
                  </a:lnTo>
                  <a:lnTo>
                    <a:pt x="883" y="351"/>
                  </a:lnTo>
                  <a:lnTo>
                    <a:pt x="881" y="351"/>
                  </a:lnTo>
                  <a:lnTo>
                    <a:pt x="880" y="352"/>
                  </a:lnTo>
                  <a:lnTo>
                    <a:pt x="876" y="351"/>
                  </a:lnTo>
                  <a:lnTo>
                    <a:pt x="875" y="349"/>
                  </a:lnTo>
                  <a:lnTo>
                    <a:pt x="874" y="345"/>
                  </a:lnTo>
                  <a:lnTo>
                    <a:pt x="874" y="342"/>
                  </a:lnTo>
                  <a:lnTo>
                    <a:pt x="874" y="340"/>
                  </a:lnTo>
                  <a:lnTo>
                    <a:pt x="873" y="340"/>
                  </a:lnTo>
                  <a:lnTo>
                    <a:pt x="872" y="338"/>
                  </a:lnTo>
                  <a:lnTo>
                    <a:pt x="873" y="337"/>
                  </a:lnTo>
                  <a:lnTo>
                    <a:pt x="874" y="335"/>
                  </a:lnTo>
                  <a:lnTo>
                    <a:pt x="875" y="333"/>
                  </a:lnTo>
                  <a:lnTo>
                    <a:pt x="877" y="320"/>
                  </a:lnTo>
                  <a:lnTo>
                    <a:pt x="878" y="318"/>
                  </a:lnTo>
                  <a:lnTo>
                    <a:pt x="876" y="317"/>
                  </a:lnTo>
                  <a:lnTo>
                    <a:pt x="873" y="316"/>
                  </a:lnTo>
                  <a:lnTo>
                    <a:pt x="872" y="315"/>
                  </a:lnTo>
                  <a:lnTo>
                    <a:pt x="874" y="307"/>
                  </a:lnTo>
                  <a:lnTo>
                    <a:pt x="873" y="305"/>
                  </a:lnTo>
                  <a:lnTo>
                    <a:pt x="871" y="303"/>
                  </a:lnTo>
                  <a:lnTo>
                    <a:pt x="868" y="302"/>
                  </a:lnTo>
                  <a:lnTo>
                    <a:pt x="866" y="306"/>
                  </a:lnTo>
                  <a:lnTo>
                    <a:pt x="863" y="307"/>
                  </a:lnTo>
                  <a:lnTo>
                    <a:pt x="854" y="307"/>
                  </a:lnTo>
                  <a:lnTo>
                    <a:pt x="851" y="306"/>
                  </a:lnTo>
                  <a:lnTo>
                    <a:pt x="846" y="299"/>
                  </a:lnTo>
                  <a:lnTo>
                    <a:pt x="843" y="298"/>
                  </a:lnTo>
                  <a:lnTo>
                    <a:pt x="842" y="303"/>
                  </a:lnTo>
                  <a:lnTo>
                    <a:pt x="839" y="305"/>
                  </a:lnTo>
                  <a:lnTo>
                    <a:pt x="832" y="306"/>
                  </a:lnTo>
                  <a:lnTo>
                    <a:pt x="828" y="305"/>
                  </a:lnTo>
                  <a:lnTo>
                    <a:pt x="825" y="303"/>
                  </a:lnTo>
                  <a:lnTo>
                    <a:pt x="823" y="302"/>
                  </a:lnTo>
                  <a:lnTo>
                    <a:pt x="823" y="301"/>
                  </a:lnTo>
                  <a:lnTo>
                    <a:pt x="820" y="303"/>
                  </a:lnTo>
                  <a:lnTo>
                    <a:pt x="815" y="305"/>
                  </a:lnTo>
                  <a:lnTo>
                    <a:pt x="812" y="304"/>
                  </a:lnTo>
                  <a:lnTo>
                    <a:pt x="808" y="300"/>
                  </a:lnTo>
                  <a:lnTo>
                    <a:pt x="804" y="297"/>
                  </a:lnTo>
                  <a:lnTo>
                    <a:pt x="802" y="298"/>
                  </a:lnTo>
                  <a:lnTo>
                    <a:pt x="800" y="299"/>
                  </a:lnTo>
                  <a:lnTo>
                    <a:pt x="798" y="301"/>
                  </a:lnTo>
                  <a:lnTo>
                    <a:pt x="797" y="302"/>
                  </a:lnTo>
                  <a:lnTo>
                    <a:pt x="797" y="304"/>
                  </a:lnTo>
                  <a:lnTo>
                    <a:pt x="798" y="309"/>
                  </a:lnTo>
                  <a:lnTo>
                    <a:pt x="798" y="312"/>
                  </a:lnTo>
                  <a:lnTo>
                    <a:pt x="796" y="314"/>
                  </a:lnTo>
                  <a:lnTo>
                    <a:pt x="795" y="316"/>
                  </a:lnTo>
                  <a:lnTo>
                    <a:pt x="791" y="318"/>
                  </a:lnTo>
                  <a:lnTo>
                    <a:pt x="782" y="321"/>
                  </a:lnTo>
                  <a:lnTo>
                    <a:pt x="780" y="321"/>
                  </a:lnTo>
                  <a:lnTo>
                    <a:pt x="776" y="321"/>
                  </a:lnTo>
                  <a:lnTo>
                    <a:pt x="774" y="321"/>
                  </a:lnTo>
                  <a:lnTo>
                    <a:pt x="772" y="322"/>
                  </a:lnTo>
                  <a:lnTo>
                    <a:pt x="770" y="326"/>
                  </a:lnTo>
                  <a:lnTo>
                    <a:pt x="768" y="328"/>
                  </a:lnTo>
                  <a:lnTo>
                    <a:pt x="768" y="325"/>
                  </a:lnTo>
                  <a:lnTo>
                    <a:pt x="767" y="322"/>
                  </a:lnTo>
                  <a:lnTo>
                    <a:pt x="765" y="319"/>
                  </a:lnTo>
                  <a:lnTo>
                    <a:pt x="763" y="319"/>
                  </a:lnTo>
                  <a:lnTo>
                    <a:pt x="762" y="319"/>
                  </a:lnTo>
                  <a:lnTo>
                    <a:pt x="760" y="318"/>
                  </a:lnTo>
                  <a:lnTo>
                    <a:pt x="759" y="318"/>
                  </a:lnTo>
                  <a:lnTo>
                    <a:pt x="759" y="318"/>
                  </a:lnTo>
                  <a:lnTo>
                    <a:pt x="759" y="319"/>
                  </a:lnTo>
                  <a:lnTo>
                    <a:pt x="758" y="320"/>
                  </a:lnTo>
                  <a:lnTo>
                    <a:pt x="758" y="321"/>
                  </a:lnTo>
                  <a:lnTo>
                    <a:pt x="756" y="323"/>
                  </a:lnTo>
                  <a:lnTo>
                    <a:pt x="753" y="324"/>
                  </a:lnTo>
                  <a:lnTo>
                    <a:pt x="750" y="324"/>
                  </a:lnTo>
                  <a:lnTo>
                    <a:pt x="748" y="324"/>
                  </a:lnTo>
                  <a:lnTo>
                    <a:pt x="747" y="323"/>
                  </a:lnTo>
                  <a:lnTo>
                    <a:pt x="747" y="321"/>
                  </a:lnTo>
                  <a:lnTo>
                    <a:pt x="748" y="317"/>
                  </a:lnTo>
                  <a:lnTo>
                    <a:pt x="742" y="316"/>
                  </a:lnTo>
                  <a:lnTo>
                    <a:pt x="739" y="315"/>
                  </a:lnTo>
                  <a:lnTo>
                    <a:pt x="737" y="313"/>
                  </a:lnTo>
                  <a:lnTo>
                    <a:pt x="735" y="312"/>
                  </a:lnTo>
                  <a:lnTo>
                    <a:pt x="731" y="314"/>
                  </a:lnTo>
                  <a:lnTo>
                    <a:pt x="724" y="316"/>
                  </a:lnTo>
                  <a:lnTo>
                    <a:pt x="720" y="316"/>
                  </a:lnTo>
                  <a:lnTo>
                    <a:pt x="719" y="316"/>
                  </a:lnTo>
                  <a:lnTo>
                    <a:pt x="718" y="317"/>
                  </a:lnTo>
                  <a:lnTo>
                    <a:pt x="718" y="318"/>
                  </a:lnTo>
                  <a:lnTo>
                    <a:pt x="717" y="318"/>
                  </a:lnTo>
                  <a:lnTo>
                    <a:pt x="714" y="318"/>
                  </a:lnTo>
                  <a:lnTo>
                    <a:pt x="713" y="314"/>
                  </a:lnTo>
                  <a:lnTo>
                    <a:pt x="713" y="309"/>
                  </a:lnTo>
                  <a:lnTo>
                    <a:pt x="710" y="310"/>
                  </a:lnTo>
                  <a:lnTo>
                    <a:pt x="709" y="312"/>
                  </a:lnTo>
                  <a:lnTo>
                    <a:pt x="709" y="315"/>
                  </a:lnTo>
                  <a:lnTo>
                    <a:pt x="707" y="318"/>
                  </a:lnTo>
                  <a:lnTo>
                    <a:pt x="706" y="318"/>
                  </a:lnTo>
                  <a:lnTo>
                    <a:pt x="704" y="317"/>
                  </a:lnTo>
                  <a:lnTo>
                    <a:pt x="702" y="318"/>
                  </a:lnTo>
                  <a:lnTo>
                    <a:pt x="700" y="319"/>
                  </a:lnTo>
                  <a:lnTo>
                    <a:pt x="699" y="321"/>
                  </a:lnTo>
                  <a:lnTo>
                    <a:pt x="695" y="326"/>
                  </a:lnTo>
                  <a:lnTo>
                    <a:pt x="690" y="327"/>
                  </a:lnTo>
                  <a:lnTo>
                    <a:pt x="680" y="327"/>
                  </a:lnTo>
                  <a:lnTo>
                    <a:pt x="680" y="326"/>
                  </a:lnTo>
                  <a:lnTo>
                    <a:pt x="680" y="322"/>
                  </a:lnTo>
                  <a:lnTo>
                    <a:pt x="680" y="320"/>
                  </a:lnTo>
                  <a:lnTo>
                    <a:pt x="679" y="318"/>
                  </a:lnTo>
                  <a:lnTo>
                    <a:pt x="674" y="318"/>
                  </a:lnTo>
                  <a:lnTo>
                    <a:pt x="674" y="314"/>
                  </a:lnTo>
                  <a:lnTo>
                    <a:pt x="674" y="311"/>
                  </a:lnTo>
                  <a:lnTo>
                    <a:pt x="674" y="308"/>
                  </a:lnTo>
                  <a:lnTo>
                    <a:pt x="679" y="301"/>
                  </a:lnTo>
                  <a:lnTo>
                    <a:pt x="683" y="298"/>
                  </a:lnTo>
                  <a:lnTo>
                    <a:pt x="686" y="295"/>
                  </a:lnTo>
                  <a:lnTo>
                    <a:pt x="688" y="294"/>
                  </a:lnTo>
                  <a:lnTo>
                    <a:pt x="689" y="292"/>
                  </a:lnTo>
                  <a:lnTo>
                    <a:pt x="690" y="289"/>
                  </a:lnTo>
                  <a:lnTo>
                    <a:pt x="689" y="286"/>
                  </a:lnTo>
                  <a:lnTo>
                    <a:pt x="687" y="284"/>
                  </a:lnTo>
                  <a:lnTo>
                    <a:pt x="685" y="284"/>
                  </a:lnTo>
                  <a:lnTo>
                    <a:pt x="682" y="284"/>
                  </a:lnTo>
                  <a:lnTo>
                    <a:pt x="680" y="285"/>
                  </a:lnTo>
                  <a:lnTo>
                    <a:pt x="678" y="285"/>
                  </a:lnTo>
                  <a:lnTo>
                    <a:pt x="676" y="284"/>
                  </a:lnTo>
                  <a:lnTo>
                    <a:pt x="676" y="282"/>
                  </a:lnTo>
                  <a:lnTo>
                    <a:pt x="676" y="274"/>
                  </a:lnTo>
                  <a:lnTo>
                    <a:pt x="675" y="273"/>
                  </a:lnTo>
                  <a:lnTo>
                    <a:pt x="674" y="271"/>
                  </a:lnTo>
                  <a:lnTo>
                    <a:pt x="671" y="273"/>
                  </a:lnTo>
                  <a:lnTo>
                    <a:pt x="669" y="274"/>
                  </a:lnTo>
                  <a:lnTo>
                    <a:pt x="666" y="274"/>
                  </a:lnTo>
                  <a:lnTo>
                    <a:pt x="665" y="274"/>
                  </a:lnTo>
                  <a:lnTo>
                    <a:pt x="664" y="275"/>
                  </a:lnTo>
                  <a:lnTo>
                    <a:pt x="662" y="278"/>
                  </a:lnTo>
                  <a:lnTo>
                    <a:pt x="660" y="279"/>
                  </a:lnTo>
                  <a:lnTo>
                    <a:pt x="641" y="283"/>
                  </a:lnTo>
                  <a:lnTo>
                    <a:pt x="639" y="283"/>
                  </a:lnTo>
                  <a:lnTo>
                    <a:pt x="634" y="286"/>
                  </a:lnTo>
                  <a:lnTo>
                    <a:pt x="632" y="287"/>
                  </a:lnTo>
                  <a:lnTo>
                    <a:pt x="628" y="287"/>
                  </a:lnTo>
                  <a:lnTo>
                    <a:pt x="626" y="287"/>
                  </a:lnTo>
                  <a:lnTo>
                    <a:pt x="624" y="289"/>
                  </a:lnTo>
                  <a:lnTo>
                    <a:pt x="622" y="291"/>
                  </a:lnTo>
                  <a:lnTo>
                    <a:pt x="621" y="294"/>
                  </a:lnTo>
                  <a:lnTo>
                    <a:pt x="621" y="295"/>
                  </a:lnTo>
                  <a:lnTo>
                    <a:pt x="618" y="297"/>
                  </a:lnTo>
                  <a:lnTo>
                    <a:pt x="615" y="298"/>
                  </a:lnTo>
                  <a:lnTo>
                    <a:pt x="612" y="300"/>
                  </a:lnTo>
                  <a:lnTo>
                    <a:pt x="610" y="301"/>
                  </a:lnTo>
                  <a:lnTo>
                    <a:pt x="610" y="304"/>
                  </a:lnTo>
                  <a:lnTo>
                    <a:pt x="608" y="306"/>
                  </a:lnTo>
                  <a:lnTo>
                    <a:pt x="606" y="307"/>
                  </a:lnTo>
                  <a:lnTo>
                    <a:pt x="603" y="308"/>
                  </a:lnTo>
                  <a:lnTo>
                    <a:pt x="601" y="309"/>
                  </a:lnTo>
                  <a:lnTo>
                    <a:pt x="600" y="312"/>
                  </a:lnTo>
                  <a:lnTo>
                    <a:pt x="598" y="314"/>
                  </a:lnTo>
                  <a:lnTo>
                    <a:pt x="595" y="313"/>
                  </a:lnTo>
                  <a:lnTo>
                    <a:pt x="596" y="311"/>
                  </a:lnTo>
                  <a:lnTo>
                    <a:pt x="593" y="279"/>
                  </a:lnTo>
                  <a:lnTo>
                    <a:pt x="593" y="276"/>
                  </a:lnTo>
                  <a:lnTo>
                    <a:pt x="595" y="275"/>
                  </a:lnTo>
                  <a:lnTo>
                    <a:pt x="600" y="275"/>
                  </a:lnTo>
                  <a:lnTo>
                    <a:pt x="602" y="274"/>
                  </a:lnTo>
                  <a:lnTo>
                    <a:pt x="602" y="273"/>
                  </a:lnTo>
                  <a:lnTo>
                    <a:pt x="602" y="272"/>
                  </a:lnTo>
                  <a:lnTo>
                    <a:pt x="600" y="271"/>
                  </a:lnTo>
                  <a:lnTo>
                    <a:pt x="600" y="270"/>
                  </a:lnTo>
                  <a:lnTo>
                    <a:pt x="600" y="269"/>
                  </a:lnTo>
                  <a:lnTo>
                    <a:pt x="603" y="267"/>
                  </a:lnTo>
                  <a:lnTo>
                    <a:pt x="604" y="265"/>
                  </a:lnTo>
                  <a:lnTo>
                    <a:pt x="604" y="263"/>
                  </a:lnTo>
                  <a:lnTo>
                    <a:pt x="606" y="262"/>
                  </a:lnTo>
                  <a:lnTo>
                    <a:pt x="609" y="260"/>
                  </a:lnTo>
                  <a:lnTo>
                    <a:pt x="615" y="254"/>
                  </a:lnTo>
                  <a:lnTo>
                    <a:pt x="616" y="254"/>
                  </a:lnTo>
                  <a:lnTo>
                    <a:pt x="617" y="253"/>
                  </a:lnTo>
                  <a:lnTo>
                    <a:pt x="621" y="250"/>
                  </a:lnTo>
                  <a:lnTo>
                    <a:pt x="622" y="249"/>
                  </a:lnTo>
                  <a:lnTo>
                    <a:pt x="625" y="248"/>
                  </a:lnTo>
                  <a:lnTo>
                    <a:pt x="626" y="247"/>
                  </a:lnTo>
                  <a:lnTo>
                    <a:pt x="626" y="245"/>
                  </a:lnTo>
                  <a:lnTo>
                    <a:pt x="626" y="240"/>
                  </a:lnTo>
                  <a:lnTo>
                    <a:pt x="626" y="240"/>
                  </a:lnTo>
                  <a:lnTo>
                    <a:pt x="626" y="239"/>
                  </a:lnTo>
                  <a:lnTo>
                    <a:pt x="625" y="240"/>
                  </a:lnTo>
                  <a:lnTo>
                    <a:pt x="623" y="241"/>
                  </a:lnTo>
                  <a:lnTo>
                    <a:pt x="621" y="244"/>
                  </a:lnTo>
                  <a:lnTo>
                    <a:pt x="620" y="247"/>
                  </a:lnTo>
                  <a:lnTo>
                    <a:pt x="617" y="249"/>
                  </a:lnTo>
                  <a:lnTo>
                    <a:pt x="615" y="249"/>
                  </a:lnTo>
                  <a:lnTo>
                    <a:pt x="608" y="252"/>
                  </a:lnTo>
                  <a:lnTo>
                    <a:pt x="607" y="253"/>
                  </a:lnTo>
                  <a:lnTo>
                    <a:pt x="606" y="253"/>
                  </a:lnTo>
                  <a:lnTo>
                    <a:pt x="600" y="253"/>
                  </a:lnTo>
                  <a:lnTo>
                    <a:pt x="597" y="254"/>
                  </a:lnTo>
                  <a:lnTo>
                    <a:pt x="598" y="252"/>
                  </a:lnTo>
                  <a:lnTo>
                    <a:pt x="599" y="249"/>
                  </a:lnTo>
                  <a:lnTo>
                    <a:pt x="599" y="246"/>
                  </a:lnTo>
                  <a:lnTo>
                    <a:pt x="600" y="246"/>
                  </a:lnTo>
                  <a:lnTo>
                    <a:pt x="601" y="249"/>
                  </a:lnTo>
                  <a:lnTo>
                    <a:pt x="601" y="248"/>
                  </a:lnTo>
                  <a:lnTo>
                    <a:pt x="602" y="242"/>
                  </a:lnTo>
                  <a:lnTo>
                    <a:pt x="601" y="240"/>
                  </a:lnTo>
                  <a:lnTo>
                    <a:pt x="601" y="240"/>
                  </a:lnTo>
                  <a:lnTo>
                    <a:pt x="603" y="240"/>
                  </a:lnTo>
                  <a:lnTo>
                    <a:pt x="608" y="240"/>
                  </a:lnTo>
                  <a:lnTo>
                    <a:pt x="609" y="240"/>
                  </a:lnTo>
                  <a:lnTo>
                    <a:pt x="610" y="238"/>
                  </a:lnTo>
                  <a:lnTo>
                    <a:pt x="614" y="232"/>
                  </a:lnTo>
                  <a:lnTo>
                    <a:pt x="616" y="230"/>
                  </a:lnTo>
                  <a:lnTo>
                    <a:pt x="620" y="228"/>
                  </a:lnTo>
                  <a:lnTo>
                    <a:pt x="621" y="226"/>
                  </a:lnTo>
                  <a:lnTo>
                    <a:pt x="622" y="224"/>
                  </a:lnTo>
                  <a:lnTo>
                    <a:pt x="621" y="224"/>
                  </a:lnTo>
                  <a:lnTo>
                    <a:pt x="621" y="224"/>
                  </a:lnTo>
                  <a:lnTo>
                    <a:pt x="619" y="224"/>
                  </a:lnTo>
                  <a:lnTo>
                    <a:pt x="618" y="224"/>
                  </a:lnTo>
                  <a:lnTo>
                    <a:pt x="615" y="226"/>
                  </a:lnTo>
                  <a:lnTo>
                    <a:pt x="611" y="229"/>
                  </a:lnTo>
                  <a:lnTo>
                    <a:pt x="610" y="229"/>
                  </a:lnTo>
                  <a:lnTo>
                    <a:pt x="608" y="230"/>
                  </a:lnTo>
                  <a:lnTo>
                    <a:pt x="604" y="230"/>
                  </a:lnTo>
                  <a:lnTo>
                    <a:pt x="600" y="230"/>
                  </a:lnTo>
                  <a:lnTo>
                    <a:pt x="597" y="229"/>
                  </a:lnTo>
                  <a:lnTo>
                    <a:pt x="596" y="227"/>
                  </a:lnTo>
                  <a:lnTo>
                    <a:pt x="595" y="223"/>
                  </a:lnTo>
                  <a:lnTo>
                    <a:pt x="594" y="221"/>
                  </a:lnTo>
                  <a:lnTo>
                    <a:pt x="593" y="220"/>
                  </a:lnTo>
                  <a:lnTo>
                    <a:pt x="589" y="220"/>
                  </a:lnTo>
                  <a:lnTo>
                    <a:pt x="588" y="219"/>
                  </a:lnTo>
                  <a:lnTo>
                    <a:pt x="589" y="217"/>
                  </a:lnTo>
                  <a:lnTo>
                    <a:pt x="591" y="217"/>
                  </a:lnTo>
                  <a:lnTo>
                    <a:pt x="593" y="215"/>
                  </a:lnTo>
                  <a:lnTo>
                    <a:pt x="595" y="215"/>
                  </a:lnTo>
                  <a:lnTo>
                    <a:pt x="597" y="216"/>
                  </a:lnTo>
                  <a:lnTo>
                    <a:pt x="598" y="217"/>
                  </a:lnTo>
                  <a:lnTo>
                    <a:pt x="598" y="218"/>
                  </a:lnTo>
                  <a:lnTo>
                    <a:pt x="596" y="219"/>
                  </a:lnTo>
                  <a:lnTo>
                    <a:pt x="597" y="220"/>
                  </a:lnTo>
                  <a:lnTo>
                    <a:pt x="599" y="220"/>
                  </a:lnTo>
                  <a:lnTo>
                    <a:pt x="600" y="221"/>
                  </a:lnTo>
                  <a:lnTo>
                    <a:pt x="602" y="220"/>
                  </a:lnTo>
                  <a:lnTo>
                    <a:pt x="602" y="218"/>
                  </a:lnTo>
                  <a:lnTo>
                    <a:pt x="602" y="217"/>
                  </a:lnTo>
                  <a:lnTo>
                    <a:pt x="602" y="215"/>
                  </a:lnTo>
                  <a:lnTo>
                    <a:pt x="603" y="214"/>
                  </a:lnTo>
                  <a:lnTo>
                    <a:pt x="602" y="208"/>
                  </a:lnTo>
                  <a:lnTo>
                    <a:pt x="602" y="206"/>
                  </a:lnTo>
                  <a:lnTo>
                    <a:pt x="602" y="203"/>
                  </a:lnTo>
                  <a:lnTo>
                    <a:pt x="603" y="201"/>
                  </a:lnTo>
                  <a:lnTo>
                    <a:pt x="605" y="199"/>
                  </a:lnTo>
                  <a:lnTo>
                    <a:pt x="607" y="199"/>
                  </a:lnTo>
                  <a:lnTo>
                    <a:pt x="608" y="197"/>
                  </a:lnTo>
                  <a:lnTo>
                    <a:pt x="612" y="187"/>
                  </a:lnTo>
                  <a:lnTo>
                    <a:pt x="613" y="184"/>
                  </a:lnTo>
                  <a:lnTo>
                    <a:pt x="612" y="184"/>
                  </a:lnTo>
                  <a:lnTo>
                    <a:pt x="611" y="186"/>
                  </a:lnTo>
                  <a:lnTo>
                    <a:pt x="610" y="188"/>
                  </a:lnTo>
                  <a:lnTo>
                    <a:pt x="609" y="190"/>
                  </a:lnTo>
                  <a:lnTo>
                    <a:pt x="607" y="191"/>
                  </a:lnTo>
                  <a:lnTo>
                    <a:pt x="605" y="190"/>
                  </a:lnTo>
                  <a:lnTo>
                    <a:pt x="603" y="188"/>
                  </a:lnTo>
                  <a:lnTo>
                    <a:pt x="602" y="185"/>
                  </a:lnTo>
                  <a:lnTo>
                    <a:pt x="600" y="184"/>
                  </a:lnTo>
                  <a:lnTo>
                    <a:pt x="599" y="188"/>
                  </a:lnTo>
                  <a:lnTo>
                    <a:pt x="599" y="190"/>
                  </a:lnTo>
                  <a:lnTo>
                    <a:pt x="600" y="191"/>
                  </a:lnTo>
                  <a:lnTo>
                    <a:pt x="597" y="195"/>
                  </a:lnTo>
                  <a:lnTo>
                    <a:pt x="595" y="195"/>
                  </a:lnTo>
                  <a:lnTo>
                    <a:pt x="594" y="195"/>
                  </a:lnTo>
                  <a:lnTo>
                    <a:pt x="594" y="193"/>
                  </a:lnTo>
                  <a:lnTo>
                    <a:pt x="592" y="194"/>
                  </a:lnTo>
                  <a:lnTo>
                    <a:pt x="589" y="196"/>
                  </a:lnTo>
                  <a:lnTo>
                    <a:pt x="590" y="199"/>
                  </a:lnTo>
                  <a:lnTo>
                    <a:pt x="589" y="200"/>
                  </a:lnTo>
                  <a:lnTo>
                    <a:pt x="585" y="201"/>
                  </a:lnTo>
                  <a:lnTo>
                    <a:pt x="584" y="202"/>
                  </a:lnTo>
                  <a:lnTo>
                    <a:pt x="583" y="206"/>
                  </a:lnTo>
                  <a:lnTo>
                    <a:pt x="582" y="206"/>
                  </a:lnTo>
                  <a:lnTo>
                    <a:pt x="581" y="207"/>
                  </a:lnTo>
                  <a:lnTo>
                    <a:pt x="579" y="209"/>
                  </a:lnTo>
                  <a:lnTo>
                    <a:pt x="578" y="207"/>
                  </a:lnTo>
                  <a:lnTo>
                    <a:pt x="578" y="204"/>
                  </a:lnTo>
                  <a:lnTo>
                    <a:pt x="577" y="201"/>
                  </a:lnTo>
                  <a:lnTo>
                    <a:pt x="574" y="200"/>
                  </a:lnTo>
                  <a:lnTo>
                    <a:pt x="572" y="198"/>
                  </a:lnTo>
                  <a:lnTo>
                    <a:pt x="573" y="195"/>
                  </a:lnTo>
                  <a:lnTo>
                    <a:pt x="575" y="190"/>
                  </a:lnTo>
                  <a:lnTo>
                    <a:pt x="577" y="188"/>
                  </a:lnTo>
                  <a:lnTo>
                    <a:pt x="577" y="185"/>
                  </a:lnTo>
                  <a:lnTo>
                    <a:pt x="577" y="184"/>
                  </a:lnTo>
                  <a:lnTo>
                    <a:pt x="578" y="180"/>
                  </a:lnTo>
                  <a:lnTo>
                    <a:pt x="578" y="178"/>
                  </a:lnTo>
                  <a:lnTo>
                    <a:pt x="579" y="177"/>
                  </a:lnTo>
                  <a:lnTo>
                    <a:pt x="580" y="176"/>
                  </a:lnTo>
                  <a:lnTo>
                    <a:pt x="581" y="175"/>
                  </a:lnTo>
                  <a:lnTo>
                    <a:pt x="582" y="175"/>
                  </a:lnTo>
                  <a:lnTo>
                    <a:pt x="586" y="173"/>
                  </a:lnTo>
                  <a:lnTo>
                    <a:pt x="589" y="169"/>
                  </a:lnTo>
                  <a:lnTo>
                    <a:pt x="590" y="167"/>
                  </a:lnTo>
                  <a:lnTo>
                    <a:pt x="593" y="166"/>
                  </a:lnTo>
                  <a:lnTo>
                    <a:pt x="594" y="165"/>
                  </a:lnTo>
                  <a:lnTo>
                    <a:pt x="595" y="162"/>
                  </a:lnTo>
                  <a:lnTo>
                    <a:pt x="594" y="160"/>
                  </a:lnTo>
                  <a:lnTo>
                    <a:pt x="592" y="159"/>
                  </a:lnTo>
                  <a:lnTo>
                    <a:pt x="591" y="162"/>
                  </a:lnTo>
                  <a:lnTo>
                    <a:pt x="589" y="164"/>
                  </a:lnTo>
                  <a:lnTo>
                    <a:pt x="587" y="166"/>
                  </a:lnTo>
                  <a:lnTo>
                    <a:pt x="584" y="166"/>
                  </a:lnTo>
                  <a:lnTo>
                    <a:pt x="578" y="165"/>
                  </a:lnTo>
                  <a:lnTo>
                    <a:pt x="575" y="166"/>
                  </a:lnTo>
                  <a:lnTo>
                    <a:pt x="576" y="169"/>
                  </a:lnTo>
                  <a:lnTo>
                    <a:pt x="573" y="172"/>
                  </a:lnTo>
                  <a:lnTo>
                    <a:pt x="571" y="173"/>
                  </a:lnTo>
                  <a:lnTo>
                    <a:pt x="569" y="172"/>
                  </a:lnTo>
                  <a:lnTo>
                    <a:pt x="568" y="171"/>
                  </a:lnTo>
                  <a:lnTo>
                    <a:pt x="567" y="169"/>
                  </a:lnTo>
                  <a:lnTo>
                    <a:pt x="566" y="166"/>
                  </a:lnTo>
                  <a:lnTo>
                    <a:pt x="565" y="162"/>
                  </a:lnTo>
                  <a:lnTo>
                    <a:pt x="567" y="163"/>
                  </a:lnTo>
                  <a:lnTo>
                    <a:pt x="568" y="162"/>
                  </a:lnTo>
                  <a:lnTo>
                    <a:pt x="568" y="162"/>
                  </a:lnTo>
                  <a:lnTo>
                    <a:pt x="569" y="160"/>
                  </a:lnTo>
                  <a:lnTo>
                    <a:pt x="568" y="158"/>
                  </a:lnTo>
                  <a:lnTo>
                    <a:pt x="567" y="156"/>
                  </a:lnTo>
                  <a:lnTo>
                    <a:pt x="564" y="155"/>
                  </a:lnTo>
                  <a:lnTo>
                    <a:pt x="564" y="154"/>
                  </a:lnTo>
                  <a:lnTo>
                    <a:pt x="563" y="152"/>
                  </a:lnTo>
                  <a:lnTo>
                    <a:pt x="563" y="151"/>
                  </a:lnTo>
                  <a:lnTo>
                    <a:pt x="563" y="151"/>
                  </a:lnTo>
                  <a:lnTo>
                    <a:pt x="565" y="150"/>
                  </a:lnTo>
                  <a:lnTo>
                    <a:pt x="565" y="148"/>
                  </a:lnTo>
                  <a:lnTo>
                    <a:pt x="565" y="147"/>
                  </a:lnTo>
                  <a:lnTo>
                    <a:pt x="565" y="146"/>
                  </a:lnTo>
                  <a:lnTo>
                    <a:pt x="564" y="145"/>
                  </a:lnTo>
                  <a:lnTo>
                    <a:pt x="562" y="145"/>
                  </a:lnTo>
                  <a:lnTo>
                    <a:pt x="561" y="144"/>
                  </a:lnTo>
                  <a:lnTo>
                    <a:pt x="559" y="141"/>
                  </a:lnTo>
                  <a:lnTo>
                    <a:pt x="557" y="140"/>
                  </a:lnTo>
                  <a:lnTo>
                    <a:pt x="557" y="141"/>
                  </a:lnTo>
                  <a:lnTo>
                    <a:pt x="558" y="143"/>
                  </a:lnTo>
                  <a:lnTo>
                    <a:pt x="557" y="144"/>
                  </a:lnTo>
                  <a:lnTo>
                    <a:pt x="557" y="144"/>
                  </a:lnTo>
                  <a:lnTo>
                    <a:pt x="556" y="144"/>
                  </a:lnTo>
                  <a:lnTo>
                    <a:pt x="556" y="142"/>
                  </a:lnTo>
                  <a:lnTo>
                    <a:pt x="554" y="142"/>
                  </a:lnTo>
                  <a:lnTo>
                    <a:pt x="553" y="143"/>
                  </a:lnTo>
                  <a:lnTo>
                    <a:pt x="552" y="144"/>
                  </a:lnTo>
                  <a:lnTo>
                    <a:pt x="551" y="145"/>
                  </a:lnTo>
                  <a:lnTo>
                    <a:pt x="549" y="149"/>
                  </a:lnTo>
                  <a:lnTo>
                    <a:pt x="548" y="150"/>
                  </a:lnTo>
                  <a:lnTo>
                    <a:pt x="547" y="146"/>
                  </a:lnTo>
                  <a:lnTo>
                    <a:pt x="546" y="145"/>
                  </a:lnTo>
                  <a:lnTo>
                    <a:pt x="546" y="144"/>
                  </a:lnTo>
                  <a:lnTo>
                    <a:pt x="546" y="142"/>
                  </a:lnTo>
                  <a:lnTo>
                    <a:pt x="549" y="135"/>
                  </a:lnTo>
                  <a:lnTo>
                    <a:pt x="549" y="134"/>
                  </a:lnTo>
                  <a:lnTo>
                    <a:pt x="549" y="133"/>
                  </a:lnTo>
                  <a:lnTo>
                    <a:pt x="550" y="131"/>
                  </a:lnTo>
                  <a:lnTo>
                    <a:pt x="550" y="130"/>
                  </a:lnTo>
                  <a:lnTo>
                    <a:pt x="551" y="129"/>
                  </a:lnTo>
                  <a:lnTo>
                    <a:pt x="550" y="128"/>
                  </a:lnTo>
                  <a:lnTo>
                    <a:pt x="548" y="127"/>
                  </a:lnTo>
                  <a:lnTo>
                    <a:pt x="547" y="123"/>
                  </a:lnTo>
                  <a:lnTo>
                    <a:pt x="548" y="122"/>
                  </a:lnTo>
                  <a:lnTo>
                    <a:pt x="550" y="122"/>
                  </a:lnTo>
                  <a:lnTo>
                    <a:pt x="551" y="120"/>
                  </a:lnTo>
                  <a:lnTo>
                    <a:pt x="551" y="117"/>
                  </a:lnTo>
                  <a:lnTo>
                    <a:pt x="553" y="117"/>
                  </a:lnTo>
                  <a:lnTo>
                    <a:pt x="554" y="115"/>
                  </a:lnTo>
                  <a:lnTo>
                    <a:pt x="555" y="113"/>
                  </a:lnTo>
                  <a:lnTo>
                    <a:pt x="557" y="115"/>
                  </a:lnTo>
                  <a:lnTo>
                    <a:pt x="558" y="115"/>
                  </a:lnTo>
                  <a:lnTo>
                    <a:pt x="559" y="115"/>
                  </a:lnTo>
                  <a:lnTo>
                    <a:pt x="561" y="113"/>
                  </a:lnTo>
                  <a:lnTo>
                    <a:pt x="562" y="112"/>
                  </a:lnTo>
                  <a:lnTo>
                    <a:pt x="562" y="111"/>
                  </a:lnTo>
                  <a:lnTo>
                    <a:pt x="563" y="111"/>
                  </a:lnTo>
                  <a:lnTo>
                    <a:pt x="564" y="110"/>
                  </a:lnTo>
                  <a:lnTo>
                    <a:pt x="565" y="109"/>
                  </a:lnTo>
                  <a:lnTo>
                    <a:pt x="566" y="109"/>
                  </a:lnTo>
                  <a:lnTo>
                    <a:pt x="568" y="108"/>
                  </a:lnTo>
                  <a:lnTo>
                    <a:pt x="568" y="107"/>
                  </a:lnTo>
                  <a:lnTo>
                    <a:pt x="566" y="108"/>
                  </a:lnTo>
                  <a:lnTo>
                    <a:pt x="563" y="109"/>
                  </a:lnTo>
                  <a:lnTo>
                    <a:pt x="561" y="109"/>
                  </a:lnTo>
                  <a:lnTo>
                    <a:pt x="561" y="107"/>
                  </a:lnTo>
                  <a:lnTo>
                    <a:pt x="557" y="109"/>
                  </a:lnTo>
                  <a:lnTo>
                    <a:pt x="556" y="109"/>
                  </a:lnTo>
                  <a:lnTo>
                    <a:pt x="555" y="106"/>
                  </a:lnTo>
                  <a:lnTo>
                    <a:pt x="560" y="101"/>
                  </a:lnTo>
                  <a:lnTo>
                    <a:pt x="565" y="99"/>
                  </a:lnTo>
                  <a:lnTo>
                    <a:pt x="569" y="101"/>
                  </a:lnTo>
                  <a:lnTo>
                    <a:pt x="571" y="101"/>
                  </a:lnTo>
                  <a:lnTo>
                    <a:pt x="573" y="100"/>
                  </a:lnTo>
                  <a:lnTo>
                    <a:pt x="575" y="100"/>
                  </a:lnTo>
                  <a:lnTo>
                    <a:pt x="576" y="98"/>
                  </a:lnTo>
                  <a:lnTo>
                    <a:pt x="578" y="97"/>
                  </a:lnTo>
                  <a:lnTo>
                    <a:pt x="579" y="95"/>
                  </a:lnTo>
                  <a:lnTo>
                    <a:pt x="579" y="93"/>
                  </a:lnTo>
                  <a:lnTo>
                    <a:pt x="580" y="93"/>
                  </a:lnTo>
                  <a:lnTo>
                    <a:pt x="583" y="95"/>
                  </a:lnTo>
                  <a:lnTo>
                    <a:pt x="586" y="95"/>
                  </a:lnTo>
                  <a:lnTo>
                    <a:pt x="589" y="93"/>
                  </a:lnTo>
                  <a:lnTo>
                    <a:pt x="591" y="92"/>
                  </a:lnTo>
                  <a:lnTo>
                    <a:pt x="589" y="92"/>
                  </a:lnTo>
                  <a:lnTo>
                    <a:pt x="588" y="91"/>
                  </a:lnTo>
                  <a:lnTo>
                    <a:pt x="586" y="87"/>
                  </a:lnTo>
                  <a:lnTo>
                    <a:pt x="585" y="87"/>
                  </a:lnTo>
                  <a:lnTo>
                    <a:pt x="583" y="86"/>
                  </a:lnTo>
                  <a:lnTo>
                    <a:pt x="582" y="85"/>
                  </a:lnTo>
                  <a:lnTo>
                    <a:pt x="583" y="84"/>
                  </a:lnTo>
                  <a:lnTo>
                    <a:pt x="585" y="84"/>
                  </a:lnTo>
                  <a:lnTo>
                    <a:pt x="589" y="83"/>
                  </a:lnTo>
                  <a:lnTo>
                    <a:pt x="594" y="79"/>
                  </a:lnTo>
                  <a:lnTo>
                    <a:pt x="599" y="78"/>
                  </a:lnTo>
                  <a:lnTo>
                    <a:pt x="600" y="77"/>
                  </a:lnTo>
                  <a:lnTo>
                    <a:pt x="600" y="76"/>
                  </a:lnTo>
                  <a:lnTo>
                    <a:pt x="601" y="75"/>
                  </a:lnTo>
                  <a:lnTo>
                    <a:pt x="603" y="76"/>
                  </a:lnTo>
                  <a:lnTo>
                    <a:pt x="607" y="81"/>
                  </a:lnTo>
                  <a:lnTo>
                    <a:pt x="609" y="82"/>
                  </a:lnTo>
                  <a:lnTo>
                    <a:pt x="611" y="82"/>
                  </a:lnTo>
                  <a:lnTo>
                    <a:pt x="616" y="84"/>
                  </a:lnTo>
                  <a:lnTo>
                    <a:pt x="618" y="84"/>
                  </a:lnTo>
                  <a:lnTo>
                    <a:pt x="621" y="83"/>
                  </a:lnTo>
                  <a:lnTo>
                    <a:pt x="625" y="80"/>
                  </a:lnTo>
                  <a:lnTo>
                    <a:pt x="630" y="78"/>
                  </a:lnTo>
                  <a:lnTo>
                    <a:pt x="634" y="80"/>
                  </a:lnTo>
                  <a:lnTo>
                    <a:pt x="641" y="77"/>
                  </a:lnTo>
                  <a:lnTo>
                    <a:pt x="642" y="76"/>
                  </a:lnTo>
                  <a:lnTo>
                    <a:pt x="642" y="74"/>
                  </a:lnTo>
                  <a:lnTo>
                    <a:pt x="642" y="73"/>
                  </a:lnTo>
                  <a:lnTo>
                    <a:pt x="644" y="72"/>
                  </a:lnTo>
                  <a:lnTo>
                    <a:pt x="646" y="72"/>
                  </a:lnTo>
                  <a:lnTo>
                    <a:pt x="647" y="72"/>
                  </a:lnTo>
                  <a:lnTo>
                    <a:pt x="647" y="71"/>
                  </a:lnTo>
                  <a:lnTo>
                    <a:pt x="648" y="70"/>
                  </a:lnTo>
                  <a:lnTo>
                    <a:pt x="654" y="68"/>
                  </a:lnTo>
                  <a:lnTo>
                    <a:pt x="655" y="71"/>
                  </a:lnTo>
                  <a:lnTo>
                    <a:pt x="656" y="72"/>
                  </a:lnTo>
                  <a:lnTo>
                    <a:pt x="659" y="74"/>
                  </a:lnTo>
                  <a:lnTo>
                    <a:pt x="660" y="72"/>
                  </a:lnTo>
                  <a:lnTo>
                    <a:pt x="661" y="71"/>
                  </a:lnTo>
                  <a:lnTo>
                    <a:pt x="661" y="67"/>
                  </a:lnTo>
                  <a:lnTo>
                    <a:pt x="662" y="65"/>
                  </a:lnTo>
                  <a:lnTo>
                    <a:pt x="663" y="65"/>
                  </a:lnTo>
                  <a:lnTo>
                    <a:pt x="667" y="68"/>
                  </a:lnTo>
                  <a:lnTo>
                    <a:pt x="669" y="68"/>
                  </a:lnTo>
                  <a:lnTo>
                    <a:pt x="670" y="70"/>
                  </a:lnTo>
                  <a:lnTo>
                    <a:pt x="670" y="72"/>
                  </a:lnTo>
                  <a:lnTo>
                    <a:pt x="671" y="73"/>
                  </a:lnTo>
                  <a:lnTo>
                    <a:pt x="674" y="76"/>
                  </a:lnTo>
                  <a:lnTo>
                    <a:pt x="675" y="78"/>
                  </a:lnTo>
                  <a:lnTo>
                    <a:pt x="676" y="80"/>
                  </a:lnTo>
                  <a:lnTo>
                    <a:pt x="677" y="78"/>
                  </a:lnTo>
                  <a:lnTo>
                    <a:pt x="677" y="75"/>
                  </a:lnTo>
                  <a:lnTo>
                    <a:pt x="676" y="70"/>
                  </a:lnTo>
                  <a:lnTo>
                    <a:pt x="676" y="67"/>
                  </a:lnTo>
                  <a:lnTo>
                    <a:pt x="676" y="66"/>
                  </a:lnTo>
                  <a:lnTo>
                    <a:pt x="678" y="64"/>
                  </a:lnTo>
                  <a:lnTo>
                    <a:pt x="680" y="63"/>
                  </a:lnTo>
                  <a:lnTo>
                    <a:pt x="678" y="62"/>
                  </a:lnTo>
                  <a:lnTo>
                    <a:pt x="675" y="61"/>
                  </a:lnTo>
                  <a:lnTo>
                    <a:pt x="672" y="62"/>
                  </a:lnTo>
                  <a:lnTo>
                    <a:pt x="669" y="61"/>
                  </a:lnTo>
                  <a:lnTo>
                    <a:pt x="666" y="58"/>
                  </a:lnTo>
                  <a:lnTo>
                    <a:pt x="664" y="57"/>
                  </a:lnTo>
                  <a:lnTo>
                    <a:pt x="667" y="55"/>
                  </a:lnTo>
                  <a:lnTo>
                    <a:pt x="679" y="54"/>
                  </a:lnTo>
                  <a:lnTo>
                    <a:pt x="680" y="53"/>
                  </a:lnTo>
                  <a:lnTo>
                    <a:pt x="681" y="53"/>
                  </a:lnTo>
                  <a:lnTo>
                    <a:pt x="681" y="51"/>
                  </a:lnTo>
                  <a:lnTo>
                    <a:pt x="681" y="50"/>
                  </a:lnTo>
                  <a:lnTo>
                    <a:pt x="680" y="50"/>
                  </a:lnTo>
                  <a:lnTo>
                    <a:pt x="677" y="51"/>
                  </a:lnTo>
                  <a:lnTo>
                    <a:pt x="670" y="53"/>
                  </a:lnTo>
                  <a:lnTo>
                    <a:pt x="671" y="52"/>
                  </a:lnTo>
                  <a:lnTo>
                    <a:pt x="672" y="51"/>
                  </a:lnTo>
                  <a:lnTo>
                    <a:pt x="670" y="50"/>
                  </a:lnTo>
                  <a:lnTo>
                    <a:pt x="669" y="52"/>
                  </a:lnTo>
                  <a:lnTo>
                    <a:pt x="666" y="54"/>
                  </a:lnTo>
                  <a:lnTo>
                    <a:pt x="661" y="54"/>
                  </a:lnTo>
                  <a:lnTo>
                    <a:pt x="662" y="51"/>
                  </a:lnTo>
                  <a:lnTo>
                    <a:pt x="663" y="48"/>
                  </a:lnTo>
                  <a:lnTo>
                    <a:pt x="663" y="45"/>
                  </a:lnTo>
                  <a:lnTo>
                    <a:pt x="664" y="46"/>
                  </a:lnTo>
                  <a:lnTo>
                    <a:pt x="666" y="44"/>
                  </a:lnTo>
                  <a:lnTo>
                    <a:pt x="665" y="43"/>
                  </a:lnTo>
                  <a:lnTo>
                    <a:pt x="664" y="41"/>
                  </a:lnTo>
                  <a:lnTo>
                    <a:pt x="663" y="39"/>
                  </a:lnTo>
                  <a:lnTo>
                    <a:pt x="663" y="38"/>
                  </a:lnTo>
                  <a:lnTo>
                    <a:pt x="664" y="38"/>
                  </a:lnTo>
                  <a:lnTo>
                    <a:pt x="666" y="39"/>
                  </a:lnTo>
                  <a:lnTo>
                    <a:pt x="667" y="38"/>
                  </a:lnTo>
                  <a:lnTo>
                    <a:pt x="670" y="39"/>
                  </a:lnTo>
                  <a:lnTo>
                    <a:pt x="674" y="37"/>
                  </a:lnTo>
                  <a:lnTo>
                    <a:pt x="691" y="23"/>
                  </a:lnTo>
                  <a:lnTo>
                    <a:pt x="691" y="25"/>
                  </a:lnTo>
                  <a:lnTo>
                    <a:pt x="692" y="26"/>
                  </a:lnTo>
                  <a:lnTo>
                    <a:pt x="694" y="26"/>
                  </a:lnTo>
                  <a:lnTo>
                    <a:pt x="695" y="26"/>
                  </a:lnTo>
                  <a:lnTo>
                    <a:pt x="694" y="26"/>
                  </a:lnTo>
                  <a:lnTo>
                    <a:pt x="694" y="25"/>
                  </a:lnTo>
                  <a:lnTo>
                    <a:pt x="694" y="24"/>
                  </a:lnTo>
                  <a:lnTo>
                    <a:pt x="695" y="24"/>
                  </a:lnTo>
                  <a:lnTo>
                    <a:pt x="695" y="23"/>
                  </a:lnTo>
                  <a:lnTo>
                    <a:pt x="693" y="21"/>
                  </a:lnTo>
                  <a:lnTo>
                    <a:pt x="692" y="19"/>
                  </a:lnTo>
                  <a:lnTo>
                    <a:pt x="693" y="17"/>
                  </a:lnTo>
                  <a:lnTo>
                    <a:pt x="694" y="16"/>
                  </a:lnTo>
                  <a:lnTo>
                    <a:pt x="694" y="15"/>
                  </a:lnTo>
                  <a:lnTo>
                    <a:pt x="695" y="14"/>
                  </a:lnTo>
                  <a:lnTo>
                    <a:pt x="700" y="14"/>
                  </a:lnTo>
                  <a:lnTo>
                    <a:pt x="704" y="13"/>
                  </a:lnTo>
                  <a:lnTo>
                    <a:pt x="706" y="11"/>
                  </a:lnTo>
                  <a:lnTo>
                    <a:pt x="710" y="8"/>
                  </a:lnTo>
                  <a:lnTo>
                    <a:pt x="712" y="5"/>
                  </a:lnTo>
                  <a:lnTo>
                    <a:pt x="716" y="6"/>
                  </a:lnTo>
                  <a:lnTo>
                    <a:pt x="717" y="7"/>
                  </a:lnTo>
                  <a:lnTo>
                    <a:pt x="717" y="11"/>
                  </a:lnTo>
                  <a:lnTo>
                    <a:pt x="719" y="13"/>
                  </a:lnTo>
                  <a:lnTo>
                    <a:pt x="719" y="14"/>
                  </a:lnTo>
                  <a:lnTo>
                    <a:pt x="717" y="13"/>
                  </a:lnTo>
                  <a:lnTo>
                    <a:pt x="717" y="15"/>
                  </a:lnTo>
                  <a:lnTo>
                    <a:pt x="716" y="16"/>
                  </a:lnTo>
                  <a:lnTo>
                    <a:pt x="716" y="17"/>
                  </a:lnTo>
                  <a:lnTo>
                    <a:pt x="717" y="18"/>
                  </a:lnTo>
                  <a:lnTo>
                    <a:pt x="715" y="19"/>
                  </a:lnTo>
                  <a:lnTo>
                    <a:pt x="714" y="18"/>
                  </a:lnTo>
                  <a:lnTo>
                    <a:pt x="713" y="19"/>
                  </a:lnTo>
                  <a:lnTo>
                    <a:pt x="712" y="19"/>
                  </a:lnTo>
                  <a:lnTo>
                    <a:pt x="712" y="21"/>
                  </a:lnTo>
                  <a:lnTo>
                    <a:pt x="718" y="21"/>
                  </a:lnTo>
                  <a:lnTo>
                    <a:pt x="719" y="20"/>
                  </a:lnTo>
                  <a:lnTo>
                    <a:pt x="717" y="17"/>
                  </a:lnTo>
                  <a:lnTo>
                    <a:pt x="718" y="16"/>
                  </a:lnTo>
                  <a:lnTo>
                    <a:pt x="720" y="16"/>
                  </a:lnTo>
                  <a:lnTo>
                    <a:pt x="723" y="17"/>
                  </a:lnTo>
                  <a:lnTo>
                    <a:pt x="723" y="16"/>
                  </a:lnTo>
                  <a:lnTo>
                    <a:pt x="722" y="15"/>
                  </a:lnTo>
                  <a:lnTo>
                    <a:pt x="722" y="14"/>
                  </a:lnTo>
                  <a:lnTo>
                    <a:pt x="724" y="12"/>
                  </a:lnTo>
                  <a:lnTo>
                    <a:pt x="726" y="10"/>
                  </a:lnTo>
                  <a:lnTo>
                    <a:pt x="728" y="9"/>
                  </a:lnTo>
                  <a:lnTo>
                    <a:pt x="733" y="7"/>
                  </a:lnTo>
                  <a:lnTo>
                    <a:pt x="736" y="6"/>
                  </a:lnTo>
                  <a:lnTo>
                    <a:pt x="738" y="4"/>
                  </a:lnTo>
                  <a:lnTo>
                    <a:pt x="738" y="1"/>
                  </a:lnTo>
                  <a:lnTo>
                    <a:pt x="739" y="0"/>
                  </a:lnTo>
                  <a:lnTo>
                    <a:pt x="739" y="1"/>
                  </a:lnTo>
                  <a:lnTo>
                    <a:pt x="740" y="2"/>
                  </a:lnTo>
                  <a:lnTo>
                    <a:pt x="741" y="4"/>
                  </a:lnTo>
                  <a:lnTo>
                    <a:pt x="740" y="5"/>
                  </a:lnTo>
                  <a:lnTo>
                    <a:pt x="738" y="8"/>
                  </a:lnTo>
                  <a:lnTo>
                    <a:pt x="738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" name="Freeform 45">
              <a:extLst>
                <a:ext uri="{FF2B5EF4-FFF2-40B4-BE49-F238E27FC236}">
                  <a16:creationId xmlns:a16="http://schemas.microsoft.com/office/drawing/2014/main" id="{CB84664E-0783-4908-76D4-246247D96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776" y="3379788"/>
              <a:ext cx="1828800" cy="1582738"/>
            </a:xfrm>
            <a:custGeom>
              <a:avLst/>
              <a:gdLst>
                <a:gd name="T0" fmla="*/ 637 w 1152"/>
                <a:gd name="T1" fmla="*/ 32 h 997"/>
                <a:gd name="T2" fmla="*/ 646 w 1152"/>
                <a:gd name="T3" fmla="*/ 51 h 997"/>
                <a:gd name="T4" fmla="*/ 682 w 1152"/>
                <a:gd name="T5" fmla="*/ 84 h 997"/>
                <a:gd name="T6" fmla="*/ 754 w 1152"/>
                <a:gd name="T7" fmla="*/ 116 h 997"/>
                <a:gd name="T8" fmla="*/ 805 w 1152"/>
                <a:gd name="T9" fmla="*/ 101 h 997"/>
                <a:gd name="T10" fmla="*/ 821 w 1152"/>
                <a:gd name="T11" fmla="*/ 106 h 997"/>
                <a:gd name="T12" fmla="*/ 845 w 1152"/>
                <a:gd name="T13" fmla="*/ 103 h 997"/>
                <a:gd name="T14" fmla="*/ 873 w 1152"/>
                <a:gd name="T15" fmla="*/ 109 h 997"/>
                <a:gd name="T16" fmla="*/ 906 w 1152"/>
                <a:gd name="T17" fmla="*/ 95 h 997"/>
                <a:gd name="T18" fmla="*/ 921 w 1152"/>
                <a:gd name="T19" fmla="*/ 76 h 997"/>
                <a:gd name="T20" fmla="*/ 928 w 1152"/>
                <a:gd name="T21" fmla="*/ 99 h 997"/>
                <a:gd name="T22" fmla="*/ 937 w 1152"/>
                <a:gd name="T23" fmla="*/ 119 h 997"/>
                <a:gd name="T24" fmla="*/ 945 w 1152"/>
                <a:gd name="T25" fmla="*/ 116 h 997"/>
                <a:gd name="T26" fmla="*/ 986 w 1152"/>
                <a:gd name="T27" fmla="*/ 116 h 997"/>
                <a:gd name="T28" fmla="*/ 1017 w 1152"/>
                <a:gd name="T29" fmla="*/ 138 h 997"/>
                <a:gd name="T30" fmla="*/ 1039 w 1152"/>
                <a:gd name="T31" fmla="*/ 158 h 997"/>
                <a:gd name="T32" fmla="*/ 1052 w 1152"/>
                <a:gd name="T33" fmla="*/ 197 h 997"/>
                <a:gd name="T34" fmla="*/ 1076 w 1152"/>
                <a:gd name="T35" fmla="*/ 272 h 997"/>
                <a:gd name="T36" fmla="*/ 1068 w 1152"/>
                <a:gd name="T37" fmla="*/ 324 h 997"/>
                <a:gd name="T38" fmla="*/ 1083 w 1152"/>
                <a:gd name="T39" fmla="*/ 353 h 997"/>
                <a:gd name="T40" fmla="*/ 1084 w 1152"/>
                <a:gd name="T41" fmla="*/ 405 h 997"/>
                <a:gd name="T42" fmla="*/ 1096 w 1152"/>
                <a:gd name="T43" fmla="*/ 431 h 997"/>
                <a:gd name="T44" fmla="*/ 1152 w 1152"/>
                <a:gd name="T45" fmla="*/ 501 h 997"/>
                <a:gd name="T46" fmla="*/ 1124 w 1152"/>
                <a:gd name="T47" fmla="*/ 539 h 997"/>
                <a:gd name="T48" fmla="*/ 1126 w 1152"/>
                <a:gd name="T49" fmla="*/ 549 h 997"/>
                <a:gd name="T50" fmla="*/ 1114 w 1152"/>
                <a:gd name="T51" fmla="*/ 560 h 997"/>
                <a:gd name="T52" fmla="*/ 1037 w 1152"/>
                <a:gd name="T53" fmla="*/ 556 h 997"/>
                <a:gd name="T54" fmla="*/ 924 w 1152"/>
                <a:gd name="T55" fmla="*/ 565 h 997"/>
                <a:gd name="T56" fmla="*/ 835 w 1152"/>
                <a:gd name="T57" fmla="*/ 658 h 997"/>
                <a:gd name="T58" fmla="*/ 815 w 1152"/>
                <a:gd name="T59" fmla="*/ 692 h 997"/>
                <a:gd name="T60" fmla="*/ 835 w 1152"/>
                <a:gd name="T61" fmla="*/ 697 h 997"/>
                <a:gd name="T62" fmla="*/ 838 w 1152"/>
                <a:gd name="T63" fmla="*/ 745 h 997"/>
                <a:gd name="T64" fmla="*/ 703 w 1152"/>
                <a:gd name="T65" fmla="*/ 821 h 997"/>
                <a:gd name="T66" fmla="*/ 599 w 1152"/>
                <a:gd name="T67" fmla="*/ 923 h 997"/>
                <a:gd name="T68" fmla="*/ 471 w 1152"/>
                <a:gd name="T69" fmla="*/ 920 h 997"/>
                <a:gd name="T70" fmla="*/ 374 w 1152"/>
                <a:gd name="T71" fmla="*/ 940 h 997"/>
                <a:gd name="T72" fmla="*/ 321 w 1152"/>
                <a:gd name="T73" fmla="*/ 967 h 997"/>
                <a:gd name="T74" fmla="*/ 21 w 1152"/>
                <a:gd name="T75" fmla="*/ 979 h 997"/>
                <a:gd name="T76" fmla="*/ 53 w 1152"/>
                <a:gd name="T77" fmla="*/ 937 h 997"/>
                <a:gd name="T78" fmla="*/ 67 w 1152"/>
                <a:gd name="T79" fmla="*/ 911 h 997"/>
                <a:gd name="T80" fmla="*/ 118 w 1152"/>
                <a:gd name="T81" fmla="*/ 830 h 997"/>
                <a:gd name="T82" fmla="*/ 112 w 1152"/>
                <a:gd name="T83" fmla="*/ 782 h 997"/>
                <a:gd name="T84" fmla="*/ 90 w 1152"/>
                <a:gd name="T85" fmla="*/ 764 h 997"/>
                <a:gd name="T86" fmla="*/ 96 w 1152"/>
                <a:gd name="T87" fmla="*/ 735 h 997"/>
                <a:gd name="T88" fmla="*/ 98 w 1152"/>
                <a:gd name="T89" fmla="*/ 665 h 997"/>
                <a:gd name="T90" fmla="*/ 106 w 1152"/>
                <a:gd name="T91" fmla="*/ 634 h 997"/>
                <a:gd name="T92" fmla="*/ 126 w 1152"/>
                <a:gd name="T93" fmla="*/ 598 h 997"/>
                <a:gd name="T94" fmla="*/ 152 w 1152"/>
                <a:gd name="T95" fmla="*/ 565 h 997"/>
                <a:gd name="T96" fmla="*/ 162 w 1152"/>
                <a:gd name="T97" fmla="*/ 524 h 997"/>
                <a:gd name="T98" fmla="*/ 163 w 1152"/>
                <a:gd name="T99" fmla="*/ 501 h 997"/>
                <a:gd name="T100" fmla="*/ 224 w 1152"/>
                <a:gd name="T101" fmla="*/ 428 h 997"/>
                <a:gd name="T102" fmla="*/ 255 w 1152"/>
                <a:gd name="T103" fmla="*/ 391 h 997"/>
                <a:gd name="T104" fmla="*/ 302 w 1152"/>
                <a:gd name="T105" fmla="*/ 366 h 997"/>
                <a:gd name="T106" fmla="*/ 349 w 1152"/>
                <a:gd name="T107" fmla="*/ 346 h 997"/>
                <a:gd name="T108" fmla="*/ 363 w 1152"/>
                <a:gd name="T109" fmla="*/ 340 h 997"/>
                <a:gd name="T110" fmla="*/ 389 w 1152"/>
                <a:gd name="T111" fmla="*/ 323 h 997"/>
                <a:gd name="T112" fmla="*/ 421 w 1152"/>
                <a:gd name="T113" fmla="*/ 308 h 997"/>
                <a:gd name="T114" fmla="*/ 490 w 1152"/>
                <a:gd name="T115" fmla="*/ 220 h 997"/>
                <a:gd name="T116" fmla="*/ 556 w 1152"/>
                <a:gd name="T117" fmla="*/ 49 h 997"/>
                <a:gd name="T118" fmla="*/ 566 w 1152"/>
                <a:gd name="T119" fmla="*/ 19 h 997"/>
                <a:gd name="T120" fmla="*/ 596 w 1152"/>
                <a:gd name="T121" fmla="*/ 14 h 997"/>
                <a:gd name="T122" fmla="*/ 623 w 1152"/>
                <a:gd name="T123" fmla="*/ 2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52" h="997">
                  <a:moveTo>
                    <a:pt x="628" y="1"/>
                  </a:moveTo>
                  <a:lnTo>
                    <a:pt x="628" y="4"/>
                  </a:lnTo>
                  <a:lnTo>
                    <a:pt x="630" y="7"/>
                  </a:lnTo>
                  <a:lnTo>
                    <a:pt x="632" y="10"/>
                  </a:lnTo>
                  <a:lnTo>
                    <a:pt x="635" y="12"/>
                  </a:lnTo>
                  <a:lnTo>
                    <a:pt x="634" y="15"/>
                  </a:lnTo>
                  <a:lnTo>
                    <a:pt x="635" y="18"/>
                  </a:lnTo>
                  <a:lnTo>
                    <a:pt x="637" y="26"/>
                  </a:lnTo>
                  <a:lnTo>
                    <a:pt x="637" y="32"/>
                  </a:lnTo>
                  <a:lnTo>
                    <a:pt x="638" y="34"/>
                  </a:lnTo>
                  <a:lnTo>
                    <a:pt x="639" y="35"/>
                  </a:lnTo>
                  <a:lnTo>
                    <a:pt x="639" y="37"/>
                  </a:lnTo>
                  <a:lnTo>
                    <a:pt x="642" y="36"/>
                  </a:lnTo>
                  <a:lnTo>
                    <a:pt x="642" y="37"/>
                  </a:lnTo>
                  <a:lnTo>
                    <a:pt x="642" y="39"/>
                  </a:lnTo>
                  <a:lnTo>
                    <a:pt x="642" y="40"/>
                  </a:lnTo>
                  <a:lnTo>
                    <a:pt x="644" y="49"/>
                  </a:lnTo>
                  <a:lnTo>
                    <a:pt x="646" y="51"/>
                  </a:lnTo>
                  <a:lnTo>
                    <a:pt x="649" y="53"/>
                  </a:lnTo>
                  <a:lnTo>
                    <a:pt x="653" y="57"/>
                  </a:lnTo>
                  <a:lnTo>
                    <a:pt x="658" y="61"/>
                  </a:lnTo>
                  <a:lnTo>
                    <a:pt x="668" y="76"/>
                  </a:lnTo>
                  <a:lnTo>
                    <a:pt x="670" y="77"/>
                  </a:lnTo>
                  <a:lnTo>
                    <a:pt x="672" y="78"/>
                  </a:lnTo>
                  <a:lnTo>
                    <a:pt x="675" y="79"/>
                  </a:lnTo>
                  <a:lnTo>
                    <a:pt x="677" y="81"/>
                  </a:lnTo>
                  <a:lnTo>
                    <a:pt x="682" y="84"/>
                  </a:lnTo>
                  <a:lnTo>
                    <a:pt x="684" y="89"/>
                  </a:lnTo>
                  <a:lnTo>
                    <a:pt x="687" y="91"/>
                  </a:lnTo>
                  <a:lnTo>
                    <a:pt x="692" y="93"/>
                  </a:lnTo>
                  <a:lnTo>
                    <a:pt x="699" y="99"/>
                  </a:lnTo>
                  <a:lnTo>
                    <a:pt x="703" y="102"/>
                  </a:lnTo>
                  <a:lnTo>
                    <a:pt x="721" y="107"/>
                  </a:lnTo>
                  <a:lnTo>
                    <a:pt x="736" y="111"/>
                  </a:lnTo>
                  <a:lnTo>
                    <a:pt x="751" y="116"/>
                  </a:lnTo>
                  <a:lnTo>
                    <a:pt x="754" y="116"/>
                  </a:lnTo>
                  <a:lnTo>
                    <a:pt x="756" y="115"/>
                  </a:lnTo>
                  <a:lnTo>
                    <a:pt x="764" y="110"/>
                  </a:lnTo>
                  <a:lnTo>
                    <a:pt x="780" y="107"/>
                  </a:lnTo>
                  <a:lnTo>
                    <a:pt x="790" y="103"/>
                  </a:lnTo>
                  <a:lnTo>
                    <a:pt x="800" y="101"/>
                  </a:lnTo>
                  <a:lnTo>
                    <a:pt x="806" y="98"/>
                  </a:lnTo>
                  <a:lnTo>
                    <a:pt x="807" y="100"/>
                  </a:lnTo>
                  <a:lnTo>
                    <a:pt x="807" y="101"/>
                  </a:lnTo>
                  <a:lnTo>
                    <a:pt x="805" y="101"/>
                  </a:lnTo>
                  <a:lnTo>
                    <a:pt x="804" y="102"/>
                  </a:lnTo>
                  <a:lnTo>
                    <a:pt x="805" y="103"/>
                  </a:lnTo>
                  <a:lnTo>
                    <a:pt x="806" y="104"/>
                  </a:lnTo>
                  <a:lnTo>
                    <a:pt x="808" y="106"/>
                  </a:lnTo>
                  <a:lnTo>
                    <a:pt x="809" y="106"/>
                  </a:lnTo>
                  <a:lnTo>
                    <a:pt x="811" y="107"/>
                  </a:lnTo>
                  <a:lnTo>
                    <a:pt x="815" y="107"/>
                  </a:lnTo>
                  <a:lnTo>
                    <a:pt x="818" y="107"/>
                  </a:lnTo>
                  <a:lnTo>
                    <a:pt x="821" y="106"/>
                  </a:lnTo>
                  <a:lnTo>
                    <a:pt x="824" y="105"/>
                  </a:lnTo>
                  <a:lnTo>
                    <a:pt x="825" y="103"/>
                  </a:lnTo>
                  <a:lnTo>
                    <a:pt x="826" y="99"/>
                  </a:lnTo>
                  <a:lnTo>
                    <a:pt x="829" y="96"/>
                  </a:lnTo>
                  <a:lnTo>
                    <a:pt x="832" y="94"/>
                  </a:lnTo>
                  <a:lnTo>
                    <a:pt x="835" y="95"/>
                  </a:lnTo>
                  <a:lnTo>
                    <a:pt x="838" y="96"/>
                  </a:lnTo>
                  <a:lnTo>
                    <a:pt x="842" y="102"/>
                  </a:lnTo>
                  <a:lnTo>
                    <a:pt x="845" y="103"/>
                  </a:lnTo>
                  <a:lnTo>
                    <a:pt x="854" y="105"/>
                  </a:lnTo>
                  <a:lnTo>
                    <a:pt x="857" y="106"/>
                  </a:lnTo>
                  <a:lnTo>
                    <a:pt x="859" y="106"/>
                  </a:lnTo>
                  <a:lnTo>
                    <a:pt x="861" y="106"/>
                  </a:lnTo>
                  <a:lnTo>
                    <a:pt x="862" y="106"/>
                  </a:lnTo>
                  <a:lnTo>
                    <a:pt x="862" y="106"/>
                  </a:lnTo>
                  <a:lnTo>
                    <a:pt x="865" y="108"/>
                  </a:lnTo>
                  <a:lnTo>
                    <a:pt x="866" y="108"/>
                  </a:lnTo>
                  <a:lnTo>
                    <a:pt x="873" y="109"/>
                  </a:lnTo>
                  <a:lnTo>
                    <a:pt x="878" y="108"/>
                  </a:lnTo>
                  <a:lnTo>
                    <a:pt x="893" y="103"/>
                  </a:lnTo>
                  <a:lnTo>
                    <a:pt x="895" y="101"/>
                  </a:lnTo>
                  <a:lnTo>
                    <a:pt x="901" y="95"/>
                  </a:lnTo>
                  <a:lnTo>
                    <a:pt x="902" y="94"/>
                  </a:lnTo>
                  <a:lnTo>
                    <a:pt x="903" y="94"/>
                  </a:lnTo>
                  <a:lnTo>
                    <a:pt x="904" y="94"/>
                  </a:lnTo>
                  <a:lnTo>
                    <a:pt x="905" y="95"/>
                  </a:lnTo>
                  <a:lnTo>
                    <a:pt x="906" y="95"/>
                  </a:lnTo>
                  <a:lnTo>
                    <a:pt x="911" y="91"/>
                  </a:lnTo>
                  <a:lnTo>
                    <a:pt x="916" y="80"/>
                  </a:lnTo>
                  <a:lnTo>
                    <a:pt x="918" y="75"/>
                  </a:lnTo>
                  <a:lnTo>
                    <a:pt x="918" y="73"/>
                  </a:lnTo>
                  <a:lnTo>
                    <a:pt x="919" y="72"/>
                  </a:lnTo>
                  <a:lnTo>
                    <a:pt x="920" y="71"/>
                  </a:lnTo>
                  <a:lnTo>
                    <a:pt x="921" y="72"/>
                  </a:lnTo>
                  <a:lnTo>
                    <a:pt x="922" y="73"/>
                  </a:lnTo>
                  <a:lnTo>
                    <a:pt x="921" y="76"/>
                  </a:lnTo>
                  <a:lnTo>
                    <a:pt x="922" y="78"/>
                  </a:lnTo>
                  <a:lnTo>
                    <a:pt x="920" y="82"/>
                  </a:lnTo>
                  <a:lnTo>
                    <a:pt x="922" y="88"/>
                  </a:lnTo>
                  <a:lnTo>
                    <a:pt x="922" y="89"/>
                  </a:lnTo>
                  <a:lnTo>
                    <a:pt x="920" y="91"/>
                  </a:lnTo>
                  <a:lnTo>
                    <a:pt x="920" y="95"/>
                  </a:lnTo>
                  <a:lnTo>
                    <a:pt x="923" y="98"/>
                  </a:lnTo>
                  <a:lnTo>
                    <a:pt x="926" y="96"/>
                  </a:lnTo>
                  <a:lnTo>
                    <a:pt x="928" y="99"/>
                  </a:lnTo>
                  <a:lnTo>
                    <a:pt x="927" y="101"/>
                  </a:lnTo>
                  <a:lnTo>
                    <a:pt x="926" y="103"/>
                  </a:lnTo>
                  <a:lnTo>
                    <a:pt x="926" y="105"/>
                  </a:lnTo>
                  <a:lnTo>
                    <a:pt x="926" y="110"/>
                  </a:lnTo>
                  <a:lnTo>
                    <a:pt x="927" y="112"/>
                  </a:lnTo>
                  <a:lnTo>
                    <a:pt x="928" y="114"/>
                  </a:lnTo>
                  <a:lnTo>
                    <a:pt x="930" y="116"/>
                  </a:lnTo>
                  <a:lnTo>
                    <a:pt x="934" y="118"/>
                  </a:lnTo>
                  <a:lnTo>
                    <a:pt x="937" y="119"/>
                  </a:lnTo>
                  <a:lnTo>
                    <a:pt x="947" y="120"/>
                  </a:lnTo>
                  <a:lnTo>
                    <a:pt x="941" y="116"/>
                  </a:lnTo>
                  <a:lnTo>
                    <a:pt x="932" y="105"/>
                  </a:lnTo>
                  <a:lnTo>
                    <a:pt x="930" y="103"/>
                  </a:lnTo>
                  <a:lnTo>
                    <a:pt x="931" y="101"/>
                  </a:lnTo>
                  <a:lnTo>
                    <a:pt x="932" y="103"/>
                  </a:lnTo>
                  <a:lnTo>
                    <a:pt x="938" y="109"/>
                  </a:lnTo>
                  <a:lnTo>
                    <a:pt x="939" y="110"/>
                  </a:lnTo>
                  <a:lnTo>
                    <a:pt x="945" y="116"/>
                  </a:lnTo>
                  <a:lnTo>
                    <a:pt x="950" y="119"/>
                  </a:lnTo>
                  <a:lnTo>
                    <a:pt x="956" y="122"/>
                  </a:lnTo>
                  <a:lnTo>
                    <a:pt x="969" y="124"/>
                  </a:lnTo>
                  <a:lnTo>
                    <a:pt x="974" y="123"/>
                  </a:lnTo>
                  <a:lnTo>
                    <a:pt x="977" y="122"/>
                  </a:lnTo>
                  <a:lnTo>
                    <a:pt x="979" y="121"/>
                  </a:lnTo>
                  <a:lnTo>
                    <a:pt x="981" y="118"/>
                  </a:lnTo>
                  <a:lnTo>
                    <a:pt x="984" y="116"/>
                  </a:lnTo>
                  <a:lnTo>
                    <a:pt x="986" y="116"/>
                  </a:lnTo>
                  <a:lnTo>
                    <a:pt x="998" y="120"/>
                  </a:lnTo>
                  <a:lnTo>
                    <a:pt x="1001" y="120"/>
                  </a:lnTo>
                  <a:lnTo>
                    <a:pt x="1003" y="121"/>
                  </a:lnTo>
                  <a:lnTo>
                    <a:pt x="1006" y="123"/>
                  </a:lnTo>
                  <a:lnTo>
                    <a:pt x="1010" y="125"/>
                  </a:lnTo>
                  <a:lnTo>
                    <a:pt x="1010" y="130"/>
                  </a:lnTo>
                  <a:lnTo>
                    <a:pt x="1011" y="134"/>
                  </a:lnTo>
                  <a:lnTo>
                    <a:pt x="1013" y="137"/>
                  </a:lnTo>
                  <a:lnTo>
                    <a:pt x="1017" y="138"/>
                  </a:lnTo>
                  <a:lnTo>
                    <a:pt x="1022" y="141"/>
                  </a:lnTo>
                  <a:lnTo>
                    <a:pt x="1025" y="145"/>
                  </a:lnTo>
                  <a:lnTo>
                    <a:pt x="1029" y="148"/>
                  </a:lnTo>
                  <a:lnTo>
                    <a:pt x="1034" y="149"/>
                  </a:lnTo>
                  <a:lnTo>
                    <a:pt x="1036" y="149"/>
                  </a:lnTo>
                  <a:lnTo>
                    <a:pt x="1036" y="151"/>
                  </a:lnTo>
                  <a:lnTo>
                    <a:pt x="1036" y="153"/>
                  </a:lnTo>
                  <a:lnTo>
                    <a:pt x="1037" y="155"/>
                  </a:lnTo>
                  <a:lnTo>
                    <a:pt x="1039" y="158"/>
                  </a:lnTo>
                  <a:lnTo>
                    <a:pt x="1045" y="161"/>
                  </a:lnTo>
                  <a:lnTo>
                    <a:pt x="1049" y="165"/>
                  </a:lnTo>
                  <a:lnTo>
                    <a:pt x="1062" y="173"/>
                  </a:lnTo>
                  <a:lnTo>
                    <a:pt x="1064" y="175"/>
                  </a:lnTo>
                  <a:lnTo>
                    <a:pt x="1064" y="177"/>
                  </a:lnTo>
                  <a:lnTo>
                    <a:pt x="1062" y="178"/>
                  </a:lnTo>
                  <a:lnTo>
                    <a:pt x="1059" y="184"/>
                  </a:lnTo>
                  <a:lnTo>
                    <a:pt x="1053" y="194"/>
                  </a:lnTo>
                  <a:lnTo>
                    <a:pt x="1052" y="197"/>
                  </a:lnTo>
                  <a:lnTo>
                    <a:pt x="1066" y="212"/>
                  </a:lnTo>
                  <a:lnTo>
                    <a:pt x="1071" y="213"/>
                  </a:lnTo>
                  <a:lnTo>
                    <a:pt x="1072" y="214"/>
                  </a:lnTo>
                  <a:lnTo>
                    <a:pt x="1059" y="229"/>
                  </a:lnTo>
                  <a:lnTo>
                    <a:pt x="1064" y="235"/>
                  </a:lnTo>
                  <a:lnTo>
                    <a:pt x="1067" y="241"/>
                  </a:lnTo>
                  <a:lnTo>
                    <a:pt x="1075" y="269"/>
                  </a:lnTo>
                  <a:lnTo>
                    <a:pt x="1075" y="271"/>
                  </a:lnTo>
                  <a:lnTo>
                    <a:pt x="1076" y="272"/>
                  </a:lnTo>
                  <a:lnTo>
                    <a:pt x="1075" y="275"/>
                  </a:lnTo>
                  <a:lnTo>
                    <a:pt x="1070" y="299"/>
                  </a:lnTo>
                  <a:lnTo>
                    <a:pt x="1070" y="305"/>
                  </a:lnTo>
                  <a:lnTo>
                    <a:pt x="1071" y="313"/>
                  </a:lnTo>
                  <a:lnTo>
                    <a:pt x="1072" y="317"/>
                  </a:lnTo>
                  <a:lnTo>
                    <a:pt x="1072" y="318"/>
                  </a:lnTo>
                  <a:lnTo>
                    <a:pt x="1071" y="321"/>
                  </a:lnTo>
                  <a:lnTo>
                    <a:pt x="1070" y="322"/>
                  </a:lnTo>
                  <a:lnTo>
                    <a:pt x="1068" y="324"/>
                  </a:lnTo>
                  <a:lnTo>
                    <a:pt x="1067" y="325"/>
                  </a:lnTo>
                  <a:lnTo>
                    <a:pt x="1066" y="328"/>
                  </a:lnTo>
                  <a:lnTo>
                    <a:pt x="1067" y="329"/>
                  </a:lnTo>
                  <a:lnTo>
                    <a:pt x="1069" y="331"/>
                  </a:lnTo>
                  <a:lnTo>
                    <a:pt x="1074" y="332"/>
                  </a:lnTo>
                  <a:lnTo>
                    <a:pt x="1075" y="334"/>
                  </a:lnTo>
                  <a:lnTo>
                    <a:pt x="1077" y="336"/>
                  </a:lnTo>
                  <a:lnTo>
                    <a:pt x="1082" y="349"/>
                  </a:lnTo>
                  <a:lnTo>
                    <a:pt x="1083" y="353"/>
                  </a:lnTo>
                  <a:lnTo>
                    <a:pt x="1081" y="357"/>
                  </a:lnTo>
                  <a:lnTo>
                    <a:pt x="1079" y="360"/>
                  </a:lnTo>
                  <a:lnTo>
                    <a:pt x="1077" y="368"/>
                  </a:lnTo>
                  <a:lnTo>
                    <a:pt x="1075" y="372"/>
                  </a:lnTo>
                  <a:lnTo>
                    <a:pt x="1075" y="375"/>
                  </a:lnTo>
                  <a:lnTo>
                    <a:pt x="1075" y="390"/>
                  </a:lnTo>
                  <a:lnTo>
                    <a:pt x="1075" y="395"/>
                  </a:lnTo>
                  <a:lnTo>
                    <a:pt x="1082" y="400"/>
                  </a:lnTo>
                  <a:lnTo>
                    <a:pt x="1084" y="405"/>
                  </a:lnTo>
                  <a:lnTo>
                    <a:pt x="1086" y="409"/>
                  </a:lnTo>
                  <a:lnTo>
                    <a:pt x="1087" y="413"/>
                  </a:lnTo>
                  <a:lnTo>
                    <a:pt x="1091" y="416"/>
                  </a:lnTo>
                  <a:lnTo>
                    <a:pt x="1095" y="418"/>
                  </a:lnTo>
                  <a:lnTo>
                    <a:pt x="1096" y="420"/>
                  </a:lnTo>
                  <a:lnTo>
                    <a:pt x="1097" y="423"/>
                  </a:lnTo>
                  <a:lnTo>
                    <a:pt x="1097" y="427"/>
                  </a:lnTo>
                  <a:lnTo>
                    <a:pt x="1096" y="429"/>
                  </a:lnTo>
                  <a:lnTo>
                    <a:pt x="1096" y="431"/>
                  </a:lnTo>
                  <a:lnTo>
                    <a:pt x="1096" y="432"/>
                  </a:lnTo>
                  <a:lnTo>
                    <a:pt x="1096" y="433"/>
                  </a:lnTo>
                  <a:lnTo>
                    <a:pt x="1095" y="435"/>
                  </a:lnTo>
                  <a:lnTo>
                    <a:pt x="1089" y="439"/>
                  </a:lnTo>
                  <a:lnTo>
                    <a:pt x="1106" y="466"/>
                  </a:lnTo>
                  <a:lnTo>
                    <a:pt x="1109" y="469"/>
                  </a:lnTo>
                  <a:lnTo>
                    <a:pt x="1118" y="472"/>
                  </a:lnTo>
                  <a:lnTo>
                    <a:pt x="1150" y="498"/>
                  </a:lnTo>
                  <a:lnTo>
                    <a:pt x="1152" y="501"/>
                  </a:lnTo>
                  <a:lnTo>
                    <a:pt x="1146" y="509"/>
                  </a:lnTo>
                  <a:lnTo>
                    <a:pt x="1141" y="512"/>
                  </a:lnTo>
                  <a:lnTo>
                    <a:pt x="1138" y="514"/>
                  </a:lnTo>
                  <a:lnTo>
                    <a:pt x="1132" y="515"/>
                  </a:lnTo>
                  <a:lnTo>
                    <a:pt x="1130" y="516"/>
                  </a:lnTo>
                  <a:lnTo>
                    <a:pt x="1128" y="518"/>
                  </a:lnTo>
                  <a:lnTo>
                    <a:pt x="1128" y="521"/>
                  </a:lnTo>
                  <a:lnTo>
                    <a:pt x="1126" y="526"/>
                  </a:lnTo>
                  <a:lnTo>
                    <a:pt x="1124" y="539"/>
                  </a:lnTo>
                  <a:lnTo>
                    <a:pt x="1123" y="540"/>
                  </a:lnTo>
                  <a:lnTo>
                    <a:pt x="1123" y="542"/>
                  </a:lnTo>
                  <a:lnTo>
                    <a:pt x="1123" y="543"/>
                  </a:lnTo>
                  <a:lnTo>
                    <a:pt x="1122" y="545"/>
                  </a:lnTo>
                  <a:lnTo>
                    <a:pt x="1119" y="547"/>
                  </a:lnTo>
                  <a:lnTo>
                    <a:pt x="1119" y="548"/>
                  </a:lnTo>
                  <a:lnTo>
                    <a:pt x="1119" y="551"/>
                  </a:lnTo>
                  <a:lnTo>
                    <a:pt x="1122" y="551"/>
                  </a:lnTo>
                  <a:lnTo>
                    <a:pt x="1126" y="549"/>
                  </a:lnTo>
                  <a:lnTo>
                    <a:pt x="1128" y="549"/>
                  </a:lnTo>
                  <a:lnTo>
                    <a:pt x="1131" y="550"/>
                  </a:lnTo>
                  <a:lnTo>
                    <a:pt x="1133" y="551"/>
                  </a:lnTo>
                  <a:lnTo>
                    <a:pt x="1134" y="554"/>
                  </a:lnTo>
                  <a:lnTo>
                    <a:pt x="1131" y="559"/>
                  </a:lnTo>
                  <a:lnTo>
                    <a:pt x="1127" y="560"/>
                  </a:lnTo>
                  <a:lnTo>
                    <a:pt x="1118" y="560"/>
                  </a:lnTo>
                  <a:lnTo>
                    <a:pt x="1117" y="560"/>
                  </a:lnTo>
                  <a:lnTo>
                    <a:pt x="1114" y="560"/>
                  </a:lnTo>
                  <a:lnTo>
                    <a:pt x="1109" y="560"/>
                  </a:lnTo>
                  <a:lnTo>
                    <a:pt x="1103" y="559"/>
                  </a:lnTo>
                  <a:lnTo>
                    <a:pt x="1096" y="559"/>
                  </a:lnTo>
                  <a:lnTo>
                    <a:pt x="1087" y="558"/>
                  </a:lnTo>
                  <a:lnTo>
                    <a:pt x="1078" y="558"/>
                  </a:lnTo>
                  <a:lnTo>
                    <a:pt x="1068" y="557"/>
                  </a:lnTo>
                  <a:lnTo>
                    <a:pt x="1058" y="557"/>
                  </a:lnTo>
                  <a:lnTo>
                    <a:pt x="1047" y="556"/>
                  </a:lnTo>
                  <a:lnTo>
                    <a:pt x="1037" y="556"/>
                  </a:lnTo>
                  <a:lnTo>
                    <a:pt x="1026" y="555"/>
                  </a:lnTo>
                  <a:lnTo>
                    <a:pt x="1016" y="555"/>
                  </a:lnTo>
                  <a:lnTo>
                    <a:pt x="1007" y="554"/>
                  </a:lnTo>
                  <a:lnTo>
                    <a:pt x="999" y="554"/>
                  </a:lnTo>
                  <a:lnTo>
                    <a:pt x="990" y="553"/>
                  </a:lnTo>
                  <a:lnTo>
                    <a:pt x="974" y="553"/>
                  </a:lnTo>
                  <a:lnTo>
                    <a:pt x="953" y="559"/>
                  </a:lnTo>
                  <a:lnTo>
                    <a:pt x="930" y="561"/>
                  </a:lnTo>
                  <a:lnTo>
                    <a:pt x="924" y="565"/>
                  </a:lnTo>
                  <a:lnTo>
                    <a:pt x="932" y="587"/>
                  </a:lnTo>
                  <a:lnTo>
                    <a:pt x="937" y="601"/>
                  </a:lnTo>
                  <a:lnTo>
                    <a:pt x="916" y="604"/>
                  </a:lnTo>
                  <a:lnTo>
                    <a:pt x="890" y="612"/>
                  </a:lnTo>
                  <a:lnTo>
                    <a:pt x="854" y="618"/>
                  </a:lnTo>
                  <a:lnTo>
                    <a:pt x="850" y="618"/>
                  </a:lnTo>
                  <a:lnTo>
                    <a:pt x="845" y="618"/>
                  </a:lnTo>
                  <a:lnTo>
                    <a:pt x="837" y="622"/>
                  </a:lnTo>
                  <a:lnTo>
                    <a:pt x="835" y="658"/>
                  </a:lnTo>
                  <a:lnTo>
                    <a:pt x="826" y="659"/>
                  </a:lnTo>
                  <a:lnTo>
                    <a:pt x="820" y="663"/>
                  </a:lnTo>
                  <a:lnTo>
                    <a:pt x="818" y="665"/>
                  </a:lnTo>
                  <a:lnTo>
                    <a:pt x="818" y="668"/>
                  </a:lnTo>
                  <a:lnTo>
                    <a:pt x="819" y="679"/>
                  </a:lnTo>
                  <a:lnTo>
                    <a:pt x="818" y="682"/>
                  </a:lnTo>
                  <a:lnTo>
                    <a:pt x="816" y="686"/>
                  </a:lnTo>
                  <a:lnTo>
                    <a:pt x="815" y="689"/>
                  </a:lnTo>
                  <a:lnTo>
                    <a:pt x="815" y="692"/>
                  </a:lnTo>
                  <a:lnTo>
                    <a:pt x="817" y="693"/>
                  </a:lnTo>
                  <a:lnTo>
                    <a:pt x="819" y="693"/>
                  </a:lnTo>
                  <a:lnTo>
                    <a:pt x="820" y="692"/>
                  </a:lnTo>
                  <a:lnTo>
                    <a:pt x="824" y="689"/>
                  </a:lnTo>
                  <a:lnTo>
                    <a:pt x="826" y="688"/>
                  </a:lnTo>
                  <a:lnTo>
                    <a:pt x="828" y="688"/>
                  </a:lnTo>
                  <a:lnTo>
                    <a:pt x="830" y="690"/>
                  </a:lnTo>
                  <a:lnTo>
                    <a:pt x="833" y="696"/>
                  </a:lnTo>
                  <a:lnTo>
                    <a:pt x="835" y="697"/>
                  </a:lnTo>
                  <a:lnTo>
                    <a:pt x="840" y="700"/>
                  </a:lnTo>
                  <a:lnTo>
                    <a:pt x="841" y="701"/>
                  </a:lnTo>
                  <a:lnTo>
                    <a:pt x="842" y="704"/>
                  </a:lnTo>
                  <a:lnTo>
                    <a:pt x="842" y="707"/>
                  </a:lnTo>
                  <a:lnTo>
                    <a:pt x="843" y="709"/>
                  </a:lnTo>
                  <a:lnTo>
                    <a:pt x="850" y="719"/>
                  </a:lnTo>
                  <a:lnTo>
                    <a:pt x="842" y="730"/>
                  </a:lnTo>
                  <a:lnTo>
                    <a:pt x="837" y="736"/>
                  </a:lnTo>
                  <a:lnTo>
                    <a:pt x="838" y="745"/>
                  </a:lnTo>
                  <a:lnTo>
                    <a:pt x="839" y="754"/>
                  </a:lnTo>
                  <a:lnTo>
                    <a:pt x="816" y="765"/>
                  </a:lnTo>
                  <a:lnTo>
                    <a:pt x="796" y="771"/>
                  </a:lnTo>
                  <a:lnTo>
                    <a:pt x="777" y="772"/>
                  </a:lnTo>
                  <a:lnTo>
                    <a:pt x="763" y="775"/>
                  </a:lnTo>
                  <a:lnTo>
                    <a:pt x="751" y="782"/>
                  </a:lnTo>
                  <a:lnTo>
                    <a:pt x="737" y="800"/>
                  </a:lnTo>
                  <a:lnTo>
                    <a:pt x="721" y="814"/>
                  </a:lnTo>
                  <a:lnTo>
                    <a:pt x="703" y="821"/>
                  </a:lnTo>
                  <a:lnTo>
                    <a:pt x="691" y="829"/>
                  </a:lnTo>
                  <a:lnTo>
                    <a:pt x="681" y="836"/>
                  </a:lnTo>
                  <a:lnTo>
                    <a:pt x="667" y="848"/>
                  </a:lnTo>
                  <a:lnTo>
                    <a:pt x="655" y="856"/>
                  </a:lnTo>
                  <a:lnTo>
                    <a:pt x="643" y="869"/>
                  </a:lnTo>
                  <a:lnTo>
                    <a:pt x="634" y="885"/>
                  </a:lnTo>
                  <a:lnTo>
                    <a:pt x="624" y="903"/>
                  </a:lnTo>
                  <a:lnTo>
                    <a:pt x="611" y="919"/>
                  </a:lnTo>
                  <a:lnTo>
                    <a:pt x="599" y="923"/>
                  </a:lnTo>
                  <a:lnTo>
                    <a:pt x="589" y="919"/>
                  </a:lnTo>
                  <a:lnTo>
                    <a:pt x="585" y="907"/>
                  </a:lnTo>
                  <a:lnTo>
                    <a:pt x="570" y="909"/>
                  </a:lnTo>
                  <a:lnTo>
                    <a:pt x="555" y="912"/>
                  </a:lnTo>
                  <a:lnTo>
                    <a:pt x="541" y="912"/>
                  </a:lnTo>
                  <a:lnTo>
                    <a:pt x="522" y="912"/>
                  </a:lnTo>
                  <a:lnTo>
                    <a:pt x="506" y="914"/>
                  </a:lnTo>
                  <a:lnTo>
                    <a:pt x="489" y="919"/>
                  </a:lnTo>
                  <a:lnTo>
                    <a:pt x="471" y="920"/>
                  </a:lnTo>
                  <a:lnTo>
                    <a:pt x="461" y="930"/>
                  </a:lnTo>
                  <a:lnTo>
                    <a:pt x="440" y="921"/>
                  </a:lnTo>
                  <a:lnTo>
                    <a:pt x="426" y="920"/>
                  </a:lnTo>
                  <a:lnTo>
                    <a:pt x="417" y="921"/>
                  </a:lnTo>
                  <a:lnTo>
                    <a:pt x="405" y="928"/>
                  </a:lnTo>
                  <a:lnTo>
                    <a:pt x="394" y="939"/>
                  </a:lnTo>
                  <a:lnTo>
                    <a:pt x="380" y="938"/>
                  </a:lnTo>
                  <a:lnTo>
                    <a:pt x="377" y="939"/>
                  </a:lnTo>
                  <a:lnTo>
                    <a:pt x="374" y="940"/>
                  </a:lnTo>
                  <a:lnTo>
                    <a:pt x="372" y="940"/>
                  </a:lnTo>
                  <a:lnTo>
                    <a:pt x="366" y="939"/>
                  </a:lnTo>
                  <a:lnTo>
                    <a:pt x="361" y="938"/>
                  </a:lnTo>
                  <a:lnTo>
                    <a:pt x="357" y="940"/>
                  </a:lnTo>
                  <a:lnTo>
                    <a:pt x="350" y="948"/>
                  </a:lnTo>
                  <a:lnTo>
                    <a:pt x="348" y="949"/>
                  </a:lnTo>
                  <a:lnTo>
                    <a:pt x="341" y="952"/>
                  </a:lnTo>
                  <a:lnTo>
                    <a:pt x="334" y="959"/>
                  </a:lnTo>
                  <a:lnTo>
                    <a:pt x="321" y="967"/>
                  </a:lnTo>
                  <a:lnTo>
                    <a:pt x="310" y="978"/>
                  </a:lnTo>
                  <a:lnTo>
                    <a:pt x="307" y="981"/>
                  </a:lnTo>
                  <a:lnTo>
                    <a:pt x="293" y="987"/>
                  </a:lnTo>
                  <a:lnTo>
                    <a:pt x="285" y="993"/>
                  </a:lnTo>
                  <a:lnTo>
                    <a:pt x="280" y="997"/>
                  </a:lnTo>
                  <a:lnTo>
                    <a:pt x="0" y="997"/>
                  </a:lnTo>
                  <a:lnTo>
                    <a:pt x="1" y="997"/>
                  </a:lnTo>
                  <a:lnTo>
                    <a:pt x="6" y="993"/>
                  </a:lnTo>
                  <a:lnTo>
                    <a:pt x="21" y="979"/>
                  </a:lnTo>
                  <a:lnTo>
                    <a:pt x="33" y="960"/>
                  </a:lnTo>
                  <a:lnTo>
                    <a:pt x="36" y="956"/>
                  </a:lnTo>
                  <a:lnTo>
                    <a:pt x="39" y="954"/>
                  </a:lnTo>
                  <a:lnTo>
                    <a:pt x="43" y="952"/>
                  </a:lnTo>
                  <a:lnTo>
                    <a:pt x="45" y="951"/>
                  </a:lnTo>
                  <a:lnTo>
                    <a:pt x="48" y="946"/>
                  </a:lnTo>
                  <a:lnTo>
                    <a:pt x="51" y="942"/>
                  </a:lnTo>
                  <a:lnTo>
                    <a:pt x="53" y="940"/>
                  </a:lnTo>
                  <a:lnTo>
                    <a:pt x="53" y="937"/>
                  </a:lnTo>
                  <a:lnTo>
                    <a:pt x="54" y="936"/>
                  </a:lnTo>
                  <a:lnTo>
                    <a:pt x="58" y="932"/>
                  </a:lnTo>
                  <a:lnTo>
                    <a:pt x="58" y="931"/>
                  </a:lnTo>
                  <a:lnTo>
                    <a:pt x="59" y="929"/>
                  </a:lnTo>
                  <a:lnTo>
                    <a:pt x="65" y="921"/>
                  </a:lnTo>
                  <a:lnTo>
                    <a:pt x="65" y="919"/>
                  </a:lnTo>
                  <a:lnTo>
                    <a:pt x="65" y="917"/>
                  </a:lnTo>
                  <a:lnTo>
                    <a:pt x="66" y="914"/>
                  </a:lnTo>
                  <a:lnTo>
                    <a:pt x="67" y="911"/>
                  </a:lnTo>
                  <a:lnTo>
                    <a:pt x="68" y="909"/>
                  </a:lnTo>
                  <a:lnTo>
                    <a:pt x="75" y="904"/>
                  </a:lnTo>
                  <a:lnTo>
                    <a:pt x="75" y="902"/>
                  </a:lnTo>
                  <a:lnTo>
                    <a:pt x="75" y="899"/>
                  </a:lnTo>
                  <a:lnTo>
                    <a:pt x="81" y="893"/>
                  </a:lnTo>
                  <a:lnTo>
                    <a:pt x="97" y="875"/>
                  </a:lnTo>
                  <a:lnTo>
                    <a:pt x="108" y="853"/>
                  </a:lnTo>
                  <a:lnTo>
                    <a:pt x="117" y="836"/>
                  </a:lnTo>
                  <a:lnTo>
                    <a:pt x="118" y="830"/>
                  </a:lnTo>
                  <a:lnTo>
                    <a:pt x="119" y="813"/>
                  </a:lnTo>
                  <a:lnTo>
                    <a:pt x="121" y="803"/>
                  </a:lnTo>
                  <a:lnTo>
                    <a:pt x="122" y="800"/>
                  </a:lnTo>
                  <a:lnTo>
                    <a:pt x="121" y="796"/>
                  </a:lnTo>
                  <a:lnTo>
                    <a:pt x="120" y="795"/>
                  </a:lnTo>
                  <a:lnTo>
                    <a:pt x="118" y="794"/>
                  </a:lnTo>
                  <a:lnTo>
                    <a:pt x="117" y="792"/>
                  </a:lnTo>
                  <a:lnTo>
                    <a:pt x="115" y="789"/>
                  </a:lnTo>
                  <a:lnTo>
                    <a:pt x="112" y="782"/>
                  </a:lnTo>
                  <a:lnTo>
                    <a:pt x="111" y="777"/>
                  </a:lnTo>
                  <a:lnTo>
                    <a:pt x="110" y="777"/>
                  </a:lnTo>
                  <a:lnTo>
                    <a:pt x="108" y="776"/>
                  </a:lnTo>
                  <a:lnTo>
                    <a:pt x="107" y="776"/>
                  </a:lnTo>
                  <a:lnTo>
                    <a:pt x="106" y="775"/>
                  </a:lnTo>
                  <a:lnTo>
                    <a:pt x="104" y="772"/>
                  </a:lnTo>
                  <a:lnTo>
                    <a:pt x="96" y="765"/>
                  </a:lnTo>
                  <a:lnTo>
                    <a:pt x="93" y="765"/>
                  </a:lnTo>
                  <a:lnTo>
                    <a:pt x="90" y="764"/>
                  </a:lnTo>
                  <a:lnTo>
                    <a:pt x="88" y="763"/>
                  </a:lnTo>
                  <a:lnTo>
                    <a:pt x="88" y="757"/>
                  </a:lnTo>
                  <a:lnTo>
                    <a:pt x="91" y="752"/>
                  </a:lnTo>
                  <a:lnTo>
                    <a:pt x="94" y="747"/>
                  </a:lnTo>
                  <a:lnTo>
                    <a:pt x="97" y="742"/>
                  </a:lnTo>
                  <a:lnTo>
                    <a:pt x="97" y="740"/>
                  </a:lnTo>
                  <a:lnTo>
                    <a:pt x="97" y="738"/>
                  </a:lnTo>
                  <a:lnTo>
                    <a:pt x="97" y="736"/>
                  </a:lnTo>
                  <a:lnTo>
                    <a:pt x="96" y="735"/>
                  </a:lnTo>
                  <a:lnTo>
                    <a:pt x="96" y="734"/>
                  </a:lnTo>
                  <a:lnTo>
                    <a:pt x="97" y="733"/>
                  </a:lnTo>
                  <a:lnTo>
                    <a:pt x="97" y="731"/>
                  </a:lnTo>
                  <a:lnTo>
                    <a:pt x="96" y="704"/>
                  </a:lnTo>
                  <a:lnTo>
                    <a:pt x="95" y="701"/>
                  </a:lnTo>
                  <a:lnTo>
                    <a:pt x="93" y="696"/>
                  </a:lnTo>
                  <a:lnTo>
                    <a:pt x="95" y="693"/>
                  </a:lnTo>
                  <a:lnTo>
                    <a:pt x="97" y="673"/>
                  </a:lnTo>
                  <a:lnTo>
                    <a:pt x="98" y="665"/>
                  </a:lnTo>
                  <a:lnTo>
                    <a:pt x="97" y="662"/>
                  </a:lnTo>
                  <a:lnTo>
                    <a:pt x="97" y="660"/>
                  </a:lnTo>
                  <a:lnTo>
                    <a:pt x="95" y="659"/>
                  </a:lnTo>
                  <a:lnTo>
                    <a:pt x="93" y="656"/>
                  </a:lnTo>
                  <a:lnTo>
                    <a:pt x="97" y="651"/>
                  </a:lnTo>
                  <a:lnTo>
                    <a:pt x="99" y="647"/>
                  </a:lnTo>
                  <a:lnTo>
                    <a:pt x="103" y="639"/>
                  </a:lnTo>
                  <a:lnTo>
                    <a:pt x="104" y="636"/>
                  </a:lnTo>
                  <a:lnTo>
                    <a:pt x="106" y="634"/>
                  </a:lnTo>
                  <a:lnTo>
                    <a:pt x="107" y="633"/>
                  </a:lnTo>
                  <a:lnTo>
                    <a:pt x="107" y="630"/>
                  </a:lnTo>
                  <a:lnTo>
                    <a:pt x="109" y="629"/>
                  </a:lnTo>
                  <a:lnTo>
                    <a:pt x="110" y="628"/>
                  </a:lnTo>
                  <a:lnTo>
                    <a:pt x="111" y="625"/>
                  </a:lnTo>
                  <a:lnTo>
                    <a:pt x="112" y="624"/>
                  </a:lnTo>
                  <a:lnTo>
                    <a:pt x="114" y="612"/>
                  </a:lnTo>
                  <a:lnTo>
                    <a:pt x="115" y="610"/>
                  </a:lnTo>
                  <a:lnTo>
                    <a:pt x="126" y="598"/>
                  </a:lnTo>
                  <a:lnTo>
                    <a:pt x="130" y="591"/>
                  </a:lnTo>
                  <a:lnTo>
                    <a:pt x="131" y="590"/>
                  </a:lnTo>
                  <a:lnTo>
                    <a:pt x="133" y="589"/>
                  </a:lnTo>
                  <a:lnTo>
                    <a:pt x="134" y="587"/>
                  </a:lnTo>
                  <a:lnTo>
                    <a:pt x="135" y="586"/>
                  </a:lnTo>
                  <a:lnTo>
                    <a:pt x="136" y="584"/>
                  </a:lnTo>
                  <a:lnTo>
                    <a:pt x="137" y="583"/>
                  </a:lnTo>
                  <a:lnTo>
                    <a:pt x="151" y="568"/>
                  </a:lnTo>
                  <a:lnTo>
                    <a:pt x="152" y="565"/>
                  </a:lnTo>
                  <a:lnTo>
                    <a:pt x="153" y="563"/>
                  </a:lnTo>
                  <a:lnTo>
                    <a:pt x="155" y="557"/>
                  </a:lnTo>
                  <a:lnTo>
                    <a:pt x="155" y="555"/>
                  </a:lnTo>
                  <a:lnTo>
                    <a:pt x="156" y="553"/>
                  </a:lnTo>
                  <a:lnTo>
                    <a:pt x="160" y="548"/>
                  </a:lnTo>
                  <a:lnTo>
                    <a:pt x="161" y="544"/>
                  </a:lnTo>
                  <a:lnTo>
                    <a:pt x="162" y="540"/>
                  </a:lnTo>
                  <a:lnTo>
                    <a:pt x="163" y="525"/>
                  </a:lnTo>
                  <a:lnTo>
                    <a:pt x="162" y="524"/>
                  </a:lnTo>
                  <a:lnTo>
                    <a:pt x="160" y="523"/>
                  </a:lnTo>
                  <a:lnTo>
                    <a:pt x="160" y="522"/>
                  </a:lnTo>
                  <a:lnTo>
                    <a:pt x="160" y="518"/>
                  </a:lnTo>
                  <a:lnTo>
                    <a:pt x="160" y="517"/>
                  </a:lnTo>
                  <a:lnTo>
                    <a:pt x="164" y="510"/>
                  </a:lnTo>
                  <a:lnTo>
                    <a:pt x="165" y="507"/>
                  </a:lnTo>
                  <a:lnTo>
                    <a:pt x="165" y="505"/>
                  </a:lnTo>
                  <a:lnTo>
                    <a:pt x="164" y="502"/>
                  </a:lnTo>
                  <a:lnTo>
                    <a:pt x="163" y="501"/>
                  </a:lnTo>
                  <a:lnTo>
                    <a:pt x="162" y="498"/>
                  </a:lnTo>
                  <a:lnTo>
                    <a:pt x="161" y="496"/>
                  </a:lnTo>
                  <a:lnTo>
                    <a:pt x="161" y="494"/>
                  </a:lnTo>
                  <a:lnTo>
                    <a:pt x="164" y="489"/>
                  </a:lnTo>
                  <a:lnTo>
                    <a:pt x="182" y="474"/>
                  </a:lnTo>
                  <a:lnTo>
                    <a:pt x="195" y="458"/>
                  </a:lnTo>
                  <a:lnTo>
                    <a:pt x="207" y="450"/>
                  </a:lnTo>
                  <a:lnTo>
                    <a:pt x="211" y="446"/>
                  </a:lnTo>
                  <a:lnTo>
                    <a:pt x="224" y="428"/>
                  </a:lnTo>
                  <a:lnTo>
                    <a:pt x="239" y="410"/>
                  </a:lnTo>
                  <a:lnTo>
                    <a:pt x="240" y="408"/>
                  </a:lnTo>
                  <a:lnTo>
                    <a:pt x="241" y="406"/>
                  </a:lnTo>
                  <a:lnTo>
                    <a:pt x="241" y="404"/>
                  </a:lnTo>
                  <a:lnTo>
                    <a:pt x="242" y="402"/>
                  </a:lnTo>
                  <a:lnTo>
                    <a:pt x="252" y="390"/>
                  </a:lnTo>
                  <a:lnTo>
                    <a:pt x="253" y="389"/>
                  </a:lnTo>
                  <a:lnTo>
                    <a:pt x="254" y="390"/>
                  </a:lnTo>
                  <a:lnTo>
                    <a:pt x="255" y="391"/>
                  </a:lnTo>
                  <a:lnTo>
                    <a:pt x="256" y="391"/>
                  </a:lnTo>
                  <a:lnTo>
                    <a:pt x="258" y="391"/>
                  </a:lnTo>
                  <a:lnTo>
                    <a:pt x="261" y="391"/>
                  </a:lnTo>
                  <a:lnTo>
                    <a:pt x="266" y="388"/>
                  </a:lnTo>
                  <a:lnTo>
                    <a:pt x="269" y="384"/>
                  </a:lnTo>
                  <a:lnTo>
                    <a:pt x="277" y="376"/>
                  </a:lnTo>
                  <a:lnTo>
                    <a:pt x="281" y="372"/>
                  </a:lnTo>
                  <a:lnTo>
                    <a:pt x="286" y="371"/>
                  </a:lnTo>
                  <a:lnTo>
                    <a:pt x="302" y="366"/>
                  </a:lnTo>
                  <a:lnTo>
                    <a:pt x="314" y="361"/>
                  </a:lnTo>
                  <a:lnTo>
                    <a:pt x="320" y="359"/>
                  </a:lnTo>
                  <a:lnTo>
                    <a:pt x="325" y="357"/>
                  </a:lnTo>
                  <a:lnTo>
                    <a:pt x="328" y="356"/>
                  </a:lnTo>
                  <a:lnTo>
                    <a:pt x="331" y="352"/>
                  </a:lnTo>
                  <a:lnTo>
                    <a:pt x="334" y="351"/>
                  </a:lnTo>
                  <a:lnTo>
                    <a:pt x="341" y="349"/>
                  </a:lnTo>
                  <a:lnTo>
                    <a:pt x="347" y="346"/>
                  </a:lnTo>
                  <a:lnTo>
                    <a:pt x="349" y="346"/>
                  </a:lnTo>
                  <a:lnTo>
                    <a:pt x="352" y="345"/>
                  </a:lnTo>
                  <a:lnTo>
                    <a:pt x="353" y="342"/>
                  </a:lnTo>
                  <a:lnTo>
                    <a:pt x="355" y="340"/>
                  </a:lnTo>
                  <a:lnTo>
                    <a:pt x="357" y="340"/>
                  </a:lnTo>
                  <a:lnTo>
                    <a:pt x="359" y="339"/>
                  </a:lnTo>
                  <a:lnTo>
                    <a:pt x="360" y="340"/>
                  </a:lnTo>
                  <a:lnTo>
                    <a:pt x="362" y="340"/>
                  </a:lnTo>
                  <a:lnTo>
                    <a:pt x="362" y="340"/>
                  </a:lnTo>
                  <a:lnTo>
                    <a:pt x="363" y="340"/>
                  </a:lnTo>
                  <a:lnTo>
                    <a:pt x="366" y="339"/>
                  </a:lnTo>
                  <a:lnTo>
                    <a:pt x="369" y="339"/>
                  </a:lnTo>
                  <a:lnTo>
                    <a:pt x="372" y="338"/>
                  </a:lnTo>
                  <a:lnTo>
                    <a:pt x="374" y="336"/>
                  </a:lnTo>
                  <a:lnTo>
                    <a:pt x="375" y="335"/>
                  </a:lnTo>
                  <a:lnTo>
                    <a:pt x="380" y="329"/>
                  </a:lnTo>
                  <a:lnTo>
                    <a:pt x="384" y="328"/>
                  </a:lnTo>
                  <a:lnTo>
                    <a:pt x="386" y="324"/>
                  </a:lnTo>
                  <a:lnTo>
                    <a:pt x="389" y="323"/>
                  </a:lnTo>
                  <a:lnTo>
                    <a:pt x="388" y="324"/>
                  </a:lnTo>
                  <a:lnTo>
                    <a:pt x="391" y="325"/>
                  </a:lnTo>
                  <a:lnTo>
                    <a:pt x="393" y="324"/>
                  </a:lnTo>
                  <a:lnTo>
                    <a:pt x="394" y="323"/>
                  </a:lnTo>
                  <a:lnTo>
                    <a:pt x="404" y="317"/>
                  </a:lnTo>
                  <a:lnTo>
                    <a:pt x="408" y="313"/>
                  </a:lnTo>
                  <a:lnTo>
                    <a:pt x="412" y="310"/>
                  </a:lnTo>
                  <a:lnTo>
                    <a:pt x="417" y="308"/>
                  </a:lnTo>
                  <a:lnTo>
                    <a:pt x="421" y="308"/>
                  </a:lnTo>
                  <a:lnTo>
                    <a:pt x="424" y="307"/>
                  </a:lnTo>
                  <a:lnTo>
                    <a:pt x="427" y="304"/>
                  </a:lnTo>
                  <a:lnTo>
                    <a:pt x="431" y="302"/>
                  </a:lnTo>
                  <a:lnTo>
                    <a:pt x="444" y="292"/>
                  </a:lnTo>
                  <a:lnTo>
                    <a:pt x="457" y="278"/>
                  </a:lnTo>
                  <a:lnTo>
                    <a:pt x="468" y="261"/>
                  </a:lnTo>
                  <a:lnTo>
                    <a:pt x="475" y="243"/>
                  </a:lnTo>
                  <a:lnTo>
                    <a:pt x="489" y="223"/>
                  </a:lnTo>
                  <a:lnTo>
                    <a:pt x="490" y="220"/>
                  </a:lnTo>
                  <a:lnTo>
                    <a:pt x="491" y="215"/>
                  </a:lnTo>
                  <a:lnTo>
                    <a:pt x="494" y="210"/>
                  </a:lnTo>
                  <a:lnTo>
                    <a:pt x="521" y="155"/>
                  </a:lnTo>
                  <a:lnTo>
                    <a:pt x="531" y="119"/>
                  </a:lnTo>
                  <a:lnTo>
                    <a:pt x="553" y="63"/>
                  </a:lnTo>
                  <a:lnTo>
                    <a:pt x="554" y="60"/>
                  </a:lnTo>
                  <a:lnTo>
                    <a:pt x="554" y="57"/>
                  </a:lnTo>
                  <a:lnTo>
                    <a:pt x="554" y="55"/>
                  </a:lnTo>
                  <a:lnTo>
                    <a:pt x="556" y="49"/>
                  </a:lnTo>
                  <a:lnTo>
                    <a:pt x="559" y="41"/>
                  </a:lnTo>
                  <a:lnTo>
                    <a:pt x="559" y="39"/>
                  </a:lnTo>
                  <a:lnTo>
                    <a:pt x="560" y="38"/>
                  </a:lnTo>
                  <a:lnTo>
                    <a:pt x="561" y="36"/>
                  </a:lnTo>
                  <a:lnTo>
                    <a:pt x="562" y="35"/>
                  </a:lnTo>
                  <a:lnTo>
                    <a:pt x="563" y="27"/>
                  </a:lnTo>
                  <a:lnTo>
                    <a:pt x="564" y="24"/>
                  </a:lnTo>
                  <a:lnTo>
                    <a:pt x="565" y="22"/>
                  </a:lnTo>
                  <a:lnTo>
                    <a:pt x="566" y="19"/>
                  </a:lnTo>
                  <a:lnTo>
                    <a:pt x="571" y="19"/>
                  </a:lnTo>
                  <a:lnTo>
                    <a:pt x="582" y="20"/>
                  </a:lnTo>
                  <a:lnTo>
                    <a:pt x="584" y="20"/>
                  </a:lnTo>
                  <a:lnTo>
                    <a:pt x="586" y="16"/>
                  </a:lnTo>
                  <a:lnTo>
                    <a:pt x="588" y="15"/>
                  </a:lnTo>
                  <a:lnTo>
                    <a:pt x="590" y="15"/>
                  </a:lnTo>
                  <a:lnTo>
                    <a:pt x="592" y="14"/>
                  </a:lnTo>
                  <a:lnTo>
                    <a:pt x="594" y="15"/>
                  </a:lnTo>
                  <a:lnTo>
                    <a:pt x="596" y="14"/>
                  </a:lnTo>
                  <a:lnTo>
                    <a:pt x="599" y="14"/>
                  </a:lnTo>
                  <a:lnTo>
                    <a:pt x="602" y="15"/>
                  </a:lnTo>
                  <a:lnTo>
                    <a:pt x="604" y="15"/>
                  </a:lnTo>
                  <a:lnTo>
                    <a:pt x="611" y="12"/>
                  </a:lnTo>
                  <a:lnTo>
                    <a:pt x="613" y="10"/>
                  </a:lnTo>
                  <a:lnTo>
                    <a:pt x="618" y="4"/>
                  </a:lnTo>
                  <a:lnTo>
                    <a:pt x="619" y="3"/>
                  </a:lnTo>
                  <a:lnTo>
                    <a:pt x="622" y="2"/>
                  </a:lnTo>
                  <a:lnTo>
                    <a:pt x="623" y="2"/>
                  </a:lnTo>
                  <a:lnTo>
                    <a:pt x="625" y="3"/>
                  </a:lnTo>
                  <a:lnTo>
                    <a:pt x="626" y="3"/>
                  </a:lnTo>
                  <a:lnTo>
                    <a:pt x="627" y="2"/>
                  </a:lnTo>
                  <a:lnTo>
                    <a:pt x="627" y="1"/>
                  </a:lnTo>
                  <a:lnTo>
                    <a:pt x="627" y="0"/>
                  </a:lnTo>
                  <a:lnTo>
                    <a:pt x="628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7" name="Freeform 49">
              <a:extLst>
                <a:ext uri="{FF2B5EF4-FFF2-40B4-BE49-F238E27FC236}">
                  <a16:creationId xmlns:a16="http://schemas.microsoft.com/office/drawing/2014/main" id="{3BFE23E1-ADB7-992E-401C-C3724DEDE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276" y="3101975"/>
              <a:ext cx="2887663" cy="1860550"/>
            </a:xfrm>
            <a:custGeom>
              <a:avLst/>
              <a:gdLst>
                <a:gd name="T0" fmla="*/ 68 w 1819"/>
                <a:gd name="T1" fmla="*/ 1124 h 1172"/>
                <a:gd name="T2" fmla="*/ 114 w 1819"/>
                <a:gd name="T3" fmla="*/ 1114 h 1172"/>
                <a:gd name="T4" fmla="*/ 242 w 1819"/>
                <a:gd name="T5" fmla="*/ 1087 h 1172"/>
                <a:gd name="T6" fmla="*/ 354 w 1819"/>
                <a:gd name="T7" fmla="*/ 1060 h 1172"/>
                <a:gd name="T8" fmla="*/ 471 w 1819"/>
                <a:gd name="T9" fmla="*/ 957 h 1172"/>
                <a:gd name="T10" fmla="*/ 570 w 1819"/>
                <a:gd name="T11" fmla="*/ 894 h 1172"/>
                <a:gd name="T12" fmla="*/ 548 w 1819"/>
                <a:gd name="T13" fmla="*/ 863 h 1172"/>
                <a:gd name="T14" fmla="*/ 538 w 1819"/>
                <a:gd name="T15" fmla="*/ 857 h 1172"/>
                <a:gd name="T16" fmla="*/ 570 w 1819"/>
                <a:gd name="T17" fmla="*/ 793 h 1172"/>
                <a:gd name="T18" fmla="*/ 694 w 1819"/>
                <a:gd name="T19" fmla="*/ 728 h 1172"/>
                <a:gd name="T20" fmla="*/ 788 w 1819"/>
                <a:gd name="T21" fmla="*/ 732 h 1172"/>
                <a:gd name="T22" fmla="*/ 847 w 1819"/>
                <a:gd name="T23" fmla="*/ 735 h 1172"/>
                <a:gd name="T24" fmla="*/ 839 w 1819"/>
                <a:gd name="T25" fmla="*/ 723 h 1172"/>
                <a:gd name="T26" fmla="*/ 848 w 1819"/>
                <a:gd name="T27" fmla="*/ 693 h 1172"/>
                <a:gd name="T28" fmla="*/ 829 w 1819"/>
                <a:gd name="T29" fmla="*/ 644 h 1172"/>
                <a:gd name="T30" fmla="*/ 817 w 1819"/>
                <a:gd name="T31" fmla="*/ 598 h 1172"/>
                <a:gd name="T32" fmla="*/ 795 w 1819"/>
                <a:gd name="T33" fmla="*/ 565 h 1172"/>
                <a:gd name="T34" fmla="*/ 795 w 1819"/>
                <a:gd name="T35" fmla="*/ 509 h 1172"/>
                <a:gd name="T36" fmla="*/ 792 w 1819"/>
                <a:gd name="T37" fmla="*/ 493 h 1172"/>
                <a:gd name="T38" fmla="*/ 787 w 1819"/>
                <a:gd name="T39" fmla="*/ 416 h 1172"/>
                <a:gd name="T40" fmla="*/ 782 w 1819"/>
                <a:gd name="T41" fmla="*/ 353 h 1172"/>
                <a:gd name="T42" fmla="*/ 756 w 1819"/>
                <a:gd name="T43" fmla="*/ 326 h 1172"/>
                <a:gd name="T44" fmla="*/ 730 w 1819"/>
                <a:gd name="T45" fmla="*/ 305 h 1172"/>
                <a:gd name="T46" fmla="*/ 758 w 1819"/>
                <a:gd name="T47" fmla="*/ 301 h 1172"/>
                <a:gd name="T48" fmla="*/ 785 w 1819"/>
                <a:gd name="T49" fmla="*/ 293 h 1172"/>
                <a:gd name="T50" fmla="*/ 832 w 1819"/>
                <a:gd name="T51" fmla="*/ 266 h 1172"/>
                <a:gd name="T52" fmla="*/ 847 w 1819"/>
                <a:gd name="T53" fmla="*/ 245 h 1172"/>
                <a:gd name="T54" fmla="*/ 864 w 1819"/>
                <a:gd name="T55" fmla="*/ 221 h 1172"/>
                <a:gd name="T56" fmla="*/ 886 w 1819"/>
                <a:gd name="T57" fmla="*/ 205 h 1172"/>
                <a:gd name="T58" fmla="*/ 902 w 1819"/>
                <a:gd name="T59" fmla="*/ 200 h 1172"/>
                <a:gd name="T60" fmla="*/ 913 w 1819"/>
                <a:gd name="T61" fmla="*/ 206 h 1172"/>
                <a:gd name="T62" fmla="*/ 932 w 1819"/>
                <a:gd name="T63" fmla="*/ 199 h 1172"/>
                <a:gd name="T64" fmla="*/ 940 w 1819"/>
                <a:gd name="T65" fmla="*/ 180 h 1172"/>
                <a:gd name="T66" fmla="*/ 957 w 1819"/>
                <a:gd name="T67" fmla="*/ 180 h 1172"/>
                <a:gd name="T68" fmla="*/ 974 w 1819"/>
                <a:gd name="T69" fmla="*/ 193 h 1172"/>
                <a:gd name="T70" fmla="*/ 1007 w 1819"/>
                <a:gd name="T71" fmla="*/ 172 h 1172"/>
                <a:gd name="T72" fmla="*/ 1023 w 1819"/>
                <a:gd name="T73" fmla="*/ 146 h 1172"/>
                <a:gd name="T74" fmla="*/ 1040 w 1819"/>
                <a:gd name="T75" fmla="*/ 133 h 1172"/>
                <a:gd name="T76" fmla="*/ 1072 w 1819"/>
                <a:gd name="T77" fmla="*/ 116 h 1172"/>
                <a:gd name="T78" fmla="*/ 1104 w 1819"/>
                <a:gd name="T79" fmla="*/ 105 h 1172"/>
                <a:gd name="T80" fmla="*/ 1122 w 1819"/>
                <a:gd name="T81" fmla="*/ 91 h 1172"/>
                <a:gd name="T82" fmla="*/ 1161 w 1819"/>
                <a:gd name="T83" fmla="*/ 82 h 1172"/>
                <a:gd name="T84" fmla="*/ 1207 w 1819"/>
                <a:gd name="T85" fmla="*/ 80 h 1172"/>
                <a:gd name="T86" fmla="*/ 1244 w 1819"/>
                <a:gd name="T87" fmla="*/ 79 h 1172"/>
                <a:gd name="T88" fmla="*/ 1287 w 1819"/>
                <a:gd name="T89" fmla="*/ 75 h 1172"/>
                <a:gd name="T90" fmla="*/ 1338 w 1819"/>
                <a:gd name="T91" fmla="*/ 54 h 1172"/>
                <a:gd name="T92" fmla="*/ 1370 w 1819"/>
                <a:gd name="T93" fmla="*/ 52 h 1172"/>
                <a:gd name="T94" fmla="*/ 1393 w 1819"/>
                <a:gd name="T95" fmla="*/ 46 h 1172"/>
                <a:gd name="T96" fmla="*/ 1426 w 1819"/>
                <a:gd name="T97" fmla="*/ 43 h 1172"/>
                <a:gd name="T98" fmla="*/ 1467 w 1819"/>
                <a:gd name="T99" fmla="*/ 27 h 1172"/>
                <a:gd name="T100" fmla="*/ 1495 w 1819"/>
                <a:gd name="T101" fmla="*/ 29 h 1172"/>
                <a:gd name="T102" fmla="*/ 1514 w 1819"/>
                <a:gd name="T103" fmla="*/ 29 h 1172"/>
                <a:gd name="T104" fmla="*/ 1543 w 1819"/>
                <a:gd name="T105" fmla="*/ 32 h 1172"/>
                <a:gd name="T106" fmla="*/ 1594 w 1819"/>
                <a:gd name="T107" fmla="*/ 42 h 1172"/>
                <a:gd name="T108" fmla="*/ 1608 w 1819"/>
                <a:gd name="T109" fmla="*/ 47 h 1172"/>
                <a:gd name="T110" fmla="*/ 1649 w 1819"/>
                <a:gd name="T111" fmla="*/ 65 h 1172"/>
                <a:gd name="T112" fmla="*/ 1667 w 1819"/>
                <a:gd name="T113" fmla="*/ 50 h 1172"/>
                <a:gd name="T114" fmla="*/ 1702 w 1819"/>
                <a:gd name="T115" fmla="*/ 41 h 1172"/>
                <a:gd name="T116" fmla="*/ 1751 w 1819"/>
                <a:gd name="T117" fmla="*/ 11 h 1172"/>
                <a:gd name="T118" fmla="*/ 1784 w 1819"/>
                <a:gd name="T119" fmla="*/ 5 h 1172"/>
                <a:gd name="T120" fmla="*/ 1794 w 1819"/>
                <a:gd name="T121" fmla="*/ 18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19" h="1172">
                  <a:moveTo>
                    <a:pt x="0" y="1172"/>
                  </a:moveTo>
                  <a:lnTo>
                    <a:pt x="5" y="1168"/>
                  </a:lnTo>
                  <a:lnTo>
                    <a:pt x="13" y="1162"/>
                  </a:lnTo>
                  <a:lnTo>
                    <a:pt x="27" y="1156"/>
                  </a:lnTo>
                  <a:lnTo>
                    <a:pt x="30" y="1153"/>
                  </a:lnTo>
                  <a:lnTo>
                    <a:pt x="41" y="1142"/>
                  </a:lnTo>
                  <a:lnTo>
                    <a:pt x="54" y="1134"/>
                  </a:lnTo>
                  <a:lnTo>
                    <a:pt x="61" y="1127"/>
                  </a:lnTo>
                  <a:lnTo>
                    <a:pt x="68" y="1124"/>
                  </a:lnTo>
                  <a:lnTo>
                    <a:pt x="70" y="1123"/>
                  </a:lnTo>
                  <a:lnTo>
                    <a:pt x="77" y="1115"/>
                  </a:lnTo>
                  <a:lnTo>
                    <a:pt x="81" y="1113"/>
                  </a:lnTo>
                  <a:lnTo>
                    <a:pt x="86" y="1114"/>
                  </a:lnTo>
                  <a:lnTo>
                    <a:pt x="92" y="1115"/>
                  </a:lnTo>
                  <a:lnTo>
                    <a:pt x="94" y="1115"/>
                  </a:lnTo>
                  <a:lnTo>
                    <a:pt x="97" y="1114"/>
                  </a:lnTo>
                  <a:lnTo>
                    <a:pt x="100" y="1113"/>
                  </a:lnTo>
                  <a:lnTo>
                    <a:pt x="114" y="1114"/>
                  </a:lnTo>
                  <a:lnTo>
                    <a:pt x="125" y="1103"/>
                  </a:lnTo>
                  <a:lnTo>
                    <a:pt x="137" y="1096"/>
                  </a:lnTo>
                  <a:lnTo>
                    <a:pt x="146" y="1095"/>
                  </a:lnTo>
                  <a:lnTo>
                    <a:pt x="160" y="1096"/>
                  </a:lnTo>
                  <a:lnTo>
                    <a:pt x="181" y="1105"/>
                  </a:lnTo>
                  <a:lnTo>
                    <a:pt x="191" y="1095"/>
                  </a:lnTo>
                  <a:lnTo>
                    <a:pt x="209" y="1094"/>
                  </a:lnTo>
                  <a:lnTo>
                    <a:pt x="226" y="1089"/>
                  </a:lnTo>
                  <a:lnTo>
                    <a:pt x="242" y="1087"/>
                  </a:lnTo>
                  <a:lnTo>
                    <a:pt x="261" y="1087"/>
                  </a:lnTo>
                  <a:lnTo>
                    <a:pt x="275" y="1087"/>
                  </a:lnTo>
                  <a:lnTo>
                    <a:pt x="290" y="1084"/>
                  </a:lnTo>
                  <a:lnTo>
                    <a:pt x="305" y="1082"/>
                  </a:lnTo>
                  <a:lnTo>
                    <a:pt x="309" y="1094"/>
                  </a:lnTo>
                  <a:lnTo>
                    <a:pt x="319" y="1098"/>
                  </a:lnTo>
                  <a:lnTo>
                    <a:pt x="331" y="1094"/>
                  </a:lnTo>
                  <a:lnTo>
                    <a:pt x="344" y="1078"/>
                  </a:lnTo>
                  <a:lnTo>
                    <a:pt x="354" y="1060"/>
                  </a:lnTo>
                  <a:lnTo>
                    <a:pt x="363" y="1044"/>
                  </a:lnTo>
                  <a:lnTo>
                    <a:pt x="375" y="1031"/>
                  </a:lnTo>
                  <a:lnTo>
                    <a:pt x="387" y="1023"/>
                  </a:lnTo>
                  <a:lnTo>
                    <a:pt x="401" y="1011"/>
                  </a:lnTo>
                  <a:lnTo>
                    <a:pt x="411" y="1004"/>
                  </a:lnTo>
                  <a:lnTo>
                    <a:pt x="423" y="996"/>
                  </a:lnTo>
                  <a:lnTo>
                    <a:pt x="441" y="989"/>
                  </a:lnTo>
                  <a:lnTo>
                    <a:pt x="457" y="975"/>
                  </a:lnTo>
                  <a:lnTo>
                    <a:pt x="471" y="957"/>
                  </a:lnTo>
                  <a:lnTo>
                    <a:pt x="483" y="950"/>
                  </a:lnTo>
                  <a:lnTo>
                    <a:pt x="497" y="947"/>
                  </a:lnTo>
                  <a:lnTo>
                    <a:pt x="516" y="946"/>
                  </a:lnTo>
                  <a:lnTo>
                    <a:pt x="536" y="940"/>
                  </a:lnTo>
                  <a:lnTo>
                    <a:pt x="559" y="929"/>
                  </a:lnTo>
                  <a:lnTo>
                    <a:pt x="558" y="920"/>
                  </a:lnTo>
                  <a:lnTo>
                    <a:pt x="557" y="911"/>
                  </a:lnTo>
                  <a:lnTo>
                    <a:pt x="562" y="905"/>
                  </a:lnTo>
                  <a:lnTo>
                    <a:pt x="570" y="894"/>
                  </a:lnTo>
                  <a:lnTo>
                    <a:pt x="563" y="884"/>
                  </a:lnTo>
                  <a:lnTo>
                    <a:pt x="562" y="882"/>
                  </a:lnTo>
                  <a:lnTo>
                    <a:pt x="562" y="879"/>
                  </a:lnTo>
                  <a:lnTo>
                    <a:pt x="561" y="876"/>
                  </a:lnTo>
                  <a:lnTo>
                    <a:pt x="560" y="875"/>
                  </a:lnTo>
                  <a:lnTo>
                    <a:pt x="555" y="872"/>
                  </a:lnTo>
                  <a:lnTo>
                    <a:pt x="553" y="871"/>
                  </a:lnTo>
                  <a:lnTo>
                    <a:pt x="550" y="865"/>
                  </a:lnTo>
                  <a:lnTo>
                    <a:pt x="548" y="863"/>
                  </a:lnTo>
                  <a:lnTo>
                    <a:pt x="546" y="863"/>
                  </a:lnTo>
                  <a:lnTo>
                    <a:pt x="544" y="864"/>
                  </a:lnTo>
                  <a:lnTo>
                    <a:pt x="540" y="867"/>
                  </a:lnTo>
                  <a:lnTo>
                    <a:pt x="539" y="868"/>
                  </a:lnTo>
                  <a:lnTo>
                    <a:pt x="537" y="868"/>
                  </a:lnTo>
                  <a:lnTo>
                    <a:pt x="535" y="867"/>
                  </a:lnTo>
                  <a:lnTo>
                    <a:pt x="535" y="864"/>
                  </a:lnTo>
                  <a:lnTo>
                    <a:pt x="536" y="861"/>
                  </a:lnTo>
                  <a:lnTo>
                    <a:pt x="538" y="857"/>
                  </a:lnTo>
                  <a:lnTo>
                    <a:pt x="539" y="854"/>
                  </a:lnTo>
                  <a:lnTo>
                    <a:pt x="538" y="843"/>
                  </a:lnTo>
                  <a:lnTo>
                    <a:pt x="538" y="840"/>
                  </a:lnTo>
                  <a:lnTo>
                    <a:pt x="540" y="838"/>
                  </a:lnTo>
                  <a:lnTo>
                    <a:pt x="546" y="834"/>
                  </a:lnTo>
                  <a:lnTo>
                    <a:pt x="555" y="833"/>
                  </a:lnTo>
                  <a:lnTo>
                    <a:pt x="557" y="797"/>
                  </a:lnTo>
                  <a:lnTo>
                    <a:pt x="565" y="793"/>
                  </a:lnTo>
                  <a:lnTo>
                    <a:pt x="570" y="793"/>
                  </a:lnTo>
                  <a:lnTo>
                    <a:pt x="574" y="793"/>
                  </a:lnTo>
                  <a:lnTo>
                    <a:pt x="610" y="787"/>
                  </a:lnTo>
                  <a:lnTo>
                    <a:pt x="636" y="779"/>
                  </a:lnTo>
                  <a:lnTo>
                    <a:pt x="657" y="776"/>
                  </a:lnTo>
                  <a:lnTo>
                    <a:pt x="652" y="762"/>
                  </a:lnTo>
                  <a:lnTo>
                    <a:pt x="644" y="740"/>
                  </a:lnTo>
                  <a:lnTo>
                    <a:pt x="650" y="736"/>
                  </a:lnTo>
                  <a:lnTo>
                    <a:pt x="673" y="734"/>
                  </a:lnTo>
                  <a:lnTo>
                    <a:pt x="694" y="728"/>
                  </a:lnTo>
                  <a:lnTo>
                    <a:pt x="710" y="728"/>
                  </a:lnTo>
                  <a:lnTo>
                    <a:pt x="719" y="729"/>
                  </a:lnTo>
                  <a:lnTo>
                    <a:pt x="727" y="729"/>
                  </a:lnTo>
                  <a:lnTo>
                    <a:pt x="736" y="730"/>
                  </a:lnTo>
                  <a:lnTo>
                    <a:pt x="746" y="730"/>
                  </a:lnTo>
                  <a:lnTo>
                    <a:pt x="757" y="731"/>
                  </a:lnTo>
                  <a:lnTo>
                    <a:pt x="767" y="731"/>
                  </a:lnTo>
                  <a:lnTo>
                    <a:pt x="778" y="732"/>
                  </a:lnTo>
                  <a:lnTo>
                    <a:pt x="788" y="732"/>
                  </a:lnTo>
                  <a:lnTo>
                    <a:pt x="798" y="733"/>
                  </a:lnTo>
                  <a:lnTo>
                    <a:pt x="807" y="733"/>
                  </a:lnTo>
                  <a:lnTo>
                    <a:pt x="816" y="734"/>
                  </a:lnTo>
                  <a:lnTo>
                    <a:pt x="823" y="734"/>
                  </a:lnTo>
                  <a:lnTo>
                    <a:pt x="829" y="735"/>
                  </a:lnTo>
                  <a:lnTo>
                    <a:pt x="834" y="735"/>
                  </a:lnTo>
                  <a:lnTo>
                    <a:pt x="837" y="735"/>
                  </a:lnTo>
                  <a:lnTo>
                    <a:pt x="838" y="735"/>
                  </a:lnTo>
                  <a:lnTo>
                    <a:pt x="847" y="735"/>
                  </a:lnTo>
                  <a:lnTo>
                    <a:pt x="851" y="734"/>
                  </a:lnTo>
                  <a:lnTo>
                    <a:pt x="854" y="729"/>
                  </a:lnTo>
                  <a:lnTo>
                    <a:pt x="853" y="726"/>
                  </a:lnTo>
                  <a:lnTo>
                    <a:pt x="851" y="725"/>
                  </a:lnTo>
                  <a:lnTo>
                    <a:pt x="848" y="724"/>
                  </a:lnTo>
                  <a:lnTo>
                    <a:pt x="846" y="724"/>
                  </a:lnTo>
                  <a:lnTo>
                    <a:pt x="842" y="726"/>
                  </a:lnTo>
                  <a:lnTo>
                    <a:pt x="839" y="726"/>
                  </a:lnTo>
                  <a:lnTo>
                    <a:pt x="839" y="723"/>
                  </a:lnTo>
                  <a:lnTo>
                    <a:pt x="839" y="722"/>
                  </a:lnTo>
                  <a:lnTo>
                    <a:pt x="842" y="720"/>
                  </a:lnTo>
                  <a:lnTo>
                    <a:pt x="843" y="718"/>
                  </a:lnTo>
                  <a:lnTo>
                    <a:pt x="843" y="717"/>
                  </a:lnTo>
                  <a:lnTo>
                    <a:pt x="843" y="715"/>
                  </a:lnTo>
                  <a:lnTo>
                    <a:pt x="844" y="714"/>
                  </a:lnTo>
                  <a:lnTo>
                    <a:pt x="846" y="701"/>
                  </a:lnTo>
                  <a:lnTo>
                    <a:pt x="848" y="696"/>
                  </a:lnTo>
                  <a:lnTo>
                    <a:pt x="848" y="693"/>
                  </a:lnTo>
                  <a:lnTo>
                    <a:pt x="850" y="691"/>
                  </a:lnTo>
                  <a:lnTo>
                    <a:pt x="852" y="690"/>
                  </a:lnTo>
                  <a:lnTo>
                    <a:pt x="858" y="689"/>
                  </a:lnTo>
                  <a:lnTo>
                    <a:pt x="861" y="687"/>
                  </a:lnTo>
                  <a:lnTo>
                    <a:pt x="866" y="684"/>
                  </a:lnTo>
                  <a:lnTo>
                    <a:pt x="872" y="676"/>
                  </a:lnTo>
                  <a:lnTo>
                    <a:pt x="870" y="673"/>
                  </a:lnTo>
                  <a:lnTo>
                    <a:pt x="838" y="647"/>
                  </a:lnTo>
                  <a:lnTo>
                    <a:pt x="829" y="644"/>
                  </a:lnTo>
                  <a:lnTo>
                    <a:pt x="826" y="641"/>
                  </a:lnTo>
                  <a:lnTo>
                    <a:pt x="809" y="614"/>
                  </a:lnTo>
                  <a:lnTo>
                    <a:pt x="815" y="610"/>
                  </a:lnTo>
                  <a:lnTo>
                    <a:pt x="816" y="608"/>
                  </a:lnTo>
                  <a:lnTo>
                    <a:pt x="816" y="607"/>
                  </a:lnTo>
                  <a:lnTo>
                    <a:pt x="816" y="606"/>
                  </a:lnTo>
                  <a:lnTo>
                    <a:pt x="816" y="604"/>
                  </a:lnTo>
                  <a:lnTo>
                    <a:pt x="817" y="602"/>
                  </a:lnTo>
                  <a:lnTo>
                    <a:pt x="817" y="598"/>
                  </a:lnTo>
                  <a:lnTo>
                    <a:pt x="816" y="595"/>
                  </a:lnTo>
                  <a:lnTo>
                    <a:pt x="815" y="593"/>
                  </a:lnTo>
                  <a:lnTo>
                    <a:pt x="811" y="591"/>
                  </a:lnTo>
                  <a:lnTo>
                    <a:pt x="807" y="588"/>
                  </a:lnTo>
                  <a:lnTo>
                    <a:pt x="806" y="584"/>
                  </a:lnTo>
                  <a:lnTo>
                    <a:pt x="804" y="580"/>
                  </a:lnTo>
                  <a:lnTo>
                    <a:pt x="802" y="575"/>
                  </a:lnTo>
                  <a:lnTo>
                    <a:pt x="795" y="570"/>
                  </a:lnTo>
                  <a:lnTo>
                    <a:pt x="795" y="565"/>
                  </a:lnTo>
                  <a:lnTo>
                    <a:pt x="795" y="550"/>
                  </a:lnTo>
                  <a:lnTo>
                    <a:pt x="795" y="547"/>
                  </a:lnTo>
                  <a:lnTo>
                    <a:pt x="797" y="543"/>
                  </a:lnTo>
                  <a:lnTo>
                    <a:pt x="799" y="535"/>
                  </a:lnTo>
                  <a:lnTo>
                    <a:pt x="801" y="532"/>
                  </a:lnTo>
                  <a:lnTo>
                    <a:pt x="803" y="528"/>
                  </a:lnTo>
                  <a:lnTo>
                    <a:pt x="802" y="524"/>
                  </a:lnTo>
                  <a:lnTo>
                    <a:pt x="797" y="511"/>
                  </a:lnTo>
                  <a:lnTo>
                    <a:pt x="795" y="509"/>
                  </a:lnTo>
                  <a:lnTo>
                    <a:pt x="794" y="507"/>
                  </a:lnTo>
                  <a:lnTo>
                    <a:pt x="789" y="506"/>
                  </a:lnTo>
                  <a:lnTo>
                    <a:pt x="787" y="504"/>
                  </a:lnTo>
                  <a:lnTo>
                    <a:pt x="786" y="503"/>
                  </a:lnTo>
                  <a:lnTo>
                    <a:pt x="787" y="500"/>
                  </a:lnTo>
                  <a:lnTo>
                    <a:pt x="788" y="499"/>
                  </a:lnTo>
                  <a:lnTo>
                    <a:pt x="790" y="497"/>
                  </a:lnTo>
                  <a:lnTo>
                    <a:pt x="791" y="496"/>
                  </a:lnTo>
                  <a:lnTo>
                    <a:pt x="792" y="493"/>
                  </a:lnTo>
                  <a:lnTo>
                    <a:pt x="792" y="492"/>
                  </a:lnTo>
                  <a:lnTo>
                    <a:pt x="791" y="488"/>
                  </a:lnTo>
                  <a:lnTo>
                    <a:pt x="790" y="480"/>
                  </a:lnTo>
                  <a:lnTo>
                    <a:pt x="790" y="474"/>
                  </a:lnTo>
                  <a:lnTo>
                    <a:pt x="795" y="450"/>
                  </a:lnTo>
                  <a:lnTo>
                    <a:pt x="796" y="447"/>
                  </a:lnTo>
                  <a:lnTo>
                    <a:pt x="795" y="446"/>
                  </a:lnTo>
                  <a:lnTo>
                    <a:pt x="795" y="444"/>
                  </a:lnTo>
                  <a:lnTo>
                    <a:pt x="787" y="416"/>
                  </a:lnTo>
                  <a:lnTo>
                    <a:pt x="784" y="410"/>
                  </a:lnTo>
                  <a:lnTo>
                    <a:pt x="779" y="404"/>
                  </a:lnTo>
                  <a:lnTo>
                    <a:pt x="792" y="389"/>
                  </a:lnTo>
                  <a:lnTo>
                    <a:pt x="791" y="388"/>
                  </a:lnTo>
                  <a:lnTo>
                    <a:pt x="786" y="387"/>
                  </a:lnTo>
                  <a:lnTo>
                    <a:pt x="772" y="372"/>
                  </a:lnTo>
                  <a:lnTo>
                    <a:pt x="773" y="369"/>
                  </a:lnTo>
                  <a:lnTo>
                    <a:pt x="779" y="359"/>
                  </a:lnTo>
                  <a:lnTo>
                    <a:pt x="782" y="353"/>
                  </a:lnTo>
                  <a:lnTo>
                    <a:pt x="784" y="352"/>
                  </a:lnTo>
                  <a:lnTo>
                    <a:pt x="784" y="350"/>
                  </a:lnTo>
                  <a:lnTo>
                    <a:pt x="782" y="348"/>
                  </a:lnTo>
                  <a:lnTo>
                    <a:pt x="769" y="340"/>
                  </a:lnTo>
                  <a:lnTo>
                    <a:pt x="765" y="336"/>
                  </a:lnTo>
                  <a:lnTo>
                    <a:pt x="759" y="333"/>
                  </a:lnTo>
                  <a:lnTo>
                    <a:pt x="757" y="330"/>
                  </a:lnTo>
                  <a:lnTo>
                    <a:pt x="756" y="328"/>
                  </a:lnTo>
                  <a:lnTo>
                    <a:pt x="756" y="326"/>
                  </a:lnTo>
                  <a:lnTo>
                    <a:pt x="756" y="324"/>
                  </a:lnTo>
                  <a:lnTo>
                    <a:pt x="754" y="324"/>
                  </a:lnTo>
                  <a:lnTo>
                    <a:pt x="749" y="323"/>
                  </a:lnTo>
                  <a:lnTo>
                    <a:pt x="745" y="320"/>
                  </a:lnTo>
                  <a:lnTo>
                    <a:pt x="742" y="316"/>
                  </a:lnTo>
                  <a:lnTo>
                    <a:pt x="737" y="313"/>
                  </a:lnTo>
                  <a:lnTo>
                    <a:pt x="733" y="312"/>
                  </a:lnTo>
                  <a:lnTo>
                    <a:pt x="731" y="309"/>
                  </a:lnTo>
                  <a:lnTo>
                    <a:pt x="730" y="305"/>
                  </a:lnTo>
                  <a:lnTo>
                    <a:pt x="730" y="300"/>
                  </a:lnTo>
                  <a:lnTo>
                    <a:pt x="732" y="299"/>
                  </a:lnTo>
                  <a:lnTo>
                    <a:pt x="733" y="299"/>
                  </a:lnTo>
                  <a:lnTo>
                    <a:pt x="734" y="300"/>
                  </a:lnTo>
                  <a:lnTo>
                    <a:pt x="737" y="298"/>
                  </a:lnTo>
                  <a:lnTo>
                    <a:pt x="742" y="299"/>
                  </a:lnTo>
                  <a:lnTo>
                    <a:pt x="746" y="301"/>
                  </a:lnTo>
                  <a:lnTo>
                    <a:pt x="750" y="302"/>
                  </a:lnTo>
                  <a:lnTo>
                    <a:pt x="758" y="301"/>
                  </a:lnTo>
                  <a:lnTo>
                    <a:pt x="761" y="302"/>
                  </a:lnTo>
                  <a:lnTo>
                    <a:pt x="762" y="302"/>
                  </a:lnTo>
                  <a:lnTo>
                    <a:pt x="763" y="302"/>
                  </a:lnTo>
                  <a:lnTo>
                    <a:pt x="764" y="300"/>
                  </a:lnTo>
                  <a:lnTo>
                    <a:pt x="775" y="296"/>
                  </a:lnTo>
                  <a:lnTo>
                    <a:pt x="779" y="294"/>
                  </a:lnTo>
                  <a:lnTo>
                    <a:pt x="780" y="293"/>
                  </a:lnTo>
                  <a:lnTo>
                    <a:pt x="784" y="293"/>
                  </a:lnTo>
                  <a:lnTo>
                    <a:pt x="785" y="293"/>
                  </a:lnTo>
                  <a:lnTo>
                    <a:pt x="787" y="292"/>
                  </a:lnTo>
                  <a:lnTo>
                    <a:pt x="791" y="288"/>
                  </a:lnTo>
                  <a:lnTo>
                    <a:pt x="798" y="285"/>
                  </a:lnTo>
                  <a:lnTo>
                    <a:pt x="800" y="284"/>
                  </a:lnTo>
                  <a:lnTo>
                    <a:pt x="801" y="281"/>
                  </a:lnTo>
                  <a:lnTo>
                    <a:pt x="815" y="269"/>
                  </a:lnTo>
                  <a:lnTo>
                    <a:pt x="817" y="269"/>
                  </a:lnTo>
                  <a:lnTo>
                    <a:pt x="829" y="267"/>
                  </a:lnTo>
                  <a:lnTo>
                    <a:pt x="832" y="266"/>
                  </a:lnTo>
                  <a:lnTo>
                    <a:pt x="833" y="266"/>
                  </a:lnTo>
                  <a:lnTo>
                    <a:pt x="833" y="265"/>
                  </a:lnTo>
                  <a:lnTo>
                    <a:pt x="837" y="261"/>
                  </a:lnTo>
                  <a:lnTo>
                    <a:pt x="838" y="260"/>
                  </a:lnTo>
                  <a:lnTo>
                    <a:pt x="841" y="258"/>
                  </a:lnTo>
                  <a:lnTo>
                    <a:pt x="843" y="257"/>
                  </a:lnTo>
                  <a:lnTo>
                    <a:pt x="844" y="255"/>
                  </a:lnTo>
                  <a:lnTo>
                    <a:pt x="846" y="252"/>
                  </a:lnTo>
                  <a:lnTo>
                    <a:pt x="847" y="245"/>
                  </a:lnTo>
                  <a:lnTo>
                    <a:pt x="848" y="242"/>
                  </a:lnTo>
                  <a:lnTo>
                    <a:pt x="849" y="240"/>
                  </a:lnTo>
                  <a:lnTo>
                    <a:pt x="854" y="229"/>
                  </a:lnTo>
                  <a:lnTo>
                    <a:pt x="854" y="227"/>
                  </a:lnTo>
                  <a:lnTo>
                    <a:pt x="856" y="226"/>
                  </a:lnTo>
                  <a:lnTo>
                    <a:pt x="859" y="226"/>
                  </a:lnTo>
                  <a:lnTo>
                    <a:pt x="859" y="225"/>
                  </a:lnTo>
                  <a:lnTo>
                    <a:pt x="862" y="222"/>
                  </a:lnTo>
                  <a:lnTo>
                    <a:pt x="864" y="221"/>
                  </a:lnTo>
                  <a:lnTo>
                    <a:pt x="867" y="218"/>
                  </a:lnTo>
                  <a:lnTo>
                    <a:pt x="870" y="214"/>
                  </a:lnTo>
                  <a:lnTo>
                    <a:pt x="871" y="213"/>
                  </a:lnTo>
                  <a:lnTo>
                    <a:pt x="872" y="212"/>
                  </a:lnTo>
                  <a:lnTo>
                    <a:pt x="877" y="211"/>
                  </a:lnTo>
                  <a:lnTo>
                    <a:pt x="880" y="209"/>
                  </a:lnTo>
                  <a:lnTo>
                    <a:pt x="881" y="207"/>
                  </a:lnTo>
                  <a:lnTo>
                    <a:pt x="883" y="206"/>
                  </a:lnTo>
                  <a:lnTo>
                    <a:pt x="886" y="205"/>
                  </a:lnTo>
                  <a:lnTo>
                    <a:pt x="887" y="205"/>
                  </a:lnTo>
                  <a:lnTo>
                    <a:pt x="888" y="207"/>
                  </a:lnTo>
                  <a:lnTo>
                    <a:pt x="889" y="207"/>
                  </a:lnTo>
                  <a:lnTo>
                    <a:pt x="890" y="207"/>
                  </a:lnTo>
                  <a:lnTo>
                    <a:pt x="894" y="204"/>
                  </a:lnTo>
                  <a:lnTo>
                    <a:pt x="898" y="199"/>
                  </a:lnTo>
                  <a:lnTo>
                    <a:pt x="901" y="198"/>
                  </a:lnTo>
                  <a:lnTo>
                    <a:pt x="902" y="199"/>
                  </a:lnTo>
                  <a:lnTo>
                    <a:pt x="902" y="200"/>
                  </a:lnTo>
                  <a:lnTo>
                    <a:pt x="903" y="201"/>
                  </a:lnTo>
                  <a:lnTo>
                    <a:pt x="905" y="201"/>
                  </a:lnTo>
                  <a:lnTo>
                    <a:pt x="906" y="202"/>
                  </a:lnTo>
                  <a:lnTo>
                    <a:pt x="909" y="202"/>
                  </a:lnTo>
                  <a:lnTo>
                    <a:pt x="910" y="202"/>
                  </a:lnTo>
                  <a:lnTo>
                    <a:pt x="912" y="202"/>
                  </a:lnTo>
                  <a:lnTo>
                    <a:pt x="912" y="203"/>
                  </a:lnTo>
                  <a:lnTo>
                    <a:pt x="912" y="205"/>
                  </a:lnTo>
                  <a:lnTo>
                    <a:pt x="913" y="206"/>
                  </a:lnTo>
                  <a:lnTo>
                    <a:pt x="914" y="206"/>
                  </a:lnTo>
                  <a:lnTo>
                    <a:pt x="919" y="206"/>
                  </a:lnTo>
                  <a:lnTo>
                    <a:pt x="922" y="205"/>
                  </a:lnTo>
                  <a:lnTo>
                    <a:pt x="923" y="204"/>
                  </a:lnTo>
                  <a:lnTo>
                    <a:pt x="926" y="202"/>
                  </a:lnTo>
                  <a:lnTo>
                    <a:pt x="927" y="199"/>
                  </a:lnTo>
                  <a:lnTo>
                    <a:pt x="929" y="198"/>
                  </a:lnTo>
                  <a:lnTo>
                    <a:pt x="931" y="199"/>
                  </a:lnTo>
                  <a:lnTo>
                    <a:pt x="932" y="199"/>
                  </a:lnTo>
                  <a:lnTo>
                    <a:pt x="933" y="198"/>
                  </a:lnTo>
                  <a:lnTo>
                    <a:pt x="933" y="197"/>
                  </a:lnTo>
                  <a:lnTo>
                    <a:pt x="939" y="185"/>
                  </a:lnTo>
                  <a:lnTo>
                    <a:pt x="939" y="184"/>
                  </a:lnTo>
                  <a:lnTo>
                    <a:pt x="939" y="183"/>
                  </a:lnTo>
                  <a:lnTo>
                    <a:pt x="939" y="182"/>
                  </a:lnTo>
                  <a:lnTo>
                    <a:pt x="939" y="181"/>
                  </a:lnTo>
                  <a:lnTo>
                    <a:pt x="939" y="180"/>
                  </a:lnTo>
                  <a:lnTo>
                    <a:pt x="940" y="180"/>
                  </a:lnTo>
                  <a:lnTo>
                    <a:pt x="941" y="181"/>
                  </a:lnTo>
                  <a:lnTo>
                    <a:pt x="942" y="181"/>
                  </a:lnTo>
                  <a:lnTo>
                    <a:pt x="943" y="181"/>
                  </a:lnTo>
                  <a:lnTo>
                    <a:pt x="945" y="181"/>
                  </a:lnTo>
                  <a:lnTo>
                    <a:pt x="946" y="181"/>
                  </a:lnTo>
                  <a:lnTo>
                    <a:pt x="952" y="179"/>
                  </a:lnTo>
                  <a:lnTo>
                    <a:pt x="955" y="179"/>
                  </a:lnTo>
                  <a:lnTo>
                    <a:pt x="956" y="179"/>
                  </a:lnTo>
                  <a:lnTo>
                    <a:pt x="957" y="180"/>
                  </a:lnTo>
                  <a:lnTo>
                    <a:pt x="958" y="181"/>
                  </a:lnTo>
                  <a:lnTo>
                    <a:pt x="959" y="182"/>
                  </a:lnTo>
                  <a:lnTo>
                    <a:pt x="960" y="182"/>
                  </a:lnTo>
                  <a:lnTo>
                    <a:pt x="961" y="184"/>
                  </a:lnTo>
                  <a:lnTo>
                    <a:pt x="960" y="186"/>
                  </a:lnTo>
                  <a:lnTo>
                    <a:pt x="960" y="188"/>
                  </a:lnTo>
                  <a:lnTo>
                    <a:pt x="963" y="190"/>
                  </a:lnTo>
                  <a:lnTo>
                    <a:pt x="965" y="191"/>
                  </a:lnTo>
                  <a:lnTo>
                    <a:pt x="974" y="193"/>
                  </a:lnTo>
                  <a:lnTo>
                    <a:pt x="979" y="195"/>
                  </a:lnTo>
                  <a:lnTo>
                    <a:pt x="982" y="196"/>
                  </a:lnTo>
                  <a:lnTo>
                    <a:pt x="983" y="196"/>
                  </a:lnTo>
                  <a:lnTo>
                    <a:pt x="987" y="195"/>
                  </a:lnTo>
                  <a:lnTo>
                    <a:pt x="992" y="192"/>
                  </a:lnTo>
                  <a:lnTo>
                    <a:pt x="997" y="189"/>
                  </a:lnTo>
                  <a:lnTo>
                    <a:pt x="1001" y="185"/>
                  </a:lnTo>
                  <a:lnTo>
                    <a:pt x="1005" y="176"/>
                  </a:lnTo>
                  <a:lnTo>
                    <a:pt x="1007" y="172"/>
                  </a:lnTo>
                  <a:lnTo>
                    <a:pt x="1010" y="163"/>
                  </a:lnTo>
                  <a:lnTo>
                    <a:pt x="1011" y="159"/>
                  </a:lnTo>
                  <a:lnTo>
                    <a:pt x="1011" y="157"/>
                  </a:lnTo>
                  <a:lnTo>
                    <a:pt x="1012" y="157"/>
                  </a:lnTo>
                  <a:lnTo>
                    <a:pt x="1013" y="156"/>
                  </a:lnTo>
                  <a:lnTo>
                    <a:pt x="1014" y="156"/>
                  </a:lnTo>
                  <a:lnTo>
                    <a:pt x="1015" y="155"/>
                  </a:lnTo>
                  <a:lnTo>
                    <a:pt x="1021" y="148"/>
                  </a:lnTo>
                  <a:lnTo>
                    <a:pt x="1023" y="146"/>
                  </a:lnTo>
                  <a:lnTo>
                    <a:pt x="1030" y="145"/>
                  </a:lnTo>
                  <a:lnTo>
                    <a:pt x="1032" y="144"/>
                  </a:lnTo>
                  <a:lnTo>
                    <a:pt x="1032" y="142"/>
                  </a:lnTo>
                  <a:lnTo>
                    <a:pt x="1035" y="141"/>
                  </a:lnTo>
                  <a:lnTo>
                    <a:pt x="1036" y="140"/>
                  </a:lnTo>
                  <a:lnTo>
                    <a:pt x="1037" y="138"/>
                  </a:lnTo>
                  <a:lnTo>
                    <a:pt x="1037" y="135"/>
                  </a:lnTo>
                  <a:lnTo>
                    <a:pt x="1038" y="134"/>
                  </a:lnTo>
                  <a:lnTo>
                    <a:pt x="1040" y="133"/>
                  </a:lnTo>
                  <a:lnTo>
                    <a:pt x="1043" y="132"/>
                  </a:lnTo>
                  <a:lnTo>
                    <a:pt x="1048" y="132"/>
                  </a:lnTo>
                  <a:lnTo>
                    <a:pt x="1050" y="131"/>
                  </a:lnTo>
                  <a:lnTo>
                    <a:pt x="1053" y="130"/>
                  </a:lnTo>
                  <a:lnTo>
                    <a:pt x="1055" y="128"/>
                  </a:lnTo>
                  <a:lnTo>
                    <a:pt x="1063" y="122"/>
                  </a:lnTo>
                  <a:lnTo>
                    <a:pt x="1068" y="121"/>
                  </a:lnTo>
                  <a:lnTo>
                    <a:pt x="1071" y="119"/>
                  </a:lnTo>
                  <a:lnTo>
                    <a:pt x="1072" y="116"/>
                  </a:lnTo>
                  <a:lnTo>
                    <a:pt x="1074" y="115"/>
                  </a:lnTo>
                  <a:lnTo>
                    <a:pt x="1076" y="114"/>
                  </a:lnTo>
                  <a:lnTo>
                    <a:pt x="1085" y="113"/>
                  </a:lnTo>
                  <a:lnTo>
                    <a:pt x="1087" y="113"/>
                  </a:lnTo>
                  <a:lnTo>
                    <a:pt x="1089" y="112"/>
                  </a:lnTo>
                  <a:lnTo>
                    <a:pt x="1093" y="110"/>
                  </a:lnTo>
                  <a:lnTo>
                    <a:pt x="1101" y="108"/>
                  </a:lnTo>
                  <a:lnTo>
                    <a:pt x="1103" y="106"/>
                  </a:lnTo>
                  <a:lnTo>
                    <a:pt x="1104" y="105"/>
                  </a:lnTo>
                  <a:lnTo>
                    <a:pt x="1106" y="103"/>
                  </a:lnTo>
                  <a:lnTo>
                    <a:pt x="1108" y="101"/>
                  </a:lnTo>
                  <a:lnTo>
                    <a:pt x="1108" y="101"/>
                  </a:lnTo>
                  <a:lnTo>
                    <a:pt x="1109" y="100"/>
                  </a:lnTo>
                  <a:lnTo>
                    <a:pt x="1109" y="98"/>
                  </a:lnTo>
                  <a:lnTo>
                    <a:pt x="1110" y="97"/>
                  </a:lnTo>
                  <a:lnTo>
                    <a:pt x="1113" y="96"/>
                  </a:lnTo>
                  <a:lnTo>
                    <a:pt x="1118" y="94"/>
                  </a:lnTo>
                  <a:lnTo>
                    <a:pt x="1122" y="91"/>
                  </a:lnTo>
                  <a:lnTo>
                    <a:pt x="1131" y="91"/>
                  </a:lnTo>
                  <a:lnTo>
                    <a:pt x="1134" y="90"/>
                  </a:lnTo>
                  <a:lnTo>
                    <a:pt x="1138" y="88"/>
                  </a:lnTo>
                  <a:lnTo>
                    <a:pt x="1141" y="88"/>
                  </a:lnTo>
                  <a:lnTo>
                    <a:pt x="1146" y="88"/>
                  </a:lnTo>
                  <a:lnTo>
                    <a:pt x="1148" y="87"/>
                  </a:lnTo>
                  <a:lnTo>
                    <a:pt x="1151" y="86"/>
                  </a:lnTo>
                  <a:lnTo>
                    <a:pt x="1158" y="83"/>
                  </a:lnTo>
                  <a:lnTo>
                    <a:pt x="1161" y="82"/>
                  </a:lnTo>
                  <a:lnTo>
                    <a:pt x="1163" y="83"/>
                  </a:lnTo>
                  <a:lnTo>
                    <a:pt x="1168" y="85"/>
                  </a:lnTo>
                  <a:lnTo>
                    <a:pt x="1171" y="85"/>
                  </a:lnTo>
                  <a:lnTo>
                    <a:pt x="1174" y="85"/>
                  </a:lnTo>
                  <a:lnTo>
                    <a:pt x="1179" y="84"/>
                  </a:lnTo>
                  <a:lnTo>
                    <a:pt x="1201" y="82"/>
                  </a:lnTo>
                  <a:lnTo>
                    <a:pt x="1203" y="82"/>
                  </a:lnTo>
                  <a:lnTo>
                    <a:pt x="1204" y="82"/>
                  </a:lnTo>
                  <a:lnTo>
                    <a:pt x="1207" y="80"/>
                  </a:lnTo>
                  <a:lnTo>
                    <a:pt x="1209" y="80"/>
                  </a:lnTo>
                  <a:lnTo>
                    <a:pt x="1210" y="80"/>
                  </a:lnTo>
                  <a:lnTo>
                    <a:pt x="1212" y="81"/>
                  </a:lnTo>
                  <a:lnTo>
                    <a:pt x="1213" y="81"/>
                  </a:lnTo>
                  <a:lnTo>
                    <a:pt x="1220" y="79"/>
                  </a:lnTo>
                  <a:lnTo>
                    <a:pt x="1227" y="79"/>
                  </a:lnTo>
                  <a:lnTo>
                    <a:pt x="1232" y="80"/>
                  </a:lnTo>
                  <a:lnTo>
                    <a:pt x="1233" y="80"/>
                  </a:lnTo>
                  <a:lnTo>
                    <a:pt x="1244" y="79"/>
                  </a:lnTo>
                  <a:lnTo>
                    <a:pt x="1274" y="70"/>
                  </a:lnTo>
                  <a:lnTo>
                    <a:pt x="1276" y="68"/>
                  </a:lnTo>
                  <a:lnTo>
                    <a:pt x="1279" y="68"/>
                  </a:lnTo>
                  <a:lnTo>
                    <a:pt x="1282" y="69"/>
                  </a:lnTo>
                  <a:lnTo>
                    <a:pt x="1284" y="71"/>
                  </a:lnTo>
                  <a:lnTo>
                    <a:pt x="1284" y="72"/>
                  </a:lnTo>
                  <a:lnTo>
                    <a:pt x="1285" y="74"/>
                  </a:lnTo>
                  <a:lnTo>
                    <a:pt x="1285" y="75"/>
                  </a:lnTo>
                  <a:lnTo>
                    <a:pt x="1287" y="75"/>
                  </a:lnTo>
                  <a:lnTo>
                    <a:pt x="1288" y="75"/>
                  </a:lnTo>
                  <a:lnTo>
                    <a:pt x="1291" y="76"/>
                  </a:lnTo>
                  <a:lnTo>
                    <a:pt x="1292" y="76"/>
                  </a:lnTo>
                  <a:lnTo>
                    <a:pt x="1309" y="75"/>
                  </a:lnTo>
                  <a:lnTo>
                    <a:pt x="1313" y="74"/>
                  </a:lnTo>
                  <a:lnTo>
                    <a:pt x="1325" y="65"/>
                  </a:lnTo>
                  <a:lnTo>
                    <a:pt x="1332" y="60"/>
                  </a:lnTo>
                  <a:lnTo>
                    <a:pt x="1336" y="57"/>
                  </a:lnTo>
                  <a:lnTo>
                    <a:pt x="1338" y="54"/>
                  </a:lnTo>
                  <a:lnTo>
                    <a:pt x="1339" y="51"/>
                  </a:lnTo>
                  <a:lnTo>
                    <a:pt x="1342" y="48"/>
                  </a:lnTo>
                  <a:lnTo>
                    <a:pt x="1349" y="43"/>
                  </a:lnTo>
                  <a:lnTo>
                    <a:pt x="1355" y="42"/>
                  </a:lnTo>
                  <a:lnTo>
                    <a:pt x="1356" y="42"/>
                  </a:lnTo>
                  <a:lnTo>
                    <a:pt x="1359" y="43"/>
                  </a:lnTo>
                  <a:lnTo>
                    <a:pt x="1363" y="45"/>
                  </a:lnTo>
                  <a:lnTo>
                    <a:pt x="1366" y="48"/>
                  </a:lnTo>
                  <a:lnTo>
                    <a:pt x="1370" y="52"/>
                  </a:lnTo>
                  <a:lnTo>
                    <a:pt x="1374" y="53"/>
                  </a:lnTo>
                  <a:lnTo>
                    <a:pt x="1378" y="53"/>
                  </a:lnTo>
                  <a:lnTo>
                    <a:pt x="1379" y="53"/>
                  </a:lnTo>
                  <a:lnTo>
                    <a:pt x="1382" y="51"/>
                  </a:lnTo>
                  <a:lnTo>
                    <a:pt x="1384" y="48"/>
                  </a:lnTo>
                  <a:lnTo>
                    <a:pt x="1384" y="46"/>
                  </a:lnTo>
                  <a:lnTo>
                    <a:pt x="1384" y="43"/>
                  </a:lnTo>
                  <a:lnTo>
                    <a:pt x="1386" y="43"/>
                  </a:lnTo>
                  <a:lnTo>
                    <a:pt x="1393" y="46"/>
                  </a:lnTo>
                  <a:lnTo>
                    <a:pt x="1398" y="47"/>
                  </a:lnTo>
                  <a:lnTo>
                    <a:pt x="1412" y="48"/>
                  </a:lnTo>
                  <a:lnTo>
                    <a:pt x="1415" y="47"/>
                  </a:lnTo>
                  <a:lnTo>
                    <a:pt x="1420" y="46"/>
                  </a:lnTo>
                  <a:lnTo>
                    <a:pt x="1423" y="46"/>
                  </a:lnTo>
                  <a:lnTo>
                    <a:pt x="1423" y="45"/>
                  </a:lnTo>
                  <a:lnTo>
                    <a:pt x="1424" y="45"/>
                  </a:lnTo>
                  <a:lnTo>
                    <a:pt x="1425" y="44"/>
                  </a:lnTo>
                  <a:lnTo>
                    <a:pt x="1426" y="43"/>
                  </a:lnTo>
                  <a:lnTo>
                    <a:pt x="1427" y="43"/>
                  </a:lnTo>
                  <a:lnTo>
                    <a:pt x="1430" y="43"/>
                  </a:lnTo>
                  <a:lnTo>
                    <a:pt x="1431" y="43"/>
                  </a:lnTo>
                  <a:lnTo>
                    <a:pt x="1435" y="41"/>
                  </a:lnTo>
                  <a:lnTo>
                    <a:pt x="1443" y="34"/>
                  </a:lnTo>
                  <a:lnTo>
                    <a:pt x="1446" y="31"/>
                  </a:lnTo>
                  <a:lnTo>
                    <a:pt x="1456" y="27"/>
                  </a:lnTo>
                  <a:lnTo>
                    <a:pt x="1462" y="26"/>
                  </a:lnTo>
                  <a:lnTo>
                    <a:pt x="1467" y="27"/>
                  </a:lnTo>
                  <a:lnTo>
                    <a:pt x="1471" y="30"/>
                  </a:lnTo>
                  <a:lnTo>
                    <a:pt x="1473" y="31"/>
                  </a:lnTo>
                  <a:lnTo>
                    <a:pt x="1475" y="31"/>
                  </a:lnTo>
                  <a:lnTo>
                    <a:pt x="1477" y="30"/>
                  </a:lnTo>
                  <a:lnTo>
                    <a:pt x="1481" y="30"/>
                  </a:lnTo>
                  <a:lnTo>
                    <a:pt x="1482" y="30"/>
                  </a:lnTo>
                  <a:lnTo>
                    <a:pt x="1487" y="31"/>
                  </a:lnTo>
                  <a:lnTo>
                    <a:pt x="1490" y="32"/>
                  </a:lnTo>
                  <a:lnTo>
                    <a:pt x="1495" y="29"/>
                  </a:lnTo>
                  <a:lnTo>
                    <a:pt x="1497" y="29"/>
                  </a:lnTo>
                  <a:lnTo>
                    <a:pt x="1498" y="29"/>
                  </a:lnTo>
                  <a:lnTo>
                    <a:pt x="1501" y="30"/>
                  </a:lnTo>
                  <a:lnTo>
                    <a:pt x="1503" y="31"/>
                  </a:lnTo>
                  <a:lnTo>
                    <a:pt x="1504" y="30"/>
                  </a:lnTo>
                  <a:lnTo>
                    <a:pt x="1508" y="28"/>
                  </a:lnTo>
                  <a:lnTo>
                    <a:pt x="1508" y="27"/>
                  </a:lnTo>
                  <a:lnTo>
                    <a:pt x="1511" y="28"/>
                  </a:lnTo>
                  <a:lnTo>
                    <a:pt x="1514" y="29"/>
                  </a:lnTo>
                  <a:lnTo>
                    <a:pt x="1516" y="30"/>
                  </a:lnTo>
                  <a:lnTo>
                    <a:pt x="1530" y="27"/>
                  </a:lnTo>
                  <a:lnTo>
                    <a:pt x="1532" y="28"/>
                  </a:lnTo>
                  <a:lnTo>
                    <a:pt x="1534" y="28"/>
                  </a:lnTo>
                  <a:lnTo>
                    <a:pt x="1535" y="29"/>
                  </a:lnTo>
                  <a:lnTo>
                    <a:pt x="1537" y="30"/>
                  </a:lnTo>
                  <a:lnTo>
                    <a:pt x="1538" y="31"/>
                  </a:lnTo>
                  <a:lnTo>
                    <a:pt x="1542" y="31"/>
                  </a:lnTo>
                  <a:lnTo>
                    <a:pt x="1543" y="32"/>
                  </a:lnTo>
                  <a:lnTo>
                    <a:pt x="1547" y="30"/>
                  </a:lnTo>
                  <a:lnTo>
                    <a:pt x="1549" y="30"/>
                  </a:lnTo>
                  <a:lnTo>
                    <a:pt x="1552" y="30"/>
                  </a:lnTo>
                  <a:lnTo>
                    <a:pt x="1561" y="31"/>
                  </a:lnTo>
                  <a:lnTo>
                    <a:pt x="1570" y="30"/>
                  </a:lnTo>
                  <a:lnTo>
                    <a:pt x="1572" y="30"/>
                  </a:lnTo>
                  <a:lnTo>
                    <a:pt x="1592" y="38"/>
                  </a:lnTo>
                  <a:lnTo>
                    <a:pt x="1593" y="41"/>
                  </a:lnTo>
                  <a:lnTo>
                    <a:pt x="1594" y="42"/>
                  </a:lnTo>
                  <a:lnTo>
                    <a:pt x="1596" y="42"/>
                  </a:lnTo>
                  <a:lnTo>
                    <a:pt x="1597" y="42"/>
                  </a:lnTo>
                  <a:lnTo>
                    <a:pt x="1599" y="42"/>
                  </a:lnTo>
                  <a:lnTo>
                    <a:pt x="1600" y="43"/>
                  </a:lnTo>
                  <a:lnTo>
                    <a:pt x="1601" y="45"/>
                  </a:lnTo>
                  <a:lnTo>
                    <a:pt x="1601" y="45"/>
                  </a:lnTo>
                  <a:lnTo>
                    <a:pt x="1604" y="46"/>
                  </a:lnTo>
                  <a:lnTo>
                    <a:pt x="1605" y="46"/>
                  </a:lnTo>
                  <a:lnTo>
                    <a:pt x="1608" y="47"/>
                  </a:lnTo>
                  <a:lnTo>
                    <a:pt x="1610" y="47"/>
                  </a:lnTo>
                  <a:lnTo>
                    <a:pt x="1608" y="55"/>
                  </a:lnTo>
                  <a:lnTo>
                    <a:pt x="1608" y="57"/>
                  </a:lnTo>
                  <a:lnTo>
                    <a:pt x="1612" y="59"/>
                  </a:lnTo>
                  <a:lnTo>
                    <a:pt x="1626" y="67"/>
                  </a:lnTo>
                  <a:lnTo>
                    <a:pt x="1630" y="68"/>
                  </a:lnTo>
                  <a:lnTo>
                    <a:pt x="1635" y="68"/>
                  </a:lnTo>
                  <a:lnTo>
                    <a:pt x="1642" y="67"/>
                  </a:lnTo>
                  <a:lnTo>
                    <a:pt x="1649" y="65"/>
                  </a:lnTo>
                  <a:lnTo>
                    <a:pt x="1650" y="65"/>
                  </a:lnTo>
                  <a:lnTo>
                    <a:pt x="1654" y="65"/>
                  </a:lnTo>
                  <a:lnTo>
                    <a:pt x="1654" y="64"/>
                  </a:lnTo>
                  <a:lnTo>
                    <a:pt x="1656" y="62"/>
                  </a:lnTo>
                  <a:lnTo>
                    <a:pt x="1657" y="62"/>
                  </a:lnTo>
                  <a:lnTo>
                    <a:pt x="1661" y="60"/>
                  </a:lnTo>
                  <a:lnTo>
                    <a:pt x="1664" y="58"/>
                  </a:lnTo>
                  <a:lnTo>
                    <a:pt x="1666" y="53"/>
                  </a:lnTo>
                  <a:lnTo>
                    <a:pt x="1667" y="50"/>
                  </a:lnTo>
                  <a:lnTo>
                    <a:pt x="1669" y="48"/>
                  </a:lnTo>
                  <a:lnTo>
                    <a:pt x="1671" y="47"/>
                  </a:lnTo>
                  <a:lnTo>
                    <a:pt x="1677" y="45"/>
                  </a:lnTo>
                  <a:lnTo>
                    <a:pt x="1678" y="45"/>
                  </a:lnTo>
                  <a:lnTo>
                    <a:pt x="1683" y="41"/>
                  </a:lnTo>
                  <a:lnTo>
                    <a:pt x="1686" y="39"/>
                  </a:lnTo>
                  <a:lnTo>
                    <a:pt x="1689" y="39"/>
                  </a:lnTo>
                  <a:lnTo>
                    <a:pt x="1697" y="41"/>
                  </a:lnTo>
                  <a:lnTo>
                    <a:pt x="1702" y="41"/>
                  </a:lnTo>
                  <a:lnTo>
                    <a:pt x="1722" y="36"/>
                  </a:lnTo>
                  <a:lnTo>
                    <a:pt x="1742" y="29"/>
                  </a:lnTo>
                  <a:lnTo>
                    <a:pt x="1746" y="26"/>
                  </a:lnTo>
                  <a:lnTo>
                    <a:pt x="1749" y="23"/>
                  </a:lnTo>
                  <a:lnTo>
                    <a:pt x="1749" y="19"/>
                  </a:lnTo>
                  <a:lnTo>
                    <a:pt x="1748" y="17"/>
                  </a:lnTo>
                  <a:lnTo>
                    <a:pt x="1748" y="14"/>
                  </a:lnTo>
                  <a:lnTo>
                    <a:pt x="1750" y="12"/>
                  </a:lnTo>
                  <a:lnTo>
                    <a:pt x="1751" y="11"/>
                  </a:lnTo>
                  <a:lnTo>
                    <a:pt x="1755" y="7"/>
                  </a:lnTo>
                  <a:lnTo>
                    <a:pt x="1757" y="5"/>
                  </a:lnTo>
                  <a:lnTo>
                    <a:pt x="1759" y="3"/>
                  </a:lnTo>
                  <a:lnTo>
                    <a:pt x="1763" y="1"/>
                  </a:lnTo>
                  <a:lnTo>
                    <a:pt x="1768" y="1"/>
                  </a:lnTo>
                  <a:lnTo>
                    <a:pt x="1774" y="0"/>
                  </a:lnTo>
                  <a:lnTo>
                    <a:pt x="1778" y="1"/>
                  </a:lnTo>
                  <a:lnTo>
                    <a:pt x="1783" y="5"/>
                  </a:lnTo>
                  <a:lnTo>
                    <a:pt x="1784" y="5"/>
                  </a:lnTo>
                  <a:lnTo>
                    <a:pt x="1784" y="7"/>
                  </a:lnTo>
                  <a:lnTo>
                    <a:pt x="1784" y="8"/>
                  </a:lnTo>
                  <a:lnTo>
                    <a:pt x="1784" y="9"/>
                  </a:lnTo>
                  <a:lnTo>
                    <a:pt x="1785" y="9"/>
                  </a:lnTo>
                  <a:lnTo>
                    <a:pt x="1786" y="10"/>
                  </a:lnTo>
                  <a:lnTo>
                    <a:pt x="1788" y="16"/>
                  </a:lnTo>
                  <a:lnTo>
                    <a:pt x="1790" y="18"/>
                  </a:lnTo>
                  <a:lnTo>
                    <a:pt x="1792" y="18"/>
                  </a:lnTo>
                  <a:lnTo>
                    <a:pt x="1794" y="18"/>
                  </a:lnTo>
                  <a:lnTo>
                    <a:pt x="1796" y="20"/>
                  </a:lnTo>
                  <a:lnTo>
                    <a:pt x="1798" y="21"/>
                  </a:lnTo>
                  <a:lnTo>
                    <a:pt x="1816" y="22"/>
                  </a:lnTo>
                  <a:lnTo>
                    <a:pt x="1818" y="22"/>
                  </a:lnTo>
                  <a:lnTo>
                    <a:pt x="1819" y="23"/>
                  </a:lnTo>
                  <a:lnTo>
                    <a:pt x="1819" y="1172"/>
                  </a:lnTo>
                  <a:lnTo>
                    <a:pt x="0" y="117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" name="Freeform 53">
              <a:extLst>
                <a:ext uri="{FF2B5EF4-FFF2-40B4-BE49-F238E27FC236}">
                  <a16:creationId xmlns:a16="http://schemas.microsoft.com/office/drawing/2014/main" id="{14293A0D-FF44-0C1F-0661-CC55030C53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1088" y="1843088"/>
              <a:ext cx="628650" cy="1289050"/>
            </a:xfrm>
            <a:custGeom>
              <a:avLst/>
              <a:gdLst>
                <a:gd name="T0" fmla="*/ 51 w 396"/>
                <a:gd name="T1" fmla="*/ 529 h 812"/>
                <a:gd name="T2" fmla="*/ 161 w 396"/>
                <a:gd name="T3" fmla="*/ 13 h 812"/>
                <a:gd name="T4" fmla="*/ 158 w 396"/>
                <a:gd name="T5" fmla="*/ 47 h 812"/>
                <a:gd name="T6" fmla="*/ 188 w 396"/>
                <a:gd name="T7" fmla="*/ 41 h 812"/>
                <a:gd name="T8" fmla="*/ 218 w 396"/>
                <a:gd name="T9" fmla="*/ 44 h 812"/>
                <a:gd name="T10" fmla="*/ 239 w 396"/>
                <a:gd name="T11" fmla="*/ 47 h 812"/>
                <a:gd name="T12" fmla="*/ 274 w 396"/>
                <a:gd name="T13" fmla="*/ 45 h 812"/>
                <a:gd name="T14" fmla="*/ 302 w 396"/>
                <a:gd name="T15" fmla="*/ 30 h 812"/>
                <a:gd name="T16" fmla="*/ 350 w 396"/>
                <a:gd name="T17" fmla="*/ 32 h 812"/>
                <a:gd name="T18" fmla="*/ 353 w 396"/>
                <a:gd name="T19" fmla="*/ 71 h 812"/>
                <a:gd name="T20" fmla="*/ 393 w 396"/>
                <a:gd name="T21" fmla="*/ 91 h 812"/>
                <a:gd name="T22" fmla="*/ 376 w 396"/>
                <a:gd name="T23" fmla="*/ 122 h 812"/>
                <a:gd name="T24" fmla="*/ 336 w 396"/>
                <a:gd name="T25" fmla="*/ 153 h 812"/>
                <a:gd name="T26" fmla="*/ 308 w 396"/>
                <a:gd name="T27" fmla="*/ 185 h 812"/>
                <a:gd name="T28" fmla="*/ 321 w 396"/>
                <a:gd name="T29" fmla="*/ 218 h 812"/>
                <a:gd name="T30" fmla="*/ 320 w 396"/>
                <a:gd name="T31" fmla="*/ 257 h 812"/>
                <a:gd name="T32" fmla="*/ 315 w 396"/>
                <a:gd name="T33" fmla="*/ 299 h 812"/>
                <a:gd name="T34" fmla="*/ 296 w 396"/>
                <a:gd name="T35" fmla="*/ 318 h 812"/>
                <a:gd name="T36" fmla="*/ 312 w 396"/>
                <a:gd name="T37" fmla="*/ 355 h 812"/>
                <a:gd name="T38" fmla="*/ 301 w 396"/>
                <a:gd name="T39" fmla="*/ 376 h 812"/>
                <a:gd name="T40" fmla="*/ 272 w 396"/>
                <a:gd name="T41" fmla="*/ 393 h 812"/>
                <a:gd name="T42" fmla="*/ 251 w 396"/>
                <a:gd name="T43" fmla="*/ 421 h 812"/>
                <a:gd name="T44" fmla="*/ 270 w 396"/>
                <a:gd name="T45" fmla="*/ 459 h 812"/>
                <a:gd name="T46" fmla="*/ 285 w 396"/>
                <a:gd name="T47" fmla="*/ 486 h 812"/>
                <a:gd name="T48" fmla="*/ 298 w 396"/>
                <a:gd name="T49" fmla="*/ 510 h 812"/>
                <a:gd name="T50" fmla="*/ 277 w 396"/>
                <a:gd name="T51" fmla="*/ 535 h 812"/>
                <a:gd name="T52" fmla="*/ 268 w 396"/>
                <a:gd name="T53" fmla="*/ 560 h 812"/>
                <a:gd name="T54" fmla="*/ 277 w 396"/>
                <a:gd name="T55" fmla="*/ 610 h 812"/>
                <a:gd name="T56" fmla="*/ 306 w 396"/>
                <a:gd name="T57" fmla="*/ 625 h 812"/>
                <a:gd name="T58" fmla="*/ 282 w 396"/>
                <a:gd name="T59" fmla="*/ 655 h 812"/>
                <a:gd name="T60" fmla="*/ 265 w 396"/>
                <a:gd name="T61" fmla="*/ 672 h 812"/>
                <a:gd name="T62" fmla="*/ 238 w 396"/>
                <a:gd name="T63" fmla="*/ 719 h 812"/>
                <a:gd name="T64" fmla="*/ 245 w 396"/>
                <a:gd name="T65" fmla="*/ 738 h 812"/>
                <a:gd name="T66" fmla="*/ 249 w 396"/>
                <a:gd name="T67" fmla="*/ 781 h 812"/>
                <a:gd name="T68" fmla="*/ 188 w 396"/>
                <a:gd name="T69" fmla="*/ 805 h 812"/>
                <a:gd name="T70" fmla="*/ 154 w 396"/>
                <a:gd name="T71" fmla="*/ 794 h 812"/>
                <a:gd name="T72" fmla="*/ 89 w 396"/>
                <a:gd name="T73" fmla="*/ 795 h 812"/>
                <a:gd name="T74" fmla="*/ 62 w 396"/>
                <a:gd name="T75" fmla="*/ 803 h 812"/>
                <a:gd name="T76" fmla="*/ 76 w 396"/>
                <a:gd name="T77" fmla="*/ 757 h 812"/>
                <a:gd name="T78" fmla="*/ 86 w 396"/>
                <a:gd name="T79" fmla="*/ 701 h 812"/>
                <a:gd name="T80" fmla="*/ 73 w 396"/>
                <a:gd name="T81" fmla="*/ 662 h 812"/>
                <a:gd name="T82" fmla="*/ 70 w 396"/>
                <a:gd name="T83" fmla="*/ 582 h 812"/>
                <a:gd name="T84" fmla="*/ 90 w 396"/>
                <a:gd name="T85" fmla="*/ 584 h 812"/>
                <a:gd name="T86" fmla="*/ 82 w 396"/>
                <a:gd name="T87" fmla="*/ 575 h 812"/>
                <a:gd name="T88" fmla="*/ 40 w 396"/>
                <a:gd name="T89" fmla="*/ 590 h 812"/>
                <a:gd name="T90" fmla="*/ 31 w 396"/>
                <a:gd name="T91" fmla="*/ 558 h 812"/>
                <a:gd name="T92" fmla="*/ 57 w 396"/>
                <a:gd name="T93" fmla="*/ 543 h 812"/>
                <a:gd name="T94" fmla="*/ 64 w 396"/>
                <a:gd name="T95" fmla="*/ 504 h 812"/>
                <a:gd name="T96" fmla="*/ 59 w 396"/>
                <a:gd name="T97" fmla="*/ 507 h 812"/>
                <a:gd name="T98" fmla="*/ 16 w 396"/>
                <a:gd name="T99" fmla="*/ 549 h 812"/>
                <a:gd name="T100" fmla="*/ 7 w 396"/>
                <a:gd name="T101" fmla="*/ 496 h 812"/>
                <a:gd name="T102" fmla="*/ 26 w 396"/>
                <a:gd name="T103" fmla="*/ 437 h 812"/>
                <a:gd name="T104" fmla="*/ 47 w 396"/>
                <a:gd name="T105" fmla="*/ 415 h 812"/>
                <a:gd name="T106" fmla="*/ 82 w 396"/>
                <a:gd name="T107" fmla="*/ 322 h 812"/>
                <a:gd name="T108" fmla="*/ 90 w 396"/>
                <a:gd name="T109" fmla="*/ 246 h 812"/>
                <a:gd name="T110" fmla="*/ 101 w 396"/>
                <a:gd name="T111" fmla="*/ 237 h 812"/>
                <a:gd name="T112" fmla="*/ 102 w 396"/>
                <a:gd name="T113" fmla="*/ 227 h 812"/>
                <a:gd name="T114" fmla="*/ 94 w 396"/>
                <a:gd name="T115" fmla="*/ 232 h 812"/>
                <a:gd name="T116" fmla="*/ 92 w 396"/>
                <a:gd name="T117" fmla="*/ 144 h 812"/>
                <a:gd name="T118" fmla="*/ 86 w 396"/>
                <a:gd name="T119" fmla="*/ 107 h 812"/>
                <a:gd name="T120" fmla="*/ 95 w 396"/>
                <a:gd name="T121" fmla="*/ 71 h 812"/>
                <a:gd name="T122" fmla="*/ 89 w 396"/>
                <a:gd name="T123" fmla="*/ 30 h 812"/>
                <a:gd name="T124" fmla="*/ 139 w 396"/>
                <a:gd name="T125" fmla="*/ 8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96" h="812">
                  <a:moveTo>
                    <a:pt x="197" y="810"/>
                  </a:moveTo>
                  <a:lnTo>
                    <a:pt x="195" y="812"/>
                  </a:lnTo>
                  <a:lnTo>
                    <a:pt x="192" y="812"/>
                  </a:lnTo>
                  <a:lnTo>
                    <a:pt x="188" y="812"/>
                  </a:lnTo>
                  <a:lnTo>
                    <a:pt x="185" y="811"/>
                  </a:lnTo>
                  <a:lnTo>
                    <a:pt x="185" y="810"/>
                  </a:lnTo>
                  <a:lnTo>
                    <a:pt x="192" y="811"/>
                  </a:lnTo>
                  <a:lnTo>
                    <a:pt x="194" y="810"/>
                  </a:lnTo>
                  <a:lnTo>
                    <a:pt x="197" y="807"/>
                  </a:lnTo>
                  <a:lnTo>
                    <a:pt x="197" y="808"/>
                  </a:lnTo>
                  <a:lnTo>
                    <a:pt x="197" y="809"/>
                  </a:lnTo>
                  <a:lnTo>
                    <a:pt x="197" y="810"/>
                  </a:lnTo>
                  <a:close/>
                  <a:moveTo>
                    <a:pt x="54" y="526"/>
                  </a:moveTo>
                  <a:lnTo>
                    <a:pt x="51" y="529"/>
                  </a:lnTo>
                  <a:lnTo>
                    <a:pt x="50" y="529"/>
                  </a:lnTo>
                  <a:lnTo>
                    <a:pt x="51" y="526"/>
                  </a:lnTo>
                  <a:lnTo>
                    <a:pt x="53" y="524"/>
                  </a:lnTo>
                  <a:lnTo>
                    <a:pt x="54" y="522"/>
                  </a:lnTo>
                  <a:lnTo>
                    <a:pt x="55" y="522"/>
                  </a:lnTo>
                  <a:lnTo>
                    <a:pt x="55" y="521"/>
                  </a:lnTo>
                  <a:lnTo>
                    <a:pt x="56" y="521"/>
                  </a:lnTo>
                  <a:lnTo>
                    <a:pt x="56" y="522"/>
                  </a:lnTo>
                  <a:lnTo>
                    <a:pt x="55" y="525"/>
                  </a:lnTo>
                  <a:lnTo>
                    <a:pt x="54" y="526"/>
                  </a:lnTo>
                  <a:close/>
                  <a:moveTo>
                    <a:pt x="155" y="13"/>
                  </a:moveTo>
                  <a:lnTo>
                    <a:pt x="157" y="14"/>
                  </a:lnTo>
                  <a:lnTo>
                    <a:pt x="159" y="14"/>
                  </a:lnTo>
                  <a:lnTo>
                    <a:pt x="161" y="13"/>
                  </a:lnTo>
                  <a:lnTo>
                    <a:pt x="164" y="13"/>
                  </a:lnTo>
                  <a:lnTo>
                    <a:pt x="166" y="13"/>
                  </a:lnTo>
                  <a:lnTo>
                    <a:pt x="168" y="15"/>
                  </a:lnTo>
                  <a:lnTo>
                    <a:pt x="169" y="18"/>
                  </a:lnTo>
                  <a:lnTo>
                    <a:pt x="168" y="21"/>
                  </a:lnTo>
                  <a:lnTo>
                    <a:pt x="167" y="23"/>
                  </a:lnTo>
                  <a:lnTo>
                    <a:pt x="165" y="24"/>
                  </a:lnTo>
                  <a:lnTo>
                    <a:pt x="162" y="27"/>
                  </a:lnTo>
                  <a:lnTo>
                    <a:pt x="158" y="30"/>
                  </a:lnTo>
                  <a:lnTo>
                    <a:pt x="153" y="37"/>
                  </a:lnTo>
                  <a:lnTo>
                    <a:pt x="153" y="40"/>
                  </a:lnTo>
                  <a:lnTo>
                    <a:pt x="153" y="43"/>
                  </a:lnTo>
                  <a:lnTo>
                    <a:pt x="153" y="47"/>
                  </a:lnTo>
                  <a:lnTo>
                    <a:pt x="158" y="47"/>
                  </a:lnTo>
                  <a:lnTo>
                    <a:pt x="159" y="49"/>
                  </a:lnTo>
                  <a:lnTo>
                    <a:pt x="159" y="51"/>
                  </a:lnTo>
                  <a:lnTo>
                    <a:pt x="159" y="55"/>
                  </a:lnTo>
                  <a:lnTo>
                    <a:pt x="159" y="56"/>
                  </a:lnTo>
                  <a:lnTo>
                    <a:pt x="169" y="56"/>
                  </a:lnTo>
                  <a:lnTo>
                    <a:pt x="174" y="55"/>
                  </a:lnTo>
                  <a:lnTo>
                    <a:pt x="178" y="50"/>
                  </a:lnTo>
                  <a:lnTo>
                    <a:pt x="179" y="48"/>
                  </a:lnTo>
                  <a:lnTo>
                    <a:pt x="181" y="47"/>
                  </a:lnTo>
                  <a:lnTo>
                    <a:pt x="183" y="46"/>
                  </a:lnTo>
                  <a:lnTo>
                    <a:pt x="185" y="47"/>
                  </a:lnTo>
                  <a:lnTo>
                    <a:pt x="186" y="47"/>
                  </a:lnTo>
                  <a:lnTo>
                    <a:pt x="188" y="44"/>
                  </a:lnTo>
                  <a:lnTo>
                    <a:pt x="188" y="41"/>
                  </a:lnTo>
                  <a:lnTo>
                    <a:pt x="189" y="39"/>
                  </a:lnTo>
                  <a:lnTo>
                    <a:pt x="192" y="38"/>
                  </a:lnTo>
                  <a:lnTo>
                    <a:pt x="192" y="43"/>
                  </a:lnTo>
                  <a:lnTo>
                    <a:pt x="193" y="47"/>
                  </a:lnTo>
                  <a:lnTo>
                    <a:pt x="196" y="47"/>
                  </a:lnTo>
                  <a:lnTo>
                    <a:pt x="197" y="47"/>
                  </a:lnTo>
                  <a:lnTo>
                    <a:pt x="197" y="46"/>
                  </a:lnTo>
                  <a:lnTo>
                    <a:pt x="198" y="45"/>
                  </a:lnTo>
                  <a:lnTo>
                    <a:pt x="199" y="45"/>
                  </a:lnTo>
                  <a:lnTo>
                    <a:pt x="203" y="45"/>
                  </a:lnTo>
                  <a:lnTo>
                    <a:pt x="210" y="43"/>
                  </a:lnTo>
                  <a:lnTo>
                    <a:pt x="214" y="41"/>
                  </a:lnTo>
                  <a:lnTo>
                    <a:pt x="216" y="42"/>
                  </a:lnTo>
                  <a:lnTo>
                    <a:pt x="218" y="44"/>
                  </a:lnTo>
                  <a:lnTo>
                    <a:pt x="221" y="45"/>
                  </a:lnTo>
                  <a:lnTo>
                    <a:pt x="227" y="46"/>
                  </a:lnTo>
                  <a:lnTo>
                    <a:pt x="226" y="50"/>
                  </a:lnTo>
                  <a:lnTo>
                    <a:pt x="226" y="52"/>
                  </a:lnTo>
                  <a:lnTo>
                    <a:pt x="227" y="53"/>
                  </a:lnTo>
                  <a:lnTo>
                    <a:pt x="229" y="53"/>
                  </a:lnTo>
                  <a:lnTo>
                    <a:pt x="232" y="53"/>
                  </a:lnTo>
                  <a:lnTo>
                    <a:pt x="235" y="52"/>
                  </a:lnTo>
                  <a:lnTo>
                    <a:pt x="237" y="50"/>
                  </a:lnTo>
                  <a:lnTo>
                    <a:pt x="237" y="49"/>
                  </a:lnTo>
                  <a:lnTo>
                    <a:pt x="238" y="48"/>
                  </a:lnTo>
                  <a:lnTo>
                    <a:pt x="238" y="47"/>
                  </a:lnTo>
                  <a:lnTo>
                    <a:pt x="238" y="47"/>
                  </a:lnTo>
                  <a:lnTo>
                    <a:pt x="239" y="47"/>
                  </a:lnTo>
                  <a:lnTo>
                    <a:pt x="241" y="48"/>
                  </a:lnTo>
                  <a:lnTo>
                    <a:pt x="242" y="48"/>
                  </a:lnTo>
                  <a:lnTo>
                    <a:pt x="244" y="48"/>
                  </a:lnTo>
                  <a:lnTo>
                    <a:pt x="246" y="51"/>
                  </a:lnTo>
                  <a:lnTo>
                    <a:pt x="247" y="54"/>
                  </a:lnTo>
                  <a:lnTo>
                    <a:pt x="247" y="57"/>
                  </a:lnTo>
                  <a:lnTo>
                    <a:pt x="249" y="55"/>
                  </a:lnTo>
                  <a:lnTo>
                    <a:pt x="251" y="51"/>
                  </a:lnTo>
                  <a:lnTo>
                    <a:pt x="253" y="50"/>
                  </a:lnTo>
                  <a:lnTo>
                    <a:pt x="255" y="50"/>
                  </a:lnTo>
                  <a:lnTo>
                    <a:pt x="259" y="50"/>
                  </a:lnTo>
                  <a:lnTo>
                    <a:pt x="261" y="50"/>
                  </a:lnTo>
                  <a:lnTo>
                    <a:pt x="270" y="47"/>
                  </a:lnTo>
                  <a:lnTo>
                    <a:pt x="274" y="45"/>
                  </a:lnTo>
                  <a:lnTo>
                    <a:pt x="275" y="43"/>
                  </a:lnTo>
                  <a:lnTo>
                    <a:pt x="277" y="41"/>
                  </a:lnTo>
                  <a:lnTo>
                    <a:pt x="277" y="38"/>
                  </a:lnTo>
                  <a:lnTo>
                    <a:pt x="276" y="33"/>
                  </a:lnTo>
                  <a:lnTo>
                    <a:pt x="276" y="31"/>
                  </a:lnTo>
                  <a:lnTo>
                    <a:pt x="277" y="30"/>
                  </a:lnTo>
                  <a:lnTo>
                    <a:pt x="279" y="28"/>
                  </a:lnTo>
                  <a:lnTo>
                    <a:pt x="281" y="27"/>
                  </a:lnTo>
                  <a:lnTo>
                    <a:pt x="283" y="26"/>
                  </a:lnTo>
                  <a:lnTo>
                    <a:pt x="287" y="29"/>
                  </a:lnTo>
                  <a:lnTo>
                    <a:pt x="291" y="33"/>
                  </a:lnTo>
                  <a:lnTo>
                    <a:pt x="294" y="34"/>
                  </a:lnTo>
                  <a:lnTo>
                    <a:pt x="299" y="32"/>
                  </a:lnTo>
                  <a:lnTo>
                    <a:pt x="302" y="30"/>
                  </a:lnTo>
                  <a:lnTo>
                    <a:pt x="302" y="31"/>
                  </a:lnTo>
                  <a:lnTo>
                    <a:pt x="304" y="32"/>
                  </a:lnTo>
                  <a:lnTo>
                    <a:pt x="307" y="34"/>
                  </a:lnTo>
                  <a:lnTo>
                    <a:pt x="311" y="35"/>
                  </a:lnTo>
                  <a:lnTo>
                    <a:pt x="318" y="34"/>
                  </a:lnTo>
                  <a:lnTo>
                    <a:pt x="321" y="32"/>
                  </a:lnTo>
                  <a:lnTo>
                    <a:pt x="322" y="27"/>
                  </a:lnTo>
                  <a:lnTo>
                    <a:pt x="325" y="28"/>
                  </a:lnTo>
                  <a:lnTo>
                    <a:pt x="330" y="35"/>
                  </a:lnTo>
                  <a:lnTo>
                    <a:pt x="333" y="36"/>
                  </a:lnTo>
                  <a:lnTo>
                    <a:pt x="342" y="36"/>
                  </a:lnTo>
                  <a:lnTo>
                    <a:pt x="345" y="35"/>
                  </a:lnTo>
                  <a:lnTo>
                    <a:pt x="347" y="31"/>
                  </a:lnTo>
                  <a:lnTo>
                    <a:pt x="350" y="32"/>
                  </a:lnTo>
                  <a:lnTo>
                    <a:pt x="352" y="34"/>
                  </a:lnTo>
                  <a:lnTo>
                    <a:pt x="353" y="36"/>
                  </a:lnTo>
                  <a:lnTo>
                    <a:pt x="351" y="44"/>
                  </a:lnTo>
                  <a:lnTo>
                    <a:pt x="352" y="45"/>
                  </a:lnTo>
                  <a:lnTo>
                    <a:pt x="355" y="46"/>
                  </a:lnTo>
                  <a:lnTo>
                    <a:pt x="357" y="47"/>
                  </a:lnTo>
                  <a:lnTo>
                    <a:pt x="356" y="49"/>
                  </a:lnTo>
                  <a:lnTo>
                    <a:pt x="354" y="62"/>
                  </a:lnTo>
                  <a:lnTo>
                    <a:pt x="353" y="64"/>
                  </a:lnTo>
                  <a:lnTo>
                    <a:pt x="352" y="66"/>
                  </a:lnTo>
                  <a:lnTo>
                    <a:pt x="351" y="67"/>
                  </a:lnTo>
                  <a:lnTo>
                    <a:pt x="352" y="69"/>
                  </a:lnTo>
                  <a:lnTo>
                    <a:pt x="353" y="69"/>
                  </a:lnTo>
                  <a:lnTo>
                    <a:pt x="353" y="71"/>
                  </a:lnTo>
                  <a:lnTo>
                    <a:pt x="353" y="74"/>
                  </a:lnTo>
                  <a:lnTo>
                    <a:pt x="354" y="78"/>
                  </a:lnTo>
                  <a:lnTo>
                    <a:pt x="355" y="80"/>
                  </a:lnTo>
                  <a:lnTo>
                    <a:pt x="359" y="81"/>
                  </a:lnTo>
                  <a:lnTo>
                    <a:pt x="360" y="80"/>
                  </a:lnTo>
                  <a:lnTo>
                    <a:pt x="362" y="80"/>
                  </a:lnTo>
                  <a:lnTo>
                    <a:pt x="364" y="79"/>
                  </a:lnTo>
                  <a:lnTo>
                    <a:pt x="365" y="78"/>
                  </a:lnTo>
                  <a:lnTo>
                    <a:pt x="366" y="77"/>
                  </a:lnTo>
                  <a:lnTo>
                    <a:pt x="366" y="77"/>
                  </a:lnTo>
                  <a:lnTo>
                    <a:pt x="376" y="80"/>
                  </a:lnTo>
                  <a:lnTo>
                    <a:pt x="382" y="81"/>
                  </a:lnTo>
                  <a:lnTo>
                    <a:pt x="387" y="85"/>
                  </a:lnTo>
                  <a:lnTo>
                    <a:pt x="393" y="91"/>
                  </a:lnTo>
                  <a:lnTo>
                    <a:pt x="395" y="92"/>
                  </a:lnTo>
                  <a:lnTo>
                    <a:pt x="396" y="94"/>
                  </a:lnTo>
                  <a:lnTo>
                    <a:pt x="390" y="103"/>
                  </a:lnTo>
                  <a:lnTo>
                    <a:pt x="387" y="106"/>
                  </a:lnTo>
                  <a:lnTo>
                    <a:pt x="387" y="108"/>
                  </a:lnTo>
                  <a:lnTo>
                    <a:pt x="387" y="109"/>
                  </a:lnTo>
                  <a:lnTo>
                    <a:pt x="387" y="110"/>
                  </a:lnTo>
                  <a:lnTo>
                    <a:pt x="387" y="111"/>
                  </a:lnTo>
                  <a:lnTo>
                    <a:pt x="382" y="118"/>
                  </a:lnTo>
                  <a:lnTo>
                    <a:pt x="382" y="120"/>
                  </a:lnTo>
                  <a:lnTo>
                    <a:pt x="378" y="120"/>
                  </a:lnTo>
                  <a:lnTo>
                    <a:pt x="376" y="121"/>
                  </a:lnTo>
                  <a:lnTo>
                    <a:pt x="375" y="122"/>
                  </a:lnTo>
                  <a:lnTo>
                    <a:pt x="376" y="122"/>
                  </a:lnTo>
                  <a:lnTo>
                    <a:pt x="376" y="123"/>
                  </a:lnTo>
                  <a:lnTo>
                    <a:pt x="376" y="125"/>
                  </a:lnTo>
                  <a:lnTo>
                    <a:pt x="375" y="125"/>
                  </a:lnTo>
                  <a:lnTo>
                    <a:pt x="373" y="125"/>
                  </a:lnTo>
                  <a:lnTo>
                    <a:pt x="368" y="132"/>
                  </a:lnTo>
                  <a:lnTo>
                    <a:pt x="365" y="136"/>
                  </a:lnTo>
                  <a:lnTo>
                    <a:pt x="361" y="138"/>
                  </a:lnTo>
                  <a:lnTo>
                    <a:pt x="354" y="142"/>
                  </a:lnTo>
                  <a:lnTo>
                    <a:pt x="353" y="143"/>
                  </a:lnTo>
                  <a:lnTo>
                    <a:pt x="344" y="143"/>
                  </a:lnTo>
                  <a:lnTo>
                    <a:pt x="343" y="143"/>
                  </a:lnTo>
                  <a:lnTo>
                    <a:pt x="342" y="145"/>
                  </a:lnTo>
                  <a:lnTo>
                    <a:pt x="337" y="151"/>
                  </a:lnTo>
                  <a:lnTo>
                    <a:pt x="336" y="153"/>
                  </a:lnTo>
                  <a:lnTo>
                    <a:pt x="335" y="155"/>
                  </a:lnTo>
                  <a:lnTo>
                    <a:pt x="332" y="158"/>
                  </a:lnTo>
                  <a:lnTo>
                    <a:pt x="330" y="160"/>
                  </a:lnTo>
                  <a:lnTo>
                    <a:pt x="329" y="161"/>
                  </a:lnTo>
                  <a:lnTo>
                    <a:pt x="330" y="166"/>
                  </a:lnTo>
                  <a:lnTo>
                    <a:pt x="329" y="169"/>
                  </a:lnTo>
                  <a:lnTo>
                    <a:pt x="323" y="176"/>
                  </a:lnTo>
                  <a:lnTo>
                    <a:pt x="323" y="177"/>
                  </a:lnTo>
                  <a:lnTo>
                    <a:pt x="319" y="178"/>
                  </a:lnTo>
                  <a:lnTo>
                    <a:pt x="312" y="177"/>
                  </a:lnTo>
                  <a:lnTo>
                    <a:pt x="309" y="178"/>
                  </a:lnTo>
                  <a:lnTo>
                    <a:pt x="309" y="181"/>
                  </a:lnTo>
                  <a:lnTo>
                    <a:pt x="307" y="183"/>
                  </a:lnTo>
                  <a:lnTo>
                    <a:pt x="308" y="185"/>
                  </a:lnTo>
                  <a:lnTo>
                    <a:pt x="309" y="187"/>
                  </a:lnTo>
                  <a:lnTo>
                    <a:pt x="313" y="192"/>
                  </a:lnTo>
                  <a:lnTo>
                    <a:pt x="314" y="194"/>
                  </a:lnTo>
                  <a:lnTo>
                    <a:pt x="317" y="201"/>
                  </a:lnTo>
                  <a:lnTo>
                    <a:pt x="318" y="203"/>
                  </a:lnTo>
                  <a:lnTo>
                    <a:pt x="319" y="205"/>
                  </a:lnTo>
                  <a:lnTo>
                    <a:pt x="321" y="205"/>
                  </a:lnTo>
                  <a:lnTo>
                    <a:pt x="322" y="206"/>
                  </a:lnTo>
                  <a:lnTo>
                    <a:pt x="323" y="209"/>
                  </a:lnTo>
                  <a:lnTo>
                    <a:pt x="322" y="211"/>
                  </a:lnTo>
                  <a:lnTo>
                    <a:pt x="320" y="212"/>
                  </a:lnTo>
                  <a:lnTo>
                    <a:pt x="320" y="215"/>
                  </a:lnTo>
                  <a:lnTo>
                    <a:pt x="320" y="216"/>
                  </a:lnTo>
                  <a:lnTo>
                    <a:pt x="321" y="218"/>
                  </a:lnTo>
                  <a:lnTo>
                    <a:pt x="320" y="219"/>
                  </a:lnTo>
                  <a:lnTo>
                    <a:pt x="320" y="220"/>
                  </a:lnTo>
                  <a:lnTo>
                    <a:pt x="320" y="222"/>
                  </a:lnTo>
                  <a:lnTo>
                    <a:pt x="320" y="225"/>
                  </a:lnTo>
                  <a:lnTo>
                    <a:pt x="320" y="226"/>
                  </a:lnTo>
                  <a:lnTo>
                    <a:pt x="322" y="232"/>
                  </a:lnTo>
                  <a:lnTo>
                    <a:pt x="323" y="237"/>
                  </a:lnTo>
                  <a:lnTo>
                    <a:pt x="323" y="240"/>
                  </a:lnTo>
                  <a:lnTo>
                    <a:pt x="323" y="242"/>
                  </a:lnTo>
                  <a:lnTo>
                    <a:pt x="322" y="245"/>
                  </a:lnTo>
                  <a:lnTo>
                    <a:pt x="319" y="250"/>
                  </a:lnTo>
                  <a:lnTo>
                    <a:pt x="318" y="252"/>
                  </a:lnTo>
                  <a:lnTo>
                    <a:pt x="319" y="255"/>
                  </a:lnTo>
                  <a:lnTo>
                    <a:pt x="320" y="257"/>
                  </a:lnTo>
                  <a:lnTo>
                    <a:pt x="321" y="259"/>
                  </a:lnTo>
                  <a:lnTo>
                    <a:pt x="323" y="260"/>
                  </a:lnTo>
                  <a:lnTo>
                    <a:pt x="323" y="263"/>
                  </a:lnTo>
                  <a:lnTo>
                    <a:pt x="323" y="265"/>
                  </a:lnTo>
                  <a:lnTo>
                    <a:pt x="320" y="270"/>
                  </a:lnTo>
                  <a:lnTo>
                    <a:pt x="317" y="275"/>
                  </a:lnTo>
                  <a:lnTo>
                    <a:pt x="318" y="280"/>
                  </a:lnTo>
                  <a:lnTo>
                    <a:pt x="321" y="284"/>
                  </a:lnTo>
                  <a:lnTo>
                    <a:pt x="325" y="288"/>
                  </a:lnTo>
                  <a:lnTo>
                    <a:pt x="323" y="292"/>
                  </a:lnTo>
                  <a:lnTo>
                    <a:pt x="322" y="293"/>
                  </a:lnTo>
                  <a:lnTo>
                    <a:pt x="317" y="297"/>
                  </a:lnTo>
                  <a:lnTo>
                    <a:pt x="316" y="298"/>
                  </a:lnTo>
                  <a:lnTo>
                    <a:pt x="315" y="299"/>
                  </a:lnTo>
                  <a:lnTo>
                    <a:pt x="315" y="301"/>
                  </a:lnTo>
                  <a:lnTo>
                    <a:pt x="315" y="302"/>
                  </a:lnTo>
                  <a:lnTo>
                    <a:pt x="315" y="303"/>
                  </a:lnTo>
                  <a:lnTo>
                    <a:pt x="313" y="304"/>
                  </a:lnTo>
                  <a:lnTo>
                    <a:pt x="311" y="304"/>
                  </a:lnTo>
                  <a:lnTo>
                    <a:pt x="308" y="304"/>
                  </a:lnTo>
                  <a:lnTo>
                    <a:pt x="307" y="304"/>
                  </a:lnTo>
                  <a:lnTo>
                    <a:pt x="306" y="304"/>
                  </a:lnTo>
                  <a:lnTo>
                    <a:pt x="301" y="308"/>
                  </a:lnTo>
                  <a:lnTo>
                    <a:pt x="299" y="309"/>
                  </a:lnTo>
                  <a:lnTo>
                    <a:pt x="297" y="311"/>
                  </a:lnTo>
                  <a:lnTo>
                    <a:pt x="296" y="314"/>
                  </a:lnTo>
                  <a:lnTo>
                    <a:pt x="295" y="316"/>
                  </a:lnTo>
                  <a:lnTo>
                    <a:pt x="296" y="318"/>
                  </a:lnTo>
                  <a:lnTo>
                    <a:pt x="297" y="324"/>
                  </a:lnTo>
                  <a:lnTo>
                    <a:pt x="299" y="326"/>
                  </a:lnTo>
                  <a:lnTo>
                    <a:pt x="300" y="326"/>
                  </a:lnTo>
                  <a:lnTo>
                    <a:pt x="303" y="326"/>
                  </a:lnTo>
                  <a:lnTo>
                    <a:pt x="304" y="327"/>
                  </a:lnTo>
                  <a:lnTo>
                    <a:pt x="306" y="328"/>
                  </a:lnTo>
                  <a:lnTo>
                    <a:pt x="307" y="331"/>
                  </a:lnTo>
                  <a:lnTo>
                    <a:pt x="310" y="335"/>
                  </a:lnTo>
                  <a:lnTo>
                    <a:pt x="314" y="343"/>
                  </a:lnTo>
                  <a:lnTo>
                    <a:pt x="313" y="347"/>
                  </a:lnTo>
                  <a:lnTo>
                    <a:pt x="313" y="348"/>
                  </a:lnTo>
                  <a:lnTo>
                    <a:pt x="313" y="350"/>
                  </a:lnTo>
                  <a:lnTo>
                    <a:pt x="312" y="351"/>
                  </a:lnTo>
                  <a:lnTo>
                    <a:pt x="312" y="355"/>
                  </a:lnTo>
                  <a:lnTo>
                    <a:pt x="311" y="356"/>
                  </a:lnTo>
                  <a:lnTo>
                    <a:pt x="310" y="357"/>
                  </a:lnTo>
                  <a:lnTo>
                    <a:pt x="310" y="358"/>
                  </a:lnTo>
                  <a:lnTo>
                    <a:pt x="310" y="359"/>
                  </a:lnTo>
                  <a:lnTo>
                    <a:pt x="310" y="359"/>
                  </a:lnTo>
                  <a:lnTo>
                    <a:pt x="310" y="360"/>
                  </a:lnTo>
                  <a:lnTo>
                    <a:pt x="310" y="362"/>
                  </a:lnTo>
                  <a:lnTo>
                    <a:pt x="310" y="365"/>
                  </a:lnTo>
                  <a:lnTo>
                    <a:pt x="309" y="366"/>
                  </a:lnTo>
                  <a:lnTo>
                    <a:pt x="306" y="370"/>
                  </a:lnTo>
                  <a:lnTo>
                    <a:pt x="305" y="371"/>
                  </a:lnTo>
                  <a:lnTo>
                    <a:pt x="302" y="372"/>
                  </a:lnTo>
                  <a:lnTo>
                    <a:pt x="302" y="373"/>
                  </a:lnTo>
                  <a:lnTo>
                    <a:pt x="301" y="376"/>
                  </a:lnTo>
                  <a:lnTo>
                    <a:pt x="301" y="377"/>
                  </a:lnTo>
                  <a:lnTo>
                    <a:pt x="301" y="379"/>
                  </a:lnTo>
                  <a:lnTo>
                    <a:pt x="302" y="380"/>
                  </a:lnTo>
                  <a:lnTo>
                    <a:pt x="301" y="381"/>
                  </a:lnTo>
                  <a:lnTo>
                    <a:pt x="300" y="384"/>
                  </a:lnTo>
                  <a:lnTo>
                    <a:pt x="299" y="385"/>
                  </a:lnTo>
                  <a:lnTo>
                    <a:pt x="299" y="387"/>
                  </a:lnTo>
                  <a:lnTo>
                    <a:pt x="299" y="388"/>
                  </a:lnTo>
                  <a:lnTo>
                    <a:pt x="299" y="389"/>
                  </a:lnTo>
                  <a:lnTo>
                    <a:pt x="298" y="392"/>
                  </a:lnTo>
                  <a:lnTo>
                    <a:pt x="296" y="393"/>
                  </a:lnTo>
                  <a:lnTo>
                    <a:pt x="279" y="395"/>
                  </a:lnTo>
                  <a:lnTo>
                    <a:pt x="275" y="395"/>
                  </a:lnTo>
                  <a:lnTo>
                    <a:pt x="272" y="393"/>
                  </a:lnTo>
                  <a:lnTo>
                    <a:pt x="270" y="394"/>
                  </a:lnTo>
                  <a:lnTo>
                    <a:pt x="265" y="394"/>
                  </a:lnTo>
                  <a:lnTo>
                    <a:pt x="263" y="394"/>
                  </a:lnTo>
                  <a:lnTo>
                    <a:pt x="261" y="395"/>
                  </a:lnTo>
                  <a:lnTo>
                    <a:pt x="259" y="396"/>
                  </a:lnTo>
                  <a:lnTo>
                    <a:pt x="233" y="395"/>
                  </a:lnTo>
                  <a:lnTo>
                    <a:pt x="234" y="395"/>
                  </a:lnTo>
                  <a:lnTo>
                    <a:pt x="235" y="397"/>
                  </a:lnTo>
                  <a:lnTo>
                    <a:pt x="238" y="408"/>
                  </a:lnTo>
                  <a:lnTo>
                    <a:pt x="240" y="410"/>
                  </a:lnTo>
                  <a:lnTo>
                    <a:pt x="244" y="415"/>
                  </a:lnTo>
                  <a:lnTo>
                    <a:pt x="246" y="417"/>
                  </a:lnTo>
                  <a:lnTo>
                    <a:pt x="250" y="419"/>
                  </a:lnTo>
                  <a:lnTo>
                    <a:pt x="251" y="421"/>
                  </a:lnTo>
                  <a:lnTo>
                    <a:pt x="252" y="424"/>
                  </a:lnTo>
                  <a:lnTo>
                    <a:pt x="254" y="426"/>
                  </a:lnTo>
                  <a:lnTo>
                    <a:pt x="257" y="426"/>
                  </a:lnTo>
                  <a:lnTo>
                    <a:pt x="261" y="428"/>
                  </a:lnTo>
                  <a:lnTo>
                    <a:pt x="262" y="429"/>
                  </a:lnTo>
                  <a:lnTo>
                    <a:pt x="262" y="433"/>
                  </a:lnTo>
                  <a:lnTo>
                    <a:pt x="262" y="437"/>
                  </a:lnTo>
                  <a:lnTo>
                    <a:pt x="261" y="438"/>
                  </a:lnTo>
                  <a:lnTo>
                    <a:pt x="260" y="441"/>
                  </a:lnTo>
                  <a:lnTo>
                    <a:pt x="260" y="445"/>
                  </a:lnTo>
                  <a:lnTo>
                    <a:pt x="261" y="448"/>
                  </a:lnTo>
                  <a:lnTo>
                    <a:pt x="262" y="449"/>
                  </a:lnTo>
                  <a:lnTo>
                    <a:pt x="264" y="451"/>
                  </a:lnTo>
                  <a:lnTo>
                    <a:pt x="270" y="459"/>
                  </a:lnTo>
                  <a:lnTo>
                    <a:pt x="269" y="461"/>
                  </a:lnTo>
                  <a:lnTo>
                    <a:pt x="269" y="465"/>
                  </a:lnTo>
                  <a:lnTo>
                    <a:pt x="270" y="468"/>
                  </a:lnTo>
                  <a:lnTo>
                    <a:pt x="271" y="471"/>
                  </a:lnTo>
                  <a:lnTo>
                    <a:pt x="274" y="472"/>
                  </a:lnTo>
                  <a:lnTo>
                    <a:pt x="277" y="473"/>
                  </a:lnTo>
                  <a:lnTo>
                    <a:pt x="281" y="474"/>
                  </a:lnTo>
                  <a:lnTo>
                    <a:pt x="281" y="477"/>
                  </a:lnTo>
                  <a:lnTo>
                    <a:pt x="281" y="479"/>
                  </a:lnTo>
                  <a:lnTo>
                    <a:pt x="280" y="482"/>
                  </a:lnTo>
                  <a:lnTo>
                    <a:pt x="281" y="483"/>
                  </a:lnTo>
                  <a:lnTo>
                    <a:pt x="281" y="484"/>
                  </a:lnTo>
                  <a:lnTo>
                    <a:pt x="283" y="485"/>
                  </a:lnTo>
                  <a:lnTo>
                    <a:pt x="285" y="486"/>
                  </a:lnTo>
                  <a:lnTo>
                    <a:pt x="287" y="485"/>
                  </a:lnTo>
                  <a:lnTo>
                    <a:pt x="290" y="483"/>
                  </a:lnTo>
                  <a:lnTo>
                    <a:pt x="292" y="483"/>
                  </a:lnTo>
                  <a:lnTo>
                    <a:pt x="296" y="484"/>
                  </a:lnTo>
                  <a:lnTo>
                    <a:pt x="299" y="486"/>
                  </a:lnTo>
                  <a:lnTo>
                    <a:pt x="301" y="488"/>
                  </a:lnTo>
                  <a:lnTo>
                    <a:pt x="302" y="491"/>
                  </a:lnTo>
                  <a:lnTo>
                    <a:pt x="302" y="493"/>
                  </a:lnTo>
                  <a:lnTo>
                    <a:pt x="302" y="496"/>
                  </a:lnTo>
                  <a:lnTo>
                    <a:pt x="303" y="497"/>
                  </a:lnTo>
                  <a:lnTo>
                    <a:pt x="303" y="499"/>
                  </a:lnTo>
                  <a:lnTo>
                    <a:pt x="302" y="500"/>
                  </a:lnTo>
                  <a:lnTo>
                    <a:pt x="302" y="502"/>
                  </a:lnTo>
                  <a:lnTo>
                    <a:pt x="298" y="510"/>
                  </a:lnTo>
                  <a:lnTo>
                    <a:pt x="295" y="514"/>
                  </a:lnTo>
                  <a:lnTo>
                    <a:pt x="292" y="515"/>
                  </a:lnTo>
                  <a:lnTo>
                    <a:pt x="294" y="519"/>
                  </a:lnTo>
                  <a:lnTo>
                    <a:pt x="293" y="521"/>
                  </a:lnTo>
                  <a:lnTo>
                    <a:pt x="293" y="524"/>
                  </a:lnTo>
                  <a:lnTo>
                    <a:pt x="292" y="524"/>
                  </a:lnTo>
                  <a:lnTo>
                    <a:pt x="291" y="526"/>
                  </a:lnTo>
                  <a:lnTo>
                    <a:pt x="290" y="526"/>
                  </a:lnTo>
                  <a:lnTo>
                    <a:pt x="288" y="527"/>
                  </a:lnTo>
                  <a:lnTo>
                    <a:pt x="282" y="529"/>
                  </a:lnTo>
                  <a:lnTo>
                    <a:pt x="281" y="530"/>
                  </a:lnTo>
                  <a:lnTo>
                    <a:pt x="281" y="531"/>
                  </a:lnTo>
                  <a:lnTo>
                    <a:pt x="279" y="533"/>
                  </a:lnTo>
                  <a:lnTo>
                    <a:pt x="277" y="535"/>
                  </a:lnTo>
                  <a:lnTo>
                    <a:pt x="275" y="536"/>
                  </a:lnTo>
                  <a:lnTo>
                    <a:pt x="273" y="537"/>
                  </a:lnTo>
                  <a:lnTo>
                    <a:pt x="268" y="541"/>
                  </a:lnTo>
                  <a:lnTo>
                    <a:pt x="268" y="542"/>
                  </a:lnTo>
                  <a:lnTo>
                    <a:pt x="267" y="544"/>
                  </a:lnTo>
                  <a:lnTo>
                    <a:pt x="266" y="546"/>
                  </a:lnTo>
                  <a:lnTo>
                    <a:pt x="265" y="550"/>
                  </a:lnTo>
                  <a:lnTo>
                    <a:pt x="265" y="554"/>
                  </a:lnTo>
                  <a:lnTo>
                    <a:pt x="265" y="556"/>
                  </a:lnTo>
                  <a:lnTo>
                    <a:pt x="265" y="557"/>
                  </a:lnTo>
                  <a:lnTo>
                    <a:pt x="266" y="558"/>
                  </a:lnTo>
                  <a:lnTo>
                    <a:pt x="267" y="559"/>
                  </a:lnTo>
                  <a:lnTo>
                    <a:pt x="268" y="559"/>
                  </a:lnTo>
                  <a:lnTo>
                    <a:pt x="268" y="560"/>
                  </a:lnTo>
                  <a:lnTo>
                    <a:pt x="267" y="562"/>
                  </a:lnTo>
                  <a:lnTo>
                    <a:pt x="262" y="570"/>
                  </a:lnTo>
                  <a:lnTo>
                    <a:pt x="260" y="577"/>
                  </a:lnTo>
                  <a:lnTo>
                    <a:pt x="259" y="579"/>
                  </a:lnTo>
                  <a:lnTo>
                    <a:pt x="260" y="582"/>
                  </a:lnTo>
                  <a:lnTo>
                    <a:pt x="260" y="583"/>
                  </a:lnTo>
                  <a:lnTo>
                    <a:pt x="259" y="584"/>
                  </a:lnTo>
                  <a:lnTo>
                    <a:pt x="257" y="586"/>
                  </a:lnTo>
                  <a:lnTo>
                    <a:pt x="259" y="587"/>
                  </a:lnTo>
                  <a:lnTo>
                    <a:pt x="262" y="590"/>
                  </a:lnTo>
                  <a:lnTo>
                    <a:pt x="275" y="606"/>
                  </a:lnTo>
                  <a:lnTo>
                    <a:pt x="275" y="607"/>
                  </a:lnTo>
                  <a:lnTo>
                    <a:pt x="276" y="609"/>
                  </a:lnTo>
                  <a:lnTo>
                    <a:pt x="277" y="610"/>
                  </a:lnTo>
                  <a:lnTo>
                    <a:pt x="278" y="611"/>
                  </a:lnTo>
                  <a:lnTo>
                    <a:pt x="280" y="613"/>
                  </a:lnTo>
                  <a:lnTo>
                    <a:pt x="281" y="614"/>
                  </a:lnTo>
                  <a:lnTo>
                    <a:pt x="285" y="626"/>
                  </a:lnTo>
                  <a:lnTo>
                    <a:pt x="286" y="627"/>
                  </a:lnTo>
                  <a:lnTo>
                    <a:pt x="288" y="628"/>
                  </a:lnTo>
                  <a:lnTo>
                    <a:pt x="290" y="628"/>
                  </a:lnTo>
                  <a:lnTo>
                    <a:pt x="292" y="627"/>
                  </a:lnTo>
                  <a:lnTo>
                    <a:pt x="296" y="627"/>
                  </a:lnTo>
                  <a:lnTo>
                    <a:pt x="297" y="625"/>
                  </a:lnTo>
                  <a:lnTo>
                    <a:pt x="298" y="625"/>
                  </a:lnTo>
                  <a:lnTo>
                    <a:pt x="302" y="624"/>
                  </a:lnTo>
                  <a:lnTo>
                    <a:pt x="304" y="624"/>
                  </a:lnTo>
                  <a:lnTo>
                    <a:pt x="306" y="625"/>
                  </a:lnTo>
                  <a:lnTo>
                    <a:pt x="307" y="625"/>
                  </a:lnTo>
                  <a:lnTo>
                    <a:pt x="305" y="629"/>
                  </a:lnTo>
                  <a:lnTo>
                    <a:pt x="304" y="632"/>
                  </a:lnTo>
                  <a:lnTo>
                    <a:pt x="302" y="637"/>
                  </a:lnTo>
                  <a:lnTo>
                    <a:pt x="301" y="641"/>
                  </a:lnTo>
                  <a:lnTo>
                    <a:pt x="300" y="646"/>
                  </a:lnTo>
                  <a:lnTo>
                    <a:pt x="299" y="648"/>
                  </a:lnTo>
                  <a:lnTo>
                    <a:pt x="298" y="651"/>
                  </a:lnTo>
                  <a:lnTo>
                    <a:pt x="294" y="652"/>
                  </a:lnTo>
                  <a:lnTo>
                    <a:pt x="288" y="649"/>
                  </a:lnTo>
                  <a:lnTo>
                    <a:pt x="285" y="649"/>
                  </a:lnTo>
                  <a:lnTo>
                    <a:pt x="284" y="650"/>
                  </a:lnTo>
                  <a:lnTo>
                    <a:pt x="283" y="653"/>
                  </a:lnTo>
                  <a:lnTo>
                    <a:pt x="282" y="655"/>
                  </a:lnTo>
                  <a:lnTo>
                    <a:pt x="281" y="656"/>
                  </a:lnTo>
                  <a:lnTo>
                    <a:pt x="280" y="656"/>
                  </a:lnTo>
                  <a:lnTo>
                    <a:pt x="278" y="657"/>
                  </a:lnTo>
                  <a:lnTo>
                    <a:pt x="277" y="657"/>
                  </a:lnTo>
                  <a:lnTo>
                    <a:pt x="275" y="656"/>
                  </a:lnTo>
                  <a:lnTo>
                    <a:pt x="273" y="656"/>
                  </a:lnTo>
                  <a:lnTo>
                    <a:pt x="272" y="657"/>
                  </a:lnTo>
                  <a:lnTo>
                    <a:pt x="269" y="658"/>
                  </a:lnTo>
                  <a:lnTo>
                    <a:pt x="268" y="659"/>
                  </a:lnTo>
                  <a:lnTo>
                    <a:pt x="268" y="660"/>
                  </a:lnTo>
                  <a:lnTo>
                    <a:pt x="268" y="661"/>
                  </a:lnTo>
                  <a:lnTo>
                    <a:pt x="268" y="663"/>
                  </a:lnTo>
                  <a:lnTo>
                    <a:pt x="268" y="666"/>
                  </a:lnTo>
                  <a:lnTo>
                    <a:pt x="265" y="672"/>
                  </a:lnTo>
                  <a:lnTo>
                    <a:pt x="263" y="678"/>
                  </a:lnTo>
                  <a:lnTo>
                    <a:pt x="260" y="683"/>
                  </a:lnTo>
                  <a:lnTo>
                    <a:pt x="249" y="694"/>
                  </a:lnTo>
                  <a:lnTo>
                    <a:pt x="247" y="696"/>
                  </a:lnTo>
                  <a:lnTo>
                    <a:pt x="246" y="701"/>
                  </a:lnTo>
                  <a:lnTo>
                    <a:pt x="244" y="708"/>
                  </a:lnTo>
                  <a:lnTo>
                    <a:pt x="244" y="711"/>
                  </a:lnTo>
                  <a:lnTo>
                    <a:pt x="243" y="712"/>
                  </a:lnTo>
                  <a:lnTo>
                    <a:pt x="239" y="716"/>
                  </a:lnTo>
                  <a:lnTo>
                    <a:pt x="238" y="716"/>
                  </a:lnTo>
                  <a:lnTo>
                    <a:pt x="238" y="716"/>
                  </a:lnTo>
                  <a:lnTo>
                    <a:pt x="238" y="717"/>
                  </a:lnTo>
                  <a:lnTo>
                    <a:pt x="238" y="718"/>
                  </a:lnTo>
                  <a:lnTo>
                    <a:pt x="238" y="719"/>
                  </a:lnTo>
                  <a:lnTo>
                    <a:pt x="237" y="720"/>
                  </a:lnTo>
                  <a:lnTo>
                    <a:pt x="237" y="721"/>
                  </a:lnTo>
                  <a:lnTo>
                    <a:pt x="237" y="723"/>
                  </a:lnTo>
                  <a:lnTo>
                    <a:pt x="238" y="723"/>
                  </a:lnTo>
                  <a:lnTo>
                    <a:pt x="238" y="725"/>
                  </a:lnTo>
                  <a:lnTo>
                    <a:pt x="238" y="726"/>
                  </a:lnTo>
                  <a:lnTo>
                    <a:pt x="238" y="727"/>
                  </a:lnTo>
                  <a:lnTo>
                    <a:pt x="238" y="727"/>
                  </a:lnTo>
                  <a:lnTo>
                    <a:pt x="239" y="728"/>
                  </a:lnTo>
                  <a:lnTo>
                    <a:pt x="240" y="729"/>
                  </a:lnTo>
                  <a:lnTo>
                    <a:pt x="242" y="731"/>
                  </a:lnTo>
                  <a:lnTo>
                    <a:pt x="243" y="732"/>
                  </a:lnTo>
                  <a:lnTo>
                    <a:pt x="244" y="735"/>
                  </a:lnTo>
                  <a:lnTo>
                    <a:pt x="245" y="738"/>
                  </a:lnTo>
                  <a:lnTo>
                    <a:pt x="245" y="742"/>
                  </a:lnTo>
                  <a:lnTo>
                    <a:pt x="245" y="744"/>
                  </a:lnTo>
                  <a:lnTo>
                    <a:pt x="247" y="749"/>
                  </a:lnTo>
                  <a:lnTo>
                    <a:pt x="248" y="760"/>
                  </a:lnTo>
                  <a:lnTo>
                    <a:pt x="249" y="766"/>
                  </a:lnTo>
                  <a:lnTo>
                    <a:pt x="249" y="768"/>
                  </a:lnTo>
                  <a:lnTo>
                    <a:pt x="249" y="772"/>
                  </a:lnTo>
                  <a:lnTo>
                    <a:pt x="250" y="778"/>
                  </a:lnTo>
                  <a:lnTo>
                    <a:pt x="251" y="779"/>
                  </a:lnTo>
                  <a:lnTo>
                    <a:pt x="251" y="780"/>
                  </a:lnTo>
                  <a:lnTo>
                    <a:pt x="252" y="780"/>
                  </a:lnTo>
                  <a:lnTo>
                    <a:pt x="252" y="781"/>
                  </a:lnTo>
                  <a:lnTo>
                    <a:pt x="251" y="783"/>
                  </a:lnTo>
                  <a:lnTo>
                    <a:pt x="249" y="781"/>
                  </a:lnTo>
                  <a:lnTo>
                    <a:pt x="247" y="780"/>
                  </a:lnTo>
                  <a:lnTo>
                    <a:pt x="244" y="780"/>
                  </a:lnTo>
                  <a:lnTo>
                    <a:pt x="241" y="780"/>
                  </a:lnTo>
                  <a:lnTo>
                    <a:pt x="238" y="782"/>
                  </a:lnTo>
                  <a:lnTo>
                    <a:pt x="234" y="784"/>
                  </a:lnTo>
                  <a:lnTo>
                    <a:pt x="232" y="785"/>
                  </a:lnTo>
                  <a:lnTo>
                    <a:pt x="225" y="790"/>
                  </a:lnTo>
                  <a:lnTo>
                    <a:pt x="224" y="792"/>
                  </a:lnTo>
                  <a:lnTo>
                    <a:pt x="206" y="804"/>
                  </a:lnTo>
                  <a:lnTo>
                    <a:pt x="202" y="807"/>
                  </a:lnTo>
                  <a:lnTo>
                    <a:pt x="200" y="807"/>
                  </a:lnTo>
                  <a:lnTo>
                    <a:pt x="198" y="806"/>
                  </a:lnTo>
                  <a:lnTo>
                    <a:pt x="196" y="806"/>
                  </a:lnTo>
                  <a:lnTo>
                    <a:pt x="188" y="805"/>
                  </a:lnTo>
                  <a:lnTo>
                    <a:pt x="186" y="805"/>
                  </a:lnTo>
                  <a:lnTo>
                    <a:pt x="185" y="806"/>
                  </a:lnTo>
                  <a:lnTo>
                    <a:pt x="184" y="806"/>
                  </a:lnTo>
                  <a:lnTo>
                    <a:pt x="183" y="805"/>
                  </a:lnTo>
                  <a:lnTo>
                    <a:pt x="181" y="805"/>
                  </a:lnTo>
                  <a:lnTo>
                    <a:pt x="183" y="807"/>
                  </a:lnTo>
                  <a:lnTo>
                    <a:pt x="183" y="808"/>
                  </a:lnTo>
                  <a:lnTo>
                    <a:pt x="183" y="809"/>
                  </a:lnTo>
                  <a:lnTo>
                    <a:pt x="180" y="805"/>
                  </a:lnTo>
                  <a:lnTo>
                    <a:pt x="176" y="802"/>
                  </a:lnTo>
                  <a:lnTo>
                    <a:pt x="167" y="796"/>
                  </a:lnTo>
                  <a:lnTo>
                    <a:pt x="163" y="795"/>
                  </a:lnTo>
                  <a:lnTo>
                    <a:pt x="159" y="794"/>
                  </a:lnTo>
                  <a:lnTo>
                    <a:pt x="154" y="794"/>
                  </a:lnTo>
                  <a:lnTo>
                    <a:pt x="145" y="795"/>
                  </a:lnTo>
                  <a:lnTo>
                    <a:pt x="141" y="794"/>
                  </a:lnTo>
                  <a:lnTo>
                    <a:pt x="136" y="793"/>
                  </a:lnTo>
                  <a:lnTo>
                    <a:pt x="132" y="794"/>
                  </a:lnTo>
                  <a:lnTo>
                    <a:pt x="127" y="794"/>
                  </a:lnTo>
                  <a:lnTo>
                    <a:pt x="122" y="793"/>
                  </a:lnTo>
                  <a:lnTo>
                    <a:pt x="116" y="789"/>
                  </a:lnTo>
                  <a:lnTo>
                    <a:pt x="110" y="788"/>
                  </a:lnTo>
                  <a:lnTo>
                    <a:pt x="105" y="789"/>
                  </a:lnTo>
                  <a:lnTo>
                    <a:pt x="103" y="789"/>
                  </a:lnTo>
                  <a:lnTo>
                    <a:pt x="101" y="791"/>
                  </a:lnTo>
                  <a:lnTo>
                    <a:pt x="98" y="794"/>
                  </a:lnTo>
                  <a:lnTo>
                    <a:pt x="90" y="794"/>
                  </a:lnTo>
                  <a:lnTo>
                    <a:pt x="89" y="795"/>
                  </a:lnTo>
                  <a:lnTo>
                    <a:pt x="86" y="797"/>
                  </a:lnTo>
                  <a:lnTo>
                    <a:pt x="84" y="798"/>
                  </a:lnTo>
                  <a:lnTo>
                    <a:pt x="82" y="798"/>
                  </a:lnTo>
                  <a:lnTo>
                    <a:pt x="79" y="799"/>
                  </a:lnTo>
                  <a:lnTo>
                    <a:pt x="77" y="801"/>
                  </a:lnTo>
                  <a:lnTo>
                    <a:pt x="75" y="800"/>
                  </a:lnTo>
                  <a:lnTo>
                    <a:pt x="72" y="802"/>
                  </a:lnTo>
                  <a:lnTo>
                    <a:pt x="71" y="803"/>
                  </a:lnTo>
                  <a:lnTo>
                    <a:pt x="70" y="804"/>
                  </a:lnTo>
                  <a:lnTo>
                    <a:pt x="68" y="805"/>
                  </a:lnTo>
                  <a:lnTo>
                    <a:pt x="67" y="806"/>
                  </a:lnTo>
                  <a:lnTo>
                    <a:pt x="65" y="805"/>
                  </a:lnTo>
                  <a:lnTo>
                    <a:pt x="63" y="804"/>
                  </a:lnTo>
                  <a:lnTo>
                    <a:pt x="62" y="803"/>
                  </a:lnTo>
                  <a:lnTo>
                    <a:pt x="60" y="804"/>
                  </a:lnTo>
                  <a:lnTo>
                    <a:pt x="61" y="800"/>
                  </a:lnTo>
                  <a:lnTo>
                    <a:pt x="62" y="797"/>
                  </a:lnTo>
                  <a:lnTo>
                    <a:pt x="62" y="796"/>
                  </a:lnTo>
                  <a:lnTo>
                    <a:pt x="67" y="789"/>
                  </a:lnTo>
                  <a:lnTo>
                    <a:pt x="68" y="785"/>
                  </a:lnTo>
                  <a:lnTo>
                    <a:pt x="70" y="782"/>
                  </a:lnTo>
                  <a:lnTo>
                    <a:pt x="69" y="777"/>
                  </a:lnTo>
                  <a:lnTo>
                    <a:pt x="71" y="775"/>
                  </a:lnTo>
                  <a:lnTo>
                    <a:pt x="74" y="772"/>
                  </a:lnTo>
                  <a:lnTo>
                    <a:pt x="76" y="765"/>
                  </a:lnTo>
                  <a:lnTo>
                    <a:pt x="75" y="762"/>
                  </a:lnTo>
                  <a:lnTo>
                    <a:pt x="74" y="760"/>
                  </a:lnTo>
                  <a:lnTo>
                    <a:pt x="76" y="757"/>
                  </a:lnTo>
                  <a:lnTo>
                    <a:pt x="79" y="752"/>
                  </a:lnTo>
                  <a:lnTo>
                    <a:pt x="80" y="749"/>
                  </a:lnTo>
                  <a:lnTo>
                    <a:pt x="82" y="744"/>
                  </a:lnTo>
                  <a:lnTo>
                    <a:pt x="83" y="737"/>
                  </a:lnTo>
                  <a:lnTo>
                    <a:pt x="84" y="733"/>
                  </a:lnTo>
                  <a:lnTo>
                    <a:pt x="85" y="726"/>
                  </a:lnTo>
                  <a:lnTo>
                    <a:pt x="84" y="722"/>
                  </a:lnTo>
                  <a:lnTo>
                    <a:pt x="83" y="720"/>
                  </a:lnTo>
                  <a:lnTo>
                    <a:pt x="81" y="718"/>
                  </a:lnTo>
                  <a:lnTo>
                    <a:pt x="81" y="716"/>
                  </a:lnTo>
                  <a:lnTo>
                    <a:pt x="82" y="709"/>
                  </a:lnTo>
                  <a:lnTo>
                    <a:pt x="83" y="705"/>
                  </a:lnTo>
                  <a:lnTo>
                    <a:pt x="84" y="701"/>
                  </a:lnTo>
                  <a:lnTo>
                    <a:pt x="86" y="701"/>
                  </a:lnTo>
                  <a:lnTo>
                    <a:pt x="89" y="700"/>
                  </a:lnTo>
                  <a:lnTo>
                    <a:pt x="89" y="696"/>
                  </a:lnTo>
                  <a:lnTo>
                    <a:pt x="89" y="695"/>
                  </a:lnTo>
                  <a:lnTo>
                    <a:pt x="89" y="696"/>
                  </a:lnTo>
                  <a:lnTo>
                    <a:pt x="86" y="697"/>
                  </a:lnTo>
                  <a:lnTo>
                    <a:pt x="83" y="697"/>
                  </a:lnTo>
                  <a:lnTo>
                    <a:pt x="82" y="694"/>
                  </a:lnTo>
                  <a:lnTo>
                    <a:pt x="83" y="687"/>
                  </a:lnTo>
                  <a:lnTo>
                    <a:pt x="84" y="679"/>
                  </a:lnTo>
                  <a:lnTo>
                    <a:pt x="84" y="673"/>
                  </a:lnTo>
                  <a:lnTo>
                    <a:pt x="83" y="670"/>
                  </a:lnTo>
                  <a:lnTo>
                    <a:pt x="81" y="666"/>
                  </a:lnTo>
                  <a:lnTo>
                    <a:pt x="78" y="665"/>
                  </a:lnTo>
                  <a:lnTo>
                    <a:pt x="73" y="662"/>
                  </a:lnTo>
                  <a:lnTo>
                    <a:pt x="73" y="661"/>
                  </a:lnTo>
                  <a:lnTo>
                    <a:pt x="74" y="660"/>
                  </a:lnTo>
                  <a:lnTo>
                    <a:pt x="75" y="660"/>
                  </a:lnTo>
                  <a:lnTo>
                    <a:pt x="76" y="660"/>
                  </a:lnTo>
                  <a:lnTo>
                    <a:pt x="82" y="646"/>
                  </a:lnTo>
                  <a:lnTo>
                    <a:pt x="84" y="635"/>
                  </a:lnTo>
                  <a:lnTo>
                    <a:pt x="87" y="627"/>
                  </a:lnTo>
                  <a:lnTo>
                    <a:pt x="87" y="618"/>
                  </a:lnTo>
                  <a:lnTo>
                    <a:pt x="86" y="608"/>
                  </a:lnTo>
                  <a:lnTo>
                    <a:pt x="85" y="600"/>
                  </a:lnTo>
                  <a:lnTo>
                    <a:pt x="81" y="593"/>
                  </a:lnTo>
                  <a:lnTo>
                    <a:pt x="79" y="591"/>
                  </a:lnTo>
                  <a:lnTo>
                    <a:pt x="75" y="586"/>
                  </a:lnTo>
                  <a:lnTo>
                    <a:pt x="70" y="582"/>
                  </a:lnTo>
                  <a:lnTo>
                    <a:pt x="67" y="582"/>
                  </a:lnTo>
                  <a:lnTo>
                    <a:pt x="68" y="579"/>
                  </a:lnTo>
                  <a:lnTo>
                    <a:pt x="71" y="581"/>
                  </a:lnTo>
                  <a:lnTo>
                    <a:pt x="76" y="584"/>
                  </a:lnTo>
                  <a:lnTo>
                    <a:pt x="81" y="586"/>
                  </a:lnTo>
                  <a:lnTo>
                    <a:pt x="84" y="588"/>
                  </a:lnTo>
                  <a:lnTo>
                    <a:pt x="84" y="590"/>
                  </a:lnTo>
                  <a:lnTo>
                    <a:pt x="89" y="590"/>
                  </a:lnTo>
                  <a:lnTo>
                    <a:pt x="101" y="593"/>
                  </a:lnTo>
                  <a:lnTo>
                    <a:pt x="107" y="591"/>
                  </a:lnTo>
                  <a:lnTo>
                    <a:pt x="103" y="591"/>
                  </a:lnTo>
                  <a:lnTo>
                    <a:pt x="100" y="590"/>
                  </a:lnTo>
                  <a:lnTo>
                    <a:pt x="91" y="585"/>
                  </a:lnTo>
                  <a:lnTo>
                    <a:pt x="90" y="584"/>
                  </a:lnTo>
                  <a:lnTo>
                    <a:pt x="89" y="582"/>
                  </a:lnTo>
                  <a:lnTo>
                    <a:pt x="89" y="580"/>
                  </a:lnTo>
                  <a:lnTo>
                    <a:pt x="89" y="578"/>
                  </a:lnTo>
                  <a:lnTo>
                    <a:pt x="90" y="577"/>
                  </a:lnTo>
                  <a:lnTo>
                    <a:pt x="91" y="576"/>
                  </a:lnTo>
                  <a:lnTo>
                    <a:pt x="91" y="575"/>
                  </a:lnTo>
                  <a:lnTo>
                    <a:pt x="89" y="574"/>
                  </a:lnTo>
                  <a:lnTo>
                    <a:pt x="89" y="572"/>
                  </a:lnTo>
                  <a:lnTo>
                    <a:pt x="89" y="571"/>
                  </a:lnTo>
                  <a:lnTo>
                    <a:pt x="89" y="569"/>
                  </a:lnTo>
                  <a:lnTo>
                    <a:pt x="88" y="568"/>
                  </a:lnTo>
                  <a:lnTo>
                    <a:pt x="85" y="573"/>
                  </a:lnTo>
                  <a:lnTo>
                    <a:pt x="82" y="574"/>
                  </a:lnTo>
                  <a:lnTo>
                    <a:pt x="82" y="575"/>
                  </a:lnTo>
                  <a:lnTo>
                    <a:pt x="85" y="575"/>
                  </a:lnTo>
                  <a:lnTo>
                    <a:pt x="87" y="577"/>
                  </a:lnTo>
                  <a:lnTo>
                    <a:pt x="87" y="580"/>
                  </a:lnTo>
                  <a:lnTo>
                    <a:pt x="86" y="582"/>
                  </a:lnTo>
                  <a:lnTo>
                    <a:pt x="82" y="581"/>
                  </a:lnTo>
                  <a:lnTo>
                    <a:pt x="80" y="581"/>
                  </a:lnTo>
                  <a:lnTo>
                    <a:pt x="76" y="578"/>
                  </a:lnTo>
                  <a:lnTo>
                    <a:pt x="71" y="576"/>
                  </a:lnTo>
                  <a:lnTo>
                    <a:pt x="66" y="578"/>
                  </a:lnTo>
                  <a:lnTo>
                    <a:pt x="60" y="583"/>
                  </a:lnTo>
                  <a:lnTo>
                    <a:pt x="61" y="584"/>
                  </a:lnTo>
                  <a:lnTo>
                    <a:pt x="54" y="587"/>
                  </a:lnTo>
                  <a:lnTo>
                    <a:pt x="43" y="589"/>
                  </a:lnTo>
                  <a:lnTo>
                    <a:pt x="40" y="590"/>
                  </a:lnTo>
                  <a:lnTo>
                    <a:pt x="38" y="592"/>
                  </a:lnTo>
                  <a:lnTo>
                    <a:pt x="36" y="592"/>
                  </a:lnTo>
                  <a:lnTo>
                    <a:pt x="33" y="591"/>
                  </a:lnTo>
                  <a:lnTo>
                    <a:pt x="32" y="591"/>
                  </a:lnTo>
                  <a:lnTo>
                    <a:pt x="32" y="590"/>
                  </a:lnTo>
                  <a:lnTo>
                    <a:pt x="32" y="589"/>
                  </a:lnTo>
                  <a:lnTo>
                    <a:pt x="32" y="588"/>
                  </a:lnTo>
                  <a:lnTo>
                    <a:pt x="33" y="587"/>
                  </a:lnTo>
                  <a:lnTo>
                    <a:pt x="34" y="586"/>
                  </a:lnTo>
                  <a:lnTo>
                    <a:pt x="37" y="582"/>
                  </a:lnTo>
                  <a:lnTo>
                    <a:pt x="38" y="578"/>
                  </a:lnTo>
                  <a:lnTo>
                    <a:pt x="38" y="571"/>
                  </a:lnTo>
                  <a:lnTo>
                    <a:pt x="35" y="563"/>
                  </a:lnTo>
                  <a:lnTo>
                    <a:pt x="31" y="558"/>
                  </a:lnTo>
                  <a:lnTo>
                    <a:pt x="29" y="553"/>
                  </a:lnTo>
                  <a:lnTo>
                    <a:pt x="32" y="551"/>
                  </a:lnTo>
                  <a:lnTo>
                    <a:pt x="37" y="550"/>
                  </a:lnTo>
                  <a:lnTo>
                    <a:pt x="43" y="550"/>
                  </a:lnTo>
                  <a:lnTo>
                    <a:pt x="45" y="552"/>
                  </a:lnTo>
                  <a:lnTo>
                    <a:pt x="47" y="554"/>
                  </a:lnTo>
                  <a:lnTo>
                    <a:pt x="47" y="554"/>
                  </a:lnTo>
                  <a:lnTo>
                    <a:pt x="47" y="550"/>
                  </a:lnTo>
                  <a:lnTo>
                    <a:pt x="48" y="549"/>
                  </a:lnTo>
                  <a:lnTo>
                    <a:pt x="52" y="549"/>
                  </a:lnTo>
                  <a:lnTo>
                    <a:pt x="54" y="549"/>
                  </a:lnTo>
                  <a:lnTo>
                    <a:pt x="54" y="548"/>
                  </a:lnTo>
                  <a:lnTo>
                    <a:pt x="56" y="545"/>
                  </a:lnTo>
                  <a:lnTo>
                    <a:pt x="57" y="543"/>
                  </a:lnTo>
                  <a:lnTo>
                    <a:pt x="61" y="540"/>
                  </a:lnTo>
                  <a:lnTo>
                    <a:pt x="65" y="537"/>
                  </a:lnTo>
                  <a:lnTo>
                    <a:pt x="66" y="537"/>
                  </a:lnTo>
                  <a:lnTo>
                    <a:pt x="67" y="536"/>
                  </a:lnTo>
                  <a:lnTo>
                    <a:pt x="67" y="535"/>
                  </a:lnTo>
                  <a:lnTo>
                    <a:pt x="66" y="533"/>
                  </a:lnTo>
                  <a:lnTo>
                    <a:pt x="64" y="529"/>
                  </a:lnTo>
                  <a:lnTo>
                    <a:pt x="64" y="526"/>
                  </a:lnTo>
                  <a:lnTo>
                    <a:pt x="65" y="524"/>
                  </a:lnTo>
                  <a:lnTo>
                    <a:pt x="62" y="525"/>
                  </a:lnTo>
                  <a:lnTo>
                    <a:pt x="60" y="522"/>
                  </a:lnTo>
                  <a:lnTo>
                    <a:pt x="59" y="518"/>
                  </a:lnTo>
                  <a:lnTo>
                    <a:pt x="58" y="515"/>
                  </a:lnTo>
                  <a:lnTo>
                    <a:pt x="64" y="504"/>
                  </a:lnTo>
                  <a:lnTo>
                    <a:pt x="67" y="499"/>
                  </a:lnTo>
                  <a:lnTo>
                    <a:pt x="71" y="495"/>
                  </a:lnTo>
                  <a:lnTo>
                    <a:pt x="73" y="494"/>
                  </a:lnTo>
                  <a:lnTo>
                    <a:pt x="79" y="494"/>
                  </a:lnTo>
                  <a:lnTo>
                    <a:pt x="81" y="493"/>
                  </a:lnTo>
                  <a:lnTo>
                    <a:pt x="85" y="490"/>
                  </a:lnTo>
                  <a:lnTo>
                    <a:pt x="87" y="488"/>
                  </a:lnTo>
                  <a:lnTo>
                    <a:pt x="89" y="486"/>
                  </a:lnTo>
                  <a:lnTo>
                    <a:pt x="85" y="488"/>
                  </a:lnTo>
                  <a:lnTo>
                    <a:pt x="79" y="493"/>
                  </a:lnTo>
                  <a:lnTo>
                    <a:pt x="69" y="493"/>
                  </a:lnTo>
                  <a:lnTo>
                    <a:pt x="68" y="494"/>
                  </a:lnTo>
                  <a:lnTo>
                    <a:pt x="66" y="499"/>
                  </a:lnTo>
                  <a:lnTo>
                    <a:pt x="59" y="507"/>
                  </a:lnTo>
                  <a:lnTo>
                    <a:pt x="53" y="521"/>
                  </a:lnTo>
                  <a:lnTo>
                    <a:pt x="49" y="526"/>
                  </a:lnTo>
                  <a:lnTo>
                    <a:pt x="48" y="527"/>
                  </a:lnTo>
                  <a:lnTo>
                    <a:pt x="47" y="530"/>
                  </a:lnTo>
                  <a:lnTo>
                    <a:pt x="47" y="533"/>
                  </a:lnTo>
                  <a:lnTo>
                    <a:pt x="47" y="537"/>
                  </a:lnTo>
                  <a:lnTo>
                    <a:pt x="48" y="541"/>
                  </a:lnTo>
                  <a:lnTo>
                    <a:pt x="47" y="545"/>
                  </a:lnTo>
                  <a:lnTo>
                    <a:pt x="40" y="547"/>
                  </a:lnTo>
                  <a:lnTo>
                    <a:pt x="34" y="549"/>
                  </a:lnTo>
                  <a:lnTo>
                    <a:pt x="25" y="548"/>
                  </a:lnTo>
                  <a:lnTo>
                    <a:pt x="24" y="549"/>
                  </a:lnTo>
                  <a:lnTo>
                    <a:pt x="21" y="552"/>
                  </a:lnTo>
                  <a:lnTo>
                    <a:pt x="16" y="549"/>
                  </a:lnTo>
                  <a:lnTo>
                    <a:pt x="11" y="547"/>
                  </a:lnTo>
                  <a:lnTo>
                    <a:pt x="8" y="547"/>
                  </a:lnTo>
                  <a:lnTo>
                    <a:pt x="4" y="547"/>
                  </a:lnTo>
                  <a:lnTo>
                    <a:pt x="1" y="546"/>
                  </a:lnTo>
                  <a:lnTo>
                    <a:pt x="1" y="543"/>
                  </a:lnTo>
                  <a:lnTo>
                    <a:pt x="2" y="540"/>
                  </a:lnTo>
                  <a:lnTo>
                    <a:pt x="0" y="534"/>
                  </a:lnTo>
                  <a:lnTo>
                    <a:pt x="0" y="530"/>
                  </a:lnTo>
                  <a:lnTo>
                    <a:pt x="1" y="529"/>
                  </a:lnTo>
                  <a:lnTo>
                    <a:pt x="3" y="527"/>
                  </a:lnTo>
                  <a:lnTo>
                    <a:pt x="5" y="524"/>
                  </a:lnTo>
                  <a:lnTo>
                    <a:pt x="9" y="512"/>
                  </a:lnTo>
                  <a:lnTo>
                    <a:pt x="9" y="503"/>
                  </a:lnTo>
                  <a:lnTo>
                    <a:pt x="7" y="496"/>
                  </a:lnTo>
                  <a:lnTo>
                    <a:pt x="9" y="493"/>
                  </a:lnTo>
                  <a:lnTo>
                    <a:pt x="9" y="489"/>
                  </a:lnTo>
                  <a:lnTo>
                    <a:pt x="14" y="480"/>
                  </a:lnTo>
                  <a:lnTo>
                    <a:pt x="15" y="476"/>
                  </a:lnTo>
                  <a:lnTo>
                    <a:pt x="18" y="471"/>
                  </a:lnTo>
                  <a:lnTo>
                    <a:pt x="18" y="464"/>
                  </a:lnTo>
                  <a:lnTo>
                    <a:pt x="19" y="459"/>
                  </a:lnTo>
                  <a:lnTo>
                    <a:pt x="17" y="451"/>
                  </a:lnTo>
                  <a:lnTo>
                    <a:pt x="16" y="448"/>
                  </a:lnTo>
                  <a:lnTo>
                    <a:pt x="12" y="444"/>
                  </a:lnTo>
                  <a:lnTo>
                    <a:pt x="11" y="442"/>
                  </a:lnTo>
                  <a:lnTo>
                    <a:pt x="12" y="442"/>
                  </a:lnTo>
                  <a:lnTo>
                    <a:pt x="17" y="444"/>
                  </a:lnTo>
                  <a:lnTo>
                    <a:pt x="26" y="437"/>
                  </a:lnTo>
                  <a:lnTo>
                    <a:pt x="28" y="436"/>
                  </a:lnTo>
                  <a:lnTo>
                    <a:pt x="31" y="436"/>
                  </a:lnTo>
                  <a:lnTo>
                    <a:pt x="33" y="437"/>
                  </a:lnTo>
                  <a:lnTo>
                    <a:pt x="34" y="437"/>
                  </a:lnTo>
                  <a:lnTo>
                    <a:pt x="36" y="437"/>
                  </a:lnTo>
                  <a:lnTo>
                    <a:pt x="35" y="434"/>
                  </a:lnTo>
                  <a:lnTo>
                    <a:pt x="32" y="432"/>
                  </a:lnTo>
                  <a:lnTo>
                    <a:pt x="35" y="429"/>
                  </a:lnTo>
                  <a:lnTo>
                    <a:pt x="37" y="426"/>
                  </a:lnTo>
                  <a:lnTo>
                    <a:pt x="38" y="424"/>
                  </a:lnTo>
                  <a:lnTo>
                    <a:pt x="40" y="423"/>
                  </a:lnTo>
                  <a:lnTo>
                    <a:pt x="44" y="420"/>
                  </a:lnTo>
                  <a:lnTo>
                    <a:pt x="46" y="417"/>
                  </a:lnTo>
                  <a:lnTo>
                    <a:pt x="47" y="415"/>
                  </a:lnTo>
                  <a:lnTo>
                    <a:pt x="49" y="411"/>
                  </a:lnTo>
                  <a:lnTo>
                    <a:pt x="49" y="408"/>
                  </a:lnTo>
                  <a:lnTo>
                    <a:pt x="49" y="404"/>
                  </a:lnTo>
                  <a:lnTo>
                    <a:pt x="50" y="401"/>
                  </a:lnTo>
                  <a:lnTo>
                    <a:pt x="51" y="394"/>
                  </a:lnTo>
                  <a:lnTo>
                    <a:pt x="61" y="370"/>
                  </a:lnTo>
                  <a:lnTo>
                    <a:pt x="76" y="325"/>
                  </a:lnTo>
                  <a:lnTo>
                    <a:pt x="78" y="323"/>
                  </a:lnTo>
                  <a:lnTo>
                    <a:pt x="79" y="325"/>
                  </a:lnTo>
                  <a:lnTo>
                    <a:pt x="81" y="326"/>
                  </a:lnTo>
                  <a:lnTo>
                    <a:pt x="86" y="326"/>
                  </a:lnTo>
                  <a:lnTo>
                    <a:pt x="86" y="325"/>
                  </a:lnTo>
                  <a:lnTo>
                    <a:pt x="84" y="323"/>
                  </a:lnTo>
                  <a:lnTo>
                    <a:pt x="82" y="322"/>
                  </a:lnTo>
                  <a:lnTo>
                    <a:pt x="80" y="321"/>
                  </a:lnTo>
                  <a:lnTo>
                    <a:pt x="75" y="320"/>
                  </a:lnTo>
                  <a:lnTo>
                    <a:pt x="72" y="318"/>
                  </a:lnTo>
                  <a:lnTo>
                    <a:pt x="71" y="316"/>
                  </a:lnTo>
                  <a:lnTo>
                    <a:pt x="71" y="313"/>
                  </a:lnTo>
                  <a:lnTo>
                    <a:pt x="72" y="308"/>
                  </a:lnTo>
                  <a:lnTo>
                    <a:pt x="76" y="301"/>
                  </a:lnTo>
                  <a:lnTo>
                    <a:pt x="84" y="270"/>
                  </a:lnTo>
                  <a:lnTo>
                    <a:pt x="86" y="259"/>
                  </a:lnTo>
                  <a:lnTo>
                    <a:pt x="89" y="252"/>
                  </a:lnTo>
                  <a:lnTo>
                    <a:pt x="89" y="243"/>
                  </a:lnTo>
                  <a:lnTo>
                    <a:pt x="90" y="243"/>
                  </a:lnTo>
                  <a:lnTo>
                    <a:pt x="90" y="242"/>
                  </a:lnTo>
                  <a:lnTo>
                    <a:pt x="90" y="246"/>
                  </a:lnTo>
                  <a:lnTo>
                    <a:pt x="90" y="247"/>
                  </a:lnTo>
                  <a:lnTo>
                    <a:pt x="93" y="243"/>
                  </a:lnTo>
                  <a:lnTo>
                    <a:pt x="95" y="241"/>
                  </a:lnTo>
                  <a:lnTo>
                    <a:pt x="97" y="242"/>
                  </a:lnTo>
                  <a:lnTo>
                    <a:pt x="97" y="241"/>
                  </a:lnTo>
                  <a:lnTo>
                    <a:pt x="97" y="240"/>
                  </a:lnTo>
                  <a:lnTo>
                    <a:pt x="96" y="238"/>
                  </a:lnTo>
                  <a:lnTo>
                    <a:pt x="97" y="238"/>
                  </a:lnTo>
                  <a:lnTo>
                    <a:pt x="98" y="237"/>
                  </a:lnTo>
                  <a:lnTo>
                    <a:pt x="99" y="237"/>
                  </a:lnTo>
                  <a:lnTo>
                    <a:pt x="99" y="238"/>
                  </a:lnTo>
                  <a:lnTo>
                    <a:pt x="100" y="239"/>
                  </a:lnTo>
                  <a:lnTo>
                    <a:pt x="100" y="238"/>
                  </a:lnTo>
                  <a:lnTo>
                    <a:pt x="101" y="237"/>
                  </a:lnTo>
                  <a:lnTo>
                    <a:pt x="103" y="235"/>
                  </a:lnTo>
                  <a:lnTo>
                    <a:pt x="101" y="234"/>
                  </a:lnTo>
                  <a:lnTo>
                    <a:pt x="100" y="232"/>
                  </a:lnTo>
                  <a:lnTo>
                    <a:pt x="100" y="230"/>
                  </a:lnTo>
                  <a:lnTo>
                    <a:pt x="102" y="229"/>
                  </a:lnTo>
                  <a:lnTo>
                    <a:pt x="105" y="229"/>
                  </a:lnTo>
                  <a:lnTo>
                    <a:pt x="108" y="228"/>
                  </a:lnTo>
                  <a:lnTo>
                    <a:pt x="110" y="226"/>
                  </a:lnTo>
                  <a:lnTo>
                    <a:pt x="111" y="225"/>
                  </a:lnTo>
                  <a:lnTo>
                    <a:pt x="110" y="225"/>
                  </a:lnTo>
                  <a:lnTo>
                    <a:pt x="106" y="226"/>
                  </a:lnTo>
                  <a:lnTo>
                    <a:pt x="104" y="227"/>
                  </a:lnTo>
                  <a:lnTo>
                    <a:pt x="103" y="227"/>
                  </a:lnTo>
                  <a:lnTo>
                    <a:pt x="102" y="227"/>
                  </a:lnTo>
                  <a:lnTo>
                    <a:pt x="100" y="226"/>
                  </a:lnTo>
                  <a:lnTo>
                    <a:pt x="99" y="225"/>
                  </a:lnTo>
                  <a:lnTo>
                    <a:pt x="98" y="221"/>
                  </a:lnTo>
                  <a:lnTo>
                    <a:pt x="102" y="214"/>
                  </a:lnTo>
                  <a:lnTo>
                    <a:pt x="101" y="211"/>
                  </a:lnTo>
                  <a:lnTo>
                    <a:pt x="101" y="214"/>
                  </a:lnTo>
                  <a:lnTo>
                    <a:pt x="100" y="215"/>
                  </a:lnTo>
                  <a:lnTo>
                    <a:pt x="100" y="216"/>
                  </a:lnTo>
                  <a:lnTo>
                    <a:pt x="99" y="214"/>
                  </a:lnTo>
                  <a:lnTo>
                    <a:pt x="97" y="217"/>
                  </a:lnTo>
                  <a:lnTo>
                    <a:pt x="96" y="221"/>
                  </a:lnTo>
                  <a:lnTo>
                    <a:pt x="95" y="225"/>
                  </a:lnTo>
                  <a:lnTo>
                    <a:pt x="95" y="230"/>
                  </a:lnTo>
                  <a:lnTo>
                    <a:pt x="94" y="232"/>
                  </a:lnTo>
                  <a:lnTo>
                    <a:pt x="93" y="236"/>
                  </a:lnTo>
                  <a:lnTo>
                    <a:pt x="91" y="239"/>
                  </a:lnTo>
                  <a:lnTo>
                    <a:pt x="89" y="241"/>
                  </a:lnTo>
                  <a:lnTo>
                    <a:pt x="101" y="187"/>
                  </a:lnTo>
                  <a:lnTo>
                    <a:pt x="101" y="181"/>
                  </a:lnTo>
                  <a:lnTo>
                    <a:pt x="100" y="170"/>
                  </a:lnTo>
                  <a:lnTo>
                    <a:pt x="100" y="165"/>
                  </a:lnTo>
                  <a:lnTo>
                    <a:pt x="102" y="162"/>
                  </a:lnTo>
                  <a:lnTo>
                    <a:pt x="102" y="161"/>
                  </a:lnTo>
                  <a:lnTo>
                    <a:pt x="98" y="160"/>
                  </a:lnTo>
                  <a:lnTo>
                    <a:pt x="95" y="156"/>
                  </a:lnTo>
                  <a:lnTo>
                    <a:pt x="94" y="150"/>
                  </a:lnTo>
                  <a:lnTo>
                    <a:pt x="91" y="146"/>
                  </a:lnTo>
                  <a:lnTo>
                    <a:pt x="92" y="144"/>
                  </a:lnTo>
                  <a:lnTo>
                    <a:pt x="92" y="142"/>
                  </a:lnTo>
                  <a:lnTo>
                    <a:pt x="91" y="140"/>
                  </a:lnTo>
                  <a:lnTo>
                    <a:pt x="90" y="138"/>
                  </a:lnTo>
                  <a:lnTo>
                    <a:pt x="90" y="133"/>
                  </a:lnTo>
                  <a:lnTo>
                    <a:pt x="90" y="132"/>
                  </a:lnTo>
                  <a:lnTo>
                    <a:pt x="89" y="131"/>
                  </a:lnTo>
                  <a:lnTo>
                    <a:pt x="89" y="129"/>
                  </a:lnTo>
                  <a:lnTo>
                    <a:pt x="89" y="128"/>
                  </a:lnTo>
                  <a:lnTo>
                    <a:pt x="87" y="125"/>
                  </a:lnTo>
                  <a:lnTo>
                    <a:pt x="86" y="123"/>
                  </a:lnTo>
                  <a:lnTo>
                    <a:pt x="86" y="121"/>
                  </a:lnTo>
                  <a:lnTo>
                    <a:pt x="86" y="116"/>
                  </a:lnTo>
                  <a:lnTo>
                    <a:pt x="87" y="111"/>
                  </a:lnTo>
                  <a:lnTo>
                    <a:pt x="86" y="107"/>
                  </a:lnTo>
                  <a:lnTo>
                    <a:pt x="86" y="103"/>
                  </a:lnTo>
                  <a:lnTo>
                    <a:pt x="85" y="102"/>
                  </a:lnTo>
                  <a:lnTo>
                    <a:pt x="85" y="99"/>
                  </a:lnTo>
                  <a:lnTo>
                    <a:pt x="83" y="94"/>
                  </a:lnTo>
                  <a:lnTo>
                    <a:pt x="82" y="91"/>
                  </a:lnTo>
                  <a:lnTo>
                    <a:pt x="81" y="88"/>
                  </a:lnTo>
                  <a:lnTo>
                    <a:pt x="81" y="84"/>
                  </a:lnTo>
                  <a:lnTo>
                    <a:pt x="80" y="81"/>
                  </a:lnTo>
                  <a:lnTo>
                    <a:pt x="80" y="78"/>
                  </a:lnTo>
                  <a:lnTo>
                    <a:pt x="80" y="76"/>
                  </a:lnTo>
                  <a:lnTo>
                    <a:pt x="83" y="75"/>
                  </a:lnTo>
                  <a:lnTo>
                    <a:pt x="90" y="74"/>
                  </a:lnTo>
                  <a:lnTo>
                    <a:pt x="93" y="73"/>
                  </a:lnTo>
                  <a:lnTo>
                    <a:pt x="95" y="71"/>
                  </a:lnTo>
                  <a:lnTo>
                    <a:pt x="97" y="69"/>
                  </a:lnTo>
                  <a:lnTo>
                    <a:pt x="83" y="74"/>
                  </a:lnTo>
                  <a:lnTo>
                    <a:pt x="80" y="74"/>
                  </a:lnTo>
                  <a:lnTo>
                    <a:pt x="79" y="74"/>
                  </a:lnTo>
                  <a:lnTo>
                    <a:pt x="77" y="72"/>
                  </a:lnTo>
                  <a:lnTo>
                    <a:pt x="74" y="68"/>
                  </a:lnTo>
                  <a:lnTo>
                    <a:pt x="74" y="63"/>
                  </a:lnTo>
                  <a:lnTo>
                    <a:pt x="76" y="56"/>
                  </a:lnTo>
                  <a:lnTo>
                    <a:pt x="75" y="51"/>
                  </a:lnTo>
                  <a:lnTo>
                    <a:pt x="75" y="49"/>
                  </a:lnTo>
                  <a:lnTo>
                    <a:pt x="76" y="47"/>
                  </a:lnTo>
                  <a:lnTo>
                    <a:pt x="84" y="40"/>
                  </a:lnTo>
                  <a:lnTo>
                    <a:pt x="89" y="36"/>
                  </a:lnTo>
                  <a:lnTo>
                    <a:pt x="89" y="30"/>
                  </a:lnTo>
                  <a:lnTo>
                    <a:pt x="91" y="29"/>
                  </a:lnTo>
                  <a:lnTo>
                    <a:pt x="94" y="27"/>
                  </a:lnTo>
                  <a:lnTo>
                    <a:pt x="97" y="26"/>
                  </a:lnTo>
                  <a:lnTo>
                    <a:pt x="100" y="24"/>
                  </a:lnTo>
                  <a:lnTo>
                    <a:pt x="100" y="23"/>
                  </a:lnTo>
                  <a:lnTo>
                    <a:pt x="101" y="20"/>
                  </a:lnTo>
                  <a:lnTo>
                    <a:pt x="103" y="18"/>
                  </a:lnTo>
                  <a:lnTo>
                    <a:pt x="105" y="16"/>
                  </a:lnTo>
                  <a:lnTo>
                    <a:pt x="107" y="16"/>
                  </a:lnTo>
                  <a:lnTo>
                    <a:pt x="111" y="16"/>
                  </a:lnTo>
                  <a:lnTo>
                    <a:pt x="113" y="15"/>
                  </a:lnTo>
                  <a:lnTo>
                    <a:pt x="118" y="12"/>
                  </a:lnTo>
                  <a:lnTo>
                    <a:pt x="120" y="12"/>
                  </a:lnTo>
                  <a:lnTo>
                    <a:pt x="139" y="8"/>
                  </a:lnTo>
                  <a:lnTo>
                    <a:pt x="141" y="7"/>
                  </a:lnTo>
                  <a:lnTo>
                    <a:pt x="143" y="4"/>
                  </a:lnTo>
                  <a:lnTo>
                    <a:pt x="144" y="3"/>
                  </a:lnTo>
                  <a:lnTo>
                    <a:pt x="145" y="3"/>
                  </a:lnTo>
                  <a:lnTo>
                    <a:pt x="148" y="3"/>
                  </a:lnTo>
                  <a:lnTo>
                    <a:pt x="150" y="2"/>
                  </a:lnTo>
                  <a:lnTo>
                    <a:pt x="153" y="0"/>
                  </a:lnTo>
                  <a:lnTo>
                    <a:pt x="154" y="2"/>
                  </a:lnTo>
                  <a:lnTo>
                    <a:pt x="155" y="3"/>
                  </a:lnTo>
                  <a:lnTo>
                    <a:pt x="155" y="11"/>
                  </a:lnTo>
                  <a:lnTo>
                    <a:pt x="155" y="1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" name="Freeform 47">
              <a:extLst>
                <a:ext uri="{FF2B5EF4-FFF2-40B4-BE49-F238E27FC236}">
                  <a16:creationId xmlns:a16="http://schemas.microsoft.com/office/drawing/2014/main" id="{7F1896A5-BCEA-90A6-E7F9-9812B816D7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2901" y="1050925"/>
              <a:ext cx="46038" cy="176213"/>
            </a:xfrm>
            <a:custGeom>
              <a:avLst/>
              <a:gdLst>
                <a:gd name="T0" fmla="*/ 29 w 29"/>
                <a:gd name="T1" fmla="*/ 101 h 111"/>
                <a:gd name="T2" fmla="*/ 29 w 29"/>
                <a:gd name="T3" fmla="*/ 111 h 111"/>
                <a:gd name="T4" fmla="*/ 28 w 29"/>
                <a:gd name="T5" fmla="*/ 109 h 111"/>
                <a:gd name="T6" fmla="*/ 28 w 29"/>
                <a:gd name="T7" fmla="*/ 104 h 111"/>
                <a:gd name="T8" fmla="*/ 29 w 29"/>
                <a:gd name="T9" fmla="*/ 101 h 111"/>
                <a:gd name="T10" fmla="*/ 29 w 29"/>
                <a:gd name="T11" fmla="*/ 101 h 111"/>
                <a:gd name="T12" fmla="*/ 25 w 29"/>
                <a:gd name="T13" fmla="*/ 0 h 111"/>
                <a:gd name="T14" fmla="*/ 25 w 29"/>
                <a:gd name="T15" fmla="*/ 0 h 111"/>
                <a:gd name="T16" fmla="*/ 29 w 29"/>
                <a:gd name="T17" fmla="*/ 2 h 111"/>
                <a:gd name="T18" fmla="*/ 29 w 29"/>
                <a:gd name="T19" fmla="*/ 2 h 111"/>
                <a:gd name="T20" fmla="*/ 29 w 29"/>
                <a:gd name="T21" fmla="*/ 48 h 111"/>
                <a:gd name="T22" fmla="*/ 21 w 29"/>
                <a:gd name="T23" fmla="*/ 44 h 111"/>
                <a:gd name="T24" fmla="*/ 17 w 29"/>
                <a:gd name="T25" fmla="*/ 40 h 111"/>
                <a:gd name="T26" fmla="*/ 16 w 29"/>
                <a:gd name="T27" fmla="*/ 36 h 111"/>
                <a:gd name="T28" fmla="*/ 16 w 29"/>
                <a:gd name="T29" fmla="*/ 27 h 111"/>
                <a:gd name="T30" fmla="*/ 15 w 29"/>
                <a:gd name="T31" fmla="*/ 22 h 111"/>
                <a:gd name="T32" fmla="*/ 12 w 29"/>
                <a:gd name="T33" fmla="*/ 20 h 111"/>
                <a:gd name="T34" fmla="*/ 7 w 29"/>
                <a:gd name="T35" fmla="*/ 20 h 111"/>
                <a:gd name="T36" fmla="*/ 6 w 29"/>
                <a:gd name="T37" fmla="*/ 19 h 111"/>
                <a:gd name="T38" fmla="*/ 5 w 29"/>
                <a:gd name="T39" fmla="*/ 16 h 111"/>
                <a:gd name="T40" fmla="*/ 5 w 29"/>
                <a:gd name="T41" fmla="*/ 14 h 111"/>
                <a:gd name="T42" fmla="*/ 5 w 29"/>
                <a:gd name="T43" fmla="*/ 13 h 111"/>
                <a:gd name="T44" fmla="*/ 5 w 29"/>
                <a:gd name="T45" fmla="*/ 11 h 111"/>
                <a:gd name="T46" fmla="*/ 3 w 29"/>
                <a:gd name="T47" fmla="*/ 11 h 111"/>
                <a:gd name="T48" fmla="*/ 0 w 29"/>
                <a:gd name="T49" fmla="*/ 7 h 111"/>
                <a:gd name="T50" fmla="*/ 2 w 29"/>
                <a:gd name="T51" fmla="*/ 5 h 111"/>
                <a:gd name="T52" fmla="*/ 4 w 29"/>
                <a:gd name="T53" fmla="*/ 3 h 111"/>
                <a:gd name="T54" fmla="*/ 4 w 29"/>
                <a:gd name="T55" fmla="*/ 3 h 111"/>
                <a:gd name="T56" fmla="*/ 8 w 29"/>
                <a:gd name="T57" fmla="*/ 0 h 111"/>
                <a:gd name="T58" fmla="*/ 9 w 29"/>
                <a:gd name="T59" fmla="*/ 0 h 111"/>
                <a:gd name="T60" fmla="*/ 11 w 29"/>
                <a:gd name="T61" fmla="*/ 0 h 111"/>
                <a:gd name="T62" fmla="*/ 11 w 29"/>
                <a:gd name="T63" fmla="*/ 0 h 111"/>
                <a:gd name="T64" fmla="*/ 11 w 29"/>
                <a:gd name="T65" fmla="*/ 0 h 111"/>
                <a:gd name="T66" fmla="*/ 25 w 29"/>
                <a:gd name="T6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111">
                  <a:moveTo>
                    <a:pt x="29" y="101"/>
                  </a:moveTo>
                  <a:lnTo>
                    <a:pt x="29" y="111"/>
                  </a:lnTo>
                  <a:lnTo>
                    <a:pt x="28" y="109"/>
                  </a:lnTo>
                  <a:lnTo>
                    <a:pt x="28" y="104"/>
                  </a:lnTo>
                  <a:lnTo>
                    <a:pt x="29" y="101"/>
                  </a:lnTo>
                  <a:lnTo>
                    <a:pt x="29" y="101"/>
                  </a:lnTo>
                  <a:close/>
                  <a:moveTo>
                    <a:pt x="25" y="0"/>
                  </a:moveTo>
                  <a:lnTo>
                    <a:pt x="25" y="0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48"/>
                  </a:lnTo>
                  <a:lnTo>
                    <a:pt x="21" y="44"/>
                  </a:lnTo>
                  <a:lnTo>
                    <a:pt x="17" y="40"/>
                  </a:lnTo>
                  <a:lnTo>
                    <a:pt x="16" y="36"/>
                  </a:lnTo>
                  <a:lnTo>
                    <a:pt x="16" y="27"/>
                  </a:lnTo>
                  <a:lnTo>
                    <a:pt x="15" y="22"/>
                  </a:lnTo>
                  <a:lnTo>
                    <a:pt x="12" y="20"/>
                  </a:lnTo>
                  <a:lnTo>
                    <a:pt x="7" y="20"/>
                  </a:lnTo>
                  <a:lnTo>
                    <a:pt x="6" y="19"/>
                  </a:lnTo>
                  <a:lnTo>
                    <a:pt x="5" y="16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2" y="5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0" name="Freeform 51">
              <a:extLst>
                <a:ext uri="{FF2B5EF4-FFF2-40B4-BE49-F238E27FC236}">
                  <a16:creationId xmlns:a16="http://schemas.microsoft.com/office/drawing/2014/main" id="{EB3C2734-CAA8-A72C-AD21-520BA66D7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301" y="1714500"/>
              <a:ext cx="68263" cy="57150"/>
            </a:xfrm>
            <a:custGeom>
              <a:avLst/>
              <a:gdLst>
                <a:gd name="T0" fmla="*/ 36 w 43"/>
                <a:gd name="T1" fmla="*/ 24 h 36"/>
                <a:gd name="T2" fmla="*/ 34 w 43"/>
                <a:gd name="T3" fmla="*/ 25 h 36"/>
                <a:gd name="T4" fmla="*/ 33 w 43"/>
                <a:gd name="T5" fmla="*/ 26 h 36"/>
                <a:gd name="T6" fmla="*/ 32 w 43"/>
                <a:gd name="T7" fmla="*/ 26 h 36"/>
                <a:gd name="T8" fmla="*/ 31 w 43"/>
                <a:gd name="T9" fmla="*/ 26 h 36"/>
                <a:gd name="T10" fmla="*/ 30 w 43"/>
                <a:gd name="T11" fmla="*/ 25 h 36"/>
                <a:gd name="T12" fmla="*/ 30 w 43"/>
                <a:gd name="T13" fmla="*/ 25 h 36"/>
                <a:gd name="T14" fmla="*/ 30 w 43"/>
                <a:gd name="T15" fmla="*/ 25 h 36"/>
                <a:gd name="T16" fmla="*/ 29 w 43"/>
                <a:gd name="T17" fmla="*/ 26 h 36"/>
                <a:gd name="T18" fmla="*/ 28 w 43"/>
                <a:gd name="T19" fmla="*/ 29 h 36"/>
                <a:gd name="T20" fmla="*/ 23 w 43"/>
                <a:gd name="T21" fmla="*/ 31 h 36"/>
                <a:gd name="T22" fmla="*/ 16 w 43"/>
                <a:gd name="T23" fmla="*/ 32 h 36"/>
                <a:gd name="T24" fmla="*/ 15 w 43"/>
                <a:gd name="T25" fmla="*/ 33 h 36"/>
                <a:gd name="T26" fmla="*/ 15 w 43"/>
                <a:gd name="T27" fmla="*/ 34 h 36"/>
                <a:gd name="T28" fmla="*/ 14 w 43"/>
                <a:gd name="T29" fmla="*/ 35 h 36"/>
                <a:gd name="T30" fmla="*/ 13 w 43"/>
                <a:gd name="T31" fmla="*/ 36 h 36"/>
                <a:gd name="T32" fmla="*/ 12 w 43"/>
                <a:gd name="T33" fmla="*/ 36 h 36"/>
                <a:gd name="T34" fmla="*/ 4 w 43"/>
                <a:gd name="T35" fmla="*/ 35 h 36"/>
                <a:gd name="T36" fmla="*/ 3 w 43"/>
                <a:gd name="T37" fmla="*/ 34 h 36"/>
                <a:gd name="T38" fmla="*/ 3 w 43"/>
                <a:gd name="T39" fmla="*/ 32 h 36"/>
                <a:gd name="T40" fmla="*/ 0 w 43"/>
                <a:gd name="T41" fmla="*/ 27 h 36"/>
                <a:gd name="T42" fmla="*/ 1 w 43"/>
                <a:gd name="T43" fmla="*/ 26 h 36"/>
                <a:gd name="T44" fmla="*/ 2 w 43"/>
                <a:gd name="T45" fmla="*/ 26 h 36"/>
                <a:gd name="T46" fmla="*/ 5 w 43"/>
                <a:gd name="T47" fmla="*/ 24 h 36"/>
                <a:gd name="T48" fmla="*/ 4 w 43"/>
                <a:gd name="T49" fmla="*/ 21 h 36"/>
                <a:gd name="T50" fmla="*/ 2 w 43"/>
                <a:gd name="T51" fmla="*/ 19 h 36"/>
                <a:gd name="T52" fmla="*/ 0 w 43"/>
                <a:gd name="T53" fmla="*/ 19 h 36"/>
                <a:gd name="T54" fmla="*/ 0 w 43"/>
                <a:gd name="T55" fmla="*/ 17 h 36"/>
                <a:gd name="T56" fmla="*/ 2 w 43"/>
                <a:gd name="T57" fmla="*/ 14 h 36"/>
                <a:gd name="T58" fmla="*/ 2 w 43"/>
                <a:gd name="T59" fmla="*/ 14 h 36"/>
                <a:gd name="T60" fmla="*/ 1 w 43"/>
                <a:gd name="T61" fmla="*/ 13 h 36"/>
                <a:gd name="T62" fmla="*/ 1 w 43"/>
                <a:gd name="T63" fmla="*/ 11 h 36"/>
                <a:gd name="T64" fmla="*/ 1 w 43"/>
                <a:gd name="T65" fmla="*/ 9 h 36"/>
                <a:gd name="T66" fmla="*/ 2 w 43"/>
                <a:gd name="T67" fmla="*/ 8 h 36"/>
                <a:gd name="T68" fmla="*/ 5 w 43"/>
                <a:gd name="T69" fmla="*/ 7 h 36"/>
                <a:gd name="T70" fmla="*/ 7 w 43"/>
                <a:gd name="T71" fmla="*/ 1 h 36"/>
                <a:gd name="T72" fmla="*/ 11 w 43"/>
                <a:gd name="T73" fmla="*/ 1 h 36"/>
                <a:gd name="T74" fmla="*/ 14 w 43"/>
                <a:gd name="T75" fmla="*/ 0 h 36"/>
                <a:gd name="T76" fmla="*/ 16 w 43"/>
                <a:gd name="T77" fmla="*/ 0 h 36"/>
                <a:gd name="T78" fmla="*/ 23 w 43"/>
                <a:gd name="T79" fmla="*/ 5 h 36"/>
                <a:gd name="T80" fmla="*/ 24 w 43"/>
                <a:gd name="T81" fmla="*/ 5 h 36"/>
                <a:gd name="T82" fmla="*/ 38 w 43"/>
                <a:gd name="T83" fmla="*/ 6 h 36"/>
                <a:gd name="T84" fmla="*/ 36 w 43"/>
                <a:gd name="T85" fmla="*/ 9 h 36"/>
                <a:gd name="T86" fmla="*/ 38 w 43"/>
                <a:gd name="T87" fmla="*/ 11 h 36"/>
                <a:gd name="T88" fmla="*/ 42 w 43"/>
                <a:gd name="T89" fmla="*/ 12 h 36"/>
                <a:gd name="T90" fmla="*/ 43 w 43"/>
                <a:gd name="T91" fmla="*/ 13 h 36"/>
                <a:gd name="T92" fmla="*/ 43 w 43"/>
                <a:gd name="T93" fmla="*/ 14 h 36"/>
                <a:gd name="T94" fmla="*/ 40 w 43"/>
                <a:gd name="T95" fmla="*/ 14 h 36"/>
                <a:gd name="T96" fmla="*/ 37 w 43"/>
                <a:gd name="T97" fmla="*/ 16 h 36"/>
                <a:gd name="T98" fmla="*/ 36 w 43"/>
                <a:gd name="T99" fmla="*/ 19 h 36"/>
                <a:gd name="T100" fmla="*/ 36 w 43"/>
                <a:gd name="T101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3" h="36">
                  <a:moveTo>
                    <a:pt x="36" y="24"/>
                  </a:moveTo>
                  <a:lnTo>
                    <a:pt x="34" y="25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1" y="26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9" y="26"/>
                  </a:lnTo>
                  <a:lnTo>
                    <a:pt x="28" y="29"/>
                  </a:lnTo>
                  <a:lnTo>
                    <a:pt x="23" y="31"/>
                  </a:lnTo>
                  <a:lnTo>
                    <a:pt x="16" y="32"/>
                  </a:lnTo>
                  <a:lnTo>
                    <a:pt x="15" y="33"/>
                  </a:lnTo>
                  <a:lnTo>
                    <a:pt x="15" y="34"/>
                  </a:lnTo>
                  <a:lnTo>
                    <a:pt x="14" y="35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4" y="35"/>
                  </a:lnTo>
                  <a:lnTo>
                    <a:pt x="3" y="34"/>
                  </a:lnTo>
                  <a:lnTo>
                    <a:pt x="3" y="32"/>
                  </a:lnTo>
                  <a:lnTo>
                    <a:pt x="0" y="27"/>
                  </a:lnTo>
                  <a:lnTo>
                    <a:pt x="1" y="26"/>
                  </a:lnTo>
                  <a:lnTo>
                    <a:pt x="2" y="26"/>
                  </a:lnTo>
                  <a:lnTo>
                    <a:pt x="5" y="24"/>
                  </a:lnTo>
                  <a:lnTo>
                    <a:pt x="4" y="21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1" y="9"/>
                  </a:lnTo>
                  <a:lnTo>
                    <a:pt x="2" y="8"/>
                  </a:lnTo>
                  <a:lnTo>
                    <a:pt x="5" y="7"/>
                  </a:lnTo>
                  <a:lnTo>
                    <a:pt x="7" y="1"/>
                  </a:lnTo>
                  <a:lnTo>
                    <a:pt x="11" y="1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38" y="6"/>
                  </a:lnTo>
                  <a:lnTo>
                    <a:pt x="36" y="9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0" y="14"/>
                  </a:lnTo>
                  <a:lnTo>
                    <a:pt x="37" y="16"/>
                  </a:lnTo>
                  <a:lnTo>
                    <a:pt x="36" y="19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7F99F07-A3B4-E7F3-0FDB-E6FCA686FC20}"/>
              </a:ext>
            </a:extLst>
          </p:cNvPr>
          <p:cNvGrpSpPr/>
          <p:nvPr/>
        </p:nvGrpSpPr>
        <p:grpSpPr>
          <a:xfrm>
            <a:off x="3521969" y="1325563"/>
            <a:ext cx="2673691" cy="2948861"/>
            <a:chOff x="3521969" y="1325563"/>
            <a:chExt cx="2673691" cy="2948861"/>
          </a:xfrm>
        </p:grpSpPr>
        <p:sp>
          <p:nvSpPr>
            <p:cNvPr id="13" name="Rectangle 57">
              <a:extLst>
                <a:ext uri="{FF2B5EF4-FFF2-40B4-BE49-F238E27FC236}">
                  <a16:creationId xmlns:a16="http://schemas.microsoft.com/office/drawing/2014/main" id="{608EA8AC-ABB1-D9A7-3986-8B232E8E0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4563" y="2244725"/>
              <a:ext cx="22923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Spain</a:t>
              </a:r>
            </a:p>
          </p:txBody>
        </p:sp>
        <p:sp>
          <p:nvSpPr>
            <p:cNvPr id="14" name="Rectangle 58">
              <a:extLst>
                <a:ext uri="{FF2B5EF4-FFF2-40B4-BE49-F238E27FC236}">
                  <a16:creationId xmlns:a16="http://schemas.microsoft.com/office/drawing/2014/main" id="{7E3DD06B-AD46-ADA0-F36F-8DEC63A4E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3913" y="4151313"/>
              <a:ext cx="29174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Algeria</a:t>
              </a:r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0319C971-0D4B-E44D-9C25-3D381023B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7051" y="4089400"/>
              <a:ext cx="37350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Morocco</a:t>
              </a:r>
            </a:p>
          </p:txBody>
        </p:sp>
        <p:sp>
          <p:nvSpPr>
            <p:cNvPr id="37" name="Rectangle 60">
              <a:extLst>
                <a:ext uri="{FF2B5EF4-FFF2-40B4-BE49-F238E27FC236}">
                  <a16:creationId xmlns:a16="http://schemas.microsoft.com/office/drawing/2014/main" id="{470244C4-F964-BE3C-3726-9916F653F4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6926" y="1325563"/>
              <a:ext cx="28052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France</a:t>
              </a:r>
            </a:p>
          </p:txBody>
        </p:sp>
        <p:sp>
          <p:nvSpPr>
            <p:cNvPr id="38" name="Rectangle 61">
              <a:extLst>
                <a:ext uri="{FF2B5EF4-FFF2-40B4-BE49-F238E27FC236}">
                  <a16:creationId xmlns:a16="http://schemas.microsoft.com/office/drawing/2014/main" id="{7A1F02A3-A4EA-605D-8B51-4DB070295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4438" y="2432050"/>
              <a:ext cx="35266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Portugal</a:t>
              </a:r>
            </a:p>
          </p:txBody>
        </p:sp>
        <p:sp>
          <p:nvSpPr>
            <p:cNvPr id="468" name="Rectangle 63">
              <a:extLst>
                <a:ext uri="{FF2B5EF4-FFF2-40B4-BE49-F238E27FC236}">
                  <a16:creationId xmlns:a16="http://schemas.microsoft.com/office/drawing/2014/main" id="{1B8DE609-00F0-E777-C73F-0CC800DD4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7215" y="1609724"/>
              <a:ext cx="34304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Andorra</a:t>
              </a:r>
            </a:p>
          </p:txBody>
        </p:sp>
        <p:sp>
          <p:nvSpPr>
            <p:cNvPr id="470" name="Rectangle 64">
              <a:extLst>
                <a:ext uri="{FF2B5EF4-FFF2-40B4-BE49-F238E27FC236}">
                  <a16:creationId xmlns:a16="http://schemas.microsoft.com/office/drawing/2014/main" id="{21A53C24-89F1-4F1D-DC5E-1636F1D183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1969" y="3240473"/>
              <a:ext cx="74699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Strait of Gibraltar </a:t>
              </a:r>
            </a:p>
          </p:txBody>
        </p:sp>
      </p:grpSp>
      <p:sp>
        <p:nvSpPr>
          <p:cNvPr id="471" name="Oval 470">
            <a:extLst>
              <a:ext uri="{FF2B5EF4-FFF2-40B4-BE49-F238E27FC236}">
                <a16:creationId xmlns:a16="http://schemas.microsoft.com/office/drawing/2014/main" id="{CAECA2F6-6368-C80D-7DC5-3AFB7D97EAEA}"/>
              </a:ext>
            </a:extLst>
          </p:cNvPr>
          <p:cNvSpPr/>
          <p:nvPr/>
        </p:nvSpPr>
        <p:spPr>
          <a:xfrm>
            <a:off x="4272142" y="3255196"/>
            <a:ext cx="223068" cy="223068"/>
          </a:xfrm>
          <a:prstGeom prst="ellipse">
            <a:avLst/>
          </a:prstGeom>
          <a:noFill/>
          <a:ln w="31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2" name="Rectangle 30">
            <a:extLst>
              <a:ext uri="{FF2B5EF4-FFF2-40B4-BE49-F238E27FC236}">
                <a16:creationId xmlns:a16="http://schemas.microsoft.com/office/drawing/2014/main" id="{AB0975AF-D682-DAD8-1E43-CA860AE54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739" y="2810305"/>
            <a:ext cx="101951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1000" dirty="0">
                <a:solidFill>
                  <a:srgbClr val="0070C0"/>
                </a:solidFill>
                <a:latin typeface="Calibri" panose="020F0502020204030204" pitchFamily="34" charset="0"/>
              </a:rPr>
              <a:t>Mediterranean Sea</a:t>
            </a:r>
            <a:endParaRPr kumimoji="0" lang="zh-CN" altLang="zh-CN" sz="10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473" name="Rectangle 30">
            <a:extLst>
              <a:ext uri="{FF2B5EF4-FFF2-40B4-BE49-F238E27FC236}">
                <a16:creationId xmlns:a16="http://schemas.microsoft.com/office/drawing/2014/main" id="{01D8F3F9-2567-624F-71BE-FEDD09242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9225" y="3569730"/>
            <a:ext cx="77905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Atlantic Ocean</a:t>
            </a:r>
            <a:endParaRPr kumimoji="0" lang="zh-CN" altLang="zh-CN" sz="10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Gibraltar Map-3</a:t>
            </a:r>
          </a:p>
        </p:txBody>
      </p:sp>
      <p:sp>
        <p:nvSpPr>
          <p:cNvPr id="74" name="Rectangle 68">
            <a:extLst>
              <a:ext uri="{FF2B5EF4-FFF2-40B4-BE49-F238E27FC236}">
                <a16:creationId xmlns:a16="http://schemas.microsoft.com/office/drawing/2014/main" id="{0464486A-EFB6-922B-EB79-AA8541EB6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1038225"/>
            <a:ext cx="5526088" cy="3759200"/>
          </a:xfrm>
          <a:prstGeom prst="rect">
            <a:avLst/>
          </a:prstGeom>
          <a:solidFill>
            <a:srgbClr val="BEE8FF"/>
          </a:solidFill>
          <a:ln w="6350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392E57-2C6D-5C7D-43FB-A162515D3855}"/>
              </a:ext>
            </a:extLst>
          </p:cNvPr>
          <p:cNvGrpSpPr/>
          <p:nvPr/>
        </p:nvGrpSpPr>
        <p:grpSpPr>
          <a:xfrm>
            <a:off x="3001963" y="1038225"/>
            <a:ext cx="4459288" cy="3759201"/>
            <a:chOff x="3001963" y="1038225"/>
            <a:chExt cx="4459288" cy="3759201"/>
          </a:xfrm>
        </p:grpSpPr>
        <p:sp>
          <p:nvSpPr>
            <p:cNvPr id="75" name="Freeform 69">
              <a:extLst>
                <a:ext uri="{FF2B5EF4-FFF2-40B4-BE49-F238E27FC236}">
                  <a16:creationId xmlns:a16="http://schemas.microsoft.com/office/drawing/2014/main" id="{99E86773-0389-2898-AC7D-2421E8395E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4238" y="1038225"/>
              <a:ext cx="2273300" cy="774700"/>
            </a:xfrm>
            <a:custGeom>
              <a:avLst/>
              <a:gdLst>
                <a:gd name="T0" fmla="*/ 1422 w 1432"/>
                <a:gd name="T1" fmla="*/ 282 h 488"/>
                <a:gd name="T2" fmla="*/ 1432 w 1432"/>
                <a:gd name="T3" fmla="*/ 330 h 488"/>
                <a:gd name="T4" fmla="*/ 1410 w 1432"/>
                <a:gd name="T5" fmla="*/ 432 h 488"/>
                <a:gd name="T6" fmla="*/ 1397 w 1432"/>
                <a:gd name="T7" fmla="*/ 449 h 488"/>
                <a:gd name="T8" fmla="*/ 1397 w 1432"/>
                <a:gd name="T9" fmla="*/ 467 h 488"/>
                <a:gd name="T10" fmla="*/ 1390 w 1432"/>
                <a:gd name="T11" fmla="*/ 485 h 488"/>
                <a:gd name="T12" fmla="*/ 1365 w 1432"/>
                <a:gd name="T13" fmla="*/ 471 h 488"/>
                <a:gd name="T14" fmla="*/ 1344 w 1432"/>
                <a:gd name="T15" fmla="*/ 461 h 488"/>
                <a:gd name="T16" fmla="*/ 1338 w 1432"/>
                <a:gd name="T17" fmla="*/ 443 h 488"/>
                <a:gd name="T18" fmla="*/ 1321 w 1432"/>
                <a:gd name="T19" fmla="*/ 424 h 488"/>
                <a:gd name="T20" fmla="*/ 1334 w 1432"/>
                <a:gd name="T21" fmla="*/ 405 h 488"/>
                <a:gd name="T22" fmla="*/ 1314 w 1432"/>
                <a:gd name="T23" fmla="*/ 397 h 488"/>
                <a:gd name="T24" fmla="*/ 1324 w 1432"/>
                <a:gd name="T25" fmla="*/ 364 h 488"/>
                <a:gd name="T26" fmla="*/ 1310 w 1432"/>
                <a:gd name="T27" fmla="*/ 351 h 488"/>
                <a:gd name="T28" fmla="*/ 1319 w 1432"/>
                <a:gd name="T29" fmla="*/ 336 h 488"/>
                <a:gd name="T30" fmla="*/ 1305 w 1432"/>
                <a:gd name="T31" fmla="*/ 320 h 488"/>
                <a:gd name="T32" fmla="*/ 1320 w 1432"/>
                <a:gd name="T33" fmla="*/ 301 h 488"/>
                <a:gd name="T34" fmla="*/ 1330 w 1432"/>
                <a:gd name="T35" fmla="*/ 285 h 488"/>
                <a:gd name="T36" fmla="*/ 1391 w 1432"/>
                <a:gd name="T37" fmla="*/ 257 h 488"/>
                <a:gd name="T38" fmla="*/ 1402 w 1432"/>
                <a:gd name="T39" fmla="*/ 225 h 488"/>
                <a:gd name="T40" fmla="*/ 1419 w 1432"/>
                <a:gd name="T41" fmla="*/ 216 h 488"/>
                <a:gd name="T42" fmla="*/ 1008 w 1432"/>
                <a:gd name="T43" fmla="*/ 208 h 488"/>
                <a:gd name="T44" fmla="*/ 1196 w 1432"/>
                <a:gd name="T45" fmla="*/ 19 h 488"/>
                <a:gd name="T46" fmla="*/ 1169 w 1432"/>
                <a:gd name="T47" fmla="*/ 75 h 488"/>
                <a:gd name="T48" fmla="*/ 1147 w 1432"/>
                <a:gd name="T49" fmla="*/ 89 h 488"/>
                <a:gd name="T50" fmla="*/ 1126 w 1432"/>
                <a:gd name="T51" fmla="*/ 112 h 488"/>
                <a:gd name="T52" fmla="*/ 1102 w 1432"/>
                <a:gd name="T53" fmla="*/ 121 h 488"/>
                <a:gd name="T54" fmla="*/ 1080 w 1432"/>
                <a:gd name="T55" fmla="*/ 137 h 488"/>
                <a:gd name="T56" fmla="*/ 1071 w 1432"/>
                <a:gd name="T57" fmla="*/ 163 h 488"/>
                <a:gd name="T58" fmla="*/ 1047 w 1432"/>
                <a:gd name="T59" fmla="*/ 183 h 488"/>
                <a:gd name="T60" fmla="*/ 1004 w 1432"/>
                <a:gd name="T61" fmla="*/ 192 h 488"/>
                <a:gd name="T62" fmla="*/ 982 w 1432"/>
                <a:gd name="T63" fmla="*/ 192 h 488"/>
                <a:gd name="T64" fmla="*/ 961 w 1432"/>
                <a:gd name="T65" fmla="*/ 200 h 488"/>
                <a:gd name="T66" fmla="*/ 935 w 1432"/>
                <a:gd name="T67" fmla="*/ 181 h 488"/>
                <a:gd name="T68" fmla="*/ 904 w 1432"/>
                <a:gd name="T69" fmla="*/ 162 h 488"/>
                <a:gd name="T70" fmla="*/ 884 w 1432"/>
                <a:gd name="T71" fmla="*/ 129 h 488"/>
                <a:gd name="T72" fmla="*/ 858 w 1432"/>
                <a:gd name="T73" fmla="*/ 117 h 488"/>
                <a:gd name="T74" fmla="*/ 840 w 1432"/>
                <a:gd name="T75" fmla="*/ 143 h 488"/>
                <a:gd name="T76" fmla="*/ 823 w 1432"/>
                <a:gd name="T77" fmla="*/ 117 h 488"/>
                <a:gd name="T78" fmla="*/ 757 w 1432"/>
                <a:gd name="T79" fmla="*/ 129 h 488"/>
                <a:gd name="T80" fmla="*/ 659 w 1432"/>
                <a:gd name="T81" fmla="*/ 160 h 488"/>
                <a:gd name="T82" fmla="*/ 612 w 1432"/>
                <a:gd name="T83" fmla="*/ 210 h 488"/>
                <a:gd name="T84" fmla="*/ 623 w 1432"/>
                <a:gd name="T85" fmla="*/ 293 h 488"/>
                <a:gd name="T86" fmla="*/ 603 w 1432"/>
                <a:gd name="T87" fmla="*/ 300 h 488"/>
                <a:gd name="T88" fmla="*/ 559 w 1432"/>
                <a:gd name="T89" fmla="*/ 323 h 488"/>
                <a:gd name="T90" fmla="*/ 514 w 1432"/>
                <a:gd name="T91" fmla="*/ 307 h 488"/>
                <a:gd name="T92" fmla="*/ 470 w 1432"/>
                <a:gd name="T93" fmla="*/ 306 h 488"/>
                <a:gd name="T94" fmla="*/ 444 w 1432"/>
                <a:gd name="T95" fmla="*/ 276 h 488"/>
                <a:gd name="T96" fmla="*/ 378 w 1432"/>
                <a:gd name="T97" fmla="*/ 258 h 488"/>
                <a:gd name="T98" fmla="*/ 338 w 1432"/>
                <a:gd name="T99" fmla="*/ 243 h 488"/>
                <a:gd name="T100" fmla="*/ 310 w 1432"/>
                <a:gd name="T101" fmla="*/ 256 h 488"/>
                <a:gd name="T102" fmla="*/ 264 w 1432"/>
                <a:gd name="T103" fmla="*/ 266 h 488"/>
                <a:gd name="T104" fmla="*/ 211 w 1432"/>
                <a:gd name="T105" fmla="*/ 255 h 488"/>
                <a:gd name="T106" fmla="*/ 163 w 1432"/>
                <a:gd name="T107" fmla="*/ 243 h 488"/>
                <a:gd name="T108" fmla="*/ 137 w 1432"/>
                <a:gd name="T109" fmla="*/ 230 h 488"/>
                <a:gd name="T110" fmla="*/ 90 w 1432"/>
                <a:gd name="T111" fmla="*/ 209 h 488"/>
                <a:gd name="T112" fmla="*/ 53 w 1432"/>
                <a:gd name="T113" fmla="*/ 204 h 488"/>
                <a:gd name="T114" fmla="*/ 31 w 1432"/>
                <a:gd name="T115" fmla="*/ 160 h 488"/>
                <a:gd name="T116" fmla="*/ 8 w 1432"/>
                <a:gd name="T117" fmla="*/ 158 h 488"/>
                <a:gd name="T118" fmla="*/ 30 w 1432"/>
                <a:gd name="T119" fmla="*/ 125 h 488"/>
                <a:gd name="T120" fmla="*/ 1149 w 1432"/>
                <a:gd name="T121" fmla="*/ 12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32" h="488">
                  <a:moveTo>
                    <a:pt x="1422" y="274"/>
                  </a:moveTo>
                  <a:lnTo>
                    <a:pt x="1419" y="269"/>
                  </a:lnTo>
                  <a:lnTo>
                    <a:pt x="1422" y="274"/>
                  </a:lnTo>
                  <a:close/>
                  <a:moveTo>
                    <a:pt x="1418" y="264"/>
                  </a:moveTo>
                  <a:lnTo>
                    <a:pt x="1418" y="269"/>
                  </a:lnTo>
                  <a:lnTo>
                    <a:pt x="1418" y="269"/>
                  </a:lnTo>
                  <a:lnTo>
                    <a:pt x="1417" y="270"/>
                  </a:lnTo>
                  <a:lnTo>
                    <a:pt x="1417" y="271"/>
                  </a:lnTo>
                  <a:lnTo>
                    <a:pt x="1418" y="271"/>
                  </a:lnTo>
                  <a:lnTo>
                    <a:pt x="1419" y="272"/>
                  </a:lnTo>
                  <a:lnTo>
                    <a:pt x="1419" y="273"/>
                  </a:lnTo>
                  <a:lnTo>
                    <a:pt x="1420" y="274"/>
                  </a:lnTo>
                  <a:lnTo>
                    <a:pt x="1420" y="275"/>
                  </a:lnTo>
                  <a:lnTo>
                    <a:pt x="1419" y="277"/>
                  </a:lnTo>
                  <a:lnTo>
                    <a:pt x="1420" y="278"/>
                  </a:lnTo>
                  <a:lnTo>
                    <a:pt x="1421" y="279"/>
                  </a:lnTo>
                  <a:lnTo>
                    <a:pt x="1421" y="280"/>
                  </a:lnTo>
                  <a:lnTo>
                    <a:pt x="1422" y="282"/>
                  </a:lnTo>
                  <a:lnTo>
                    <a:pt x="1422" y="282"/>
                  </a:lnTo>
                  <a:lnTo>
                    <a:pt x="1425" y="284"/>
                  </a:lnTo>
                  <a:lnTo>
                    <a:pt x="1425" y="281"/>
                  </a:lnTo>
                  <a:lnTo>
                    <a:pt x="1424" y="280"/>
                  </a:lnTo>
                  <a:lnTo>
                    <a:pt x="1422" y="276"/>
                  </a:lnTo>
                  <a:lnTo>
                    <a:pt x="1426" y="281"/>
                  </a:lnTo>
                  <a:lnTo>
                    <a:pt x="1427" y="284"/>
                  </a:lnTo>
                  <a:lnTo>
                    <a:pt x="1428" y="288"/>
                  </a:lnTo>
                  <a:lnTo>
                    <a:pt x="1428" y="297"/>
                  </a:lnTo>
                  <a:lnTo>
                    <a:pt x="1428" y="302"/>
                  </a:lnTo>
                  <a:lnTo>
                    <a:pt x="1430" y="306"/>
                  </a:lnTo>
                  <a:lnTo>
                    <a:pt x="1429" y="309"/>
                  </a:lnTo>
                  <a:lnTo>
                    <a:pt x="1428" y="311"/>
                  </a:lnTo>
                  <a:lnTo>
                    <a:pt x="1428" y="314"/>
                  </a:lnTo>
                  <a:lnTo>
                    <a:pt x="1428" y="317"/>
                  </a:lnTo>
                  <a:lnTo>
                    <a:pt x="1429" y="320"/>
                  </a:lnTo>
                  <a:lnTo>
                    <a:pt x="1431" y="327"/>
                  </a:lnTo>
                  <a:lnTo>
                    <a:pt x="1432" y="330"/>
                  </a:lnTo>
                  <a:lnTo>
                    <a:pt x="1431" y="351"/>
                  </a:lnTo>
                  <a:lnTo>
                    <a:pt x="1432" y="356"/>
                  </a:lnTo>
                  <a:lnTo>
                    <a:pt x="1431" y="357"/>
                  </a:lnTo>
                  <a:lnTo>
                    <a:pt x="1431" y="360"/>
                  </a:lnTo>
                  <a:lnTo>
                    <a:pt x="1431" y="361"/>
                  </a:lnTo>
                  <a:lnTo>
                    <a:pt x="1430" y="363"/>
                  </a:lnTo>
                  <a:lnTo>
                    <a:pt x="1426" y="366"/>
                  </a:lnTo>
                  <a:lnTo>
                    <a:pt x="1425" y="369"/>
                  </a:lnTo>
                  <a:lnTo>
                    <a:pt x="1423" y="372"/>
                  </a:lnTo>
                  <a:lnTo>
                    <a:pt x="1415" y="385"/>
                  </a:lnTo>
                  <a:lnTo>
                    <a:pt x="1413" y="387"/>
                  </a:lnTo>
                  <a:lnTo>
                    <a:pt x="1412" y="389"/>
                  </a:lnTo>
                  <a:lnTo>
                    <a:pt x="1412" y="395"/>
                  </a:lnTo>
                  <a:lnTo>
                    <a:pt x="1411" y="406"/>
                  </a:lnTo>
                  <a:lnTo>
                    <a:pt x="1412" y="418"/>
                  </a:lnTo>
                  <a:lnTo>
                    <a:pt x="1412" y="430"/>
                  </a:lnTo>
                  <a:lnTo>
                    <a:pt x="1411" y="431"/>
                  </a:lnTo>
                  <a:lnTo>
                    <a:pt x="1410" y="432"/>
                  </a:lnTo>
                  <a:lnTo>
                    <a:pt x="1409" y="433"/>
                  </a:lnTo>
                  <a:lnTo>
                    <a:pt x="1408" y="434"/>
                  </a:lnTo>
                  <a:lnTo>
                    <a:pt x="1407" y="436"/>
                  </a:lnTo>
                  <a:lnTo>
                    <a:pt x="1409" y="436"/>
                  </a:lnTo>
                  <a:lnTo>
                    <a:pt x="1409" y="439"/>
                  </a:lnTo>
                  <a:lnTo>
                    <a:pt x="1408" y="441"/>
                  </a:lnTo>
                  <a:lnTo>
                    <a:pt x="1407" y="442"/>
                  </a:lnTo>
                  <a:lnTo>
                    <a:pt x="1405" y="442"/>
                  </a:lnTo>
                  <a:lnTo>
                    <a:pt x="1404" y="442"/>
                  </a:lnTo>
                  <a:lnTo>
                    <a:pt x="1404" y="443"/>
                  </a:lnTo>
                  <a:lnTo>
                    <a:pt x="1405" y="446"/>
                  </a:lnTo>
                  <a:lnTo>
                    <a:pt x="1403" y="445"/>
                  </a:lnTo>
                  <a:lnTo>
                    <a:pt x="1401" y="444"/>
                  </a:lnTo>
                  <a:lnTo>
                    <a:pt x="1399" y="444"/>
                  </a:lnTo>
                  <a:lnTo>
                    <a:pt x="1398" y="444"/>
                  </a:lnTo>
                  <a:lnTo>
                    <a:pt x="1399" y="446"/>
                  </a:lnTo>
                  <a:lnTo>
                    <a:pt x="1397" y="448"/>
                  </a:lnTo>
                  <a:lnTo>
                    <a:pt x="1397" y="449"/>
                  </a:lnTo>
                  <a:lnTo>
                    <a:pt x="1398" y="449"/>
                  </a:lnTo>
                  <a:lnTo>
                    <a:pt x="1402" y="449"/>
                  </a:lnTo>
                  <a:lnTo>
                    <a:pt x="1404" y="448"/>
                  </a:lnTo>
                  <a:lnTo>
                    <a:pt x="1406" y="449"/>
                  </a:lnTo>
                  <a:lnTo>
                    <a:pt x="1405" y="451"/>
                  </a:lnTo>
                  <a:lnTo>
                    <a:pt x="1404" y="453"/>
                  </a:lnTo>
                  <a:lnTo>
                    <a:pt x="1402" y="455"/>
                  </a:lnTo>
                  <a:lnTo>
                    <a:pt x="1400" y="455"/>
                  </a:lnTo>
                  <a:lnTo>
                    <a:pt x="1399" y="456"/>
                  </a:lnTo>
                  <a:lnTo>
                    <a:pt x="1398" y="458"/>
                  </a:lnTo>
                  <a:lnTo>
                    <a:pt x="1397" y="460"/>
                  </a:lnTo>
                  <a:lnTo>
                    <a:pt x="1395" y="460"/>
                  </a:lnTo>
                  <a:lnTo>
                    <a:pt x="1395" y="461"/>
                  </a:lnTo>
                  <a:lnTo>
                    <a:pt x="1395" y="463"/>
                  </a:lnTo>
                  <a:lnTo>
                    <a:pt x="1395" y="464"/>
                  </a:lnTo>
                  <a:lnTo>
                    <a:pt x="1395" y="465"/>
                  </a:lnTo>
                  <a:lnTo>
                    <a:pt x="1396" y="466"/>
                  </a:lnTo>
                  <a:lnTo>
                    <a:pt x="1397" y="467"/>
                  </a:lnTo>
                  <a:lnTo>
                    <a:pt x="1396" y="469"/>
                  </a:lnTo>
                  <a:lnTo>
                    <a:pt x="1395" y="470"/>
                  </a:lnTo>
                  <a:lnTo>
                    <a:pt x="1396" y="471"/>
                  </a:lnTo>
                  <a:lnTo>
                    <a:pt x="1394" y="472"/>
                  </a:lnTo>
                  <a:lnTo>
                    <a:pt x="1390" y="474"/>
                  </a:lnTo>
                  <a:lnTo>
                    <a:pt x="1388" y="475"/>
                  </a:lnTo>
                  <a:lnTo>
                    <a:pt x="1388" y="475"/>
                  </a:lnTo>
                  <a:lnTo>
                    <a:pt x="1389" y="476"/>
                  </a:lnTo>
                  <a:lnTo>
                    <a:pt x="1389" y="477"/>
                  </a:lnTo>
                  <a:lnTo>
                    <a:pt x="1389" y="479"/>
                  </a:lnTo>
                  <a:lnTo>
                    <a:pt x="1388" y="480"/>
                  </a:lnTo>
                  <a:lnTo>
                    <a:pt x="1388" y="481"/>
                  </a:lnTo>
                  <a:lnTo>
                    <a:pt x="1389" y="480"/>
                  </a:lnTo>
                  <a:lnTo>
                    <a:pt x="1391" y="478"/>
                  </a:lnTo>
                  <a:lnTo>
                    <a:pt x="1393" y="477"/>
                  </a:lnTo>
                  <a:lnTo>
                    <a:pt x="1392" y="480"/>
                  </a:lnTo>
                  <a:lnTo>
                    <a:pt x="1391" y="483"/>
                  </a:lnTo>
                  <a:lnTo>
                    <a:pt x="1390" y="485"/>
                  </a:lnTo>
                  <a:lnTo>
                    <a:pt x="1389" y="487"/>
                  </a:lnTo>
                  <a:lnTo>
                    <a:pt x="1387" y="488"/>
                  </a:lnTo>
                  <a:lnTo>
                    <a:pt x="1385" y="488"/>
                  </a:lnTo>
                  <a:lnTo>
                    <a:pt x="1382" y="485"/>
                  </a:lnTo>
                  <a:lnTo>
                    <a:pt x="1380" y="484"/>
                  </a:lnTo>
                  <a:lnTo>
                    <a:pt x="1376" y="483"/>
                  </a:lnTo>
                  <a:lnTo>
                    <a:pt x="1374" y="482"/>
                  </a:lnTo>
                  <a:lnTo>
                    <a:pt x="1375" y="477"/>
                  </a:lnTo>
                  <a:lnTo>
                    <a:pt x="1376" y="476"/>
                  </a:lnTo>
                  <a:lnTo>
                    <a:pt x="1376" y="476"/>
                  </a:lnTo>
                  <a:lnTo>
                    <a:pt x="1375" y="475"/>
                  </a:lnTo>
                  <a:lnTo>
                    <a:pt x="1372" y="474"/>
                  </a:lnTo>
                  <a:lnTo>
                    <a:pt x="1370" y="472"/>
                  </a:lnTo>
                  <a:lnTo>
                    <a:pt x="1371" y="470"/>
                  </a:lnTo>
                  <a:lnTo>
                    <a:pt x="1371" y="469"/>
                  </a:lnTo>
                  <a:lnTo>
                    <a:pt x="1370" y="469"/>
                  </a:lnTo>
                  <a:lnTo>
                    <a:pt x="1366" y="472"/>
                  </a:lnTo>
                  <a:lnTo>
                    <a:pt x="1365" y="471"/>
                  </a:lnTo>
                  <a:lnTo>
                    <a:pt x="1366" y="471"/>
                  </a:lnTo>
                  <a:lnTo>
                    <a:pt x="1366" y="470"/>
                  </a:lnTo>
                  <a:lnTo>
                    <a:pt x="1365" y="470"/>
                  </a:lnTo>
                  <a:lnTo>
                    <a:pt x="1364" y="470"/>
                  </a:lnTo>
                  <a:lnTo>
                    <a:pt x="1363" y="471"/>
                  </a:lnTo>
                  <a:lnTo>
                    <a:pt x="1362" y="470"/>
                  </a:lnTo>
                  <a:lnTo>
                    <a:pt x="1361" y="469"/>
                  </a:lnTo>
                  <a:lnTo>
                    <a:pt x="1358" y="468"/>
                  </a:lnTo>
                  <a:lnTo>
                    <a:pt x="1355" y="467"/>
                  </a:lnTo>
                  <a:lnTo>
                    <a:pt x="1353" y="467"/>
                  </a:lnTo>
                  <a:lnTo>
                    <a:pt x="1352" y="466"/>
                  </a:lnTo>
                  <a:lnTo>
                    <a:pt x="1351" y="465"/>
                  </a:lnTo>
                  <a:lnTo>
                    <a:pt x="1350" y="464"/>
                  </a:lnTo>
                  <a:lnTo>
                    <a:pt x="1347" y="464"/>
                  </a:lnTo>
                  <a:lnTo>
                    <a:pt x="1346" y="463"/>
                  </a:lnTo>
                  <a:lnTo>
                    <a:pt x="1346" y="462"/>
                  </a:lnTo>
                  <a:lnTo>
                    <a:pt x="1345" y="461"/>
                  </a:lnTo>
                  <a:lnTo>
                    <a:pt x="1344" y="461"/>
                  </a:lnTo>
                  <a:lnTo>
                    <a:pt x="1343" y="461"/>
                  </a:lnTo>
                  <a:lnTo>
                    <a:pt x="1342" y="461"/>
                  </a:lnTo>
                  <a:lnTo>
                    <a:pt x="1341" y="460"/>
                  </a:lnTo>
                  <a:lnTo>
                    <a:pt x="1343" y="459"/>
                  </a:lnTo>
                  <a:lnTo>
                    <a:pt x="1343" y="458"/>
                  </a:lnTo>
                  <a:lnTo>
                    <a:pt x="1341" y="457"/>
                  </a:lnTo>
                  <a:lnTo>
                    <a:pt x="1340" y="457"/>
                  </a:lnTo>
                  <a:lnTo>
                    <a:pt x="1339" y="457"/>
                  </a:lnTo>
                  <a:lnTo>
                    <a:pt x="1337" y="456"/>
                  </a:lnTo>
                  <a:lnTo>
                    <a:pt x="1335" y="456"/>
                  </a:lnTo>
                  <a:lnTo>
                    <a:pt x="1335" y="455"/>
                  </a:lnTo>
                  <a:lnTo>
                    <a:pt x="1335" y="451"/>
                  </a:lnTo>
                  <a:lnTo>
                    <a:pt x="1335" y="450"/>
                  </a:lnTo>
                  <a:lnTo>
                    <a:pt x="1333" y="449"/>
                  </a:lnTo>
                  <a:lnTo>
                    <a:pt x="1334" y="448"/>
                  </a:lnTo>
                  <a:lnTo>
                    <a:pt x="1335" y="445"/>
                  </a:lnTo>
                  <a:lnTo>
                    <a:pt x="1336" y="442"/>
                  </a:lnTo>
                  <a:lnTo>
                    <a:pt x="1338" y="443"/>
                  </a:lnTo>
                  <a:lnTo>
                    <a:pt x="1345" y="440"/>
                  </a:lnTo>
                  <a:lnTo>
                    <a:pt x="1346" y="439"/>
                  </a:lnTo>
                  <a:lnTo>
                    <a:pt x="1347" y="437"/>
                  </a:lnTo>
                  <a:lnTo>
                    <a:pt x="1348" y="435"/>
                  </a:lnTo>
                  <a:lnTo>
                    <a:pt x="1350" y="434"/>
                  </a:lnTo>
                  <a:lnTo>
                    <a:pt x="1352" y="432"/>
                  </a:lnTo>
                  <a:lnTo>
                    <a:pt x="1349" y="432"/>
                  </a:lnTo>
                  <a:lnTo>
                    <a:pt x="1340" y="430"/>
                  </a:lnTo>
                  <a:lnTo>
                    <a:pt x="1337" y="430"/>
                  </a:lnTo>
                  <a:lnTo>
                    <a:pt x="1334" y="429"/>
                  </a:lnTo>
                  <a:lnTo>
                    <a:pt x="1333" y="427"/>
                  </a:lnTo>
                  <a:lnTo>
                    <a:pt x="1334" y="424"/>
                  </a:lnTo>
                  <a:lnTo>
                    <a:pt x="1330" y="424"/>
                  </a:lnTo>
                  <a:lnTo>
                    <a:pt x="1326" y="426"/>
                  </a:lnTo>
                  <a:lnTo>
                    <a:pt x="1323" y="426"/>
                  </a:lnTo>
                  <a:lnTo>
                    <a:pt x="1324" y="424"/>
                  </a:lnTo>
                  <a:lnTo>
                    <a:pt x="1322" y="424"/>
                  </a:lnTo>
                  <a:lnTo>
                    <a:pt x="1321" y="424"/>
                  </a:lnTo>
                  <a:lnTo>
                    <a:pt x="1319" y="423"/>
                  </a:lnTo>
                  <a:lnTo>
                    <a:pt x="1318" y="423"/>
                  </a:lnTo>
                  <a:lnTo>
                    <a:pt x="1319" y="423"/>
                  </a:lnTo>
                  <a:lnTo>
                    <a:pt x="1323" y="422"/>
                  </a:lnTo>
                  <a:lnTo>
                    <a:pt x="1325" y="421"/>
                  </a:lnTo>
                  <a:lnTo>
                    <a:pt x="1326" y="420"/>
                  </a:lnTo>
                  <a:lnTo>
                    <a:pt x="1326" y="418"/>
                  </a:lnTo>
                  <a:lnTo>
                    <a:pt x="1326" y="416"/>
                  </a:lnTo>
                  <a:lnTo>
                    <a:pt x="1325" y="415"/>
                  </a:lnTo>
                  <a:lnTo>
                    <a:pt x="1325" y="414"/>
                  </a:lnTo>
                  <a:lnTo>
                    <a:pt x="1328" y="414"/>
                  </a:lnTo>
                  <a:lnTo>
                    <a:pt x="1330" y="413"/>
                  </a:lnTo>
                  <a:lnTo>
                    <a:pt x="1334" y="410"/>
                  </a:lnTo>
                  <a:lnTo>
                    <a:pt x="1333" y="409"/>
                  </a:lnTo>
                  <a:lnTo>
                    <a:pt x="1332" y="408"/>
                  </a:lnTo>
                  <a:lnTo>
                    <a:pt x="1331" y="407"/>
                  </a:lnTo>
                  <a:lnTo>
                    <a:pt x="1330" y="407"/>
                  </a:lnTo>
                  <a:lnTo>
                    <a:pt x="1334" y="405"/>
                  </a:lnTo>
                  <a:lnTo>
                    <a:pt x="1335" y="404"/>
                  </a:lnTo>
                  <a:lnTo>
                    <a:pt x="1334" y="404"/>
                  </a:lnTo>
                  <a:lnTo>
                    <a:pt x="1334" y="403"/>
                  </a:lnTo>
                  <a:lnTo>
                    <a:pt x="1333" y="402"/>
                  </a:lnTo>
                  <a:lnTo>
                    <a:pt x="1334" y="399"/>
                  </a:lnTo>
                  <a:lnTo>
                    <a:pt x="1335" y="399"/>
                  </a:lnTo>
                  <a:lnTo>
                    <a:pt x="1336" y="397"/>
                  </a:lnTo>
                  <a:lnTo>
                    <a:pt x="1336" y="397"/>
                  </a:lnTo>
                  <a:lnTo>
                    <a:pt x="1335" y="396"/>
                  </a:lnTo>
                  <a:lnTo>
                    <a:pt x="1334" y="394"/>
                  </a:lnTo>
                  <a:lnTo>
                    <a:pt x="1333" y="393"/>
                  </a:lnTo>
                  <a:lnTo>
                    <a:pt x="1332" y="392"/>
                  </a:lnTo>
                  <a:lnTo>
                    <a:pt x="1331" y="392"/>
                  </a:lnTo>
                  <a:lnTo>
                    <a:pt x="1329" y="392"/>
                  </a:lnTo>
                  <a:lnTo>
                    <a:pt x="1325" y="395"/>
                  </a:lnTo>
                  <a:lnTo>
                    <a:pt x="1322" y="396"/>
                  </a:lnTo>
                  <a:lnTo>
                    <a:pt x="1317" y="396"/>
                  </a:lnTo>
                  <a:lnTo>
                    <a:pt x="1314" y="397"/>
                  </a:lnTo>
                  <a:lnTo>
                    <a:pt x="1312" y="397"/>
                  </a:lnTo>
                  <a:lnTo>
                    <a:pt x="1311" y="396"/>
                  </a:lnTo>
                  <a:lnTo>
                    <a:pt x="1313" y="393"/>
                  </a:lnTo>
                  <a:lnTo>
                    <a:pt x="1312" y="390"/>
                  </a:lnTo>
                  <a:lnTo>
                    <a:pt x="1309" y="386"/>
                  </a:lnTo>
                  <a:lnTo>
                    <a:pt x="1315" y="385"/>
                  </a:lnTo>
                  <a:lnTo>
                    <a:pt x="1318" y="384"/>
                  </a:lnTo>
                  <a:lnTo>
                    <a:pt x="1319" y="381"/>
                  </a:lnTo>
                  <a:lnTo>
                    <a:pt x="1318" y="380"/>
                  </a:lnTo>
                  <a:lnTo>
                    <a:pt x="1319" y="378"/>
                  </a:lnTo>
                  <a:lnTo>
                    <a:pt x="1321" y="376"/>
                  </a:lnTo>
                  <a:lnTo>
                    <a:pt x="1324" y="375"/>
                  </a:lnTo>
                  <a:lnTo>
                    <a:pt x="1325" y="375"/>
                  </a:lnTo>
                  <a:lnTo>
                    <a:pt x="1329" y="373"/>
                  </a:lnTo>
                  <a:lnTo>
                    <a:pt x="1329" y="371"/>
                  </a:lnTo>
                  <a:lnTo>
                    <a:pt x="1329" y="370"/>
                  </a:lnTo>
                  <a:lnTo>
                    <a:pt x="1327" y="369"/>
                  </a:lnTo>
                  <a:lnTo>
                    <a:pt x="1324" y="364"/>
                  </a:lnTo>
                  <a:lnTo>
                    <a:pt x="1323" y="362"/>
                  </a:lnTo>
                  <a:lnTo>
                    <a:pt x="1322" y="362"/>
                  </a:lnTo>
                  <a:lnTo>
                    <a:pt x="1318" y="363"/>
                  </a:lnTo>
                  <a:lnTo>
                    <a:pt x="1318" y="362"/>
                  </a:lnTo>
                  <a:lnTo>
                    <a:pt x="1317" y="360"/>
                  </a:lnTo>
                  <a:lnTo>
                    <a:pt x="1314" y="358"/>
                  </a:lnTo>
                  <a:lnTo>
                    <a:pt x="1311" y="358"/>
                  </a:lnTo>
                  <a:lnTo>
                    <a:pt x="1309" y="358"/>
                  </a:lnTo>
                  <a:lnTo>
                    <a:pt x="1309" y="356"/>
                  </a:lnTo>
                  <a:lnTo>
                    <a:pt x="1310" y="356"/>
                  </a:lnTo>
                  <a:lnTo>
                    <a:pt x="1309" y="355"/>
                  </a:lnTo>
                  <a:lnTo>
                    <a:pt x="1308" y="354"/>
                  </a:lnTo>
                  <a:lnTo>
                    <a:pt x="1307" y="354"/>
                  </a:lnTo>
                  <a:lnTo>
                    <a:pt x="1306" y="354"/>
                  </a:lnTo>
                  <a:lnTo>
                    <a:pt x="1307" y="354"/>
                  </a:lnTo>
                  <a:lnTo>
                    <a:pt x="1307" y="353"/>
                  </a:lnTo>
                  <a:lnTo>
                    <a:pt x="1310" y="352"/>
                  </a:lnTo>
                  <a:lnTo>
                    <a:pt x="1310" y="351"/>
                  </a:lnTo>
                  <a:lnTo>
                    <a:pt x="1307" y="351"/>
                  </a:lnTo>
                  <a:lnTo>
                    <a:pt x="1307" y="349"/>
                  </a:lnTo>
                  <a:lnTo>
                    <a:pt x="1307" y="349"/>
                  </a:lnTo>
                  <a:lnTo>
                    <a:pt x="1308" y="347"/>
                  </a:lnTo>
                  <a:lnTo>
                    <a:pt x="1307" y="346"/>
                  </a:lnTo>
                  <a:lnTo>
                    <a:pt x="1307" y="346"/>
                  </a:lnTo>
                  <a:lnTo>
                    <a:pt x="1307" y="343"/>
                  </a:lnTo>
                  <a:lnTo>
                    <a:pt x="1307" y="342"/>
                  </a:lnTo>
                  <a:lnTo>
                    <a:pt x="1305" y="342"/>
                  </a:lnTo>
                  <a:lnTo>
                    <a:pt x="1304" y="341"/>
                  </a:lnTo>
                  <a:lnTo>
                    <a:pt x="1305" y="340"/>
                  </a:lnTo>
                  <a:lnTo>
                    <a:pt x="1306" y="339"/>
                  </a:lnTo>
                  <a:lnTo>
                    <a:pt x="1309" y="339"/>
                  </a:lnTo>
                  <a:lnTo>
                    <a:pt x="1310" y="339"/>
                  </a:lnTo>
                  <a:lnTo>
                    <a:pt x="1311" y="338"/>
                  </a:lnTo>
                  <a:lnTo>
                    <a:pt x="1312" y="337"/>
                  </a:lnTo>
                  <a:lnTo>
                    <a:pt x="1317" y="336"/>
                  </a:lnTo>
                  <a:lnTo>
                    <a:pt x="1319" y="336"/>
                  </a:lnTo>
                  <a:lnTo>
                    <a:pt x="1320" y="334"/>
                  </a:lnTo>
                  <a:lnTo>
                    <a:pt x="1321" y="334"/>
                  </a:lnTo>
                  <a:lnTo>
                    <a:pt x="1322" y="334"/>
                  </a:lnTo>
                  <a:lnTo>
                    <a:pt x="1322" y="333"/>
                  </a:lnTo>
                  <a:lnTo>
                    <a:pt x="1320" y="331"/>
                  </a:lnTo>
                  <a:lnTo>
                    <a:pt x="1315" y="328"/>
                  </a:lnTo>
                  <a:lnTo>
                    <a:pt x="1314" y="327"/>
                  </a:lnTo>
                  <a:lnTo>
                    <a:pt x="1314" y="326"/>
                  </a:lnTo>
                  <a:lnTo>
                    <a:pt x="1312" y="327"/>
                  </a:lnTo>
                  <a:lnTo>
                    <a:pt x="1311" y="327"/>
                  </a:lnTo>
                  <a:lnTo>
                    <a:pt x="1310" y="325"/>
                  </a:lnTo>
                  <a:lnTo>
                    <a:pt x="1311" y="325"/>
                  </a:lnTo>
                  <a:lnTo>
                    <a:pt x="1315" y="322"/>
                  </a:lnTo>
                  <a:lnTo>
                    <a:pt x="1312" y="320"/>
                  </a:lnTo>
                  <a:lnTo>
                    <a:pt x="1309" y="320"/>
                  </a:lnTo>
                  <a:lnTo>
                    <a:pt x="1305" y="322"/>
                  </a:lnTo>
                  <a:lnTo>
                    <a:pt x="1306" y="321"/>
                  </a:lnTo>
                  <a:lnTo>
                    <a:pt x="1305" y="320"/>
                  </a:lnTo>
                  <a:lnTo>
                    <a:pt x="1305" y="319"/>
                  </a:lnTo>
                  <a:lnTo>
                    <a:pt x="1305" y="317"/>
                  </a:lnTo>
                  <a:lnTo>
                    <a:pt x="1305" y="315"/>
                  </a:lnTo>
                  <a:lnTo>
                    <a:pt x="1306" y="316"/>
                  </a:lnTo>
                  <a:lnTo>
                    <a:pt x="1307" y="316"/>
                  </a:lnTo>
                  <a:lnTo>
                    <a:pt x="1308" y="315"/>
                  </a:lnTo>
                  <a:lnTo>
                    <a:pt x="1309" y="314"/>
                  </a:lnTo>
                  <a:lnTo>
                    <a:pt x="1310" y="315"/>
                  </a:lnTo>
                  <a:lnTo>
                    <a:pt x="1311" y="314"/>
                  </a:lnTo>
                  <a:lnTo>
                    <a:pt x="1311" y="312"/>
                  </a:lnTo>
                  <a:lnTo>
                    <a:pt x="1311" y="311"/>
                  </a:lnTo>
                  <a:lnTo>
                    <a:pt x="1312" y="310"/>
                  </a:lnTo>
                  <a:lnTo>
                    <a:pt x="1313" y="309"/>
                  </a:lnTo>
                  <a:lnTo>
                    <a:pt x="1317" y="308"/>
                  </a:lnTo>
                  <a:lnTo>
                    <a:pt x="1318" y="307"/>
                  </a:lnTo>
                  <a:lnTo>
                    <a:pt x="1318" y="305"/>
                  </a:lnTo>
                  <a:lnTo>
                    <a:pt x="1318" y="303"/>
                  </a:lnTo>
                  <a:lnTo>
                    <a:pt x="1320" y="301"/>
                  </a:lnTo>
                  <a:lnTo>
                    <a:pt x="1320" y="300"/>
                  </a:lnTo>
                  <a:lnTo>
                    <a:pt x="1320" y="299"/>
                  </a:lnTo>
                  <a:lnTo>
                    <a:pt x="1318" y="299"/>
                  </a:lnTo>
                  <a:lnTo>
                    <a:pt x="1318" y="298"/>
                  </a:lnTo>
                  <a:lnTo>
                    <a:pt x="1318" y="297"/>
                  </a:lnTo>
                  <a:lnTo>
                    <a:pt x="1319" y="294"/>
                  </a:lnTo>
                  <a:lnTo>
                    <a:pt x="1321" y="292"/>
                  </a:lnTo>
                  <a:lnTo>
                    <a:pt x="1323" y="291"/>
                  </a:lnTo>
                  <a:lnTo>
                    <a:pt x="1326" y="290"/>
                  </a:lnTo>
                  <a:lnTo>
                    <a:pt x="1325" y="288"/>
                  </a:lnTo>
                  <a:lnTo>
                    <a:pt x="1326" y="285"/>
                  </a:lnTo>
                  <a:lnTo>
                    <a:pt x="1325" y="283"/>
                  </a:lnTo>
                  <a:lnTo>
                    <a:pt x="1325" y="282"/>
                  </a:lnTo>
                  <a:lnTo>
                    <a:pt x="1326" y="282"/>
                  </a:lnTo>
                  <a:lnTo>
                    <a:pt x="1327" y="284"/>
                  </a:lnTo>
                  <a:lnTo>
                    <a:pt x="1329" y="283"/>
                  </a:lnTo>
                  <a:lnTo>
                    <a:pt x="1330" y="283"/>
                  </a:lnTo>
                  <a:lnTo>
                    <a:pt x="1330" y="285"/>
                  </a:lnTo>
                  <a:lnTo>
                    <a:pt x="1332" y="285"/>
                  </a:lnTo>
                  <a:lnTo>
                    <a:pt x="1334" y="285"/>
                  </a:lnTo>
                  <a:lnTo>
                    <a:pt x="1336" y="283"/>
                  </a:lnTo>
                  <a:lnTo>
                    <a:pt x="1337" y="280"/>
                  </a:lnTo>
                  <a:lnTo>
                    <a:pt x="1337" y="278"/>
                  </a:lnTo>
                  <a:lnTo>
                    <a:pt x="1336" y="277"/>
                  </a:lnTo>
                  <a:lnTo>
                    <a:pt x="1341" y="276"/>
                  </a:lnTo>
                  <a:lnTo>
                    <a:pt x="1350" y="272"/>
                  </a:lnTo>
                  <a:lnTo>
                    <a:pt x="1363" y="269"/>
                  </a:lnTo>
                  <a:lnTo>
                    <a:pt x="1368" y="268"/>
                  </a:lnTo>
                  <a:lnTo>
                    <a:pt x="1368" y="264"/>
                  </a:lnTo>
                  <a:lnTo>
                    <a:pt x="1375" y="256"/>
                  </a:lnTo>
                  <a:lnTo>
                    <a:pt x="1376" y="255"/>
                  </a:lnTo>
                  <a:lnTo>
                    <a:pt x="1379" y="255"/>
                  </a:lnTo>
                  <a:lnTo>
                    <a:pt x="1382" y="255"/>
                  </a:lnTo>
                  <a:lnTo>
                    <a:pt x="1383" y="255"/>
                  </a:lnTo>
                  <a:lnTo>
                    <a:pt x="1384" y="255"/>
                  </a:lnTo>
                  <a:lnTo>
                    <a:pt x="1391" y="257"/>
                  </a:lnTo>
                  <a:lnTo>
                    <a:pt x="1394" y="258"/>
                  </a:lnTo>
                  <a:lnTo>
                    <a:pt x="1395" y="259"/>
                  </a:lnTo>
                  <a:lnTo>
                    <a:pt x="1396" y="261"/>
                  </a:lnTo>
                  <a:lnTo>
                    <a:pt x="1396" y="262"/>
                  </a:lnTo>
                  <a:lnTo>
                    <a:pt x="1397" y="265"/>
                  </a:lnTo>
                  <a:lnTo>
                    <a:pt x="1398" y="265"/>
                  </a:lnTo>
                  <a:lnTo>
                    <a:pt x="1402" y="257"/>
                  </a:lnTo>
                  <a:lnTo>
                    <a:pt x="1404" y="252"/>
                  </a:lnTo>
                  <a:lnTo>
                    <a:pt x="1403" y="248"/>
                  </a:lnTo>
                  <a:lnTo>
                    <a:pt x="1404" y="245"/>
                  </a:lnTo>
                  <a:lnTo>
                    <a:pt x="1403" y="243"/>
                  </a:lnTo>
                  <a:lnTo>
                    <a:pt x="1401" y="240"/>
                  </a:lnTo>
                  <a:lnTo>
                    <a:pt x="1399" y="237"/>
                  </a:lnTo>
                  <a:lnTo>
                    <a:pt x="1403" y="232"/>
                  </a:lnTo>
                  <a:lnTo>
                    <a:pt x="1403" y="230"/>
                  </a:lnTo>
                  <a:lnTo>
                    <a:pt x="1402" y="229"/>
                  </a:lnTo>
                  <a:lnTo>
                    <a:pt x="1402" y="227"/>
                  </a:lnTo>
                  <a:lnTo>
                    <a:pt x="1402" y="225"/>
                  </a:lnTo>
                  <a:lnTo>
                    <a:pt x="1403" y="224"/>
                  </a:lnTo>
                  <a:lnTo>
                    <a:pt x="1406" y="221"/>
                  </a:lnTo>
                  <a:lnTo>
                    <a:pt x="1406" y="220"/>
                  </a:lnTo>
                  <a:lnTo>
                    <a:pt x="1406" y="219"/>
                  </a:lnTo>
                  <a:lnTo>
                    <a:pt x="1406" y="217"/>
                  </a:lnTo>
                  <a:lnTo>
                    <a:pt x="1405" y="217"/>
                  </a:lnTo>
                  <a:lnTo>
                    <a:pt x="1404" y="214"/>
                  </a:lnTo>
                  <a:lnTo>
                    <a:pt x="1404" y="211"/>
                  </a:lnTo>
                  <a:lnTo>
                    <a:pt x="1405" y="208"/>
                  </a:lnTo>
                  <a:lnTo>
                    <a:pt x="1407" y="207"/>
                  </a:lnTo>
                  <a:lnTo>
                    <a:pt x="1412" y="207"/>
                  </a:lnTo>
                  <a:lnTo>
                    <a:pt x="1415" y="206"/>
                  </a:lnTo>
                  <a:lnTo>
                    <a:pt x="1416" y="208"/>
                  </a:lnTo>
                  <a:lnTo>
                    <a:pt x="1417" y="209"/>
                  </a:lnTo>
                  <a:lnTo>
                    <a:pt x="1420" y="211"/>
                  </a:lnTo>
                  <a:lnTo>
                    <a:pt x="1420" y="212"/>
                  </a:lnTo>
                  <a:lnTo>
                    <a:pt x="1419" y="214"/>
                  </a:lnTo>
                  <a:lnTo>
                    <a:pt x="1419" y="216"/>
                  </a:lnTo>
                  <a:lnTo>
                    <a:pt x="1419" y="217"/>
                  </a:lnTo>
                  <a:lnTo>
                    <a:pt x="1421" y="218"/>
                  </a:lnTo>
                  <a:lnTo>
                    <a:pt x="1420" y="222"/>
                  </a:lnTo>
                  <a:lnTo>
                    <a:pt x="1422" y="238"/>
                  </a:lnTo>
                  <a:lnTo>
                    <a:pt x="1422" y="243"/>
                  </a:lnTo>
                  <a:lnTo>
                    <a:pt x="1418" y="259"/>
                  </a:lnTo>
                  <a:lnTo>
                    <a:pt x="1418" y="262"/>
                  </a:lnTo>
                  <a:lnTo>
                    <a:pt x="1418" y="264"/>
                  </a:lnTo>
                  <a:close/>
                  <a:moveTo>
                    <a:pt x="1015" y="206"/>
                  </a:moveTo>
                  <a:lnTo>
                    <a:pt x="1015" y="209"/>
                  </a:lnTo>
                  <a:lnTo>
                    <a:pt x="1012" y="210"/>
                  </a:lnTo>
                  <a:lnTo>
                    <a:pt x="1010" y="211"/>
                  </a:lnTo>
                  <a:lnTo>
                    <a:pt x="1008" y="211"/>
                  </a:lnTo>
                  <a:lnTo>
                    <a:pt x="1007" y="211"/>
                  </a:lnTo>
                  <a:lnTo>
                    <a:pt x="1004" y="209"/>
                  </a:lnTo>
                  <a:lnTo>
                    <a:pt x="1004" y="208"/>
                  </a:lnTo>
                  <a:lnTo>
                    <a:pt x="1006" y="208"/>
                  </a:lnTo>
                  <a:lnTo>
                    <a:pt x="1008" y="208"/>
                  </a:lnTo>
                  <a:lnTo>
                    <a:pt x="1009" y="207"/>
                  </a:lnTo>
                  <a:lnTo>
                    <a:pt x="1010" y="206"/>
                  </a:lnTo>
                  <a:lnTo>
                    <a:pt x="1011" y="206"/>
                  </a:lnTo>
                  <a:lnTo>
                    <a:pt x="1012" y="206"/>
                  </a:lnTo>
                  <a:lnTo>
                    <a:pt x="1012" y="205"/>
                  </a:lnTo>
                  <a:lnTo>
                    <a:pt x="1013" y="205"/>
                  </a:lnTo>
                  <a:lnTo>
                    <a:pt x="1015" y="206"/>
                  </a:lnTo>
                  <a:close/>
                  <a:moveTo>
                    <a:pt x="1152" y="12"/>
                  </a:moveTo>
                  <a:lnTo>
                    <a:pt x="1157" y="12"/>
                  </a:lnTo>
                  <a:lnTo>
                    <a:pt x="1179" y="7"/>
                  </a:lnTo>
                  <a:lnTo>
                    <a:pt x="1183" y="6"/>
                  </a:lnTo>
                  <a:lnTo>
                    <a:pt x="1188" y="3"/>
                  </a:lnTo>
                  <a:lnTo>
                    <a:pt x="1192" y="4"/>
                  </a:lnTo>
                  <a:lnTo>
                    <a:pt x="1190" y="10"/>
                  </a:lnTo>
                  <a:lnTo>
                    <a:pt x="1192" y="12"/>
                  </a:lnTo>
                  <a:lnTo>
                    <a:pt x="1194" y="15"/>
                  </a:lnTo>
                  <a:lnTo>
                    <a:pt x="1195" y="18"/>
                  </a:lnTo>
                  <a:lnTo>
                    <a:pt x="1196" y="19"/>
                  </a:lnTo>
                  <a:lnTo>
                    <a:pt x="1196" y="23"/>
                  </a:lnTo>
                  <a:lnTo>
                    <a:pt x="1194" y="24"/>
                  </a:lnTo>
                  <a:lnTo>
                    <a:pt x="1192" y="26"/>
                  </a:lnTo>
                  <a:lnTo>
                    <a:pt x="1192" y="28"/>
                  </a:lnTo>
                  <a:lnTo>
                    <a:pt x="1191" y="30"/>
                  </a:lnTo>
                  <a:lnTo>
                    <a:pt x="1190" y="34"/>
                  </a:lnTo>
                  <a:lnTo>
                    <a:pt x="1189" y="36"/>
                  </a:lnTo>
                  <a:lnTo>
                    <a:pt x="1186" y="38"/>
                  </a:lnTo>
                  <a:lnTo>
                    <a:pt x="1179" y="44"/>
                  </a:lnTo>
                  <a:lnTo>
                    <a:pt x="1177" y="48"/>
                  </a:lnTo>
                  <a:lnTo>
                    <a:pt x="1171" y="55"/>
                  </a:lnTo>
                  <a:lnTo>
                    <a:pt x="1169" y="58"/>
                  </a:lnTo>
                  <a:lnTo>
                    <a:pt x="1169" y="63"/>
                  </a:lnTo>
                  <a:lnTo>
                    <a:pt x="1172" y="71"/>
                  </a:lnTo>
                  <a:lnTo>
                    <a:pt x="1170" y="72"/>
                  </a:lnTo>
                  <a:lnTo>
                    <a:pt x="1169" y="72"/>
                  </a:lnTo>
                  <a:lnTo>
                    <a:pt x="1169" y="73"/>
                  </a:lnTo>
                  <a:lnTo>
                    <a:pt x="1169" y="75"/>
                  </a:lnTo>
                  <a:lnTo>
                    <a:pt x="1169" y="76"/>
                  </a:lnTo>
                  <a:lnTo>
                    <a:pt x="1169" y="76"/>
                  </a:lnTo>
                  <a:lnTo>
                    <a:pt x="1168" y="76"/>
                  </a:lnTo>
                  <a:lnTo>
                    <a:pt x="1167" y="77"/>
                  </a:lnTo>
                  <a:lnTo>
                    <a:pt x="1166" y="78"/>
                  </a:lnTo>
                  <a:lnTo>
                    <a:pt x="1165" y="80"/>
                  </a:lnTo>
                  <a:lnTo>
                    <a:pt x="1163" y="77"/>
                  </a:lnTo>
                  <a:lnTo>
                    <a:pt x="1161" y="76"/>
                  </a:lnTo>
                  <a:lnTo>
                    <a:pt x="1158" y="77"/>
                  </a:lnTo>
                  <a:lnTo>
                    <a:pt x="1156" y="79"/>
                  </a:lnTo>
                  <a:lnTo>
                    <a:pt x="1155" y="81"/>
                  </a:lnTo>
                  <a:lnTo>
                    <a:pt x="1155" y="83"/>
                  </a:lnTo>
                  <a:lnTo>
                    <a:pt x="1153" y="85"/>
                  </a:lnTo>
                  <a:lnTo>
                    <a:pt x="1152" y="86"/>
                  </a:lnTo>
                  <a:lnTo>
                    <a:pt x="1151" y="88"/>
                  </a:lnTo>
                  <a:lnTo>
                    <a:pt x="1150" y="89"/>
                  </a:lnTo>
                  <a:lnTo>
                    <a:pt x="1149" y="89"/>
                  </a:lnTo>
                  <a:lnTo>
                    <a:pt x="1147" y="89"/>
                  </a:lnTo>
                  <a:lnTo>
                    <a:pt x="1145" y="89"/>
                  </a:lnTo>
                  <a:lnTo>
                    <a:pt x="1142" y="89"/>
                  </a:lnTo>
                  <a:lnTo>
                    <a:pt x="1140" y="89"/>
                  </a:lnTo>
                  <a:lnTo>
                    <a:pt x="1138" y="91"/>
                  </a:lnTo>
                  <a:lnTo>
                    <a:pt x="1138" y="93"/>
                  </a:lnTo>
                  <a:lnTo>
                    <a:pt x="1136" y="96"/>
                  </a:lnTo>
                  <a:lnTo>
                    <a:pt x="1135" y="97"/>
                  </a:lnTo>
                  <a:lnTo>
                    <a:pt x="1134" y="94"/>
                  </a:lnTo>
                  <a:lnTo>
                    <a:pt x="1131" y="94"/>
                  </a:lnTo>
                  <a:lnTo>
                    <a:pt x="1130" y="95"/>
                  </a:lnTo>
                  <a:lnTo>
                    <a:pt x="1128" y="95"/>
                  </a:lnTo>
                  <a:lnTo>
                    <a:pt x="1127" y="96"/>
                  </a:lnTo>
                  <a:lnTo>
                    <a:pt x="1126" y="97"/>
                  </a:lnTo>
                  <a:lnTo>
                    <a:pt x="1125" y="99"/>
                  </a:lnTo>
                  <a:lnTo>
                    <a:pt x="1125" y="104"/>
                  </a:lnTo>
                  <a:lnTo>
                    <a:pt x="1125" y="109"/>
                  </a:lnTo>
                  <a:lnTo>
                    <a:pt x="1125" y="110"/>
                  </a:lnTo>
                  <a:lnTo>
                    <a:pt x="1126" y="112"/>
                  </a:lnTo>
                  <a:lnTo>
                    <a:pt x="1126" y="113"/>
                  </a:lnTo>
                  <a:lnTo>
                    <a:pt x="1125" y="114"/>
                  </a:lnTo>
                  <a:lnTo>
                    <a:pt x="1123" y="111"/>
                  </a:lnTo>
                  <a:lnTo>
                    <a:pt x="1123" y="110"/>
                  </a:lnTo>
                  <a:lnTo>
                    <a:pt x="1121" y="110"/>
                  </a:lnTo>
                  <a:lnTo>
                    <a:pt x="1118" y="112"/>
                  </a:lnTo>
                  <a:lnTo>
                    <a:pt x="1117" y="114"/>
                  </a:lnTo>
                  <a:lnTo>
                    <a:pt x="1115" y="115"/>
                  </a:lnTo>
                  <a:lnTo>
                    <a:pt x="1114" y="115"/>
                  </a:lnTo>
                  <a:lnTo>
                    <a:pt x="1113" y="114"/>
                  </a:lnTo>
                  <a:lnTo>
                    <a:pt x="1111" y="114"/>
                  </a:lnTo>
                  <a:lnTo>
                    <a:pt x="1108" y="114"/>
                  </a:lnTo>
                  <a:lnTo>
                    <a:pt x="1106" y="114"/>
                  </a:lnTo>
                  <a:lnTo>
                    <a:pt x="1104" y="115"/>
                  </a:lnTo>
                  <a:lnTo>
                    <a:pt x="1102" y="117"/>
                  </a:lnTo>
                  <a:lnTo>
                    <a:pt x="1101" y="120"/>
                  </a:lnTo>
                  <a:lnTo>
                    <a:pt x="1102" y="120"/>
                  </a:lnTo>
                  <a:lnTo>
                    <a:pt x="1102" y="121"/>
                  </a:lnTo>
                  <a:lnTo>
                    <a:pt x="1103" y="121"/>
                  </a:lnTo>
                  <a:lnTo>
                    <a:pt x="1103" y="122"/>
                  </a:lnTo>
                  <a:lnTo>
                    <a:pt x="1099" y="127"/>
                  </a:lnTo>
                  <a:lnTo>
                    <a:pt x="1099" y="131"/>
                  </a:lnTo>
                  <a:lnTo>
                    <a:pt x="1097" y="133"/>
                  </a:lnTo>
                  <a:lnTo>
                    <a:pt x="1096" y="135"/>
                  </a:lnTo>
                  <a:lnTo>
                    <a:pt x="1093" y="135"/>
                  </a:lnTo>
                  <a:lnTo>
                    <a:pt x="1093" y="134"/>
                  </a:lnTo>
                  <a:lnTo>
                    <a:pt x="1092" y="134"/>
                  </a:lnTo>
                  <a:lnTo>
                    <a:pt x="1092" y="133"/>
                  </a:lnTo>
                  <a:lnTo>
                    <a:pt x="1091" y="133"/>
                  </a:lnTo>
                  <a:lnTo>
                    <a:pt x="1091" y="135"/>
                  </a:lnTo>
                  <a:lnTo>
                    <a:pt x="1092" y="137"/>
                  </a:lnTo>
                  <a:lnTo>
                    <a:pt x="1090" y="138"/>
                  </a:lnTo>
                  <a:lnTo>
                    <a:pt x="1088" y="137"/>
                  </a:lnTo>
                  <a:lnTo>
                    <a:pt x="1086" y="137"/>
                  </a:lnTo>
                  <a:lnTo>
                    <a:pt x="1081" y="138"/>
                  </a:lnTo>
                  <a:lnTo>
                    <a:pt x="1080" y="137"/>
                  </a:lnTo>
                  <a:lnTo>
                    <a:pt x="1078" y="136"/>
                  </a:lnTo>
                  <a:lnTo>
                    <a:pt x="1077" y="137"/>
                  </a:lnTo>
                  <a:lnTo>
                    <a:pt x="1076" y="139"/>
                  </a:lnTo>
                  <a:lnTo>
                    <a:pt x="1076" y="142"/>
                  </a:lnTo>
                  <a:lnTo>
                    <a:pt x="1074" y="145"/>
                  </a:lnTo>
                  <a:lnTo>
                    <a:pt x="1074" y="148"/>
                  </a:lnTo>
                  <a:lnTo>
                    <a:pt x="1071" y="148"/>
                  </a:lnTo>
                  <a:lnTo>
                    <a:pt x="1068" y="149"/>
                  </a:lnTo>
                  <a:lnTo>
                    <a:pt x="1067" y="151"/>
                  </a:lnTo>
                  <a:lnTo>
                    <a:pt x="1066" y="153"/>
                  </a:lnTo>
                  <a:lnTo>
                    <a:pt x="1065" y="154"/>
                  </a:lnTo>
                  <a:lnTo>
                    <a:pt x="1062" y="158"/>
                  </a:lnTo>
                  <a:lnTo>
                    <a:pt x="1058" y="160"/>
                  </a:lnTo>
                  <a:lnTo>
                    <a:pt x="1057" y="163"/>
                  </a:lnTo>
                  <a:lnTo>
                    <a:pt x="1060" y="164"/>
                  </a:lnTo>
                  <a:lnTo>
                    <a:pt x="1068" y="161"/>
                  </a:lnTo>
                  <a:lnTo>
                    <a:pt x="1071" y="162"/>
                  </a:lnTo>
                  <a:lnTo>
                    <a:pt x="1071" y="163"/>
                  </a:lnTo>
                  <a:lnTo>
                    <a:pt x="1070" y="166"/>
                  </a:lnTo>
                  <a:lnTo>
                    <a:pt x="1067" y="167"/>
                  </a:lnTo>
                  <a:lnTo>
                    <a:pt x="1067" y="170"/>
                  </a:lnTo>
                  <a:lnTo>
                    <a:pt x="1068" y="172"/>
                  </a:lnTo>
                  <a:lnTo>
                    <a:pt x="1069" y="174"/>
                  </a:lnTo>
                  <a:lnTo>
                    <a:pt x="1066" y="176"/>
                  </a:lnTo>
                  <a:lnTo>
                    <a:pt x="1064" y="177"/>
                  </a:lnTo>
                  <a:lnTo>
                    <a:pt x="1062" y="178"/>
                  </a:lnTo>
                  <a:lnTo>
                    <a:pt x="1060" y="179"/>
                  </a:lnTo>
                  <a:lnTo>
                    <a:pt x="1058" y="179"/>
                  </a:lnTo>
                  <a:lnTo>
                    <a:pt x="1058" y="178"/>
                  </a:lnTo>
                  <a:lnTo>
                    <a:pt x="1058" y="176"/>
                  </a:lnTo>
                  <a:lnTo>
                    <a:pt x="1056" y="177"/>
                  </a:lnTo>
                  <a:lnTo>
                    <a:pt x="1054" y="177"/>
                  </a:lnTo>
                  <a:lnTo>
                    <a:pt x="1052" y="177"/>
                  </a:lnTo>
                  <a:lnTo>
                    <a:pt x="1051" y="179"/>
                  </a:lnTo>
                  <a:lnTo>
                    <a:pt x="1050" y="181"/>
                  </a:lnTo>
                  <a:lnTo>
                    <a:pt x="1047" y="183"/>
                  </a:lnTo>
                  <a:lnTo>
                    <a:pt x="1044" y="182"/>
                  </a:lnTo>
                  <a:lnTo>
                    <a:pt x="1040" y="183"/>
                  </a:lnTo>
                  <a:lnTo>
                    <a:pt x="1036" y="183"/>
                  </a:lnTo>
                  <a:lnTo>
                    <a:pt x="1033" y="184"/>
                  </a:lnTo>
                  <a:lnTo>
                    <a:pt x="1030" y="186"/>
                  </a:lnTo>
                  <a:lnTo>
                    <a:pt x="1030" y="189"/>
                  </a:lnTo>
                  <a:lnTo>
                    <a:pt x="1030" y="191"/>
                  </a:lnTo>
                  <a:lnTo>
                    <a:pt x="1030" y="193"/>
                  </a:lnTo>
                  <a:lnTo>
                    <a:pt x="1027" y="193"/>
                  </a:lnTo>
                  <a:lnTo>
                    <a:pt x="1025" y="192"/>
                  </a:lnTo>
                  <a:lnTo>
                    <a:pt x="1024" y="191"/>
                  </a:lnTo>
                  <a:lnTo>
                    <a:pt x="1022" y="190"/>
                  </a:lnTo>
                  <a:lnTo>
                    <a:pt x="1018" y="189"/>
                  </a:lnTo>
                  <a:lnTo>
                    <a:pt x="1015" y="188"/>
                  </a:lnTo>
                  <a:lnTo>
                    <a:pt x="1010" y="189"/>
                  </a:lnTo>
                  <a:lnTo>
                    <a:pt x="1007" y="191"/>
                  </a:lnTo>
                  <a:lnTo>
                    <a:pt x="1006" y="192"/>
                  </a:lnTo>
                  <a:lnTo>
                    <a:pt x="1004" y="192"/>
                  </a:lnTo>
                  <a:lnTo>
                    <a:pt x="1003" y="196"/>
                  </a:lnTo>
                  <a:lnTo>
                    <a:pt x="1003" y="200"/>
                  </a:lnTo>
                  <a:lnTo>
                    <a:pt x="1005" y="202"/>
                  </a:lnTo>
                  <a:lnTo>
                    <a:pt x="1007" y="201"/>
                  </a:lnTo>
                  <a:lnTo>
                    <a:pt x="1006" y="203"/>
                  </a:lnTo>
                  <a:lnTo>
                    <a:pt x="1003" y="203"/>
                  </a:lnTo>
                  <a:lnTo>
                    <a:pt x="995" y="203"/>
                  </a:lnTo>
                  <a:lnTo>
                    <a:pt x="994" y="203"/>
                  </a:lnTo>
                  <a:lnTo>
                    <a:pt x="996" y="202"/>
                  </a:lnTo>
                  <a:lnTo>
                    <a:pt x="998" y="201"/>
                  </a:lnTo>
                  <a:lnTo>
                    <a:pt x="1000" y="200"/>
                  </a:lnTo>
                  <a:lnTo>
                    <a:pt x="999" y="196"/>
                  </a:lnTo>
                  <a:lnTo>
                    <a:pt x="997" y="194"/>
                  </a:lnTo>
                  <a:lnTo>
                    <a:pt x="995" y="194"/>
                  </a:lnTo>
                  <a:lnTo>
                    <a:pt x="988" y="195"/>
                  </a:lnTo>
                  <a:lnTo>
                    <a:pt x="986" y="195"/>
                  </a:lnTo>
                  <a:lnTo>
                    <a:pt x="985" y="192"/>
                  </a:lnTo>
                  <a:lnTo>
                    <a:pt x="982" y="192"/>
                  </a:lnTo>
                  <a:lnTo>
                    <a:pt x="978" y="192"/>
                  </a:lnTo>
                  <a:lnTo>
                    <a:pt x="975" y="190"/>
                  </a:lnTo>
                  <a:lnTo>
                    <a:pt x="975" y="189"/>
                  </a:lnTo>
                  <a:lnTo>
                    <a:pt x="975" y="187"/>
                  </a:lnTo>
                  <a:lnTo>
                    <a:pt x="976" y="186"/>
                  </a:lnTo>
                  <a:lnTo>
                    <a:pt x="974" y="186"/>
                  </a:lnTo>
                  <a:lnTo>
                    <a:pt x="971" y="186"/>
                  </a:lnTo>
                  <a:lnTo>
                    <a:pt x="968" y="188"/>
                  </a:lnTo>
                  <a:lnTo>
                    <a:pt x="970" y="189"/>
                  </a:lnTo>
                  <a:lnTo>
                    <a:pt x="972" y="192"/>
                  </a:lnTo>
                  <a:lnTo>
                    <a:pt x="974" y="193"/>
                  </a:lnTo>
                  <a:lnTo>
                    <a:pt x="977" y="195"/>
                  </a:lnTo>
                  <a:lnTo>
                    <a:pt x="976" y="196"/>
                  </a:lnTo>
                  <a:lnTo>
                    <a:pt x="973" y="196"/>
                  </a:lnTo>
                  <a:lnTo>
                    <a:pt x="969" y="196"/>
                  </a:lnTo>
                  <a:lnTo>
                    <a:pt x="967" y="197"/>
                  </a:lnTo>
                  <a:lnTo>
                    <a:pt x="965" y="201"/>
                  </a:lnTo>
                  <a:lnTo>
                    <a:pt x="961" y="200"/>
                  </a:lnTo>
                  <a:lnTo>
                    <a:pt x="957" y="197"/>
                  </a:lnTo>
                  <a:lnTo>
                    <a:pt x="956" y="195"/>
                  </a:lnTo>
                  <a:lnTo>
                    <a:pt x="959" y="193"/>
                  </a:lnTo>
                  <a:lnTo>
                    <a:pt x="961" y="192"/>
                  </a:lnTo>
                  <a:lnTo>
                    <a:pt x="960" y="191"/>
                  </a:lnTo>
                  <a:lnTo>
                    <a:pt x="958" y="190"/>
                  </a:lnTo>
                  <a:lnTo>
                    <a:pt x="956" y="189"/>
                  </a:lnTo>
                  <a:lnTo>
                    <a:pt x="956" y="188"/>
                  </a:lnTo>
                  <a:lnTo>
                    <a:pt x="955" y="187"/>
                  </a:lnTo>
                  <a:lnTo>
                    <a:pt x="953" y="186"/>
                  </a:lnTo>
                  <a:lnTo>
                    <a:pt x="950" y="186"/>
                  </a:lnTo>
                  <a:lnTo>
                    <a:pt x="945" y="184"/>
                  </a:lnTo>
                  <a:lnTo>
                    <a:pt x="943" y="180"/>
                  </a:lnTo>
                  <a:lnTo>
                    <a:pt x="942" y="178"/>
                  </a:lnTo>
                  <a:lnTo>
                    <a:pt x="939" y="177"/>
                  </a:lnTo>
                  <a:lnTo>
                    <a:pt x="937" y="176"/>
                  </a:lnTo>
                  <a:lnTo>
                    <a:pt x="936" y="178"/>
                  </a:lnTo>
                  <a:lnTo>
                    <a:pt x="935" y="181"/>
                  </a:lnTo>
                  <a:lnTo>
                    <a:pt x="931" y="180"/>
                  </a:lnTo>
                  <a:lnTo>
                    <a:pt x="929" y="180"/>
                  </a:lnTo>
                  <a:lnTo>
                    <a:pt x="928" y="177"/>
                  </a:lnTo>
                  <a:lnTo>
                    <a:pt x="926" y="175"/>
                  </a:lnTo>
                  <a:lnTo>
                    <a:pt x="925" y="173"/>
                  </a:lnTo>
                  <a:lnTo>
                    <a:pt x="923" y="172"/>
                  </a:lnTo>
                  <a:lnTo>
                    <a:pt x="922" y="173"/>
                  </a:lnTo>
                  <a:lnTo>
                    <a:pt x="920" y="173"/>
                  </a:lnTo>
                  <a:lnTo>
                    <a:pt x="915" y="173"/>
                  </a:lnTo>
                  <a:lnTo>
                    <a:pt x="913" y="173"/>
                  </a:lnTo>
                  <a:lnTo>
                    <a:pt x="909" y="172"/>
                  </a:lnTo>
                  <a:lnTo>
                    <a:pt x="907" y="172"/>
                  </a:lnTo>
                  <a:lnTo>
                    <a:pt x="904" y="173"/>
                  </a:lnTo>
                  <a:lnTo>
                    <a:pt x="901" y="171"/>
                  </a:lnTo>
                  <a:lnTo>
                    <a:pt x="901" y="168"/>
                  </a:lnTo>
                  <a:lnTo>
                    <a:pt x="902" y="166"/>
                  </a:lnTo>
                  <a:lnTo>
                    <a:pt x="902" y="165"/>
                  </a:lnTo>
                  <a:lnTo>
                    <a:pt x="904" y="162"/>
                  </a:lnTo>
                  <a:lnTo>
                    <a:pt x="902" y="161"/>
                  </a:lnTo>
                  <a:lnTo>
                    <a:pt x="902" y="158"/>
                  </a:lnTo>
                  <a:lnTo>
                    <a:pt x="901" y="157"/>
                  </a:lnTo>
                  <a:lnTo>
                    <a:pt x="900" y="151"/>
                  </a:lnTo>
                  <a:lnTo>
                    <a:pt x="894" y="147"/>
                  </a:lnTo>
                  <a:lnTo>
                    <a:pt x="887" y="152"/>
                  </a:lnTo>
                  <a:lnTo>
                    <a:pt x="877" y="152"/>
                  </a:lnTo>
                  <a:lnTo>
                    <a:pt x="872" y="152"/>
                  </a:lnTo>
                  <a:lnTo>
                    <a:pt x="866" y="152"/>
                  </a:lnTo>
                  <a:lnTo>
                    <a:pt x="862" y="151"/>
                  </a:lnTo>
                  <a:lnTo>
                    <a:pt x="859" y="147"/>
                  </a:lnTo>
                  <a:lnTo>
                    <a:pt x="858" y="142"/>
                  </a:lnTo>
                  <a:lnTo>
                    <a:pt x="860" y="138"/>
                  </a:lnTo>
                  <a:lnTo>
                    <a:pt x="865" y="136"/>
                  </a:lnTo>
                  <a:lnTo>
                    <a:pt x="875" y="136"/>
                  </a:lnTo>
                  <a:lnTo>
                    <a:pt x="879" y="135"/>
                  </a:lnTo>
                  <a:lnTo>
                    <a:pt x="881" y="133"/>
                  </a:lnTo>
                  <a:lnTo>
                    <a:pt x="884" y="129"/>
                  </a:lnTo>
                  <a:lnTo>
                    <a:pt x="886" y="125"/>
                  </a:lnTo>
                  <a:lnTo>
                    <a:pt x="885" y="121"/>
                  </a:lnTo>
                  <a:lnTo>
                    <a:pt x="881" y="124"/>
                  </a:lnTo>
                  <a:lnTo>
                    <a:pt x="878" y="125"/>
                  </a:lnTo>
                  <a:lnTo>
                    <a:pt x="874" y="124"/>
                  </a:lnTo>
                  <a:lnTo>
                    <a:pt x="872" y="121"/>
                  </a:lnTo>
                  <a:lnTo>
                    <a:pt x="871" y="118"/>
                  </a:lnTo>
                  <a:lnTo>
                    <a:pt x="871" y="117"/>
                  </a:lnTo>
                  <a:lnTo>
                    <a:pt x="870" y="116"/>
                  </a:lnTo>
                  <a:lnTo>
                    <a:pt x="868" y="115"/>
                  </a:lnTo>
                  <a:lnTo>
                    <a:pt x="867" y="115"/>
                  </a:lnTo>
                  <a:lnTo>
                    <a:pt x="864" y="115"/>
                  </a:lnTo>
                  <a:lnTo>
                    <a:pt x="864" y="115"/>
                  </a:lnTo>
                  <a:lnTo>
                    <a:pt x="862" y="113"/>
                  </a:lnTo>
                  <a:lnTo>
                    <a:pt x="861" y="112"/>
                  </a:lnTo>
                  <a:lnTo>
                    <a:pt x="860" y="113"/>
                  </a:lnTo>
                  <a:lnTo>
                    <a:pt x="859" y="115"/>
                  </a:lnTo>
                  <a:lnTo>
                    <a:pt x="858" y="117"/>
                  </a:lnTo>
                  <a:lnTo>
                    <a:pt x="858" y="119"/>
                  </a:lnTo>
                  <a:lnTo>
                    <a:pt x="859" y="122"/>
                  </a:lnTo>
                  <a:lnTo>
                    <a:pt x="860" y="124"/>
                  </a:lnTo>
                  <a:lnTo>
                    <a:pt x="862" y="124"/>
                  </a:lnTo>
                  <a:lnTo>
                    <a:pt x="864" y="126"/>
                  </a:lnTo>
                  <a:lnTo>
                    <a:pt x="865" y="131"/>
                  </a:lnTo>
                  <a:lnTo>
                    <a:pt x="864" y="135"/>
                  </a:lnTo>
                  <a:lnTo>
                    <a:pt x="861" y="137"/>
                  </a:lnTo>
                  <a:lnTo>
                    <a:pt x="857" y="137"/>
                  </a:lnTo>
                  <a:lnTo>
                    <a:pt x="855" y="137"/>
                  </a:lnTo>
                  <a:lnTo>
                    <a:pt x="848" y="133"/>
                  </a:lnTo>
                  <a:lnTo>
                    <a:pt x="845" y="134"/>
                  </a:lnTo>
                  <a:lnTo>
                    <a:pt x="844" y="135"/>
                  </a:lnTo>
                  <a:lnTo>
                    <a:pt x="841" y="136"/>
                  </a:lnTo>
                  <a:lnTo>
                    <a:pt x="839" y="137"/>
                  </a:lnTo>
                  <a:lnTo>
                    <a:pt x="838" y="140"/>
                  </a:lnTo>
                  <a:lnTo>
                    <a:pt x="839" y="140"/>
                  </a:lnTo>
                  <a:lnTo>
                    <a:pt x="840" y="143"/>
                  </a:lnTo>
                  <a:lnTo>
                    <a:pt x="841" y="145"/>
                  </a:lnTo>
                  <a:lnTo>
                    <a:pt x="845" y="145"/>
                  </a:lnTo>
                  <a:lnTo>
                    <a:pt x="842" y="148"/>
                  </a:lnTo>
                  <a:lnTo>
                    <a:pt x="839" y="150"/>
                  </a:lnTo>
                  <a:lnTo>
                    <a:pt x="838" y="146"/>
                  </a:lnTo>
                  <a:lnTo>
                    <a:pt x="836" y="142"/>
                  </a:lnTo>
                  <a:lnTo>
                    <a:pt x="831" y="140"/>
                  </a:lnTo>
                  <a:lnTo>
                    <a:pt x="826" y="136"/>
                  </a:lnTo>
                  <a:lnTo>
                    <a:pt x="824" y="131"/>
                  </a:lnTo>
                  <a:lnTo>
                    <a:pt x="824" y="121"/>
                  </a:lnTo>
                  <a:lnTo>
                    <a:pt x="824" y="117"/>
                  </a:lnTo>
                  <a:lnTo>
                    <a:pt x="823" y="115"/>
                  </a:lnTo>
                  <a:lnTo>
                    <a:pt x="823" y="113"/>
                  </a:lnTo>
                  <a:lnTo>
                    <a:pt x="821" y="110"/>
                  </a:lnTo>
                  <a:lnTo>
                    <a:pt x="819" y="109"/>
                  </a:lnTo>
                  <a:lnTo>
                    <a:pt x="819" y="110"/>
                  </a:lnTo>
                  <a:lnTo>
                    <a:pt x="823" y="115"/>
                  </a:lnTo>
                  <a:lnTo>
                    <a:pt x="823" y="117"/>
                  </a:lnTo>
                  <a:lnTo>
                    <a:pt x="823" y="130"/>
                  </a:lnTo>
                  <a:lnTo>
                    <a:pt x="824" y="136"/>
                  </a:lnTo>
                  <a:lnTo>
                    <a:pt x="828" y="140"/>
                  </a:lnTo>
                  <a:lnTo>
                    <a:pt x="832" y="141"/>
                  </a:lnTo>
                  <a:lnTo>
                    <a:pt x="835" y="145"/>
                  </a:lnTo>
                  <a:lnTo>
                    <a:pt x="834" y="149"/>
                  </a:lnTo>
                  <a:lnTo>
                    <a:pt x="831" y="149"/>
                  </a:lnTo>
                  <a:lnTo>
                    <a:pt x="815" y="148"/>
                  </a:lnTo>
                  <a:lnTo>
                    <a:pt x="805" y="146"/>
                  </a:lnTo>
                  <a:lnTo>
                    <a:pt x="802" y="144"/>
                  </a:lnTo>
                  <a:lnTo>
                    <a:pt x="802" y="141"/>
                  </a:lnTo>
                  <a:lnTo>
                    <a:pt x="805" y="139"/>
                  </a:lnTo>
                  <a:lnTo>
                    <a:pt x="805" y="137"/>
                  </a:lnTo>
                  <a:lnTo>
                    <a:pt x="804" y="135"/>
                  </a:lnTo>
                  <a:lnTo>
                    <a:pt x="801" y="132"/>
                  </a:lnTo>
                  <a:lnTo>
                    <a:pt x="796" y="130"/>
                  </a:lnTo>
                  <a:lnTo>
                    <a:pt x="782" y="131"/>
                  </a:lnTo>
                  <a:lnTo>
                    <a:pt x="757" y="129"/>
                  </a:lnTo>
                  <a:lnTo>
                    <a:pt x="753" y="128"/>
                  </a:lnTo>
                  <a:lnTo>
                    <a:pt x="752" y="127"/>
                  </a:lnTo>
                  <a:lnTo>
                    <a:pt x="748" y="124"/>
                  </a:lnTo>
                  <a:lnTo>
                    <a:pt x="746" y="120"/>
                  </a:lnTo>
                  <a:lnTo>
                    <a:pt x="748" y="116"/>
                  </a:lnTo>
                  <a:lnTo>
                    <a:pt x="748" y="115"/>
                  </a:lnTo>
                  <a:lnTo>
                    <a:pt x="744" y="113"/>
                  </a:lnTo>
                  <a:lnTo>
                    <a:pt x="737" y="113"/>
                  </a:lnTo>
                  <a:lnTo>
                    <a:pt x="730" y="114"/>
                  </a:lnTo>
                  <a:lnTo>
                    <a:pt x="725" y="115"/>
                  </a:lnTo>
                  <a:lnTo>
                    <a:pt x="724" y="116"/>
                  </a:lnTo>
                  <a:lnTo>
                    <a:pt x="698" y="138"/>
                  </a:lnTo>
                  <a:lnTo>
                    <a:pt x="684" y="144"/>
                  </a:lnTo>
                  <a:lnTo>
                    <a:pt x="680" y="147"/>
                  </a:lnTo>
                  <a:lnTo>
                    <a:pt x="670" y="160"/>
                  </a:lnTo>
                  <a:lnTo>
                    <a:pt x="667" y="162"/>
                  </a:lnTo>
                  <a:lnTo>
                    <a:pt x="662" y="159"/>
                  </a:lnTo>
                  <a:lnTo>
                    <a:pt x="659" y="160"/>
                  </a:lnTo>
                  <a:lnTo>
                    <a:pt x="654" y="160"/>
                  </a:lnTo>
                  <a:lnTo>
                    <a:pt x="645" y="164"/>
                  </a:lnTo>
                  <a:lnTo>
                    <a:pt x="636" y="171"/>
                  </a:lnTo>
                  <a:lnTo>
                    <a:pt x="634" y="173"/>
                  </a:lnTo>
                  <a:lnTo>
                    <a:pt x="633" y="175"/>
                  </a:lnTo>
                  <a:lnTo>
                    <a:pt x="631" y="177"/>
                  </a:lnTo>
                  <a:lnTo>
                    <a:pt x="630" y="178"/>
                  </a:lnTo>
                  <a:lnTo>
                    <a:pt x="628" y="180"/>
                  </a:lnTo>
                  <a:lnTo>
                    <a:pt x="626" y="183"/>
                  </a:lnTo>
                  <a:lnTo>
                    <a:pt x="624" y="186"/>
                  </a:lnTo>
                  <a:lnTo>
                    <a:pt x="622" y="188"/>
                  </a:lnTo>
                  <a:lnTo>
                    <a:pt x="619" y="191"/>
                  </a:lnTo>
                  <a:lnTo>
                    <a:pt x="618" y="193"/>
                  </a:lnTo>
                  <a:lnTo>
                    <a:pt x="617" y="196"/>
                  </a:lnTo>
                  <a:lnTo>
                    <a:pt x="615" y="199"/>
                  </a:lnTo>
                  <a:lnTo>
                    <a:pt x="614" y="204"/>
                  </a:lnTo>
                  <a:lnTo>
                    <a:pt x="613" y="208"/>
                  </a:lnTo>
                  <a:lnTo>
                    <a:pt x="612" y="210"/>
                  </a:lnTo>
                  <a:lnTo>
                    <a:pt x="611" y="216"/>
                  </a:lnTo>
                  <a:lnTo>
                    <a:pt x="610" y="218"/>
                  </a:lnTo>
                  <a:lnTo>
                    <a:pt x="611" y="220"/>
                  </a:lnTo>
                  <a:lnTo>
                    <a:pt x="612" y="221"/>
                  </a:lnTo>
                  <a:lnTo>
                    <a:pt x="612" y="225"/>
                  </a:lnTo>
                  <a:lnTo>
                    <a:pt x="611" y="236"/>
                  </a:lnTo>
                  <a:lnTo>
                    <a:pt x="610" y="245"/>
                  </a:lnTo>
                  <a:lnTo>
                    <a:pt x="610" y="252"/>
                  </a:lnTo>
                  <a:lnTo>
                    <a:pt x="611" y="257"/>
                  </a:lnTo>
                  <a:lnTo>
                    <a:pt x="610" y="264"/>
                  </a:lnTo>
                  <a:lnTo>
                    <a:pt x="611" y="273"/>
                  </a:lnTo>
                  <a:lnTo>
                    <a:pt x="611" y="280"/>
                  </a:lnTo>
                  <a:lnTo>
                    <a:pt x="612" y="286"/>
                  </a:lnTo>
                  <a:lnTo>
                    <a:pt x="614" y="288"/>
                  </a:lnTo>
                  <a:lnTo>
                    <a:pt x="616" y="289"/>
                  </a:lnTo>
                  <a:lnTo>
                    <a:pt x="619" y="290"/>
                  </a:lnTo>
                  <a:lnTo>
                    <a:pt x="622" y="291"/>
                  </a:lnTo>
                  <a:lnTo>
                    <a:pt x="623" y="293"/>
                  </a:lnTo>
                  <a:lnTo>
                    <a:pt x="623" y="295"/>
                  </a:lnTo>
                  <a:lnTo>
                    <a:pt x="623" y="296"/>
                  </a:lnTo>
                  <a:lnTo>
                    <a:pt x="624" y="298"/>
                  </a:lnTo>
                  <a:lnTo>
                    <a:pt x="625" y="299"/>
                  </a:lnTo>
                  <a:lnTo>
                    <a:pt x="627" y="302"/>
                  </a:lnTo>
                  <a:lnTo>
                    <a:pt x="628" y="306"/>
                  </a:lnTo>
                  <a:lnTo>
                    <a:pt x="628" y="307"/>
                  </a:lnTo>
                  <a:lnTo>
                    <a:pt x="622" y="308"/>
                  </a:lnTo>
                  <a:lnTo>
                    <a:pt x="619" y="308"/>
                  </a:lnTo>
                  <a:lnTo>
                    <a:pt x="615" y="308"/>
                  </a:lnTo>
                  <a:lnTo>
                    <a:pt x="614" y="307"/>
                  </a:lnTo>
                  <a:lnTo>
                    <a:pt x="612" y="306"/>
                  </a:lnTo>
                  <a:lnTo>
                    <a:pt x="611" y="304"/>
                  </a:lnTo>
                  <a:lnTo>
                    <a:pt x="610" y="303"/>
                  </a:lnTo>
                  <a:lnTo>
                    <a:pt x="609" y="301"/>
                  </a:lnTo>
                  <a:lnTo>
                    <a:pt x="608" y="301"/>
                  </a:lnTo>
                  <a:lnTo>
                    <a:pt x="604" y="300"/>
                  </a:lnTo>
                  <a:lnTo>
                    <a:pt x="603" y="300"/>
                  </a:lnTo>
                  <a:lnTo>
                    <a:pt x="601" y="302"/>
                  </a:lnTo>
                  <a:lnTo>
                    <a:pt x="596" y="300"/>
                  </a:lnTo>
                  <a:lnTo>
                    <a:pt x="592" y="303"/>
                  </a:lnTo>
                  <a:lnTo>
                    <a:pt x="591" y="304"/>
                  </a:lnTo>
                  <a:lnTo>
                    <a:pt x="589" y="304"/>
                  </a:lnTo>
                  <a:lnTo>
                    <a:pt x="586" y="304"/>
                  </a:lnTo>
                  <a:lnTo>
                    <a:pt x="584" y="305"/>
                  </a:lnTo>
                  <a:lnTo>
                    <a:pt x="580" y="309"/>
                  </a:lnTo>
                  <a:lnTo>
                    <a:pt x="578" y="310"/>
                  </a:lnTo>
                  <a:lnTo>
                    <a:pt x="576" y="311"/>
                  </a:lnTo>
                  <a:lnTo>
                    <a:pt x="570" y="310"/>
                  </a:lnTo>
                  <a:lnTo>
                    <a:pt x="569" y="310"/>
                  </a:lnTo>
                  <a:lnTo>
                    <a:pt x="566" y="311"/>
                  </a:lnTo>
                  <a:lnTo>
                    <a:pt x="561" y="316"/>
                  </a:lnTo>
                  <a:lnTo>
                    <a:pt x="560" y="317"/>
                  </a:lnTo>
                  <a:lnTo>
                    <a:pt x="561" y="320"/>
                  </a:lnTo>
                  <a:lnTo>
                    <a:pt x="563" y="322"/>
                  </a:lnTo>
                  <a:lnTo>
                    <a:pt x="559" y="323"/>
                  </a:lnTo>
                  <a:lnTo>
                    <a:pt x="556" y="322"/>
                  </a:lnTo>
                  <a:lnTo>
                    <a:pt x="550" y="320"/>
                  </a:lnTo>
                  <a:lnTo>
                    <a:pt x="548" y="320"/>
                  </a:lnTo>
                  <a:lnTo>
                    <a:pt x="547" y="321"/>
                  </a:lnTo>
                  <a:lnTo>
                    <a:pt x="546" y="324"/>
                  </a:lnTo>
                  <a:lnTo>
                    <a:pt x="546" y="325"/>
                  </a:lnTo>
                  <a:lnTo>
                    <a:pt x="544" y="325"/>
                  </a:lnTo>
                  <a:lnTo>
                    <a:pt x="543" y="324"/>
                  </a:lnTo>
                  <a:lnTo>
                    <a:pt x="540" y="323"/>
                  </a:lnTo>
                  <a:lnTo>
                    <a:pt x="538" y="322"/>
                  </a:lnTo>
                  <a:lnTo>
                    <a:pt x="535" y="320"/>
                  </a:lnTo>
                  <a:lnTo>
                    <a:pt x="533" y="318"/>
                  </a:lnTo>
                  <a:lnTo>
                    <a:pt x="532" y="315"/>
                  </a:lnTo>
                  <a:lnTo>
                    <a:pt x="530" y="315"/>
                  </a:lnTo>
                  <a:lnTo>
                    <a:pt x="526" y="314"/>
                  </a:lnTo>
                  <a:lnTo>
                    <a:pt x="519" y="311"/>
                  </a:lnTo>
                  <a:lnTo>
                    <a:pt x="518" y="309"/>
                  </a:lnTo>
                  <a:lnTo>
                    <a:pt x="514" y="307"/>
                  </a:lnTo>
                  <a:lnTo>
                    <a:pt x="510" y="308"/>
                  </a:lnTo>
                  <a:lnTo>
                    <a:pt x="502" y="310"/>
                  </a:lnTo>
                  <a:lnTo>
                    <a:pt x="497" y="310"/>
                  </a:lnTo>
                  <a:lnTo>
                    <a:pt x="494" y="311"/>
                  </a:lnTo>
                  <a:lnTo>
                    <a:pt x="494" y="312"/>
                  </a:lnTo>
                  <a:lnTo>
                    <a:pt x="493" y="314"/>
                  </a:lnTo>
                  <a:lnTo>
                    <a:pt x="492" y="315"/>
                  </a:lnTo>
                  <a:lnTo>
                    <a:pt x="489" y="318"/>
                  </a:lnTo>
                  <a:lnTo>
                    <a:pt x="487" y="320"/>
                  </a:lnTo>
                  <a:lnTo>
                    <a:pt x="485" y="320"/>
                  </a:lnTo>
                  <a:lnTo>
                    <a:pt x="483" y="321"/>
                  </a:lnTo>
                  <a:lnTo>
                    <a:pt x="480" y="321"/>
                  </a:lnTo>
                  <a:lnTo>
                    <a:pt x="478" y="321"/>
                  </a:lnTo>
                  <a:lnTo>
                    <a:pt x="477" y="320"/>
                  </a:lnTo>
                  <a:lnTo>
                    <a:pt x="475" y="318"/>
                  </a:lnTo>
                  <a:lnTo>
                    <a:pt x="474" y="316"/>
                  </a:lnTo>
                  <a:lnTo>
                    <a:pt x="472" y="309"/>
                  </a:lnTo>
                  <a:lnTo>
                    <a:pt x="470" y="306"/>
                  </a:lnTo>
                  <a:lnTo>
                    <a:pt x="468" y="305"/>
                  </a:lnTo>
                  <a:lnTo>
                    <a:pt x="466" y="305"/>
                  </a:lnTo>
                  <a:lnTo>
                    <a:pt x="462" y="304"/>
                  </a:lnTo>
                  <a:lnTo>
                    <a:pt x="455" y="299"/>
                  </a:lnTo>
                  <a:lnTo>
                    <a:pt x="453" y="298"/>
                  </a:lnTo>
                  <a:lnTo>
                    <a:pt x="445" y="297"/>
                  </a:lnTo>
                  <a:lnTo>
                    <a:pt x="443" y="296"/>
                  </a:lnTo>
                  <a:lnTo>
                    <a:pt x="443" y="295"/>
                  </a:lnTo>
                  <a:lnTo>
                    <a:pt x="442" y="295"/>
                  </a:lnTo>
                  <a:lnTo>
                    <a:pt x="443" y="291"/>
                  </a:lnTo>
                  <a:lnTo>
                    <a:pt x="444" y="287"/>
                  </a:lnTo>
                  <a:lnTo>
                    <a:pt x="446" y="285"/>
                  </a:lnTo>
                  <a:lnTo>
                    <a:pt x="450" y="284"/>
                  </a:lnTo>
                  <a:lnTo>
                    <a:pt x="449" y="284"/>
                  </a:lnTo>
                  <a:lnTo>
                    <a:pt x="448" y="282"/>
                  </a:lnTo>
                  <a:lnTo>
                    <a:pt x="445" y="281"/>
                  </a:lnTo>
                  <a:lnTo>
                    <a:pt x="443" y="280"/>
                  </a:lnTo>
                  <a:lnTo>
                    <a:pt x="444" y="276"/>
                  </a:lnTo>
                  <a:lnTo>
                    <a:pt x="430" y="275"/>
                  </a:lnTo>
                  <a:lnTo>
                    <a:pt x="429" y="274"/>
                  </a:lnTo>
                  <a:lnTo>
                    <a:pt x="421" y="269"/>
                  </a:lnTo>
                  <a:lnTo>
                    <a:pt x="419" y="269"/>
                  </a:lnTo>
                  <a:lnTo>
                    <a:pt x="416" y="271"/>
                  </a:lnTo>
                  <a:lnTo>
                    <a:pt x="411" y="270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6" y="276"/>
                  </a:lnTo>
                  <a:lnTo>
                    <a:pt x="403" y="270"/>
                  </a:lnTo>
                  <a:lnTo>
                    <a:pt x="401" y="268"/>
                  </a:lnTo>
                  <a:lnTo>
                    <a:pt x="399" y="263"/>
                  </a:lnTo>
                  <a:lnTo>
                    <a:pt x="397" y="263"/>
                  </a:lnTo>
                  <a:lnTo>
                    <a:pt x="396" y="263"/>
                  </a:lnTo>
                  <a:lnTo>
                    <a:pt x="396" y="262"/>
                  </a:lnTo>
                  <a:lnTo>
                    <a:pt x="396" y="259"/>
                  </a:lnTo>
                  <a:lnTo>
                    <a:pt x="393" y="259"/>
                  </a:lnTo>
                  <a:lnTo>
                    <a:pt x="378" y="258"/>
                  </a:lnTo>
                  <a:lnTo>
                    <a:pt x="373" y="260"/>
                  </a:lnTo>
                  <a:lnTo>
                    <a:pt x="372" y="260"/>
                  </a:lnTo>
                  <a:lnTo>
                    <a:pt x="370" y="258"/>
                  </a:lnTo>
                  <a:lnTo>
                    <a:pt x="368" y="256"/>
                  </a:lnTo>
                  <a:lnTo>
                    <a:pt x="367" y="253"/>
                  </a:lnTo>
                  <a:lnTo>
                    <a:pt x="366" y="250"/>
                  </a:lnTo>
                  <a:lnTo>
                    <a:pt x="364" y="248"/>
                  </a:lnTo>
                  <a:lnTo>
                    <a:pt x="361" y="247"/>
                  </a:lnTo>
                  <a:lnTo>
                    <a:pt x="351" y="247"/>
                  </a:lnTo>
                  <a:lnTo>
                    <a:pt x="350" y="246"/>
                  </a:lnTo>
                  <a:lnTo>
                    <a:pt x="348" y="244"/>
                  </a:lnTo>
                  <a:lnTo>
                    <a:pt x="347" y="244"/>
                  </a:lnTo>
                  <a:lnTo>
                    <a:pt x="345" y="244"/>
                  </a:lnTo>
                  <a:lnTo>
                    <a:pt x="344" y="245"/>
                  </a:lnTo>
                  <a:lnTo>
                    <a:pt x="343" y="246"/>
                  </a:lnTo>
                  <a:lnTo>
                    <a:pt x="341" y="245"/>
                  </a:lnTo>
                  <a:lnTo>
                    <a:pt x="339" y="243"/>
                  </a:lnTo>
                  <a:lnTo>
                    <a:pt x="338" y="243"/>
                  </a:lnTo>
                  <a:lnTo>
                    <a:pt x="335" y="242"/>
                  </a:lnTo>
                  <a:lnTo>
                    <a:pt x="329" y="238"/>
                  </a:lnTo>
                  <a:lnTo>
                    <a:pt x="327" y="238"/>
                  </a:lnTo>
                  <a:lnTo>
                    <a:pt x="325" y="238"/>
                  </a:lnTo>
                  <a:lnTo>
                    <a:pt x="322" y="238"/>
                  </a:lnTo>
                  <a:lnTo>
                    <a:pt x="318" y="236"/>
                  </a:lnTo>
                  <a:lnTo>
                    <a:pt x="316" y="236"/>
                  </a:lnTo>
                  <a:lnTo>
                    <a:pt x="313" y="236"/>
                  </a:lnTo>
                  <a:lnTo>
                    <a:pt x="310" y="237"/>
                  </a:lnTo>
                  <a:lnTo>
                    <a:pt x="309" y="240"/>
                  </a:lnTo>
                  <a:lnTo>
                    <a:pt x="310" y="243"/>
                  </a:lnTo>
                  <a:lnTo>
                    <a:pt x="308" y="248"/>
                  </a:lnTo>
                  <a:lnTo>
                    <a:pt x="309" y="250"/>
                  </a:lnTo>
                  <a:lnTo>
                    <a:pt x="308" y="250"/>
                  </a:lnTo>
                  <a:lnTo>
                    <a:pt x="308" y="251"/>
                  </a:lnTo>
                  <a:lnTo>
                    <a:pt x="307" y="253"/>
                  </a:lnTo>
                  <a:lnTo>
                    <a:pt x="309" y="254"/>
                  </a:lnTo>
                  <a:lnTo>
                    <a:pt x="310" y="256"/>
                  </a:lnTo>
                  <a:lnTo>
                    <a:pt x="311" y="258"/>
                  </a:lnTo>
                  <a:lnTo>
                    <a:pt x="311" y="261"/>
                  </a:lnTo>
                  <a:lnTo>
                    <a:pt x="311" y="262"/>
                  </a:lnTo>
                  <a:lnTo>
                    <a:pt x="310" y="263"/>
                  </a:lnTo>
                  <a:lnTo>
                    <a:pt x="308" y="264"/>
                  </a:lnTo>
                  <a:lnTo>
                    <a:pt x="304" y="263"/>
                  </a:lnTo>
                  <a:lnTo>
                    <a:pt x="288" y="264"/>
                  </a:lnTo>
                  <a:lnTo>
                    <a:pt x="286" y="263"/>
                  </a:lnTo>
                  <a:lnTo>
                    <a:pt x="281" y="264"/>
                  </a:lnTo>
                  <a:lnTo>
                    <a:pt x="278" y="264"/>
                  </a:lnTo>
                  <a:lnTo>
                    <a:pt x="276" y="264"/>
                  </a:lnTo>
                  <a:lnTo>
                    <a:pt x="275" y="263"/>
                  </a:lnTo>
                  <a:lnTo>
                    <a:pt x="275" y="262"/>
                  </a:lnTo>
                  <a:lnTo>
                    <a:pt x="275" y="261"/>
                  </a:lnTo>
                  <a:lnTo>
                    <a:pt x="271" y="258"/>
                  </a:lnTo>
                  <a:lnTo>
                    <a:pt x="269" y="259"/>
                  </a:lnTo>
                  <a:lnTo>
                    <a:pt x="267" y="261"/>
                  </a:lnTo>
                  <a:lnTo>
                    <a:pt x="264" y="266"/>
                  </a:lnTo>
                  <a:lnTo>
                    <a:pt x="262" y="267"/>
                  </a:lnTo>
                  <a:lnTo>
                    <a:pt x="260" y="264"/>
                  </a:lnTo>
                  <a:lnTo>
                    <a:pt x="257" y="259"/>
                  </a:lnTo>
                  <a:lnTo>
                    <a:pt x="255" y="258"/>
                  </a:lnTo>
                  <a:lnTo>
                    <a:pt x="248" y="256"/>
                  </a:lnTo>
                  <a:lnTo>
                    <a:pt x="246" y="257"/>
                  </a:lnTo>
                  <a:lnTo>
                    <a:pt x="244" y="258"/>
                  </a:lnTo>
                  <a:lnTo>
                    <a:pt x="236" y="259"/>
                  </a:lnTo>
                  <a:lnTo>
                    <a:pt x="226" y="263"/>
                  </a:lnTo>
                  <a:lnTo>
                    <a:pt x="222" y="264"/>
                  </a:lnTo>
                  <a:lnTo>
                    <a:pt x="217" y="262"/>
                  </a:lnTo>
                  <a:lnTo>
                    <a:pt x="217" y="261"/>
                  </a:lnTo>
                  <a:lnTo>
                    <a:pt x="216" y="260"/>
                  </a:lnTo>
                  <a:lnTo>
                    <a:pt x="215" y="259"/>
                  </a:lnTo>
                  <a:lnTo>
                    <a:pt x="213" y="259"/>
                  </a:lnTo>
                  <a:lnTo>
                    <a:pt x="212" y="258"/>
                  </a:lnTo>
                  <a:lnTo>
                    <a:pt x="212" y="257"/>
                  </a:lnTo>
                  <a:lnTo>
                    <a:pt x="211" y="255"/>
                  </a:lnTo>
                  <a:lnTo>
                    <a:pt x="208" y="253"/>
                  </a:lnTo>
                  <a:lnTo>
                    <a:pt x="207" y="250"/>
                  </a:lnTo>
                  <a:lnTo>
                    <a:pt x="206" y="247"/>
                  </a:lnTo>
                  <a:lnTo>
                    <a:pt x="206" y="244"/>
                  </a:lnTo>
                  <a:lnTo>
                    <a:pt x="204" y="245"/>
                  </a:lnTo>
                  <a:lnTo>
                    <a:pt x="200" y="246"/>
                  </a:lnTo>
                  <a:lnTo>
                    <a:pt x="198" y="245"/>
                  </a:lnTo>
                  <a:lnTo>
                    <a:pt x="196" y="243"/>
                  </a:lnTo>
                  <a:lnTo>
                    <a:pt x="188" y="238"/>
                  </a:lnTo>
                  <a:lnTo>
                    <a:pt x="186" y="236"/>
                  </a:lnTo>
                  <a:lnTo>
                    <a:pt x="185" y="238"/>
                  </a:lnTo>
                  <a:lnTo>
                    <a:pt x="185" y="240"/>
                  </a:lnTo>
                  <a:lnTo>
                    <a:pt x="183" y="240"/>
                  </a:lnTo>
                  <a:lnTo>
                    <a:pt x="182" y="239"/>
                  </a:lnTo>
                  <a:lnTo>
                    <a:pt x="177" y="243"/>
                  </a:lnTo>
                  <a:lnTo>
                    <a:pt x="174" y="245"/>
                  </a:lnTo>
                  <a:lnTo>
                    <a:pt x="170" y="245"/>
                  </a:lnTo>
                  <a:lnTo>
                    <a:pt x="163" y="243"/>
                  </a:lnTo>
                  <a:lnTo>
                    <a:pt x="159" y="243"/>
                  </a:lnTo>
                  <a:lnTo>
                    <a:pt x="159" y="246"/>
                  </a:lnTo>
                  <a:lnTo>
                    <a:pt x="158" y="246"/>
                  </a:lnTo>
                  <a:lnTo>
                    <a:pt x="156" y="248"/>
                  </a:lnTo>
                  <a:lnTo>
                    <a:pt x="155" y="248"/>
                  </a:lnTo>
                  <a:lnTo>
                    <a:pt x="154" y="247"/>
                  </a:lnTo>
                  <a:lnTo>
                    <a:pt x="154" y="246"/>
                  </a:lnTo>
                  <a:lnTo>
                    <a:pt x="154" y="245"/>
                  </a:lnTo>
                  <a:lnTo>
                    <a:pt x="154" y="244"/>
                  </a:lnTo>
                  <a:lnTo>
                    <a:pt x="153" y="244"/>
                  </a:lnTo>
                  <a:lnTo>
                    <a:pt x="151" y="244"/>
                  </a:lnTo>
                  <a:lnTo>
                    <a:pt x="150" y="243"/>
                  </a:lnTo>
                  <a:lnTo>
                    <a:pt x="151" y="243"/>
                  </a:lnTo>
                  <a:lnTo>
                    <a:pt x="150" y="242"/>
                  </a:lnTo>
                  <a:lnTo>
                    <a:pt x="145" y="235"/>
                  </a:lnTo>
                  <a:lnTo>
                    <a:pt x="143" y="233"/>
                  </a:lnTo>
                  <a:lnTo>
                    <a:pt x="139" y="230"/>
                  </a:lnTo>
                  <a:lnTo>
                    <a:pt x="137" y="230"/>
                  </a:lnTo>
                  <a:lnTo>
                    <a:pt x="136" y="230"/>
                  </a:lnTo>
                  <a:lnTo>
                    <a:pt x="135" y="230"/>
                  </a:lnTo>
                  <a:lnTo>
                    <a:pt x="133" y="229"/>
                  </a:lnTo>
                  <a:lnTo>
                    <a:pt x="133" y="227"/>
                  </a:lnTo>
                  <a:lnTo>
                    <a:pt x="133" y="226"/>
                  </a:lnTo>
                  <a:lnTo>
                    <a:pt x="133" y="225"/>
                  </a:lnTo>
                  <a:lnTo>
                    <a:pt x="133" y="224"/>
                  </a:lnTo>
                  <a:lnTo>
                    <a:pt x="133" y="223"/>
                  </a:lnTo>
                  <a:lnTo>
                    <a:pt x="131" y="218"/>
                  </a:lnTo>
                  <a:lnTo>
                    <a:pt x="128" y="217"/>
                  </a:lnTo>
                  <a:lnTo>
                    <a:pt x="118" y="218"/>
                  </a:lnTo>
                  <a:lnTo>
                    <a:pt x="108" y="217"/>
                  </a:lnTo>
                  <a:lnTo>
                    <a:pt x="104" y="217"/>
                  </a:lnTo>
                  <a:lnTo>
                    <a:pt x="99" y="213"/>
                  </a:lnTo>
                  <a:lnTo>
                    <a:pt x="97" y="212"/>
                  </a:lnTo>
                  <a:lnTo>
                    <a:pt x="95" y="211"/>
                  </a:lnTo>
                  <a:lnTo>
                    <a:pt x="91" y="210"/>
                  </a:lnTo>
                  <a:lnTo>
                    <a:pt x="90" y="209"/>
                  </a:lnTo>
                  <a:lnTo>
                    <a:pt x="87" y="208"/>
                  </a:lnTo>
                  <a:lnTo>
                    <a:pt x="86" y="208"/>
                  </a:lnTo>
                  <a:lnTo>
                    <a:pt x="82" y="208"/>
                  </a:lnTo>
                  <a:lnTo>
                    <a:pt x="78" y="205"/>
                  </a:lnTo>
                  <a:lnTo>
                    <a:pt x="74" y="202"/>
                  </a:lnTo>
                  <a:lnTo>
                    <a:pt x="66" y="201"/>
                  </a:lnTo>
                  <a:lnTo>
                    <a:pt x="63" y="199"/>
                  </a:lnTo>
                  <a:lnTo>
                    <a:pt x="61" y="197"/>
                  </a:lnTo>
                  <a:lnTo>
                    <a:pt x="61" y="194"/>
                  </a:lnTo>
                  <a:lnTo>
                    <a:pt x="62" y="192"/>
                  </a:lnTo>
                  <a:lnTo>
                    <a:pt x="64" y="190"/>
                  </a:lnTo>
                  <a:lnTo>
                    <a:pt x="62" y="190"/>
                  </a:lnTo>
                  <a:lnTo>
                    <a:pt x="60" y="191"/>
                  </a:lnTo>
                  <a:lnTo>
                    <a:pt x="57" y="192"/>
                  </a:lnTo>
                  <a:lnTo>
                    <a:pt x="56" y="196"/>
                  </a:lnTo>
                  <a:lnTo>
                    <a:pt x="56" y="201"/>
                  </a:lnTo>
                  <a:lnTo>
                    <a:pt x="55" y="203"/>
                  </a:lnTo>
                  <a:lnTo>
                    <a:pt x="53" y="204"/>
                  </a:lnTo>
                  <a:lnTo>
                    <a:pt x="49" y="204"/>
                  </a:lnTo>
                  <a:lnTo>
                    <a:pt x="46" y="203"/>
                  </a:lnTo>
                  <a:lnTo>
                    <a:pt x="43" y="201"/>
                  </a:lnTo>
                  <a:lnTo>
                    <a:pt x="41" y="198"/>
                  </a:lnTo>
                  <a:lnTo>
                    <a:pt x="39" y="194"/>
                  </a:lnTo>
                  <a:lnTo>
                    <a:pt x="40" y="193"/>
                  </a:lnTo>
                  <a:lnTo>
                    <a:pt x="45" y="188"/>
                  </a:lnTo>
                  <a:lnTo>
                    <a:pt x="47" y="186"/>
                  </a:lnTo>
                  <a:lnTo>
                    <a:pt x="49" y="180"/>
                  </a:lnTo>
                  <a:lnTo>
                    <a:pt x="51" y="173"/>
                  </a:lnTo>
                  <a:lnTo>
                    <a:pt x="50" y="166"/>
                  </a:lnTo>
                  <a:lnTo>
                    <a:pt x="46" y="163"/>
                  </a:lnTo>
                  <a:lnTo>
                    <a:pt x="45" y="163"/>
                  </a:lnTo>
                  <a:lnTo>
                    <a:pt x="43" y="164"/>
                  </a:lnTo>
                  <a:lnTo>
                    <a:pt x="42" y="164"/>
                  </a:lnTo>
                  <a:lnTo>
                    <a:pt x="37" y="161"/>
                  </a:lnTo>
                  <a:lnTo>
                    <a:pt x="33" y="160"/>
                  </a:lnTo>
                  <a:lnTo>
                    <a:pt x="31" y="160"/>
                  </a:lnTo>
                  <a:lnTo>
                    <a:pt x="29" y="161"/>
                  </a:lnTo>
                  <a:lnTo>
                    <a:pt x="28" y="164"/>
                  </a:lnTo>
                  <a:lnTo>
                    <a:pt x="27" y="166"/>
                  </a:lnTo>
                  <a:lnTo>
                    <a:pt x="25" y="166"/>
                  </a:lnTo>
                  <a:lnTo>
                    <a:pt x="24" y="166"/>
                  </a:lnTo>
                  <a:lnTo>
                    <a:pt x="22" y="166"/>
                  </a:lnTo>
                  <a:lnTo>
                    <a:pt x="21" y="166"/>
                  </a:lnTo>
                  <a:lnTo>
                    <a:pt x="20" y="165"/>
                  </a:lnTo>
                  <a:lnTo>
                    <a:pt x="19" y="162"/>
                  </a:lnTo>
                  <a:lnTo>
                    <a:pt x="19" y="160"/>
                  </a:lnTo>
                  <a:lnTo>
                    <a:pt x="19" y="159"/>
                  </a:lnTo>
                  <a:lnTo>
                    <a:pt x="19" y="158"/>
                  </a:lnTo>
                  <a:lnTo>
                    <a:pt x="18" y="157"/>
                  </a:lnTo>
                  <a:lnTo>
                    <a:pt x="16" y="156"/>
                  </a:lnTo>
                  <a:lnTo>
                    <a:pt x="15" y="156"/>
                  </a:lnTo>
                  <a:lnTo>
                    <a:pt x="13" y="157"/>
                  </a:lnTo>
                  <a:lnTo>
                    <a:pt x="10" y="158"/>
                  </a:lnTo>
                  <a:lnTo>
                    <a:pt x="8" y="158"/>
                  </a:lnTo>
                  <a:lnTo>
                    <a:pt x="7" y="159"/>
                  </a:lnTo>
                  <a:lnTo>
                    <a:pt x="7" y="158"/>
                  </a:lnTo>
                  <a:lnTo>
                    <a:pt x="6" y="157"/>
                  </a:lnTo>
                  <a:lnTo>
                    <a:pt x="6" y="154"/>
                  </a:lnTo>
                  <a:lnTo>
                    <a:pt x="4" y="151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0" y="144"/>
                  </a:lnTo>
                  <a:lnTo>
                    <a:pt x="1" y="142"/>
                  </a:lnTo>
                  <a:lnTo>
                    <a:pt x="3" y="143"/>
                  </a:lnTo>
                  <a:lnTo>
                    <a:pt x="4" y="142"/>
                  </a:lnTo>
                  <a:lnTo>
                    <a:pt x="7" y="141"/>
                  </a:lnTo>
                  <a:lnTo>
                    <a:pt x="17" y="140"/>
                  </a:lnTo>
                  <a:lnTo>
                    <a:pt x="20" y="136"/>
                  </a:lnTo>
                  <a:lnTo>
                    <a:pt x="23" y="134"/>
                  </a:lnTo>
                  <a:lnTo>
                    <a:pt x="26" y="132"/>
                  </a:lnTo>
                  <a:lnTo>
                    <a:pt x="27" y="131"/>
                  </a:lnTo>
                  <a:lnTo>
                    <a:pt x="30" y="125"/>
                  </a:lnTo>
                  <a:lnTo>
                    <a:pt x="30" y="123"/>
                  </a:lnTo>
                  <a:lnTo>
                    <a:pt x="31" y="122"/>
                  </a:lnTo>
                  <a:lnTo>
                    <a:pt x="37" y="115"/>
                  </a:lnTo>
                  <a:lnTo>
                    <a:pt x="38" y="114"/>
                  </a:lnTo>
                  <a:lnTo>
                    <a:pt x="40" y="108"/>
                  </a:lnTo>
                  <a:lnTo>
                    <a:pt x="41" y="103"/>
                  </a:lnTo>
                  <a:lnTo>
                    <a:pt x="44" y="92"/>
                  </a:lnTo>
                  <a:lnTo>
                    <a:pt x="50" y="63"/>
                  </a:lnTo>
                  <a:lnTo>
                    <a:pt x="53" y="54"/>
                  </a:lnTo>
                  <a:lnTo>
                    <a:pt x="58" y="31"/>
                  </a:lnTo>
                  <a:lnTo>
                    <a:pt x="62" y="0"/>
                  </a:lnTo>
                  <a:lnTo>
                    <a:pt x="1131" y="0"/>
                  </a:lnTo>
                  <a:lnTo>
                    <a:pt x="1141" y="7"/>
                  </a:lnTo>
                  <a:lnTo>
                    <a:pt x="1144" y="8"/>
                  </a:lnTo>
                  <a:lnTo>
                    <a:pt x="1146" y="8"/>
                  </a:lnTo>
                  <a:lnTo>
                    <a:pt x="1148" y="9"/>
                  </a:lnTo>
                  <a:lnTo>
                    <a:pt x="1149" y="10"/>
                  </a:lnTo>
                  <a:lnTo>
                    <a:pt x="1149" y="12"/>
                  </a:lnTo>
                  <a:lnTo>
                    <a:pt x="1151" y="12"/>
                  </a:lnTo>
                  <a:lnTo>
                    <a:pt x="1152" y="12"/>
                  </a:lnTo>
                  <a:close/>
                  <a:moveTo>
                    <a:pt x="474" y="305"/>
                  </a:moveTo>
                  <a:lnTo>
                    <a:pt x="477" y="305"/>
                  </a:lnTo>
                  <a:lnTo>
                    <a:pt x="477" y="305"/>
                  </a:lnTo>
                  <a:lnTo>
                    <a:pt x="478" y="305"/>
                  </a:lnTo>
                  <a:lnTo>
                    <a:pt x="479" y="305"/>
                  </a:lnTo>
                  <a:lnTo>
                    <a:pt x="477" y="302"/>
                  </a:lnTo>
                  <a:lnTo>
                    <a:pt x="477" y="299"/>
                  </a:lnTo>
                  <a:lnTo>
                    <a:pt x="475" y="297"/>
                  </a:lnTo>
                  <a:lnTo>
                    <a:pt x="474" y="298"/>
                  </a:lnTo>
                  <a:lnTo>
                    <a:pt x="472" y="301"/>
                  </a:lnTo>
                  <a:lnTo>
                    <a:pt x="473" y="303"/>
                  </a:lnTo>
                  <a:lnTo>
                    <a:pt x="474" y="305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1" name="Freeform 75">
              <a:extLst>
                <a:ext uri="{FF2B5EF4-FFF2-40B4-BE49-F238E27FC236}">
                  <a16:creationId xmlns:a16="http://schemas.microsoft.com/office/drawing/2014/main" id="{10F1CCA2-5ACE-163A-E0FC-074E895F72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5638" y="1150938"/>
              <a:ext cx="2727325" cy="2249488"/>
            </a:xfrm>
            <a:custGeom>
              <a:avLst/>
              <a:gdLst>
                <a:gd name="T0" fmla="*/ 1076 w 1718"/>
                <a:gd name="T1" fmla="*/ 1021 h 1417"/>
                <a:gd name="T2" fmla="*/ 1351 w 1718"/>
                <a:gd name="T3" fmla="*/ 849 h 1417"/>
                <a:gd name="T4" fmla="*/ 1326 w 1718"/>
                <a:gd name="T5" fmla="*/ 818 h 1417"/>
                <a:gd name="T6" fmla="*/ 1574 w 1718"/>
                <a:gd name="T7" fmla="*/ 652 h 1417"/>
                <a:gd name="T8" fmla="*/ 1608 w 1718"/>
                <a:gd name="T9" fmla="*/ 692 h 1417"/>
                <a:gd name="T10" fmla="*/ 1539 w 1718"/>
                <a:gd name="T11" fmla="*/ 750 h 1417"/>
                <a:gd name="T12" fmla="*/ 1489 w 1718"/>
                <a:gd name="T13" fmla="*/ 694 h 1417"/>
                <a:gd name="T14" fmla="*/ 1697 w 1718"/>
                <a:gd name="T15" fmla="*/ 635 h 1417"/>
                <a:gd name="T16" fmla="*/ 1655 w 1718"/>
                <a:gd name="T17" fmla="*/ 647 h 1417"/>
                <a:gd name="T18" fmla="*/ 208 w 1718"/>
                <a:gd name="T19" fmla="*/ 9 h 1417"/>
                <a:gd name="T20" fmla="*/ 286 w 1718"/>
                <a:gd name="T21" fmla="*/ 46 h 1417"/>
                <a:gd name="T22" fmla="*/ 428 w 1718"/>
                <a:gd name="T23" fmla="*/ 34 h 1417"/>
                <a:gd name="T24" fmla="*/ 532 w 1718"/>
                <a:gd name="T25" fmla="*/ 54 h 1417"/>
                <a:gd name="T26" fmla="*/ 670 w 1718"/>
                <a:gd name="T27" fmla="*/ 58 h 1417"/>
                <a:gd name="T28" fmla="*/ 707 w 1718"/>
                <a:gd name="T29" fmla="*/ 53 h 1417"/>
                <a:gd name="T30" fmla="*/ 774 w 1718"/>
                <a:gd name="T31" fmla="*/ 75 h 1417"/>
                <a:gd name="T32" fmla="*/ 839 w 1718"/>
                <a:gd name="T33" fmla="*/ 68 h 1417"/>
                <a:gd name="T34" fmla="*/ 942 w 1718"/>
                <a:gd name="T35" fmla="*/ 69 h 1417"/>
                <a:gd name="T36" fmla="*/ 989 w 1718"/>
                <a:gd name="T37" fmla="*/ 117 h 1417"/>
                <a:gd name="T38" fmla="*/ 1077 w 1718"/>
                <a:gd name="T39" fmla="*/ 156 h 1417"/>
                <a:gd name="T40" fmla="*/ 1152 w 1718"/>
                <a:gd name="T41" fmla="*/ 182 h 1417"/>
                <a:gd name="T42" fmla="*/ 1251 w 1718"/>
                <a:gd name="T43" fmla="*/ 182 h 1417"/>
                <a:gd name="T44" fmla="*/ 1341 w 1718"/>
                <a:gd name="T45" fmla="*/ 192 h 1417"/>
                <a:gd name="T46" fmla="*/ 1387 w 1718"/>
                <a:gd name="T47" fmla="*/ 225 h 1417"/>
                <a:gd name="T48" fmla="*/ 1491 w 1718"/>
                <a:gd name="T49" fmla="*/ 250 h 1417"/>
                <a:gd name="T50" fmla="*/ 1575 w 1718"/>
                <a:gd name="T51" fmla="*/ 251 h 1417"/>
                <a:gd name="T52" fmla="*/ 1574 w 1718"/>
                <a:gd name="T53" fmla="*/ 328 h 1417"/>
                <a:gd name="T54" fmla="*/ 1325 w 1718"/>
                <a:gd name="T55" fmla="*/ 461 h 1417"/>
                <a:gd name="T56" fmla="*/ 1252 w 1718"/>
                <a:gd name="T57" fmla="*/ 548 h 1417"/>
                <a:gd name="T58" fmla="*/ 1136 w 1718"/>
                <a:gd name="T59" fmla="*/ 716 h 1417"/>
                <a:gd name="T60" fmla="*/ 1191 w 1718"/>
                <a:gd name="T61" fmla="*/ 856 h 1417"/>
                <a:gd name="T62" fmla="*/ 1111 w 1718"/>
                <a:gd name="T63" fmla="*/ 917 h 1417"/>
                <a:gd name="T64" fmla="*/ 1080 w 1718"/>
                <a:gd name="T65" fmla="*/ 1033 h 1417"/>
                <a:gd name="T66" fmla="*/ 987 w 1718"/>
                <a:gd name="T67" fmla="*/ 1052 h 1417"/>
                <a:gd name="T68" fmla="*/ 927 w 1718"/>
                <a:gd name="T69" fmla="*/ 1141 h 1417"/>
                <a:gd name="T70" fmla="*/ 833 w 1718"/>
                <a:gd name="T71" fmla="*/ 1180 h 1417"/>
                <a:gd name="T72" fmla="*/ 653 w 1718"/>
                <a:gd name="T73" fmla="*/ 1174 h 1417"/>
                <a:gd name="T74" fmla="*/ 504 w 1718"/>
                <a:gd name="T75" fmla="*/ 1246 h 1417"/>
                <a:gd name="T76" fmla="*/ 417 w 1718"/>
                <a:gd name="T77" fmla="*/ 1260 h 1417"/>
                <a:gd name="T78" fmla="*/ 362 w 1718"/>
                <a:gd name="T79" fmla="*/ 1178 h 1417"/>
                <a:gd name="T80" fmla="*/ 306 w 1718"/>
                <a:gd name="T81" fmla="*/ 1086 h 1417"/>
                <a:gd name="T82" fmla="*/ 222 w 1718"/>
                <a:gd name="T83" fmla="*/ 1042 h 1417"/>
                <a:gd name="T84" fmla="*/ 291 w 1718"/>
                <a:gd name="T85" fmla="*/ 951 h 1417"/>
                <a:gd name="T86" fmla="*/ 252 w 1718"/>
                <a:gd name="T87" fmla="*/ 862 h 1417"/>
                <a:gd name="T88" fmla="*/ 267 w 1718"/>
                <a:gd name="T89" fmla="*/ 789 h 1417"/>
                <a:gd name="T90" fmla="*/ 266 w 1718"/>
                <a:gd name="T91" fmla="*/ 699 h 1417"/>
                <a:gd name="T92" fmla="*/ 285 w 1718"/>
                <a:gd name="T93" fmla="*/ 617 h 1417"/>
                <a:gd name="T94" fmla="*/ 309 w 1718"/>
                <a:gd name="T95" fmla="*/ 516 h 1417"/>
                <a:gd name="T96" fmla="*/ 357 w 1718"/>
                <a:gd name="T97" fmla="*/ 426 h 1417"/>
                <a:gd name="T98" fmla="*/ 343 w 1718"/>
                <a:gd name="T99" fmla="*/ 352 h 1417"/>
                <a:gd name="T100" fmla="*/ 257 w 1718"/>
                <a:gd name="T101" fmla="*/ 333 h 1417"/>
                <a:gd name="T102" fmla="*/ 175 w 1718"/>
                <a:gd name="T103" fmla="*/ 325 h 1417"/>
                <a:gd name="T104" fmla="*/ 127 w 1718"/>
                <a:gd name="T105" fmla="*/ 287 h 1417"/>
                <a:gd name="T106" fmla="*/ 60 w 1718"/>
                <a:gd name="T107" fmla="*/ 279 h 1417"/>
                <a:gd name="T108" fmla="*/ 71 w 1718"/>
                <a:gd name="T109" fmla="*/ 243 h 1417"/>
                <a:gd name="T110" fmla="*/ 60 w 1718"/>
                <a:gd name="T111" fmla="*/ 224 h 1417"/>
                <a:gd name="T112" fmla="*/ 28 w 1718"/>
                <a:gd name="T113" fmla="*/ 207 h 1417"/>
                <a:gd name="T114" fmla="*/ 19 w 1718"/>
                <a:gd name="T115" fmla="*/ 163 h 1417"/>
                <a:gd name="T116" fmla="*/ 1 w 1718"/>
                <a:gd name="T117" fmla="*/ 128 h 1417"/>
                <a:gd name="T118" fmla="*/ 42 w 1718"/>
                <a:gd name="T119" fmla="*/ 98 h 1417"/>
                <a:gd name="T120" fmla="*/ 118 w 1718"/>
                <a:gd name="T121" fmla="*/ 77 h 1417"/>
                <a:gd name="T122" fmla="*/ 131 w 1718"/>
                <a:gd name="T123" fmla="*/ 53 h 1417"/>
                <a:gd name="T124" fmla="*/ 179 w 1718"/>
                <a:gd name="T125" fmla="*/ 8 h 1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18" h="1417">
                  <a:moveTo>
                    <a:pt x="630" y="1417"/>
                  </a:moveTo>
                  <a:lnTo>
                    <a:pt x="629" y="1417"/>
                  </a:lnTo>
                  <a:lnTo>
                    <a:pt x="629" y="1416"/>
                  </a:lnTo>
                  <a:lnTo>
                    <a:pt x="630" y="1417"/>
                  </a:lnTo>
                  <a:close/>
                  <a:moveTo>
                    <a:pt x="866" y="1415"/>
                  </a:moveTo>
                  <a:lnTo>
                    <a:pt x="865" y="1415"/>
                  </a:lnTo>
                  <a:lnTo>
                    <a:pt x="864" y="1415"/>
                  </a:lnTo>
                  <a:lnTo>
                    <a:pt x="865" y="1414"/>
                  </a:lnTo>
                  <a:lnTo>
                    <a:pt x="866" y="1415"/>
                  </a:lnTo>
                  <a:close/>
                  <a:moveTo>
                    <a:pt x="680" y="1410"/>
                  </a:moveTo>
                  <a:lnTo>
                    <a:pt x="679" y="1410"/>
                  </a:lnTo>
                  <a:lnTo>
                    <a:pt x="680" y="1410"/>
                  </a:lnTo>
                  <a:close/>
                  <a:moveTo>
                    <a:pt x="804" y="1401"/>
                  </a:moveTo>
                  <a:lnTo>
                    <a:pt x="800" y="1402"/>
                  </a:lnTo>
                  <a:lnTo>
                    <a:pt x="798" y="1399"/>
                  </a:lnTo>
                  <a:lnTo>
                    <a:pt x="797" y="1395"/>
                  </a:lnTo>
                  <a:lnTo>
                    <a:pt x="799" y="1392"/>
                  </a:lnTo>
                  <a:lnTo>
                    <a:pt x="802" y="1399"/>
                  </a:lnTo>
                  <a:lnTo>
                    <a:pt x="804" y="1401"/>
                  </a:lnTo>
                  <a:close/>
                  <a:moveTo>
                    <a:pt x="488" y="1302"/>
                  </a:moveTo>
                  <a:lnTo>
                    <a:pt x="488" y="1301"/>
                  </a:lnTo>
                  <a:lnTo>
                    <a:pt x="488" y="1302"/>
                  </a:lnTo>
                  <a:close/>
                  <a:moveTo>
                    <a:pt x="499" y="1303"/>
                  </a:moveTo>
                  <a:lnTo>
                    <a:pt x="501" y="1304"/>
                  </a:lnTo>
                  <a:lnTo>
                    <a:pt x="505" y="1302"/>
                  </a:lnTo>
                  <a:lnTo>
                    <a:pt x="504" y="1304"/>
                  </a:lnTo>
                  <a:lnTo>
                    <a:pt x="498" y="1309"/>
                  </a:lnTo>
                  <a:lnTo>
                    <a:pt x="498" y="1311"/>
                  </a:lnTo>
                  <a:lnTo>
                    <a:pt x="495" y="1309"/>
                  </a:lnTo>
                  <a:lnTo>
                    <a:pt x="493" y="1306"/>
                  </a:lnTo>
                  <a:lnTo>
                    <a:pt x="492" y="1304"/>
                  </a:lnTo>
                  <a:lnTo>
                    <a:pt x="491" y="1300"/>
                  </a:lnTo>
                  <a:lnTo>
                    <a:pt x="493" y="1300"/>
                  </a:lnTo>
                  <a:lnTo>
                    <a:pt x="495" y="1300"/>
                  </a:lnTo>
                  <a:lnTo>
                    <a:pt x="498" y="1302"/>
                  </a:lnTo>
                  <a:lnTo>
                    <a:pt x="499" y="1303"/>
                  </a:lnTo>
                  <a:close/>
                  <a:moveTo>
                    <a:pt x="1077" y="1019"/>
                  </a:moveTo>
                  <a:lnTo>
                    <a:pt x="1079" y="1024"/>
                  </a:lnTo>
                  <a:lnTo>
                    <a:pt x="1076" y="1021"/>
                  </a:lnTo>
                  <a:lnTo>
                    <a:pt x="1076" y="1017"/>
                  </a:lnTo>
                  <a:lnTo>
                    <a:pt x="1076" y="1012"/>
                  </a:lnTo>
                  <a:lnTo>
                    <a:pt x="1075" y="1007"/>
                  </a:lnTo>
                  <a:lnTo>
                    <a:pt x="1076" y="1007"/>
                  </a:lnTo>
                  <a:lnTo>
                    <a:pt x="1076" y="1008"/>
                  </a:lnTo>
                  <a:lnTo>
                    <a:pt x="1077" y="1009"/>
                  </a:lnTo>
                  <a:lnTo>
                    <a:pt x="1078" y="1010"/>
                  </a:lnTo>
                  <a:lnTo>
                    <a:pt x="1078" y="1011"/>
                  </a:lnTo>
                  <a:lnTo>
                    <a:pt x="1077" y="1015"/>
                  </a:lnTo>
                  <a:lnTo>
                    <a:pt x="1077" y="1019"/>
                  </a:lnTo>
                  <a:close/>
                  <a:moveTo>
                    <a:pt x="1352" y="850"/>
                  </a:moveTo>
                  <a:lnTo>
                    <a:pt x="1358" y="859"/>
                  </a:lnTo>
                  <a:lnTo>
                    <a:pt x="1363" y="862"/>
                  </a:lnTo>
                  <a:lnTo>
                    <a:pt x="1368" y="859"/>
                  </a:lnTo>
                  <a:lnTo>
                    <a:pt x="1371" y="862"/>
                  </a:lnTo>
                  <a:lnTo>
                    <a:pt x="1371" y="866"/>
                  </a:lnTo>
                  <a:lnTo>
                    <a:pt x="1367" y="866"/>
                  </a:lnTo>
                  <a:lnTo>
                    <a:pt x="1363" y="866"/>
                  </a:lnTo>
                  <a:lnTo>
                    <a:pt x="1356" y="862"/>
                  </a:lnTo>
                  <a:lnTo>
                    <a:pt x="1354" y="861"/>
                  </a:lnTo>
                  <a:lnTo>
                    <a:pt x="1352" y="863"/>
                  </a:lnTo>
                  <a:lnTo>
                    <a:pt x="1351" y="864"/>
                  </a:lnTo>
                  <a:lnTo>
                    <a:pt x="1349" y="866"/>
                  </a:lnTo>
                  <a:lnTo>
                    <a:pt x="1347" y="867"/>
                  </a:lnTo>
                  <a:lnTo>
                    <a:pt x="1345" y="867"/>
                  </a:lnTo>
                  <a:lnTo>
                    <a:pt x="1346" y="864"/>
                  </a:lnTo>
                  <a:lnTo>
                    <a:pt x="1346" y="863"/>
                  </a:lnTo>
                  <a:lnTo>
                    <a:pt x="1346" y="861"/>
                  </a:lnTo>
                  <a:lnTo>
                    <a:pt x="1346" y="860"/>
                  </a:lnTo>
                  <a:lnTo>
                    <a:pt x="1347" y="859"/>
                  </a:lnTo>
                  <a:lnTo>
                    <a:pt x="1347" y="857"/>
                  </a:lnTo>
                  <a:lnTo>
                    <a:pt x="1346" y="857"/>
                  </a:lnTo>
                  <a:lnTo>
                    <a:pt x="1345" y="856"/>
                  </a:lnTo>
                  <a:lnTo>
                    <a:pt x="1346" y="855"/>
                  </a:lnTo>
                  <a:lnTo>
                    <a:pt x="1348" y="853"/>
                  </a:lnTo>
                  <a:lnTo>
                    <a:pt x="1349" y="854"/>
                  </a:lnTo>
                  <a:lnTo>
                    <a:pt x="1350" y="853"/>
                  </a:lnTo>
                  <a:lnTo>
                    <a:pt x="1351" y="851"/>
                  </a:lnTo>
                  <a:lnTo>
                    <a:pt x="1351" y="849"/>
                  </a:lnTo>
                  <a:lnTo>
                    <a:pt x="1352" y="850"/>
                  </a:lnTo>
                  <a:close/>
                  <a:moveTo>
                    <a:pt x="1370" y="792"/>
                  </a:moveTo>
                  <a:lnTo>
                    <a:pt x="1372" y="792"/>
                  </a:lnTo>
                  <a:lnTo>
                    <a:pt x="1373" y="793"/>
                  </a:lnTo>
                  <a:lnTo>
                    <a:pt x="1374" y="794"/>
                  </a:lnTo>
                  <a:lnTo>
                    <a:pt x="1373" y="795"/>
                  </a:lnTo>
                  <a:lnTo>
                    <a:pt x="1374" y="799"/>
                  </a:lnTo>
                  <a:lnTo>
                    <a:pt x="1375" y="804"/>
                  </a:lnTo>
                  <a:lnTo>
                    <a:pt x="1374" y="805"/>
                  </a:lnTo>
                  <a:lnTo>
                    <a:pt x="1372" y="806"/>
                  </a:lnTo>
                  <a:lnTo>
                    <a:pt x="1371" y="808"/>
                  </a:lnTo>
                  <a:lnTo>
                    <a:pt x="1371" y="811"/>
                  </a:lnTo>
                  <a:lnTo>
                    <a:pt x="1370" y="812"/>
                  </a:lnTo>
                  <a:lnTo>
                    <a:pt x="1365" y="815"/>
                  </a:lnTo>
                  <a:lnTo>
                    <a:pt x="1361" y="820"/>
                  </a:lnTo>
                  <a:lnTo>
                    <a:pt x="1359" y="822"/>
                  </a:lnTo>
                  <a:lnTo>
                    <a:pt x="1356" y="824"/>
                  </a:lnTo>
                  <a:lnTo>
                    <a:pt x="1354" y="825"/>
                  </a:lnTo>
                  <a:lnTo>
                    <a:pt x="1353" y="824"/>
                  </a:lnTo>
                  <a:lnTo>
                    <a:pt x="1353" y="823"/>
                  </a:lnTo>
                  <a:lnTo>
                    <a:pt x="1351" y="826"/>
                  </a:lnTo>
                  <a:lnTo>
                    <a:pt x="1350" y="827"/>
                  </a:lnTo>
                  <a:lnTo>
                    <a:pt x="1348" y="833"/>
                  </a:lnTo>
                  <a:lnTo>
                    <a:pt x="1348" y="837"/>
                  </a:lnTo>
                  <a:lnTo>
                    <a:pt x="1344" y="837"/>
                  </a:lnTo>
                  <a:lnTo>
                    <a:pt x="1343" y="833"/>
                  </a:lnTo>
                  <a:lnTo>
                    <a:pt x="1340" y="832"/>
                  </a:lnTo>
                  <a:lnTo>
                    <a:pt x="1338" y="832"/>
                  </a:lnTo>
                  <a:lnTo>
                    <a:pt x="1337" y="832"/>
                  </a:lnTo>
                  <a:lnTo>
                    <a:pt x="1336" y="832"/>
                  </a:lnTo>
                  <a:lnTo>
                    <a:pt x="1335" y="830"/>
                  </a:lnTo>
                  <a:lnTo>
                    <a:pt x="1332" y="830"/>
                  </a:lnTo>
                  <a:lnTo>
                    <a:pt x="1330" y="830"/>
                  </a:lnTo>
                  <a:lnTo>
                    <a:pt x="1329" y="832"/>
                  </a:lnTo>
                  <a:lnTo>
                    <a:pt x="1326" y="830"/>
                  </a:lnTo>
                  <a:lnTo>
                    <a:pt x="1325" y="828"/>
                  </a:lnTo>
                  <a:lnTo>
                    <a:pt x="1324" y="825"/>
                  </a:lnTo>
                  <a:lnTo>
                    <a:pt x="1326" y="821"/>
                  </a:lnTo>
                  <a:lnTo>
                    <a:pt x="1326" y="818"/>
                  </a:lnTo>
                  <a:lnTo>
                    <a:pt x="1325" y="816"/>
                  </a:lnTo>
                  <a:lnTo>
                    <a:pt x="1326" y="815"/>
                  </a:lnTo>
                  <a:lnTo>
                    <a:pt x="1327" y="815"/>
                  </a:lnTo>
                  <a:lnTo>
                    <a:pt x="1328" y="815"/>
                  </a:lnTo>
                  <a:lnTo>
                    <a:pt x="1329" y="815"/>
                  </a:lnTo>
                  <a:lnTo>
                    <a:pt x="1330" y="815"/>
                  </a:lnTo>
                  <a:lnTo>
                    <a:pt x="1331" y="815"/>
                  </a:lnTo>
                  <a:lnTo>
                    <a:pt x="1335" y="815"/>
                  </a:lnTo>
                  <a:lnTo>
                    <a:pt x="1334" y="808"/>
                  </a:lnTo>
                  <a:lnTo>
                    <a:pt x="1334" y="804"/>
                  </a:lnTo>
                  <a:lnTo>
                    <a:pt x="1335" y="802"/>
                  </a:lnTo>
                  <a:lnTo>
                    <a:pt x="1337" y="801"/>
                  </a:lnTo>
                  <a:lnTo>
                    <a:pt x="1339" y="800"/>
                  </a:lnTo>
                  <a:lnTo>
                    <a:pt x="1342" y="796"/>
                  </a:lnTo>
                  <a:lnTo>
                    <a:pt x="1343" y="796"/>
                  </a:lnTo>
                  <a:lnTo>
                    <a:pt x="1344" y="797"/>
                  </a:lnTo>
                  <a:lnTo>
                    <a:pt x="1347" y="795"/>
                  </a:lnTo>
                  <a:lnTo>
                    <a:pt x="1348" y="796"/>
                  </a:lnTo>
                  <a:lnTo>
                    <a:pt x="1351" y="794"/>
                  </a:lnTo>
                  <a:lnTo>
                    <a:pt x="1353" y="792"/>
                  </a:lnTo>
                  <a:lnTo>
                    <a:pt x="1357" y="791"/>
                  </a:lnTo>
                  <a:lnTo>
                    <a:pt x="1360" y="792"/>
                  </a:lnTo>
                  <a:lnTo>
                    <a:pt x="1361" y="790"/>
                  </a:lnTo>
                  <a:lnTo>
                    <a:pt x="1363" y="789"/>
                  </a:lnTo>
                  <a:lnTo>
                    <a:pt x="1365" y="789"/>
                  </a:lnTo>
                  <a:lnTo>
                    <a:pt x="1367" y="791"/>
                  </a:lnTo>
                  <a:lnTo>
                    <a:pt x="1368" y="791"/>
                  </a:lnTo>
                  <a:lnTo>
                    <a:pt x="1370" y="792"/>
                  </a:lnTo>
                  <a:close/>
                  <a:moveTo>
                    <a:pt x="1547" y="787"/>
                  </a:moveTo>
                  <a:lnTo>
                    <a:pt x="1544" y="790"/>
                  </a:lnTo>
                  <a:lnTo>
                    <a:pt x="1540" y="789"/>
                  </a:lnTo>
                  <a:lnTo>
                    <a:pt x="1538" y="785"/>
                  </a:lnTo>
                  <a:lnTo>
                    <a:pt x="1541" y="781"/>
                  </a:lnTo>
                  <a:lnTo>
                    <a:pt x="1547" y="779"/>
                  </a:lnTo>
                  <a:lnTo>
                    <a:pt x="1547" y="782"/>
                  </a:lnTo>
                  <a:lnTo>
                    <a:pt x="1547" y="787"/>
                  </a:lnTo>
                  <a:close/>
                  <a:moveTo>
                    <a:pt x="1572" y="650"/>
                  </a:moveTo>
                  <a:lnTo>
                    <a:pt x="1573" y="653"/>
                  </a:lnTo>
                  <a:lnTo>
                    <a:pt x="1574" y="652"/>
                  </a:lnTo>
                  <a:lnTo>
                    <a:pt x="1575" y="652"/>
                  </a:lnTo>
                  <a:lnTo>
                    <a:pt x="1576" y="653"/>
                  </a:lnTo>
                  <a:lnTo>
                    <a:pt x="1575" y="654"/>
                  </a:lnTo>
                  <a:lnTo>
                    <a:pt x="1570" y="656"/>
                  </a:lnTo>
                  <a:lnTo>
                    <a:pt x="1569" y="656"/>
                  </a:lnTo>
                  <a:lnTo>
                    <a:pt x="1567" y="657"/>
                  </a:lnTo>
                  <a:lnTo>
                    <a:pt x="1565" y="659"/>
                  </a:lnTo>
                  <a:lnTo>
                    <a:pt x="1563" y="661"/>
                  </a:lnTo>
                  <a:lnTo>
                    <a:pt x="1562" y="660"/>
                  </a:lnTo>
                  <a:lnTo>
                    <a:pt x="1561" y="660"/>
                  </a:lnTo>
                  <a:lnTo>
                    <a:pt x="1561" y="664"/>
                  </a:lnTo>
                  <a:lnTo>
                    <a:pt x="1565" y="665"/>
                  </a:lnTo>
                  <a:lnTo>
                    <a:pt x="1575" y="662"/>
                  </a:lnTo>
                  <a:lnTo>
                    <a:pt x="1575" y="663"/>
                  </a:lnTo>
                  <a:lnTo>
                    <a:pt x="1574" y="664"/>
                  </a:lnTo>
                  <a:lnTo>
                    <a:pt x="1574" y="665"/>
                  </a:lnTo>
                  <a:lnTo>
                    <a:pt x="1574" y="667"/>
                  </a:lnTo>
                  <a:lnTo>
                    <a:pt x="1573" y="668"/>
                  </a:lnTo>
                  <a:lnTo>
                    <a:pt x="1573" y="669"/>
                  </a:lnTo>
                  <a:lnTo>
                    <a:pt x="1572" y="669"/>
                  </a:lnTo>
                  <a:lnTo>
                    <a:pt x="1570" y="670"/>
                  </a:lnTo>
                  <a:lnTo>
                    <a:pt x="1566" y="671"/>
                  </a:lnTo>
                  <a:lnTo>
                    <a:pt x="1565" y="673"/>
                  </a:lnTo>
                  <a:lnTo>
                    <a:pt x="1564" y="676"/>
                  </a:lnTo>
                  <a:lnTo>
                    <a:pt x="1566" y="680"/>
                  </a:lnTo>
                  <a:lnTo>
                    <a:pt x="1569" y="684"/>
                  </a:lnTo>
                  <a:lnTo>
                    <a:pt x="1574" y="686"/>
                  </a:lnTo>
                  <a:lnTo>
                    <a:pt x="1577" y="686"/>
                  </a:lnTo>
                  <a:lnTo>
                    <a:pt x="1586" y="686"/>
                  </a:lnTo>
                  <a:lnTo>
                    <a:pt x="1588" y="686"/>
                  </a:lnTo>
                  <a:lnTo>
                    <a:pt x="1592" y="682"/>
                  </a:lnTo>
                  <a:lnTo>
                    <a:pt x="1594" y="681"/>
                  </a:lnTo>
                  <a:lnTo>
                    <a:pt x="1597" y="682"/>
                  </a:lnTo>
                  <a:lnTo>
                    <a:pt x="1605" y="686"/>
                  </a:lnTo>
                  <a:lnTo>
                    <a:pt x="1608" y="686"/>
                  </a:lnTo>
                  <a:lnTo>
                    <a:pt x="1608" y="688"/>
                  </a:lnTo>
                  <a:lnTo>
                    <a:pt x="1608" y="689"/>
                  </a:lnTo>
                  <a:lnTo>
                    <a:pt x="1608" y="690"/>
                  </a:lnTo>
                  <a:lnTo>
                    <a:pt x="1608" y="692"/>
                  </a:lnTo>
                  <a:lnTo>
                    <a:pt x="1608" y="693"/>
                  </a:lnTo>
                  <a:lnTo>
                    <a:pt x="1607" y="693"/>
                  </a:lnTo>
                  <a:lnTo>
                    <a:pt x="1607" y="694"/>
                  </a:lnTo>
                  <a:lnTo>
                    <a:pt x="1608" y="696"/>
                  </a:lnTo>
                  <a:lnTo>
                    <a:pt x="1606" y="701"/>
                  </a:lnTo>
                  <a:lnTo>
                    <a:pt x="1605" y="704"/>
                  </a:lnTo>
                  <a:lnTo>
                    <a:pt x="1604" y="705"/>
                  </a:lnTo>
                  <a:lnTo>
                    <a:pt x="1601" y="705"/>
                  </a:lnTo>
                  <a:lnTo>
                    <a:pt x="1600" y="707"/>
                  </a:lnTo>
                  <a:lnTo>
                    <a:pt x="1599" y="710"/>
                  </a:lnTo>
                  <a:lnTo>
                    <a:pt x="1600" y="712"/>
                  </a:lnTo>
                  <a:lnTo>
                    <a:pt x="1595" y="717"/>
                  </a:lnTo>
                  <a:lnTo>
                    <a:pt x="1590" y="723"/>
                  </a:lnTo>
                  <a:lnTo>
                    <a:pt x="1585" y="732"/>
                  </a:lnTo>
                  <a:lnTo>
                    <a:pt x="1584" y="740"/>
                  </a:lnTo>
                  <a:lnTo>
                    <a:pt x="1583" y="739"/>
                  </a:lnTo>
                  <a:lnTo>
                    <a:pt x="1582" y="739"/>
                  </a:lnTo>
                  <a:lnTo>
                    <a:pt x="1581" y="746"/>
                  </a:lnTo>
                  <a:lnTo>
                    <a:pt x="1577" y="750"/>
                  </a:lnTo>
                  <a:lnTo>
                    <a:pt x="1565" y="758"/>
                  </a:lnTo>
                  <a:lnTo>
                    <a:pt x="1560" y="762"/>
                  </a:lnTo>
                  <a:lnTo>
                    <a:pt x="1559" y="764"/>
                  </a:lnTo>
                  <a:lnTo>
                    <a:pt x="1559" y="764"/>
                  </a:lnTo>
                  <a:lnTo>
                    <a:pt x="1558" y="764"/>
                  </a:lnTo>
                  <a:lnTo>
                    <a:pt x="1557" y="765"/>
                  </a:lnTo>
                  <a:lnTo>
                    <a:pt x="1557" y="764"/>
                  </a:lnTo>
                  <a:lnTo>
                    <a:pt x="1553" y="760"/>
                  </a:lnTo>
                  <a:lnTo>
                    <a:pt x="1552" y="759"/>
                  </a:lnTo>
                  <a:lnTo>
                    <a:pt x="1550" y="758"/>
                  </a:lnTo>
                  <a:lnTo>
                    <a:pt x="1549" y="757"/>
                  </a:lnTo>
                  <a:lnTo>
                    <a:pt x="1549" y="756"/>
                  </a:lnTo>
                  <a:lnTo>
                    <a:pt x="1548" y="754"/>
                  </a:lnTo>
                  <a:lnTo>
                    <a:pt x="1548" y="752"/>
                  </a:lnTo>
                  <a:lnTo>
                    <a:pt x="1547" y="752"/>
                  </a:lnTo>
                  <a:lnTo>
                    <a:pt x="1546" y="751"/>
                  </a:lnTo>
                  <a:lnTo>
                    <a:pt x="1544" y="750"/>
                  </a:lnTo>
                  <a:lnTo>
                    <a:pt x="1542" y="749"/>
                  </a:lnTo>
                  <a:lnTo>
                    <a:pt x="1541" y="750"/>
                  </a:lnTo>
                  <a:lnTo>
                    <a:pt x="1539" y="750"/>
                  </a:lnTo>
                  <a:lnTo>
                    <a:pt x="1538" y="751"/>
                  </a:lnTo>
                  <a:lnTo>
                    <a:pt x="1527" y="750"/>
                  </a:lnTo>
                  <a:lnTo>
                    <a:pt x="1522" y="748"/>
                  </a:lnTo>
                  <a:lnTo>
                    <a:pt x="1519" y="743"/>
                  </a:lnTo>
                  <a:lnTo>
                    <a:pt x="1517" y="735"/>
                  </a:lnTo>
                  <a:lnTo>
                    <a:pt x="1515" y="734"/>
                  </a:lnTo>
                  <a:lnTo>
                    <a:pt x="1516" y="731"/>
                  </a:lnTo>
                  <a:lnTo>
                    <a:pt x="1518" y="727"/>
                  </a:lnTo>
                  <a:lnTo>
                    <a:pt x="1516" y="723"/>
                  </a:lnTo>
                  <a:lnTo>
                    <a:pt x="1513" y="720"/>
                  </a:lnTo>
                  <a:lnTo>
                    <a:pt x="1509" y="717"/>
                  </a:lnTo>
                  <a:lnTo>
                    <a:pt x="1506" y="716"/>
                  </a:lnTo>
                  <a:lnTo>
                    <a:pt x="1503" y="717"/>
                  </a:lnTo>
                  <a:lnTo>
                    <a:pt x="1494" y="722"/>
                  </a:lnTo>
                  <a:lnTo>
                    <a:pt x="1493" y="724"/>
                  </a:lnTo>
                  <a:lnTo>
                    <a:pt x="1491" y="729"/>
                  </a:lnTo>
                  <a:lnTo>
                    <a:pt x="1489" y="732"/>
                  </a:lnTo>
                  <a:lnTo>
                    <a:pt x="1485" y="733"/>
                  </a:lnTo>
                  <a:lnTo>
                    <a:pt x="1483" y="728"/>
                  </a:lnTo>
                  <a:lnTo>
                    <a:pt x="1482" y="726"/>
                  </a:lnTo>
                  <a:lnTo>
                    <a:pt x="1483" y="725"/>
                  </a:lnTo>
                  <a:lnTo>
                    <a:pt x="1484" y="725"/>
                  </a:lnTo>
                  <a:lnTo>
                    <a:pt x="1480" y="721"/>
                  </a:lnTo>
                  <a:lnTo>
                    <a:pt x="1479" y="723"/>
                  </a:lnTo>
                  <a:lnTo>
                    <a:pt x="1478" y="723"/>
                  </a:lnTo>
                  <a:lnTo>
                    <a:pt x="1477" y="723"/>
                  </a:lnTo>
                  <a:lnTo>
                    <a:pt x="1477" y="721"/>
                  </a:lnTo>
                  <a:lnTo>
                    <a:pt x="1473" y="723"/>
                  </a:lnTo>
                  <a:lnTo>
                    <a:pt x="1472" y="723"/>
                  </a:lnTo>
                  <a:lnTo>
                    <a:pt x="1471" y="722"/>
                  </a:lnTo>
                  <a:lnTo>
                    <a:pt x="1470" y="719"/>
                  </a:lnTo>
                  <a:lnTo>
                    <a:pt x="1467" y="717"/>
                  </a:lnTo>
                  <a:lnTo>
                    <a:pt x="1467" y="714"/>
                  </a:lnTo>
                  <a:lnTo>
                    <a:pt x="1467" y="712"/>
                  </a:lnTo>
                  <a:lnTo>
                    <a:pt x="1468" y="709"/>
                  </a:lnTo>
                  <a:lnTo>
                    <a:pt x="1477" y="703"/>
                  </a:lnTo>
                  <a:lnTo>
                    <a:pt x="1480" y="703"/>
                  </a:lnTo>
                  <a:lnTo>
                    <a:pt x="1482" y="701"/>
                  </a:lnTo>
                  <a:lnTo>
                    <a:pt x="1489" y="694"/>
                  </a:lnTo>
                  <a:lnTo>
                    <a:pt x="1490" y="693"/>
                  </a:lnTo>
                  <a:lnTo>
                    <a:pt x="1492" y="693"/>
                  </a:lnTo>
                  <a:lnTo>
                    <a:pt x="1494" y="692"/>
                  </a:lnTo>
                  <a:lnTo>
                    <a:pt x="1497" y="690"/>
                  </a:lnTo>
                  <a:lnTo>
                    <a:pt x="1501" y="686"/>
                  </a:lnTo>
                  <a:lnTo>
                    <a:pt x="1501" y="686"/>
                  </a:lnTo>
                  <a:lnTo>
                    <a:pt x="1502" y="684"/>
                  </a:lnTo>
                  <a:lnTo>
                    <a:pt x="1503" y="683"/>
                  </a:lnTo>
                  <a:lnTo>
                    <a:pt x="1505" y="683"/>
                  </a:lnTo>
                  <a:lnTo>
                    <a:pt x="1508" y="680"/>
                  </a:lnTo>
                  <a:lnTo>
                    <a:pt x="1509" y="679"/>
                  </a:lnTo>
                  <a:lnTo>
                    <a:pt x="1512" y="676"/>
                  </a:lnTo>
                  <a:lnTo>
                    <a:pt x="1513" y="675"/>
                  </a:lnTo>
                  <a:lnTo>
                    <a:pt x="1513" y="675"/>
                  </a:lnTo>
                  <a:lnTo>
                    <a:pt x="1517" y="673"/>
                  </a:lnTo>
                  <a:lnTo>
                    <a:pt x="1519" y="671"/>
                  </a:lnTo>
                  <a:lnTo>
                    <a:pt x="1520" y="670"/>
                  </a:lnTo>
                  <a:lnTo>
                    <a:pt x="1522" y="669"/>
                  </a:lnTo>
                  <a:lnTo>
                    <a:pt x="1524" y="668"/>
                  </a:lnTo>
                  <a:lnTo>
                    <a:pt x="1525" y="666"/>
                  </a:lnTo>
                  <a:lnTo>
                    <a:pt x="1528" y="666"/>
                  </a:lnTo>
                  <a:lnTo>
                    <a:pt x="1529" y="666"/>
                  </a:lnTo>
                  <a:lnTo>
                    <a:pt x="1533" y="664"/>
                  </a:lnTo>
                  <a:lnTo>
                    <a:pt x="1540" y="660"/>
                  </a:lnTo>
                  <a:lnTo>
                    <a:pt x="1544" y="659"/>
                  </a:lnTo>
                  <a:lnTo>
                    <a:pt x="1552" y="658"/>
                  </a:lnTo>
                  <a:lnTo>
                    <a:pt x="1559" y="656"/>
                  </a:lnTo>
                  <a:lnTo>
                    <a:pt x="1572" y="650"/>
                  </a:lnTo>
                  <a:close/>
                  <a:moveTo>
                    <a:pt x="1690" y="635"/>
                  </a:moveTo>
                  <a:lnTo>
                    <a:pt x="1693" y="637"/>
                  </a:lnTo>
                  <a:lnTo>
                    <a:pt x="1693" y="638"/>
                  </a:lnTo>
                  <a:lnTo>
                    <a:pt x="1692" y="639"/>
                  </a:lnTo>
                  <a:lnTo>
                    <a:pt x="1692" y="640"/>
                  </a:lnTo>
                  <a:lnTo>
                    <a:pt x="1693" y="641"/>
                  </a:lnTo>
                  <a:lnTo>
                    <a:pt x="1694" y="640"/>
                  </a:lnTo>
                  <a:lnTo>
                    <a:pt x="1695" y="639"/>
                  </a:lnTo>
                  <a:lnTo>
                    <a:pt x="1696" y="637"/>
                  </a:lnTo>
                  <a:lnTo>
                    <a:pt x="1696" y="635"/>
                  </a:lnTo>
                  <a:lnTo>
                    <a:pt x="1697" y="635"/>
                  </a:lnTo>
                  <a:lnTo>
                    <a:pt x="1697" y="635"/>
                  </a:lnTo>
                  <a:lnTo>
                    <a:pt x="1697" y="637"/>
                  </a:lnTo>
                  <a:lnTo>
                    <a:pt x="1697" y="638"/>
                  </a:lnTo>
                  <a:lnTo>
                    <a:pt x="1701" y="641"/>
                  </a:lnTo>
                  <a:lnTo>
                    <a:pt x="1701" y="642"/>
                  </a:lnTo>
                  <a:lnTo>
                    <a:pt x="1702" y="643"/>
                  </a:lnTo>
                  <a:lnTo>
                    <a:pt x="1703" y="644"/>
                  </a:lnTo>
                  <a:lnTo>
                    <a:pt x="1704" y="644"/>
                  </a:lnTo>
                  <a:lnTo>
                    <a:pt x="1706" y="645"/>
                  </a:lnTo>
                  <a:lnTo>
                    <a:pt x="1707" y="645"/>
                  </a:lnTo>
                  <a:lnTo>
                    <a:pt x="1708" y="647"/>
                  </a:lnTo>
                  <a:lnTo>
                    <a:pt x="1709" y="650"/>
                  </a:lnTo>
                  <a:lnTo>
                    <a:pt x="1709" y="653"/>
                  </a:lnTo>
                  <a:lnTo>
                    <a:pt x="1707" y="654"/>
                  </a:lnTo>
                  <a:lnTo>
                    <a:pt x="1709" y="655"/>
                  </a:lnTo>
                  <a:lnTo>
                    <a:pt x="1711" y="654"/>
                  </a:lnTo>
                  <a:lnTo>
                    <a:pt x="1713" y="655"/>
                  </a:lnTo>
                  <a:lnTo>
                    <a:pt x="1713" y="658"/>
                  </a:lnTo>
                  <a:lnTo>
                    <a:pt x="1714" y="660"/>
                  </a:lnTo>
                  <a:lnTo>
                    <a:pt x="1717" y="664"/>
                  </a:lnTo>
                  <a:lnTo>
                    <a:pt x="1718" y="667"/>
                  </a:lnTo>
                  <a:lnTo>
                    <a:pt x="1717" y="667"/>
                  </a:lnTo>
                  <a:lnTo>
                    <a:pt x="1716" y="666"/>
                  </a:lnTo>
                  <a:lnTo>
                    <a:pt x="1716" y="665"/>
                  </a:lnTo>
                  <a:lnTo>
                    <a:pt x="1715" y="664"/>
                  </a:lnTo>
                  <a:lnTo>
                    <a:pt x="1713" y="663"/>
                  </a:lnTo>
                  <a:lnTo>
                    <a:pt x="1713" y="675"/>
                  </a:lnTo>
                  <a:lnTo>
                    <a:pt x="1706" y="675"/>
                  </a:lnTo>
                  <a:lnTo>
                    <a:pt x="1697" y="671"/>
                  </a:lnTo>
                  <a:lnTo>
                    <a:pt x="1677" y="658"/>
                  </a:lnTo>
                  <a:lnTo>
                    <a:pt x="1673" y="656"/>
                  </a:lnTo>
                  <a:lnTo>
                    <a:pt x="1668" y="656"/>
                  </a:lnTo>
                  <a:lnTo>
                    <a:pt x="1658" y="658"/>
                  </a:lnTo>
                  <a:lnTo>
                    <a:pt x="1653" y="656"/>
                  </a:lnTo>
                  <a:lnTo>
                    <a:pt x="1654" y="654"/>
                  </a:lnTo>
                  <a:lnTo>
                    <a:pt x="1654" y="651"/>
                  </a:lnTo>
                  <a:lnTo>
                    <a:pt x="1654" y="649"/>
                  </a:lnTo>
                  <a:lnTo>
                    <a:pt x="1656" y="648"/>
                  </a:lnTo>
                  <a:lnTo>
                    <a:pt x="1655" y="647"/>
                  </a:lnTo>
                  <a:lnTo>
                    <a:pt x="1652" y="646"/>
                  </a:lnTo>
                  <a:lnTo>
                    <a:pt x="1651" y="645"/>
                  </a:lnTo>
                  <a:lnTo>
                    <a:pt x="1651" y="643"/>
                  </a:lnTo>
                  <a:lnTo>
                    <a:pt x="1651" y="642"/>
                  </a:lnTo>
                  <a:lnTo>
                    <a:pt x="1651" y="641"/>
                  </a:lnTo>
                  <a:lnTo>
                    <a:pt x="1651" y="639"/>
                  </a:lnTo>
                  <a:lnTo>
                    <a:pt x="1652" y="637"/>
                  </a:lnTo>
                  <a:lnTo>
                    <a:pt x="1661" y="635"/>
                  </a:lnTo>
                  <a:lnTo>
                    <a:pt x="1664" y="636"/>
                  </a:lnTo>
                  <a:lnTo>
                    <a:pt x="1676" y="635"/>
                  </a:lnTo>
                  <a:lnTo>
                    <a:pt x="1681" y="635"/>
                  </a:lnTo>
                  <a:lnTo>
                    <a:pt x="1683" y="635"/>
                  </a:lnTo>
                  <a:lnTo>
                    <a:pt x="1685" y="635"/>
                  </a:lnTo>
                  <a:lnTo>
                    <a:pt x="1687" y="633"/>
                  </a:lnTo>
                  <a:lnTo>
                    <a:pt x="1688" y="632"/>
                  </a:lnTo>
                  <a:lnTo>
                    <a:pt x="1689" y="634"/>
                  </a:lnTo>
                  <a:lnTo>
                    <a:pt x="1690" y="635"/>
                  </a:lnTo>
                  <a:close/>
                  <a:moveTo>
                    <a:pt x="1421" y="234"/>
                  </a:moveTo>
                  <a:lnTo>
                    <a:pt x="1421" y="234"/>
                  </a:lnTo>
                  <a:lnTo>
                    <a:pt x="1418" y="234"/>
                  </a:lnTo>
                  <a:lnTo>
                    <a:pt x="1417" y="232"/>
                  </a:lnTo>
                  <a:lnTo>
                    <a:pt x="1416" y="230"/>
                  </a:lnTo>
                  <a:lnTo>
                    <a:pt x="1418" y="227"/>
                  </a:lnTo>
                  <a:lnTo>
                    <a:pt x="1419" y="226"/>
                  </a:lnTo>
                  <a:lnTo>
                    <a:pt x="1421" y="228"/>
                  </a:lnTo>
                  <a:lnTo>
                    <a:pt x="1421" y="231"/>
                  </a:lnTo>
                  <a:lnTo>
                    <a:pt x="1423" y="234"/>
                  </a:lnTo>
                  <a:lnTo>
                    <a:pt x="1422" y="234"/>
                  </a:lnTo>
                  <a:lnTo>
                    <a:pt x="1421" y="234"/>
                  </a:lnTo>
                  <a:close/>
                  <a:moveTo>
                    <a:pt x="201" y="11"/>
                  </a:moveTo>
                  <a:lnTo>
                    <a:pt x="201" y="12"/>
                  </a:lnTo>
                  <a:lnTo>
                    <a:pt x="202" y="11"/>
                  </a:lnTo>
                  <a:lnTo>
                    <a:pt x="203" y="11"/>
                  </a:lnTo>
                  <a:lnTo>
                    <a:pt x="204" y="10"/>
                  </a:lnTo>
                  <a:lnTo>
                    <a:pt x="204" y="9"/>
                  </a:lnTo>
                  <a:lnTo>
                    <a:pt x="205" y="8"/>
                  </a:lnTo>
                  <a:lnTo>
                    <a:pt x="206" y="8"/>
                  </a:lnTo>
                  <a:lnTo>
                    <a:pt x="208" y="7"/>
                  </a:lnTo>
                  <a:lnTo>
                    <a:pt x="208" y="9"/>
                  </a:lnTo>
                  <a:lnTo>
                    <a:pt x="212" y="16"/>
                  </a:lnTo>
                  <a:lnTo>
                    <a:pt x="211" y="18"/>
                  </a:lnTo>
                  <a:lnTo>
                    <a:pt x="212" y="18"/>
                  </a:lnTo>
                  <a:lnTo>
                    <a:pt x="214" y="16"/>
                  </a:lnTo>
                  <a:lnTo>
                    <a:pt x="215" y="13"/>
                  </a:lnTo>
                  <a:lnTo>
                    <a:pt x="217" y="14"/>
                  </a:lnTo>
                  <a:lnTo>
                    <a:pt x="218" y="13"/>
                  </a:lnTo>
                  <a:lnTo>
                    <a:pt x="219" y="12"/>
                  </a:lnTo>
                  <a:lnTo>
                    <a:pt x="221" y="11"/>
                  </a:lnTo>
                  <a:lnTo>
                    <a:pt x="225" y="11"/>
                  </a:lnTo>
                  <a:lnTo>
                    <a:pt x="227" y="12"/>
                  </a:lnTo>
                  <a:lnTo>
                    <a:pt x="238" y="18"/>
                  </a:lnTo>
                  <a:lnTo>
                    <a:pt x="243" y="19"/>
                  </a:lnTo>
                  <a:lnTo>
                    <a:pt x="250" y="34"/>
                  </a:lnTo>
                  <a:lnTo>
                    <a:pt x="256" y="37"/>
                  </a:lnTo>
                  <a:lnTo>
                    <a:pt x="256" y="38"/>
                  </a:lnTo>
                  <a:lnTo>
                    <a:pt x="255" y="39"/>
                  </a:lnTo>
                  <a:lnTo>
                    <a:pt x="255" y="41"/>
                  </a:lnTo>
                  <a:lnTo>
                    <a:pt x="256" y="42"/>
                  </a:lnTo>
                  <a:lnTo>
                    <a:pt x="257" y="41"/>
                  </a:lnTo>
                  <a:lnTo>
                    <a:pt x="258" y="40"/>
                  </a:lnTo>
                  <a:lnTo>
                    <a:pt x="260" y="39"/>
                  </a:lnTo>
                  <a:lnTo>
                    <a:pt x="262" y="39"/>
                  </a:lnTo>
                  <a:lnTo>
                    <a:pt x="265" y="40"/>
                  </a:lnTo>
                  <a:lnTo>
                    <a:pt x="269" y="41"/>
                  </a:lnTo>
                  <a:lnTo>
                    <a:pt x="277" y="41"/>
                  </a:lnTo>
                  <a:lnTo>
                    <a:pt x="279" y="39"/>
                  </a:lnTo>
                  <a:lnTo>
                    <a:pt x="281" y="41"/>
                  </a:lnTo>
                  <a:lnTo>
                    <a:pt x="283" y="41"/>
                  </a:lnTo>
                  <a:lnTo>
                    <a:pt x="285" y="42"/>
                  </a:lnTo>
                  <a:lnTo>
                    <a:pt x="285" y="45"/>
                  </a:lnTo>
                  <a:lnTo>
                    <a:pt x="284" y="47"/>
                  </a:lnTo>
                  <a:lnTo>
                    <a:pt x="283" y="49"/>
                  </a:lnTo>
                  <a:lnTo>
                    <a:pt x="282" y="51"/>
                  </a:lnTo>
                  <a:lnTo>
                    <a:pt x="283" y="55"/>
                  </a:lnTo>
                  <a:lnTo>
                    <a:pt x="284" y="55"/>
                  </a:lnTo>
                  <a:lnTo>
                    <a:pt x="285" y="52"/>
                  </a:lnTo>
                  <a:lnTo>
                    <a:pt x="285" y="49"/>
                  </a:lnTo>
                  <a:lnTo>
                    <a:pt x="286" y="46"/>
                  </a:lnTo>
                  <a:lnTo>
                    <a:pt x="288" y="45"/>
                  </a:lnTo>
                  <a:lnTo>
                    <a:pt x="289" y="42"/>
                  </a:lnTo>
                  <a:lnTo>
                    <a:pt x="296" y="40"/>
                  </a:lnTo>
                  <a:lnTo>
                    <a:pt x="308" y="39"/>
                  </a:lnTo>
                  <a:lnTo>
                    <a:pt x="310" y="40"/>
                  </a:lnTo>
                  <a:lnTo>
                    <a:pt x="317" y="39"/>
                  </a:lnTo>
                  <a:lnTo>
                    <a:pt x="323" y="41"/>
                  </a:lnTo>
                  <a:lnTo>
                    <a:pt x="326" y="41"/>
                  </a:lnTo>
                  <a:lnTo>
                    <a:pt x="333" y="38"/>
                  </a:lnTo>
                  <a:lnTo>
                    <a:pt x="339" y="38"/>
                  </a:lnTo>
                  <a:lnTo>
                    <a:pt x="346" y="41"/>
                  </a:lnTo>
                  <a:lnTo>
                    <a:pt x="351" y="43"/>
                  </a:lnTo>
                  <a:lnTo>
                    <a:pt x="352" y="42"/>
                  </a:lnTo>
                  <a:lnTo>
                    <a:pt x="353" y="42"/>
                  </a:lnTo>
                  <a:lnTo>
                    <a:pt x="357" y="42"/>
                  </a:lnTo>
                  <a:lnTo>
                    <a:pt x="357" y="41"/>
                  </a:lnTo>
                  <a:lnTo>
                    <a:pt x="356" y="39"/>
                  </a:lnTo>
                  <a:lnTo>
                    <a:pt x="356" y="38"/>
                  </a:lnTo>
                  <a:lnTo>
                    <a:pt x="358" y="39"/>
                  </a:lnTo>
                  <a:lnTo>
                    <a:pt x="360" y="40"/>
                  </a:lnTo>
                  <a:lnTo>
                    <a:pt x="362" y="41"/>
                  </a:lnTo>
                  <a:lnTo>
                    <a:pt x="369" y="39"/>
                  </a:lnTo>
                  <a:lnTo>
                    <a:pt x="375" y="39"/>
                  </a:lnTo>
                  <a:lnTo>
                    <a:pt x="377" y="39"/>
                  </a:lnTo>
                  <a:lnTo>
                    <a:pt x="381" y="37"/>
                  </a:lnTo>
                  <a:lnTo>
                    <a:pt x="383" y="37"/>
                  </a:lnTo>
                  <a:lnTo>
                    <a:pt x="384" y="36"/>
                  </a:lnTo>
                  <a:lnTo>
                    <a:pt x="385" y="35"/>
                  </a:lnTo>
                  <a:lnTo>
                    <a:pt x="386" y="34"/>
                  </a:lnTo>
                  <a:lnTo>
                    <a:pt x="391" y="38"/>
                  </a:lnTo>
                  <a:lnTo>
                    <a:pt x="392" y="38"/>
                  </a:lnTo>
                  <a:lnTo>
                    <a:pt x="402" y="39"/>
                  </a:lnTo>
                  <a:lnTo>
                    <a:pt x="405" y="38"/>
                  </a:lnTo>
                  <a:lnTo>
                    <a:pt x="406" y="39"/>
                  </a:lnTo>
                  <a:lnTo>
                    <a:pt x="408" y="38"/>
                  </a:lnTo>
                  <a:lnTo>
                    <a:pt x="410" y="37"/>
                  </a:lnTo>
                  <a:lnTo>
                    <a:pt x="412" y="36"/>
                  </a:lnTo>
                  <a:lnTo>
                    <a:pt x="427" y="36"/>
                  </a:lnTo>
                  <a:lnTo>
                    <a:pt x="428" y="34"/>
                  </a:lnTo>
                  <a:lnTo>
                    <a:pt x="427" y="33"/>
                  </a:lnTo>
                  <a:lnTo>
                    <a:pt x="426" y="31"/>
                  </a:lnTo>
                  <a:lnTo>
                    <a:pt x="428" y="29"/>
                  </a:lnTo>
                  <a:lnTo>
                    <a:pt x="427" y="29"/>
                  </a:lnTo>
                  <a:lnTo>
                    <a:pt x="427" y="28"/>
                  </a:lnTo>
                  <a:lnTo>
                    <a:pt x="427" y="27"/>
                  </a:lnTo>
                  <a:lnTo>
                    <a:pt x="430" y="27"/>
                  </a:lnTo>
                  <a:lnTo>
                    <a:pt x="432" y="26"/>
                  </a:lnTo>
                  <a:lnTo>
                    <a:pt x="432" y="24"/>
                  </a:lnTo>
                  <a:lnTo>
                    <a:pt x="433" y="22"/>
                  </a:lnTo>
                  <a:lnTo>
                    <a:pt x="435" y="22"/>
                  </a:lnTo>
                  <a:lnTo>
                    <a:pt x="439" y="25"/>
                  </a:lnTo>
                  <a:lnTo>
                    <a:pt x="442" y="27"/>
                  </a:lnTo>
                  <a:lnTo>
                    <a:pt x="450" y="36"/>
                  </a:lnTo>
                  <a:lnTo>
                    <a:pt x="452" y="39"/>
                  </a:lnTo>
                  <a:lnTo>
                    <a:pt x="452" y="39"/>
                  </a:lnTo>
                  <a:lnTo>
                    <a:pt x="453" y="37"/>
                  </a:lnTo>
                  <a:lnTo>
                    <a:pt x="454" y="38"/>
                  </a:lnTo>
                  <a:lnTo>
                    <a:pt x="455" y="41"/>
                  </a:lnTo>
                  <a:lnTo>
                    <a:pt x="462" y="42"/>
                  </a:lnTo>
                  <a:lnTo>
                    <a:pt x="487" y="41"/>
                  </a:lnTo>
                  <a:lnTo>
                    <a:pt x="491" y="42"/>
                  </a:lnTo>
                  <a:lnTo>
                    <a:pt x="492" y="44"/>
                  </a:lnTo>
                  <a:lnTo>
                    <a:pt x="490" y="46"/>
                  </a:lnTo>
                  <a:lnTo>
                    <a:pt x="488" y="48"/>
                  </a:lnTo>
                  <a:lnTo>
                    <a:pt x="489" y="50"/>
                  </a:lnTo>
                  <a:lnTo>
                    <a:pt x="490" y="49"/>
                  </a:lnTo>
                  <a:lnTo>
                    <a:pt x="493" y="48"/>
                  </a:lnTo>
                  <a:lnTo>
                    <a:pt x="494" y="47"/>
                  </a:lnTo>
                  <a:lnTo>
                    <a:pt x="495" y="46"/>
                  </a:lnTo>
                  <a:lnTo>
                    <a:pt x="496" y="45"/>
                  </a:lnTo>
                  <a:lnTo>
                    <a:pt x="496" y="44"/>
                  </a:lnTo>
                  <a:lnTo>
                    <a:pt x="498" y="44"/>
                  </a:lnTo>
                  <a:lnTo>
                    <a:pt x="503" y="44"/>
                  </a:lnTo>
                  <a:lnTo>
                    <a:pt x="505" y="45"/>
                  </a:lnTo>
                  <a:lnTo>
                    <a:pt x="514" y="51"/>
                  </a:lnTo>
                  <a:lnTo>
                    <a:pt x="519" y="53"/>
                  </a:lnTo>
                  <a:lnTo>
                    <a:pt x="529" y="53"/>
                  </a:lnTo>
                  <a:lnTo>
                    <a:pt x="532" y="54"/>
                  </a:lnTo>
                  <a:lnTo>
                    <a:pt x="534" y="57"/>
                  </a:lnTo>
                  <a:lnTo>
                    <a:pt x="535" y="56"/>
                  </a:lnTo>
                  <a:lnTo>
                    <a:pt x="544" y="58"/>
                  </a:lnTo>
                  <a:lnTo>
                    <a:pt x="544" y="58"/>
                  </a:lnTo>
                  <a:lnTo>
                    <a:pt x="546" y="56"/>
                  </a:lnTo>
                  <a:lnTo>
                    <a:pt x="548" y="56"/>
                  </a:lnTo>
                  <a:lnTo>
                    <a:pt x="549" y="56"/>
                  </a:lnTo>
                  <a:lnTo>
                    <a:pt x="552" y="58"/>
                  </a:lnTo>
                  <a:lnTo>
                    <a:pt x="562" y="60"/>
                  </a:lnTo>
                  <a:lnTo>
                    <a:pt x="571" y="65"/>
                  </a:lnTo>
                  <a:lnTo>
                    <a:pt x="574" y="66"/>
                  </a:lnTo>
                  <a:lnTo>
                    <a:pt x="602" y="68"/>
                  </a:lnTo>
                  <a:lnTo>
                    <a:pt x="603" y="69"/>
                  </a:lnTo>
                  <a:lnTo>
                    <a:pt x="606" y="71"/>
                  </a:lnTo>
                  <a:lnTo>
                    <a:pt x="609" y="69"/>
                  </a:lnTo>
                  <a:lnTo>
                    <a:pt x="613" y="68"/>
                  </a:lnTo>
                  <a:lnTo>
                    <a:pt x="615" y="69"/>
                  </a:lnTo>
                  <a:lnTo>
                    <a:pt x="618" y="71"/>
                  </a:lnTo>
                  <a:lnTo>
                    <a:pt x="619" y="71"/>
                  </a:lnTo>
                  <a:lnTo>
                    <a:pt x="620" y="69"/>
                  </a:lnTo>
                  <a:lnTo>
                    <a:pt x="621" y="69"/>
                  </a:lnTo>
                  <a:lnTo>
                    <a:pt x="628" y="69"/>
                  </a:lnTo>
                  <a:lnTo>
                    <a:pt x="643" y="68"/>
                  </a:lnTo>
                  <a:lnTo>
                    <a:pt x="646" y="65"/>
                  </a:lnTo>
                  <a:lnTo>
                    <a:pt x="655" y="63"/>
                  </a:lnTo>
                  <a:lnTo>
                    <a:pt x="658" y="62"/>
                  </a:lnTo>
                  <a:lnTo>
                    <a:pt x="663" y="62"/>
                  </a:lnTo>
                  <a:lnTo>
                    <a:pt x="664" y="62"/>
                  </a:lnTo>
                  <a:lnTo>
                    <a:pt x="664" y="61"/>
                  </a:lnTo>
                  <a:lnTo>
                    <a:pt x="664" y="60"/>
                  </a:lnTo>
                  <a:lnTo>
                    <a:pt x="665" y="59"/>
                  </a:lnTo>
                  <a:lnTo>
                    <a:pt x="666" y="60"/>
                  </a:lnTo>
                  <a:lnTo>
                    <a:pt x="669" y="62"/>
                  </a:lnTo>
                  <a:lnTo>
                    <a:pt x="670" y="61"/>
                  </a:lnTo>
                  <a:lnTo>
                    <a:pt x="671" y="61"/>
                  </a:lnTo>
                  <a:lnTo>
                    <a:pt x="672" y="61"/>
                  </a:lnTo>
                  <a:lnTo>
                    <a:pt x="671" y="60"/>
                  </a:lnTo>
                  <a:lnTo>
                    <a:pt x="670" y="59"/>
                  </a:lnTo>
                  <a:lnTo>
                    <a:pt x="670" y="58"/>
                  </a:lnTo>
                  <a:lnTo>
                    <a:pt x="675" y="55"/>
                  </a:lnTo>
                  <a:lnTo>
                    <a:pt x="677" y="54"/>
                  </a:lnTo>
                  <a:lnTo>
                    <a:pt x="679" y="55"/>
                  </a:lnTo>
                  <a:lnTo>
                    <a:pt x="681" y="54"/>
                  </a:lnTo>
                  <a:lnTo>
                    <a:pt x="682" y="55"/>
                  </a:lnTo>
                  <a:lnTo>
                    <a:pt x="684" y="52"/>
                  </a:lnTo>
                  <a:lnTo>
                    <a:pt x="688" y="51"/>
                  </a:lnTo>
                  <a:lnTo>
                    <a:pt x="692" y="52"/>
                  </a:lnTo>
                  <a:lnTo>
                    <a:pt x="696" y="55"/>
                  </a:lnTo>
                  <a:lnTo>
                    <a:pt x="690" y="57"/>
                  </a:lnTo>
                  <a:lnTo>
                    <a:pt x="688" y="59"/>
                  </a:lnTo>
                  <a:lnTo>
                    <a:pt x="686" y="61"/>
                  </a:lnTo>
                  <a:lnTo>
                    <a:pt x="687" y="62"/>
                  </a:lnTo>
                  <a:lnTo>
                    <a:pt x="688" y="63"/>
                  </a:lnTo>
                  <a:lnTo>
                    <a:pt x="689" y="63"/>
                  </a:lnTo>
                  <a:lnTo>
                    <a:pt x="688" y="64"/>
                  </a:lnTo>
                  <a:lnTo>
                    <a:pt x="688" y="65"/>
                  </a:lnTo>
                  <a:lnTo>
                    <a:pt x="689" y="65"/>
                  </a:lnTo>
                  <a:lnTo>
                    <a:pt x="690" y="64"/>
                  </a:lnTo>
                  <a:lnTo>
                    <a:pt x="692" y="63"/>
                  </a:lnTo>
                  <a:lnTo>
                    <a:pt x="693" y="62"/>
                  </a:lnTo>
                  <a:lnTo>
                    <a:pt x="695" y="60"/>
                  </a:lnTo>
                  <a:lnTo>
                    <a:pt x="696" y="59"/>
                  </a:lnTo>
                  <a:lnTo>
                    <a:pt x="697" y="60"/>
                  </a:lnTo>
                  <a:lnTo>
                    <a:pt x="698" y="62"/>
                  </a:lnTo>
                  <a:lnTo>
                    <a:pt x="699" y="62"/>
                  </a:lnTo>
                  <a:lnTo>
                    <a:pt x="700" y="61"/>
                  </a:lnTo>
                  <a:lnTo>
                    <a:pt x="699" y="60"/>
                  </a:lnTo>
                  <a:lnTo>
                    <a:pt x="699" y="58"/>
                  </a:lnTo>
                  <a:lnTo>
                    <a:pt x="698" y="57"/>
                  </a:lnTo>
                  <a:lnTo>
                    <a:pt x="698" y="56"/>
                  </a:lnTo>
                  <a:lnTo>
                    <a:pt x="700" y="56"/>
                  </a:lnTo>
                  <a:lnTo>
                    <a:pt x="700" y="57"/>
                  </a:lnTo>
                  <a:lnTo>
                    <a:pt x="701" y="57"/>
                  </a:lnTo>
                  <a:lnTo>
                    <a:pt x="702" y="56"/>
                  </a:lnTo>
                  <a:lnTo>
                    <a:pt x="701" y="55"/>
                  </a:lnTo>
                  <a:lnTo>
                    <a:pt x="703" y="54"/>
                  </a:lnTo>
                  <a:lnTo>
                    <a:pt x="706" y="54"/>
                  </a:lnTo>
                  <a:lnTo>
                    <a:pt x="707" y="53"/>
                  </a:lnTo>
                  <a:lnTo>
                    <a:pt x="708" y="51"/>
                  </a:lnTo>
                  <a:lnTo>
                    <a:pt x="710" y="51"/>
                  </a:lnTo>
                  <a:lnTo>
                    <a:pt x="720" y="48"/>
                  </a:lnTo>
                  <a:lnTo>
                    <a:pt x="723" y="48"/>
                  </a:lnTo>
                  <a:lnTo>
                    <a:pt x="723" y="51"/>
                  </a:lnTo>
                  <a:lnTo>
                    <a:pt x="725" y="51"/>
                  </a:lnTo>
                  <a:lnTo>
                    <a:pt x="727" y="52"/>
                  </a:lnTo>
                  <a:lnTo>
                    <a:pt x="728" y="54"/>
                  </a:lnTo>
                  <a:lnTo>
                    <a:pt x="729" y="55"/>
                  </a:lnTo>
                  <a:lnTo>
                    <a:pt x="738" y="56"/>
                  </a:lnTo>
                  <a:lnTo>
                    <a:pt x="738" y="57"/>
                  </a:lnTo>
                  <a:lnTo>
                    <a:pt x="739" y="58"/>
                  </a:lnTo>
                  <a:lnTo>
                    <a:pt x="739" y="59"/>
                  </a:lnTo>
                  <a:lnTo>
                    <a:pt x="739" y="60"/>
                  </a:lnTo>
                  <a:lnTo>
                    <a:pt x="738" y="61"/>
                  </a:lnTo>
                  <a:lnTo>
                    <a:pt x="737" y="61"/>
                  </a:lnTo>
                  <a:lnTo>
                    <a:pt x="736" y="61"/>
                  </a:lnTo>
                  <a:lnTo>
                    <a:pt x="736" y="60"/>
                  </a:lnTo>
                  <a:lnTo>
                    <a:pt x="735" y="60"/>
                  </a:lnTo>
                  <a:lnTo>
                    <a:pt x="733" y="59"/>
                  </a:lnTo>
                  <a:lnTo>
                    <a:pt x="733" y="60"/>
                  </a:lnTo>
                  <a:lnTo>
                    <a:pt x="732" y="61"/>
                  </a:lnTo>
                  <a:lnTo>
                    <a:pt x="731" y="62"/>
                  </a:lnTo>
                  <a:lnTo>
                    <a:pt x="729" y="63"/>
                  </a:lnTo>
                  <a:lnTo>
                    <a:pt x="732" y="64"/>
                  </a:lnTo>
                  <a:lnTo>
                    <a:pt x="733" y="66"/>
                  </a:lnTo>
                  <a:lnTo>
                    <a:pt x="735" y="67"/>
                  </a:lnTo>
                  <a:lnTo>
                    <a:pt x="736" y="63"/>
                  </a:lnTo>
                  <a:lnTo>
                    <a:pt x="738" y="66"/>
                  </a:lnTo>
                  <a:lnTo>
                    <a:pt x="740" y="66"/>
                  </a:lnTo>
                  <a:lnTo>
                    <a:pt x="744" y="65"/>
                  </a:lnTo>
                  <a:lnTo>
                    <a:pt x="745" y="65"/>
                  </a:lnTo>
                  <a:lnTo>
                    <a:pt x="752" y="67"/>
                  </a:lnTo>
                  <a:lnTo>
                    <a:pt x="759" y="68"/>
                  </a:lnTo>
                  <a:lnTo>
                    <a:pt x="765" y="69"/>
                  </a:lnTo>
                  <a:lnTo>
                    <a:pt x="766" y="70"/>
                  </a:lnTo>
                  <a:lnTo>
                    <a:pt x="768" y="71"/>
                  </a:lnTo>
                  <a:lnTo>
                    <a:pt x="771" y="74"/>
                  </a:lnTo>
                  <a:lnTo>
                    <a:pt x="774" y="75"/>
                  </a:lnTo>
                  <a:lnTo>
                    <a:pt x="776" y="76"/>
                  </a:lnTo>
                  <a:lnTo>
                    <a:pt x="778" y="76"/>
                  </a:lnTo>
                  <a:lnTo>
                    <a:pt x="781" y="74"/>
                  </a:lnTo>
                  <a:lnTo>
                    <a:pt x="786" y="77"/>
                  </a:lnTo>
                  <a:lnTo>
                    <a:pt x="792" y="82"/>
                  </a:lnTo>
                  <a:lnTo>
                    <a:pt x="792" y="81"/>
                  </a:lnTo>
                  <a:lnTo>
                    <a:pt x="791" y="77"/>
                  </a:lnTo>
                  <a:lnTo>
                    <a:pt x="790" y="74"/>
                  </a:lnTo>
                  <a:lnTo>
                    <a:pt x="789" y="73"/>
                  </a:lnTo>
                  <a:lnTo>
                    <a:pt x="789" y="72"/>
                  </a:lnTo>
                  <a:lnTo>
                    <a:pt x="790" y="71"/>
                  </a:lnTo>
                  <a:lnTo>
                    <a:pt x="792" y="71"/>
                  </a:lnTo>
                  <a:lnTo>
                    <a:pt x="793" y="69"/>
                  </a:lnTo>
                  <a:lnTo>
                    <a:pt x="798" y="66"/>
                  </a:lnTo>
                  <a:lnTo>
                    <a:pt x="800" y="66"/>
                  </a:lnTo>
                  <a:lnTo>
                    <a:pt x="800" y="65"/>
                  </a:lnTo>
                  <a:lnTo>
                    <a:pt x="799" y="65"/>
                  </a:lnTo>
                  <a:lnTo>
                    <a:pt x="799" y="63"/>
                  </a:lnTo>
                  <a:lnTo>
                    <a:pt x="801" y="62"/>
                  </a:lnTo>
                  <a:lnTo>
                    <a:pt x="805" y="62"/>
                  </a:lnTo>
                  <a:lnTo>
                    <a:pt x="811" y="62"/>
                  </a:lnTo>
                  <a:lnTo>
                    <a:pt x="818" y="61"/>
                  </a:lnTo>
                  <a:lnTo>
                    <a:pt x="820" y="60"/>
                  </a:lnTo>
                  <a:lnTo>
                    <a:pt x="822" y="59"/>
                  </a:lnTo>
                  <a:lnTo>
                    <a:pt x="823" y="60"/>
                  </a:lnTo>
                  <a:lnTo>
                    <a:pt x="826" y="62"/>
                  </a:lnTo>
                  <a:lnTo>
                    <a:pt x="829" y="65"/>
                  </a:lnTo>
                  <a:lnTo>
                    <a:pt x="830" y="66"/>
                  </a:lnTo>
                  <a:lnTo>
                    <a:pt x="831" y="70"/>
                  </a:lnTo>
                  <a:lnTo>
                    <a:pt x="832" y="74"/>
                  </a:lnTo>
                  <a:lnTo>
                    <a:pt x="832" y="73"/>
                  </a:lnTo>
                  <a:lnTo>
                    <a:pt x="833" y="70"/>
                  </a:lnTo>
                  <a:lnTo>
                    <a:pt x="833" y="69"/>
                  </a:lnTo>
                  <a:lnTo>
                    <a:pt x="833" y="69"/>
                  </a:lnTo>
                  <a:lnTo>
                    <a:pt x="834" y="68"/>
                  </a:lnTo>
                  <a:lnTo>
                    <a:pt x="834" y="67"/>
                  </a:lnTo>
                  <a:lnTo>
                    <a:pt x="836" y="67"/>
                  </a:lnTo>
                  <a:lnTo>
                    <a:pt x="837" y="67"/>
                  </a:lnTo>
                  <a:lnTo>
                    <a:pt x="839" y="68"/>
                  </a:lnTo>
                  <a:lnTo>
                    <a:pt x="843" y="69"/>
                  </a:lnTo>
                  <a:lnTo>
                    <a:pt x="849" y="71"/>
                  </a:lnTo>
                  <a:lnTo>
                    <a:pt x="855" y="72"/>
                  </a:lnTo>
                  <a:lnTo>
                    <a:pt x="858" y="73"/>
                  </a:lnTo>
                  <a:lnTo>
                    <a:pt x="861" y="77"/>
                  </a:lnTo>
                  <a:lnTo>
                    <a:pt x="872" y="83"/>
                  </a:lnTo>
                  <a:lnTo>
                    <a:pt x="878" y="85"/>
                  </a:lnTo>
                  <a:lnTo>
                    <a:pt x="883" y="85"/>
                  </a:lnTo>
                  <a:lnTo>
                    <a:pt x="889" y="85"/>
                  </a:lnTo>
                  <a:lnTo>
                    <a:pt x="892" y="84"/>
                  </a:lnTo>
                  <a:lnTo>
                    <a:pt x="894" y="83"/>
                  </a:lnTo>
                  <a:lnTo>
                    <a:pt x="895" y="84"/>
                  </a:lnTo>
                  <a:lnTo>
                    <a:pt x="896" y="85"/>
                  </a:lnTo>
                  <a:lnTo>
                    <a:pt x="897" y="87"/>
                  </a:lnTo>
                  <a:lnTo>
                    <a:pt x="898" y="87"/>
                  </a:lnTo>
                  <a:lnTo>
                    <a:pt x="899" y="87"/>
                  </a:lnTo>
                  <a:lnTo>
                    <a:pt x="899" y="86"/>
                  </a:lnTo>
                  <a:lnTo>
                    <a:pt x="900" y="86"/>
                  </a:lnTo>
                  <a:lnTo>
                    <a:pt x="901" y="86"/>
                  </a:lnTo>
                  <a:lnTo>
                    <a:pt x="902" y="87"/>
                  </a:lnTo>
                  <a:lnTo>
                    <a:pt x="902" y="88"/>
                  </a:lnTo>
                  <a:lnTo>
                    <a:pt x="903" y="88"/>
                  </a:lnTo>
                  <a:lnTo>
                    <a:pt x="907" y="85"/>
                  </a:lnTo>
                  <a:lnTo>
                    <a:pt x="908" y="85"/>
                  </a:lnTo>
                  <a:lnTo>
                    <a:pt x="911" y="84"/>
                  </a:lnTo>
                  <a:lnTo>
                    <a:pt x="919" y="81"/>
                  </a:lnTo>
                  <a:lnTo>
                    <a:pt x="922" y="79"/>
                  </a:lnTo>
                  <a:lnTo>
                    <a:pt x="924" y="78"/>
                  </a:lnTo>
                  <a:lnTo>
                    <a:pt x="926" y="78"/>
                  </a:lnTo>
                  <a:lnTo>
                    <a:pt x="927" y="80"/>
                  </a:lnTo>
                  <a:lnTo>
                    <a:pt x="928" y="81"/>
                  </a:lnTo>
                  <a:lnTo>
                    <a:pt x="929" y="82"/>
                  </a:lnTo>
                  <a:lnTo>
                    <a:pt x="931" y="81"/>
                  </a:lnTo>
                  <a:lnTo>
                    <a:pt x="930" y="80"/>
                  </a:lnTo>
                  <a:lnTo>
                    <a:pt x="929" y="79"/>
                  </a:lnTo>
                  <a:lnTo>
                    <a:pt x="928" y="78"/>
                  </a:lnTo>
                  <a:lnTo>
                    <a:pt x="934" y="76"/>
                  </a:lnTo>
                  <a:lnTo>
                    <a:pt x="938" y="71"/>
                  </a:lnTo>
                  <a:lnTo>
                    <a:pt x="942" y="69"/>
                  </a:lnTo>
                  <a:lnTo>
                    <a:pt x="945" y="71"/>
                  </a:lnTo>
                  <a:lnTo>
                    <a:pt x="944" y="73"/>
                  </a:lnTo>
                  <a:lnTo>
                    <a:pt x="944" y="76"/>
                  </a:lnTo>
                  <a:lnTo>
                    <a:pt x="944" y="79"/>
                  </a:lnTo>
                  <a:lnTo>
                    <a:pt x="948" y="80"/>
                  </a:lnTo>
                  <a:lnTo>
                    <a:pt x="950" y="83"/>
                  </a:lnTo>
                  <a:lnTo>
                    <a:pt x="950" y="86"/>
                  </a:lnTo>
                  <a:lnTo>
                    <a:pt x="951" y="87"/>
                  </a:lnTo>
                  <a:lnTo>
                    <a:pt x="951" y="88"/>
                  </a:lnTo>
                  <a:lnTo>
                    <a:pt x="952" y="87"/>
                  </a:lnTo>
                  <a:lnTo>
                    <a:pt x="954" y="87"/>
                  </a:lnTo>
                  <a:lnTo>
                    <a:pt x="957" y="86"/>
                  </a:lnTo>
                  <a:lnTo>
                    <a:pt x="959" y="85"/>
                  </a:lnTo>
                  <a:lnTo>
                    <a:pt x="960" y="85"/>
                  </a:lnTo>
                  <a:lnTo>
                    <a:pt x="962" y="86"/>
                  </a:lnTo>
                  <a:lnTo>
                    <a:pt x="963" y="87"/>
                  </a:lnTo>
                  <a:lnTo>
                    <a:pt x="963" y="88"/>
                  </a:lnTo>
                  <a:lnTo>
                    <a:pt x="963" y="89"/>
                  </a:lnTo>
                  <a:lnTo>
                    <a:pt x="963" y="91"/>
                  </a:lnTo>
                  <a:lnTo>
                    <a:pt x="964" y="94"/>
                  </a:lnTo>
                  <a:lnTo>
                    <a:pt x="965" y="95"/>
                  </a:lnTo>
                  <a:lnTo>
                    <a:pt x="966" y="95"/>
                  </a:lnTo>
                  <a:lnTo>
                    <a:pt x="968" y="95"/>
                  </a:lnTo>
                  <a:lnTo>
                    <a:pt x="969" y="95"/>
                  </a:lnTo>
                  <a:lnTo>
                    <a:pt x="971" y="95"/>
                  </a:lnTo>
                  <a:lnTo>
                    <a:pt x="972" y="93"/>
                  </a:lnTo>
                  <a:lnTo>
                    <a:pt x="973" y="90"/>
                  </a:lnTo>
                  <a:lnTo>
                    <a:pt x="975" y="89"/>
                  </a:lnTo>
                  <a:lnTo>
                    <a:pt x="977" y="89"/>
                  </a:lnTo>
                  <a:lnTo>
                    <a:pt x="981" y="90"/>
                  </a:lnTo>
                  <a:lnTo>
                    <a:pt x="986" y="93"/>
                  </a:lnTo>
                  <a:lnTo>
                    <a:pt x="987" y="93"/>
                  </a:lnTo>
                  <a:lnTo>
                    <a:pt x="989" y="92"/>
                  </a:lnTo>
                  <a:lnTo>
                    <a:pt x="990" y="92"/>
                  </a:lnTo>
                  <a:lnTo>
                    <a:pt x="994" y="95"/>
                  </a:lnTo>
                  <a:lnTo>
                    <a:pt x="995" y="102"/>
                  </a:lnTo>
                  <a:lnTo>
                    <a:pt x="993" y="109"/>
                  </a:lnTo>
                  <a:lnTo>
                    <a:pt x="991" y="115"/>
                  </a:lnTo>
                  <a:lnTo>
                    <a:pt x="989" y="117"/>
                  </a:lnTo>
                  <a:lnTo>
                    <a:pt x="984" y="122"/>
                  </a:lnTo>
                  <a:lnTo>
                    <a:pt x="983" y="123"/>
                  </a:lnTo>
                  <a:lnTo>
                    <a:pt x="985" y="127"/>
                  </a:lnTo>
                  <a:lnTo>
                    <a:pt x="987" y="130"/>
                  </a:lnTo>
                  <a:lnTo>
                    <a:pt x="990" y="132"/>
                  </a:lnTo>
                  <a:lnTo>
                    <a:pt x="993" y="133"/>
                  </a:lnTo>
                  <a:lnTo>
                    <a:pt x="997" y="133"/>
                  </a:lnTo>
                  <a:lnTo>
                    <a:pt x="999" y="132"/>
                  </a:lnTo>
                  <a:lnTo>
                    <a:pt x="1000" y="130"/>
                  </a:lnTo>
                  <a:lnTo>
                    <a:pt x="1000" y="125"/>
                  </a:lnTo>
                  <a:lnTo>
                    <a:pt x="1001" y="121"/>
                  </a:lnTo>
                  <a:lnTo>
                    <a:pt x="1004" y="120"/>
                  </a:lnTo>
                  <a:lnTo>
                    <a:pt x="1006" y="119"/>
                  </a:lnTo>
                  <a:lnTo>
                    <a:pt x="1008" y="119"/>
                  </a:lnTo>
                  <a:lnTo>
                    <a:pt x="1006" y="121"/>
                  </a:lnTo>
                  <a:lnTo>
                    <a:pt x="1005" y="123"/>
                  </a:lnTo>
                  <a:lnTo>
                    <a:pt x="1005" y="126"/>
                  </a:lnTo>
                  <a:lnTo>
                    <a:pt x="1007" y="128"/>
                  </a:lnTo>
                  <a:lnTo>
                    <a:pt x="1010" y="130"/>
                  </a:lnTo>
                  <a:lnTo>
                    <a:pt x="1018" y="131"/>
                  </a:lnTo>
                  <a:lnTo>
                    <a:pt x="1022" y="134"/>
                  </a:lnTo>
                  <a:lnTo>
                    <a:pt x="1026" y="137"/>
                  </a:lnTo>
                  <a:lnTo>
                    <a:pt x="1030" y="137"/>
                  </a:lnTo>
                  <a:lnTo>
                    <a:pt x="1031" y="137"/>
                  </a:lnTo>
                  <a:lnTo>
                    <a:pt x="1034" y="138"/>
                  </a:lnTo>
                  <a:lnTo>
                    <a:pt x="1035" y="139"/>
                  </a:lnTo>
                  <a:lnTo>
                    <a:pt x="1039" y="140"/>
                  </a:lnTo>
                  <a:lnTo>
                    <a:pt x="1041" y="141"/>
                  </a:lnTo>
                  <a:lnTo>
                    <a:pt x="1043" y="142"/>
                  </a:lnTo>
                  <a:lnTo>
                    <a:pt x="1048" y="146"/>
                  </a:lnTo>
                  <a:lnTo>
                    <a:pt x="1052" y="146"/>
                  </a:lnTo>
                  <a:lnTo>
                    <a:pt x="1062" y="147"/>
                  </a:lnTo>
                  <a:lnTo>
                    <a:pt x="1072" y="146"/>
                  </a:lnTo>
                  <a:lnTo>
                    <a:pt x="1075" y="147"/>
                  </a:lnTo>
                  <a:lnTo>
                    <a:pt x="1077" y="152"/>
                  </a:lnTo>
                  <a:lnTo>
                    <a:pt x="1077" y="153"/>
                  </a:lnTo>
                  <a:lnTo>
                    <a:pt x="1077" y="154"/>
                  </a:lnTo>
                  <a:lnTo>
                    <a:pt x="1077" y="155"/>
                  </a:lnTo>
                  <a:lnTo>
                    <a:pt x="1077" y="156"/>
                  </a:lnTo>
                  <a:lnTo>
                    <a:pt x="1077" y="158"/>
                  </a:lnTo>
                  <a:lnTo>
                    <a:pt x="1079" y="159"/>
                  </a:lnTo>
                  <a:lnTo>
                    <a:pt x="1080" y="159"/>
                  </a:lnTo>
                  <a:lnTo>
                    <a:pt x="1081" y="159"/>
                  </a:lnTo>
                  <a:lnTo>
                    <a:pt x="1083" y="159"/>
                  </a:lnTo>
                  <a:lnTo>
                    <a:pt x="1087" y="162"/>
                  </a:lnTo>
                  <a:lnTo>
                    <a:pt x="1089" y="164"/>
                  </a:lnTo>
                  <a:lnTo>
                    <a:pt x="1094" y="171"/>
                  </a:lnTo>
                  <a:lnTo>
                    <a:pt x="1095" y="172"/>
                  </a:lnTo>
                  <a:lnTo>
                    <a:pt x="1094" y="172"/>
                  </a:lnTo>
                  <a:lnTo>
                    <a:pt x="1095" y="173"/>
                  </a:lnTo>
                  <a:lnTo>
                    <a:pt x="1097" y="173"/>
                  </a:lnTo>
                  <a:lnTo>
                    <a:pt x="1098" y="173"/>
                  </a:lnTo>
                  <a:lnTo>
                    <a:pt x="1098" y="174"/>
                  </a:lnTo>
                  <a:lnTo>
                    <a:pt x="1098" y="175"/>
                  </a:lnTo>
                  <a:lnTo>
                    <a:pt x="1098" y="176"/>
                  </a:lnTo>
                  <a:lnTo>
                    <a:pt x="1099" y="177"/>
                  </a:lnTo>
                  <a:lnTo>
                    <a:pt x="1100" y="177"/>
                  </a:lnTo>
                  <a:lnTo>
                    <a:pt x="1102" y="175"/>
                  </a:lnTo>
                  <a:lnTo>
                    <a:pt x="1103" y="175"/>
                  </a:lnTo>
                  <a:lnTo>
                    <a:pt x="1103" y="172"/>
                  </a:lnTo>
                  <a:lnTo>
                    <a:pt x="1107" y="172"/>
                  </a:lnTo>
                  <a:lnTo>
                    <a:pt x="1114" y="174"/>
                  </a:lnTo>
                  <a:lnTo>
                    <a:pt x="1118" y="174"/>
                  </a:lnTo>
                  <a:lnTo>
                    <a:pt x="1121" y="172"/>
                  </a:lnTo>
                  <a:lnTo>
                    <a:pt x="1126" y="168"/>
                  </a:lnTo>
                  <a:lnTo>
                    <a:pt x="1127" y="169"/>
                  </a:lnTo>
                  <a:lnTo>
                    <a:pt x="1129" y="169"/>
                  </a:lnTo>
                  <a:lnTo>
                    <a:pt x="1129" y="167"/>
                  </a:lnTo>
                  <a:lnTo>
                    <a:pt x="1130" y="165"/>
                  </a:lnTo>
                  <a:lnTo>
                    <a:pt x="1132" y="167"/>
                  </a:lnTo>
                  <a:lnTo>
                    <a:pt x="1140" y="172"/>
                  </a:lnTo>
                  <a:lnTo>
                    <a:pt x="1142" y="174"/>
                  </a:lnTo>
                  <a:lnTo>
                    <a:pt x="1144" y="175"/>
                  </a:lnTo>
                  <a:lnTo>
                    <a:pt x="1148" y="174"/>
                  </a:lnTo>
                  <a:lnTo>
                    <a:pt x="1150" y="173"/>
                  </a:lnTo>
                  <a:lnTo>
                    <a:pt x="1150" y="176"/>
                  </a:lnTo>
                  <a:lnTo>
                    <a:pt x="1151" y="179"/>
                  </a:lnTo>
                  <a:lnTo>
                    <a:pt x="1152" y="182"/>
                  </a:lnTo>
                  <a:lnTo>
                    <a:pt x="1155" y="184"/>
                  </a:lnTo>
                  <a:lnTo>
                    <a:pt x="1156" y="186"/>
                  </a:lnTo>
                  <a:lnTo>
                    <a:pt x="1156" y="187"/>
                  </a:lnTo>
                  <a:lnTo>
                    <a:pt x="1157" y="188"/>
                  </a:lnTo>
                  <a:lnTo>
                    <a:pt x="1159" y="188"/>
                  </a:lnTo>
                  <a:lnTo>
                    <a:pt x="1160" y="189"/>
                  </a:lnTo>
                  <a:lnTo>
                    <a:pt x="1161" y="190"/>
                  </a:lnTo>
                  <a:lnTo>
                    <a:pt x="1161" y="191"/>
                  </a:lnTo>
                  <a:lnTo>
                    <a:pt x="1166" y="193"/>
                  </a:lnTo>
                  <a:lnTo>
                    <a:pt x="1170" y="192"/>
                  </a:lnTo>
                  <a:lnTo>
                    <a:pt x="1180" y="188"/>
                  </a:lnTo>
                  <a:lnTo>
                    <a:pt x="1188" y="187"/>
                  </a:lnTo>
                  <a:lnTo>
                    <a:pt x="1190" y="186"/>
                  </a:lnTo>
                  <a:lnTo>
                    <a:pt x="1192" y="185"/>
                  </a:lnTo>
                  <a:lnTo>
                    <a:pt x="1199" y="187"/>
                  </a:lnTo>
                  <a:lnTo>
                    <a:pt x="1201" y="188"/>
                  </a:lnTo>
                  <a:lnTo>
                    <a:pt x="1204" y="193"/>
                  </a:lnTo>
                  <a:lnTo>
                    <a:pt x="1206" y="196"/>
                  </a:lnTo>
                  <a:lnTo>
                    <a:pt x="1208" y="195"/>
                  </a:lnTo>
                  <a:lnTo>
                    <a:pt x="1211" y="190"/>
                  </a:lnTo>
                  <a:lnTo>
                    <a:pt x="1213" y="188"/>
                  </a:lnTo>
                  <a:lnTo>
                    <a:pt x="1215" y="187"/>
                  </a:lnTo>
                  <a:lnTo>
                    <a:pt x="1219" y="190"/>
                  </a:lnTo>
                  <a:lnTo>
                    <a:pt x="1219" y="191"/>
                  </a:lnTo>
                  <a:lnTo>
                    <a:pt x="1219" y="192"/>
                  </a:lnTo>
                  <a:lnTo>
                    <a:pt x="1220" y="193"/>
                  </a:lnTo>
                  <a:lnTo>
                    <a:pt x="1222" y="193"/>
                  </a:lnTo>
                  <a:lnTo>
                    <a:pt x="1225" y="193"/>
                  </a:lnTo>
                  <a:lnTo>
                    <a:pt x="1230" y="192"/>
                  </a:lnTo>
                  <a:lnTo>
                    <a:pt x="1232" y="193"/>
                  </a:lnTo>
                  <a:lnTo>
                    <a:pt x="1248" y="192"/>
                  </a:lnTo>
                  <a:lnTo>
                    <a:pt x="1252" y="193"/>
                  </a:lnTo>
                  <a:lnTo>
                    <a:pt x="1254" y="192"/>
                  </a:lnTo>
                  <a:lnTo>
                    <a:pt x="1255" y="191"/>
                  </a:lnTo>
                  <a:lnTo>
                    <a:pt x="1255" y="190"/>
                  </a:lnTo>
                  <a:lnTo>
                    <a:pt x="1255" y="187"/>
                  </a:lnTo>
                  <a:lnTo>
                    <a:pt x="1254" y="185"/>
                  </a:lnTo>
                  <a:lnTo>
                    <a:pt x="1253" y="183"/>
                  </a:lnTo>
                  <a:lnTo>
                    <a:pt x="1251" y="182"/>
                  </a:lnTo>
                  <a:lnTo>
                    <a:pt x="1252" y="180"/>
                  </a:lnTo>
                  <a:lnTo>
                    <a:pt x="1252" y="179"/>
                  </a:lnTo>
                  <a:lnTo>
                    <a:pt x="1253" y="179"/>
                  </a:lnTo>
                  <a:lnTo>
                    <a:pt x="1252" y="177"/>
                  </a:lnTo>
                  <a:lnTo>
                    <a:pt x="1254" y="172"/>
                  </a:lnTo>
                  <a:lnTo>
                    <a:pt x="1253" y="169"/>
                  </a:lnTo>
                  <a:lnTo>
                    <a:pt x="1254" y="166"/>
                  </a:lnTo>
                  <a:lnTo>
                    <a:pt x="1257" y="165"/>
                  </a:lnTo>
                  <a:lnTo>
                    <a:pt x="1260" y="165"/>
                  </a:lnTo>
                  <a:lnTo>
                    <a:pt x="1262" y="165"/>
                  </a:lnTo>
                  <a:lnTo>
                    <a:pt x="1266" y="167"/>
                  </a:lnTo>
                  <a:lnTo>
                    <a:pt x="1269" y="167"/>
                  </a:lnTo>
                  <a:lnTo>
                    <a:pt x="1271" y="167"/>
                  </a:lnTo>
                  <a:lnTo>
                    <a:pt x="1273" y="167"/>
                  </a:lnTo>
                  <a:lnTo>
                    <a:pt x="1279" y="171"/>
                  </a:lnTo>
                  <a:lnTo>
                    <a:pt x="1282" y="172"/>
                  </a:lnTo>
                  <a:lnTo>
                    <a:pt x="1283" y="172"/>
                  </a:lnTo>
                  <a:lnTo>
                    <a:pt x="1285" y="174"/>
                  </a:lnTo>
                  <a:lnTo>
                    <a:pt x="1287" y="175"/>
                  </a:lnTo>
                  <a:lnTo>
                    <a:pt x="1288" y="174"/>
                  </a:lnTo>
                  <a:lnTo>
                    <a:pt x="1289" y="173"/>
                  </a:lnTo>
                  <a:lnTo>
                    <a:pt x="1291" y="173"/>
                  </a:lnTo>
                  <a:lnTo>
                    <a:pt x="1292" y="173"/>
                  </a:lnTo>
                  <a:lnTo>
                    <a:pt x="1294" y="175"/>
                  </a:lnTo>
                  <a:lnTo>
                    <a:pt x="1295" y="176"/>
                  </a:lnTo>
                  <a:lnTo>
                    <a:pt x="1305" y="176"/>
                  </a:lnTo>
                  <a:lnTo>
                    <a:pt x="1308" y="177"/>
                  </a:lnTo>
                  <a:lnTo>
                    <a:pt x="1310" y="179"/>
                  </a:lnTo>
                  <a:lnTo>
                    <a:pt x="1311" y="182"/>
                  </a:lnTo>
                  <a:lnTo>
                    <a:pt x="1312" y="185"/>
                  </a:lnTo>
                  <a:lnTo>
                    <a:pt x="1314" y="187"/>
                  </a:lnTo>
                  <a:lnTo>
                    <a:pt x="1316" y="189"/>
                  </a:lnTo>
                  <a:lnTo>
                    <a:pt x="1317" y="189"/>
                  </a:lnTo>
                  <a:lnTo>
                    <a:pt x="1322" y="187"/>
                  </a:lnTo>
                  <a:lnTo>
                    <a:pt x="1337" y="188"/>
                  </a:lnTo>
                  <a:lnTo>
                    <a:pt x="1340" y="188"/>
                  </a:lnTo>
                  <a:lnTo>
                    <a:pt x="1340" y="191"/>
                  </a:lnTo>
                  <a:lnTo>
                    <a:pt x="1340" y="192"/>
                  </a:lnTo>
                  <a:lnTo>
                    <a:pt x="1341" y="192"/>
                  </a:lnTo>
                  <a:lnTo>
                    <a:pt x="1343" y="192"/>
                  </a:lnTo>
                  <a:lnTo>
                    <a:pt x="1345" y="197"/>
                  </a:lnTo>
                  <a:lnTo>
                    <a:pt x="1347" y="199"/>
                  </a:lnTo>
                  <a:lnTo>
                    <a:pt x="1350" y="205"/>
                  </a:lnTo>
                  <a:lnTo>
                    <a:pt x="1351" y="208"/>
                  </a:lnTo>
                  <a:lnTo>
                    <a:pt x="1351" y="209"/>
                  </a:lnTo>
                  <a:lnTo>
                    <a:pt x="1350" y="211"/>
                  </a:lnTo>
                  <a:lnTo>
                    <a:pt x="1350" y="212"/>
                  </a:lnTo>
                  <a:lnTo>
                    <a:pt x="1351" y="213"/>
                  </a:lnTo>
                  <a:lnTo>
                    <a:pt x="1351" y="214"/>
                  </a:lnTo>
                  <a:lnTo>
                    <a:pt x="1349" y="217"/>
                  </a:lnTo>
                  <a:lnTo>
                    <a:pt x="1349" y="219"/>
                  </a:lnTo>
                  <a:lnTo>
                    <a:pt x="1351" y="219"/>
                  </a:lnTo>
                  <a:lnTo>
                    <a:pt x="1353" y="221"/>
                  </a:lnTo>
                  <a:lnTo>
                    <a:pt x="1353" y="224"/>
                  </a:lnTo>
                  <a:lnTo>
                    <a:pt x="1351" y="225"/>
                  </a:lnTo>
                  <a:lnTo>
                    <a:pt x="1351" y="225"/>
                  </a:lnTo>
                  <a:lnTo>
                    <a:pt x="1349" y="226"/>
                  </a:lnTo>
                  <a:lnTo>
                    <a:pt x="1351" y="232"/>
                  </a:lnTo>
                  <a:lnTo>
                    <a:pt x="1351" y="234"/>
                  </a:lnTo>
                  <a:lnTo>
                    <a:pt x="1353" y="235"/>
                  </a:lnTo>
                  <a:lnTo>
                    <a:pt x="1361" y="236"/>
                  </a:lnTo>
                  <a:lnTo>
                    <a:pt x="1362" y="236"/>
                  </a:lnTo>
                  <a:lnTo>
                    <a:pt x="1364" y="235"/>
                  </a:lnTo>
                  <a:lnTo>
                    <a:pt x="1364" y="234"/>
                  </a:lnTo>
                  <a:lnTo>
                    <a:pt x="1365" y="233"/>
                  </a:lnTo>
                  <a:lnTo>
                    <a:pt x="1366" y="233"/>
                  </a:lnTo>
                  <a:lnTo>
                    <a:pt x="1374" y="231"/>
                  </a:lnTo>
                  <a:lnTo>
                    <a:pt x="1377" y="230"/>
                  </a:lnTo>
                  <a:lnTo>
                    <a:pt x="1379" y="225"/>
                  </a:lnTo>
                  <a:lnTo>
                    <a:pt x="1379" y="224"/>
                  </a:lnTo>
                  <a:lnTo>
                    <a:pt x="1380" y="224"/>
                  </a:lnTo>
                  <a:lnTo>
                    <a:pt x="1380" y="225"/>
                  </a:lnTo>
                  <a:lnTo>
                    <a:pt x="1382" y="225"/>
                  </a:lnTo>
                  <a:lnTo>
                    <a:pt x="1383" y="225"/>
                  </a:lnTo>
                  <a:lnTo>
                    <a:pt x="1385" y="225"/>
                  </a:lnTo>
                  <a:lnTo>
                    <a:pt x="1386" y="224"/>
                  </a:lnTo>
                  <a:lnTo>
                    <a:pt x="1387" y="224"/>
                  </a:lnTo>
                  <a:lnTo>
                    <a:pt x="1387" y="225"/>
                  </a:lnTo>
                  <a:lnTo>
                    <a:pt x="1389" y="226"/>
                  </a:lnTo>
                  <a:lnTo>
                    <a:pt x="1397" y="227"/>
                  </a:lnTo>
                  <a:lnTo>
                    <a:pt x="1399" y="228"/>
                  </a:lnTo>
                  <a:lnTo>
                    <a:pt x="1406" y="233"/>
                  </a:lnTo>
                  <a:lnTo>
                    <a:pt x="1410" y="234"/>
                  </a:lnTo>
                  <a:lnTo>
                    <a:pt x="1412" y="234"/>
                  </a:lnTo>
                  <a:lnTo>
                    <a:pt x="1414" y="235"/>
                  </a:lnTo>
                  <a:lnTo>
                    <a:pt x="1416" y="238"/>
                  </a:lnTo>
                  <a:lnTo>
                    <a:pt x="1418" y="245"/>
                  </a:lnTo>
                  <a:lnTo>
                    <a:pt x="1419" y="247"/>
                  </a:lnTo>
                  <a:lnTo>
                    <a:pt x="1421" y="249"/>
                  </a:lnTo>
                  <a:lnTo>
                    <a:pt x="1422" y="250"/>
                  </a:lnTo>
                  <a:lnTo>
                    <a:pt x="1424" y="250"/>
                  </a:lnTo>
                  <a:lnTo>
                    <a:pt x="1427" y="250"/>
                  </a:lnTo>
                  <a:lnTo>
                    <a:pt x="1429" y="249"/>
                  </a:lnTo>
                  <a:lnTo>
                    <a:pt x="1431" y="249"/>
                  </a:lnTo>
                  <a:lnTo>
                    <a:pt x="1433" y="247"/>
                  </a:lnTo>
                  <a:lnTo>
                    <a:pt x="1436" y="244"/>
                  </a:lnTo>
                  <a:lnTo>
                    <a:pt x="1437" y="243"/>
                  </a:lnTo>
                  <a:lnTo>
                    <a:pt x="1438" y="241"/>
                  </a:lnTo>
                  <a:lnTo>
                    <a:pt x="1438" y="240"/>
                  </a:lnTo>
                  <a:lnTo>
                    <a:pt x="1441" y="239"/>
                  </a:lnTo>
                  <a:lnTo>
                    <a:pt x="1446" y="239"/>
                  </a:lnTo>
                  <a:lnTo>
                    <a:pt x="1454" y="237"/>
                  </a:lnTo>
                  <a:lnTo>
                    <a:pt x="1458" y="236"/>
                  </a:lnTo>
                  <a:lnTo>
                    <a:pt x="1462" y="238"/>
                  </a:lnTo>
                  <a:lnTo>
                    <a:pt x="1463" y="240"/>
                  </a:lnTo>
                  <a:lnTo>
                    <a:pt x="1470" y="243"/>
                  </a:lnTo>
                  <a:lnTo>
                    <a:pt x="1474" y="244"/>
                  </a:lnTo>
                  <a:lnTo>
                    <a:pt x="1476" y="244"/>
                  </a:lnTo>
                  <a:lnTo>
                    <a:pt x="1477" y="247"/>
                  </a:lnTo>
                  <a:lnTo>
                    <a:pt x="1479" y="249"/>
                  </a:lnTo>
                  <a:lnTo>
                    <a:pt x="1482" y="251"/>
                  </a:lnTo>
                  <a:lnTo>
                    <a:pt x="1484" y="252"/>
                  </a:lnTo>
                  <a:lnTo>
                    <a:pt x="1487" y="253"/>
                  </a:lnTo>
                  <a:lnTo>
                    <a:pt x="1488" y="254"/>
                  </a:lnTo>
                  <a:lnTo>
                    <a:pt x="1490" y="254"/>
                  </a:lnTo>
                  <a:lnTo>
                    <a:pt x="1490" y="253"/>
                  </a:lnTo>
                  <a:lnTo>
                    <a:pt x="1491" y="250"/>
                  </a:lnTo>
                  <a:lnTo>
                    <a:pt x="1492" y="249"/>
                  </a:lnTo>
                  <a:lnTo>
                    <a:pt x="1494" y="249"/>
                  </a:lnTo>
                  <a:lnTo>
                    <a:pt x="1500" y="251"/>
                  </a:lnTo>
                  <a:lnTo>
                    <a:pt x="1503" y="252"/>
                  </a:lnTo>
                  <a:lnTo>
                    <a:pt x="1507" y="251"/>
                  </a:lnTo>
                  <a:lnTo>
                    <a:pt x="1505" y="249"/>
                  </a:lnTo>
                  <a:lnTo>
                    <a:pt x="1504" y="246"/>
                  </a:lnTo>
                  <a:lnTo>
                    <a:pt x="1505" y="245"/>
                  </a:lnTo>
                  <a:lnTo>
                    <a:pt x="1510" y="240"/>
                  </a:lnTo>
                  <a:lnTo>
                    <a:pt x="1513" y="239"/>
                  </a:lnTo>
                  <a:lnTo>
                    <a:pt x="1514" y="239"/>
                  </a:lnTo>
                  <a:lnTo>
                    <a:pt x="1520" y="240"/>
                  </a:lnTo>
                  <a:lnTo>
                    <a:pt x="1522" y="239"/>
                  </a:lnTo>
                  <a:lnTo>
                    <a:pt x="1524" y="238"/>
                  </a:lnTo>
                  <a:lnTo>
                    <a:pt x="1528" y="234"/>
                  </a:lnTo>
                  <a:lnTo>
                    <a:pt x="1530" y="233"/>
                  </a:lnTo>
                  <a:lnTo>
                    <a:pt x="1533" y="233"/>
                  </a:lnTo>
                  <a:lnTo>
                    <a:pt x="1535" y="233"/>
                  </a:lnTo>
                  <a:lnTo>
                    <a:pt x="1536" y="232"/>
                  </a:lnTo>
                  <a:lnTo>
                    <a:pt x="1540" y="229"/>
                  </a:lnTo>
                  <a:lnTo>
                    <a:pt x="1545" y="231"/>
                  </a:lnTo>
                  <a:lnTo>
                    <a:pt x="1547" y="229"/>
                  </a:lnTo>
                  <a:lnTo>
                    <a:pt x="1548" y="229"/>
                  </a:lnTo>
                  <a:lnTo>
                    <a:pt x="1552" y="230"/>
                  </a:lnTo>
                  <a:lnTo>
                    <a:pt x="1553" y="230"/>
                  </a:lnTo>
                  <a:lnTo>
                    <a:pt x="1554" y="232"/>
                  </a:lnTo>
                  <a:lnTo>
                    <a:pt x="1555" y="233"/>
                  </a:lnTo>
                  <a:lnTo>
                    <a:pt x="1556" y="235"/>
                  </a:lnTo>
                  <a:lnTo>
                    <a:pt x="1558" y="236"/>
                  </a:lnTo>
                  <a:lnTo>
                    <a:pt x="1559" y="237"/>
                  </a:lnTo>
                  <a:lnTo>
                    <a:pt x="1563" y="237"/>
                  </a:lnTo>
                  <a:lnTo>
                    <a:pt x="1566" y="237"/>
                  </a:lnTo>
                  <a:lnTo>
                    <a:pt x="1572" y="236"/>
                  </a:lnTo>
                  <a:lnTo>
                    <a:pt x="1572" y="238"/>
                  </a:lnTo>
                  <a:lnTo>
                    <a:pt x="1570" y="242"/>
                  </a:lnTo>
                  <a:lnTo>
                    <a:pt x="1571" y="245"/>
                  </a:lnTo>
                  <a:lnTo>
                    <a:pt x="1571" y="248"/>
                  </a:lnTo>
                  <a:lnTo>
                    <a:pt x="1573" y="249"/>
                  </a:lnTo>
                  <a:lnTo>
                    <a:pt x="1575" y="251"/>
                  </a:lnTo>
                  <a:lnTo>
                    <a:pt x="1578" y="251"/>
                  </a:lnTo>
                  <a:lnTo>
                    <a:pt x="1581" y="251"/>
                  </a:lnTo>
                  <a:lnTo>
                    <a:pt x="1582" y="253"/>
                  </a:lnTo>
                  <a:lnTo>
                    <a:pt x="1583" y="253"/>
                  </a:lnTo>
                  <a:lnTo>
                    <a:pt x="1584" y="252"/>
                  </a:lnTo>
                  <a:lnTo>
                    <a:pt x="1586" y="252"/>
                  </a:lnTo>
                  <a:lnTo>
                    <a:pt x="1589" y="254"/>
                  </a:lnTo>
                  <a:lnTo>
                    <a:pt x="1586" y="260"/>
                  </a:lnTo>
                  <a:lnTo>
                    <a:pt x="1585" y="262"/>
                  </a:lnTo>
                  <a:lnTo>
                    <a:pt x="1585" y="265"/>
                  </a:lnTo>
                  <a:lnTo>
                    <a:pt x="1584" y="266"/>
                  </a:lnTo>
                  <a:lnTo>
                    <a:pt x="1583" y="267"/>
                  </a:lnTo>
                  <a:lnTo>
                    <a:pt x="1582" y="269"/>
                  </a:lnTo>
                  <a:lnTo>
                    <a:pt x="1581" y="268"/>
                  </a:lnTo>
                  <a:lnTo>
                    <a:pt x="1576" y="269"/>
                  </a:lnTo>
                  <a:lnTo>
                    <a:pt x="1572" y="267"/>
                  </a:lnTo>
                  <a:lnTo>
                    <a:pt x="1570" y="265"/>
                  </a:lnTo>
                  <a:lnTo>
                    <a:pt x="1568" y="266"/>
                  </a:lnTo>
                  <a:lnTo>
                    <a:pt x="1565" y="269"/>
                  </a:lnTo>
                  <a:lnTo>
                    <a:pt x="1564" y="273"/>
                  </a:lnTo>
                  <a:lnTo>
                    <a:pt x="1563" y="278"/>
                  </a:lnTo>
                  <a:lnTo>
                    <a:pt x="1563" y="282"/>
                  </a:lnTo>
                  <a:lnTo>
                    <a:pt x="1564" y="286"/>
                  </a:lnTo>
                  <a:lnTo>
                    <a:pt x="1566" y="288"/>
                  </a:lnTo>
                  <a:lnTo>
                    <a:pt x="1571" y="291"/>
                  </a:lnTo>
                  <a:lnTo>
                    <a:pt x="1573" y="294"/>
                  </a:lnTo>
                  <a:lnTo>
                    <a:pt x="1576" y="298"/>
                  </a:lnTo>
                  <a:lnTo>
                    <a:pt x="1576" y="301"/>
                  </a:lnTo>
                  <a:lnTo>
                    <a:pt x="1574" y="301"/>
                  </a:lnTo>
                  <a:lnTo>
                    <a:pt x="1574" y="304"/>
                  </a:lnTo>
                  <a:lnTo>
                    <a:pt x="1575" y="306"/>
                  </a:lnTo>
                  <a:lnTo>
                    <a:pt x="1575" y="310"/>
                  </a:lnTo>
                  <a:lnTo>
                    <a:pt x="1575" y="311"/>
                  </a:lnTo>
                  <a:lnTo>
                    <a:pt x="1576" y="312"/>
                  </a:lnTo>
                  <a:lnTo>
                    <a:pt x="1578" y="314"/>
                  </a:lnTo>
                  <a:lnTo>
                    <a:pt x="1579" y="316"/>
                  </a:lnTo>
                  <a:lnTo>
                    <a:pt x="1579" y="319"/>
                  </a:lnTo>
                  <a:lnTo>
                    <a:pt x="1575" y="325"/>
                  </a:lnTo>
                  <a:lnTo>
                    <a:pt x="1574" y="328"/>
                  </a:lnTo>
                  <a:lnTo>
                    <a:pt x="1572" y="331"/>
                  </a:lnTo>
                  <a:lnTo>
                    <a:pt x="1568" y="336"/>
                  </a:lnTo>
                  <a:lnTo>
                    <a:pt x="1563" y="335"/>
                  </a:lnTo>
                  <a:lnTo>
                    <a:pt x="1559" y="339"/>
                  </a:lnTo>
                  <a:lnTo>
                    <a:pt x="1558" y="344"/>
                  </a:lnTo>
                  <a:lnTo>
                    <a:pt x="1554" y="346"/>
                  </a:lnTo>
                  <a:lnTo>
                    <a:pt x="1543" y="354"/>
                  </a:lnTo>
                  <a:lnTo>
                    <a:pt x="1540" y="358"/>
                  </a:lnTo>
                  <a:lnTo>
                    <a:pt x="1536" y="359"/>
                  </a:lnTo>
                  <a:lnTo>
                    <a:pt x="1534" y="360"/>
                  </a:lnTo>
                  <a:lnTo>
                    <a:pt x="1530" y="361"/>
                  </a:lnTo>
                  <a:lnTo>
                    <a:pt x="1529" y="361"/>
                  </a:lnTo>
                  <a:lnTo>
                    <a:pt x="1528" y="362"/>
                  </a:lnTo>
                  <a:lnTo>
                    <a:pt x="1526" y="364"/>
                  </a:lnTo>
                  <a:lnTo>
                    <a:pt x="1525" y="366"/>
                  </a:lnTo>
                  <a:lnTo>
                    <a:pt x="1524" y="366"/>
                  </a:lnTo>
                  <a:lnTo>
                    <a:pt x="1523" y="366"/>
                  </a:lnTo>
                  <a:lnTo>
                    <a:pt x="1521" y="370"/>
                  </a:lnTo>
                  <a:lnTo>
                    <a:pt x="1505" y="377"/>
                  </a:lnTo>
                  <a:lnTo>
                    <a:pt x="1480" y="388"/>
                  </a:lnTo>
                  <a:lnTo>
                    <a:pt x="1477" y="391"/>
                  </a:lnTo>
                  <a:lnTo>
                    <a:pt x="1469" y="396"/>
                  </a:lnTo>
                  <a:lnTo>
                    <a:pt x="1461" y="401"/>
                  </a:lnTo>
                  <a:lnTo>
                    <a:pt x="1457" y="404"/>
                  </a:lnTo>
                  <a:lnTo>
                    <a:pt x="1453" y="407"/>
                  </a:lnTo>
                  <a:lnTo>
                    <a:pt x="1447" y="419"/>
                  </a:lnTo>
                  <a:lnTo>
                    <a:pt x="1444" y="424"/>
                  </a:lnTo>
                  <a:lnTo>
                    <a:pt x="1440" y="428"/>
                  </a:lnTo>
                  <a:lnTo>
                    <a:pt x="1430" y="432"/>
                  </a:lnTo>
                  <a:lnTo>
                    <a:pt x="1425" y="434"/>
                  </a:lnTo>
                  <a:lnTo>
                    <a:pt x="1417" y="435"/>
                  </a:lnTo>
                  <a:lnTo>
                    <a:pt x="1408" y="437"/>
                  </a:lnTo>
                  <a:lnTo>
                    <a:pt x="1406" y="438"/>
                  </a:lnTo>
                  <a:lnTo>
                    <a:pt x="1404" y="439"/>
                  </a:lnTo>
                  <a:lnTo>
                    <a:pt x="1400" y="439"/>
                  </a:lnTo>
                  <a:lnTo>
                    <a:pt x="1375" y="447"/>
                  </a:lnTo>
                  <a:lnTo>
                    <a:pt x="1365" y="447"/>
                  </a:lnTo>
                  <a:lnTo>
                    <a:pt x="1333" y="459"/>
                  </a:lnTo>
                  <a:lnTo>
                    <a:pt x="1325" y="461"/>
                  </a:lnTo>
                  <a:lnTo>
                    <a:pt x="1324" y="462"/>
                  </a:lnTo>
                  <a:lnTo>
                    <a:pt x="1321" y="466"/>
                  </a:lnTo>
                  <a:lnTo>
                    <a:pt x="1321" y="467"/>
                  </a:lnTo>
                  <a:lnTo>
                    <a:pt x="1320" y="468"/>
                  </a:lnTo>
                  <a:lnTo>
                    <a:pt x="1319" y="469"/>
                  </a:lnTo>
                  <a:lnTo>
                    <a:pt x="1316" y="467"/>
                  </a:lnTo>
                  <a:lnTo>
                    <a:pt x="1315" y="467"/>
                  </a:lnTo>
                  <a:lnTo>
                    <a:pt x="1309" y="467"/>
                  </a:lnTo>
                  <a:lnTo>
                    <a:pt x="1304" y="468"/>
                  </a:lnTo>
                  <a:lnTo>
                    <a:pt x="1299" y="470"/>
                  </a:lnTo>
                  <a:lnTo>
                    <a:pt x="1296" y="472"/>
                  </a:lnTo>
                  <a:lnTo>
                    <a:pt x="1282" y="486"/>
                  </a:lnTo>
                  <a:lnTo>
                    <a:pt x="1275" y="496"/>
                  </a:lnTo>
                  <a:lnTo>
                    <a:pt x="1261" y="509"/>
                  </a:lnTo>
                  <a:lnTo>
                    <a:pt x="1259" y="514"/>
                  </a:lnTo>
                  <a:lnTo>
                    <a:pt x="1261" y="516"/>
                  </a:lnTo>
                  <a:lnTo>
                    <a:pt x="1265" y="518"/>
                  </a:lnTo>
                  <a:lnTo>
                    <a:pt x="1267" y="518"/>
                  </a:lnTo>
                  <a:lnTo>
                    <a:pt x="1267" y="517"/>
                  </a:lnTo>
                  <a:lnTo>
                    <a:pt x="1267" y="516"/>
                  </a:lnTo>
                  <a:lnTo>
                    <a:pt x="1265" y="514"/>
                  </a:lnTo>
                  <a:lnTo>
                    <a:pt x="1267" y="514"/>
                  </a:lnTo>
                  <a:lnTo>
                    <a:pt x="1269" y="515"/>
                  </a:lnTo>
                  <a:lnTo>
                    <a:pt x="1271" y="517"/>
                  </a:lnTo>
                  <a:lnTo>
                    <a:pt x="1274" y="521"/>
                  </a:lnTo>
                  <a:lnTo>
                    <a:pt x="1277" y="524"/>
                  </a:lnTo>
                  <a:lnTo>
                    <a:pt x="1279" y="523"/>
                  </a:lnTo>
                  <a:lnTo>
                    <a:pt x="1281" y="524"/>
                  </a:lnTo>
                  <a:lnTo>
                    <a:pt x="1281" y="528"/>
                  </a:lnTo>
                  <a:lnTo>
                    <a:pt x="1279" y="532"/>
                  </a:lnTo>
                  <a:lnTo>
                    <a:pt x="1278" y="532"/>
                  </a:lnTo>
                  <a:lnTo>
                    <a:pt x="1270" y="535"/>
                  </a:lnTo>
                  <a:lnTo>
                    <a:pt x="1266" y="538"/>
                  </a:lnTo>
                  <a:lnTo>
                    <a:pt x="1260" y="548"/>
                  </a:lnTo>
                  <a:lnTo>
                    <a:pt x="1257" y="552"/>
                  </a:lnTo>
                  <a:lnTo>
                    <a:pt x="1253" y="553"/>
                  </a:lnTo>
                  <a:lnTo>
                    <a:pt x="1249" y="554"/>
                  </a:lnTo>
                  <a:lnTo>
                    <a:pt x="1245" y="549"/>
                  </a:lnTo>
                  <a:lnTo>
                    <a:pt x="1252" y="548"/>
                  </a:lnTo>
                  <a:lnTo>
                    <a:pt x="1255" y="550"/>
                  </a:lnTo>
                  <a:lnTo>
                    <a:pt x="1259" y="547"/>
                  </a:lnTo>
                  <a:lnTo>
                    <a:pt x="1263" y="540"/>
                  </a:lnTo>
                  <a:lnTo>
                    <a:pt x="1260" y="539"/>
                  </a:lnTo>
                  <a:lnTo>
                    <a:pt x="1257" y="540"/>
                  </a:lnTo>
                  <a:lnTo>
                    <a:pt x="1246" y="543"/>
                  </a:lnTo>
                  <a:lnTo>
                    <a:pt x="1244" y="545"/>
                  </a:lnTo>
                  <a:lnTo>
                    <a:pt x="1242" y="547"/>
                  </a:lnTo>
                  <a:lnTo>
                    <a:pt x="1240" y="550"/>
                  </a:lnTo>
                  <a:lnTo>
                    <a:pt x="1236" y="559"/>
                  </a:lnTo>
                  <a:lnTo>
                    <a:pt x="1235" y="565"/>
                  </a:lnTo>
                  <a:lnTo>
                    <a:pt x="1232" y="568"/>
                  </a:lnTo>
                  <a:lnTo>
                    <a:pt x="1230" y="570"/>
                  </a:lnTo>
                  <a:lnTo>
                    <a:pt x="1228" y="573"/>
                  </a:lnTo>
                  <a:lnTo>
                    <a:pt x="1227" y="578"/>
                  </a:lnTo>
                  <a:lnTo>
                    <a:pt x="1224" y="581"/>
                  </a:lnTo>
                  <a:lnTo>
                    <a:pt x="1215" y="598"/>
                  </a:lnTo>
                  <a:lnTo>
                    <a:pt x="1213" y="600"/>
                  </a:lnTo>
                  <a:lnTo>
                    <a:pt x="1211" y="603"/>
                  </a:lnTo>
                  <a:lnTo>
                    <a:pt x="1209" y="605"/>
                  </a:lnTo>
                  <a:lnTo>
                    <a:pt x="1204" y="610"/>
                  </a:lnTo>
                  <a:lnTo>
                    <a:pt x="1197" y="616"/>
                  </a:lnTo>
                  <a:lnTo>
                    <a:pt x="1190" y="632"/>
                  </a:lnTo>
                  <a:lnTo>
                    <a:pt x="1186" y="635"/>
                  </a:lnTo>
                  <a:lnTo>
                    <a:pt x="1179" y="639"/>
                  </a:lnTo>
                  <a:lnTo>
                    <a:pt x="1176" y="644"/>
                  </a:lnTo>
                  <a:lnTo>
                    <a:pt x="1170" y="657"/>
                  </a:lnTo>
                  <a:lnTo>
                    <a:pt x="1167" y="661"/>
                  </a:lnTo>
                  <a:lnTo>
                    <a:pt x="1160" y="670"/>
                  </a:lnTo>
                  <a:lnTo>
                    <a:pt x="1146" y="692"/>
                  </a:lnTo>
                  <a:lnTo>
                    <a:pt x="1145" y="693"/>
                  </a:lnTo>
                  <a:lnTo>
                    <a:pt x="1145" y="698"/>
                  </a:lnTo>
                  <a:lnTo>
                    <a:pt x="1144" y="700"/>
                  </a:lnTo>
                  <a:lnTo>
                    <a:pt x="1144" y="703"/>
                  </a:lnTo>
                  <a:lnTo>
                    <a:pt x="1141" y="706"/>
                  </a:lnTo>
                  <a:lnTo>
                    <a:pt x="1139" y="709"/>
                  </a:lnTo>
                  <a:lnTo>
                    <a:pt x="1137" y="712"/>
                  </a:lnTo>
                  <a:lnTo>
                    <a:pt x="1136" y="714"/>
                  </a:lnTo>
                  <a:lnTo>
                    <a:pt x="1136" y="716"/>
                  </a:lnTo>
                  <a:lnTo>
                    <a:pt x="1131" y="722"/>
                  </a:lnTo>
                  <a:lnTo>
                    <a:pt x="1130" y="725"/>
                  </a:lnTo>
                  <a:lnTo>
                    <a:pt x="1129" y="731"/>
                  </a:lnTo>
                  <a:lnTo>
                    <a:pt x="1130" y="738"/>
                  </a:lnTo>
                  <a:lnTo>
                    <a:pt x="1130" y="746"/>
                  </a:lnTo>
                  <a:lnTo>
                    <a:pt x="1133" y="757"/>
                  </a:lnTo>
                  <a:lnTo>
                    <a:pt x="1141" y="774"/>
                  </a:lnTo>
                  <a:lnTo>
                    <a:pt x="1143" y="777"/>
                  </a:lnTo>
                  <a:lnTo>
                    <a:pt x="1144" y="780"/>
                  </a:lnTo>
                  <a:lnTo>
                    <a:pt x="1143" y="781"/>
                  </a:lnTo>
                  <a:lnTo>
                    <a:pt x="1141" y="782"/>
                  </a:lnTo>
                  <a:lnTo>
                    <a:pt x="1141" y="785"/>
                  </a:lnTo>
                  <a:lnTo>
                    <a:pt x="1143" y="790"/>
                  </a:lnTo>
                  <a:lnTo>
                    <a:pt x="1144" y="796"/>
                  </a:lnTo>
                  <a:lnTo>
                    <a:pt x="1147" y="802"/>
                  </a:lnTo>
                  <a:lnTo>
                    <a:pt x="1151" y="809"/>
                  </a:lnTo>
                  <a:lnTo>
                    <a:pt x="1156" y="817"/>
                  </a:lnTo>
                  <a:lnTo>
                    <a:pt x="1158" y="819"/>
                  </a:lnTo>
                  <a:lnTo>
                    <a:pt x="1163" y="823"/>
                  </a:lnTo>
                  <a:lnTo>
                    <a:pt x="1167" y="828"/>
                  </a:lnTo>
                  <a:lnTo>
                    <a:pt x="1169" y="830"/>
                  </a:lnTo>
                  <a:lnTo>
                    <a:pt x="1173" y="831"/>
                  </a:lnTo>
                  <a:lnTo>
                    <a:pt x="1179" y="832"/>
                  </a:lnTo>
                  <a:lnTo>
                    <a:pt x="1185" y="834"/>
                  </a:lnTo>
                  <a:lnTo>
                    <a:pt x="1190" y="837"/>
                  </a:lnTo>
                  <a:lnTo>
                    <a:pt x="1194" y="841"/>
                  </a:lnTo>
                  <a:lnTo>
                    <a:pt x="1193" y="841"/>
                  </a:lnTo>
                  <a:lnTo>
                    <a:pt x="1192" y="842"/>
                  </a:lnTo>
                  <a:lnTo>
                    <a:pt x="1194" y="843"/>
                  </a:lnTo>
                  <a:lnTo>
                    <a:pt x="1195" y="844"/>
                  </a:lnTo>
                  <a:lnTo>
                    <a:pt x="1198" y="847"/>
                  </a:lnTo>
                  <a:lnTo>
                    <a:pt x="1200" y="846"/>
                  </a:lnTo>
                  <a:lnTo>
                    <a:pt x="1200" y="848"/>
                  </a:lnTo>
                  <a:lnTo>
                    <a:pt x="1200" y="851"/>
                  </a:lnTo>
                  <a:lnTo>
                    <a:pt x="1200" y="852"/>
                  </a:lnTo>
                  <a:lnTo>
                    <a:pt x="1197" y="852"/>
                  </a:lnTo>
                  <a:lnTo>
                    <a:pt x="1195" y="853"/>
                  </a:lnTo>
                  <a:lnTo>
                    <a:pt x="1193" y="854"/>
                  </a:lnTo>
                  <a:lnTo>
                    <a:pt x="1191" y="856"/>
                  </a:lnTo>
                  <a:lnTo>
                    <a:pt x="1190" y="859"/>
                  </a:lnTo>
                  <a:lnTo>
                    <a:pt x="1190" y="860"/>
                  </a:lnTo>
                  <a:lnTo>
                    <a:pt x="1187" y="860"/>
                  </a:lnTo>
                  <a:lnTo>
                    <a:pt x="1186" y="861"/>
                  </a:lnTo>
                  <a:lnTo>
                    <a:pt x="1184" y="863"/>
                  </a:lnTo>
                  <a:lnTo>
                    <a:pt x="1183" y="863"/>
                  </a:lnTo>
                  <a:lnTo>
                    <a:pt x="1182" y="865"/>
                  </a:lnTo>
                  <a:lnTo>
                    <a:pt x="1180" y="866"/>
                  </a:lnTo>
                  <a:lnTo>
                    <a:pt x="1181" y="869"/>
                  </a:lnTo>
                  <a:lnTo>
                    <a:pt x="1179" y="868"/>
                  </a:lnTo>
                  <a:lnTo>
                    <a:pt x="1177" y="868"/>
                  </a:lnTo>
                  <a:lnTo>
                    <a:pt x="1175" y="869"/>
                  </a:lnTo>
                  <a:lnTo>
                    <a:pt x="1173" y="870"/>
                  </a:lnTo>
                  <a:lnTo>
                    <a:pt x="1169" y="870"/>
                  </a:lnTo>
                  <a:lnTo>
                    <a:pt x="1167" y="870"/>
                  </a:lnTo>
                  <a:lnTo>
                    <a:pt x="1166" y="872"/>
                  </a:lnTo>
                  <a:lnTo>
                    <a:pt x="1164" y="875"/>
                  </a:lnTo>
                  <a:lnTo>
                    <a:pt x="1164" y="877"/>
                  </a:lnTo>
                  <a:lnTo>
                    <a:pt x="1165" y="879"/>
                  </a:lnTo>
                  <a:lnTo>
                    <a:pt x="1164" y="882"/>
                  </a:lnTo>
                  <a:lnTo>
                    <a:pt x="1162" y="884"/>
                  </a:lnTo>
                  <a:lnTo>
                    <a:pt x="1160" y="885"/>
                  </a:lnTo>
                  <a:lnTo>
                    <a:pt x="1154" y="885"/>
                  </a:lnTo>
                  <a:lnTo>
                    <a:pt x="1148" y="886"/>
                  </a:lnTo>
                  <a:lnTo>
                    <a:pt x="1145" y="887"/>
                  </a:lnTo>
                  <a:lnTo>
                    <a:pt x="1142" y="890"/>
                  </a:lnTo>
                  <a:lnTo>
                    <a:pt x="1129" y="895"/>
                  </a:lnTo>
                  <a:lnTo>
                    <a:pt x="1127" y="896"/>
                  </a:lnTo>
                  <a:lnTo>
                    <a:pt x="1126" y="898"/>
                  </a:lnTo>
                  <a:lnTo>
                    <a:pt x="1125" y="899"/>
                  </a:lnTo>
                  <a:lnTo>
                    <a:pt x="1121" y="904"/>
                  </a:lnTo>
                  <a:lnTo>
                    <a:pt x="1120" y="907"/>
                  </a:lnTo>
                  <a:lnTo>
                    <a:pt x="1120" y="910"/>
                  </a:lnTo>
                  <a:lnTo>
                    <a:pt x="1120" y="912"/>
                  </a:lnTo>
                  <a:lnTo>
                    <a:pt x="1119" y="912"/>
                  </a:lnTo>
                  <a:lnTo>
                    <a:pt x="1115" y="913"/>
                  </a:lnTo>
                  <a:lnTo>
                    <a:pt x="1113" y="913"/>
                  </a:lnTo>
                  <a:lnTo>
                    <a:pt x="1112" y="915"/>
                  </a:lnTo>
                  <a:lnTo>
                    <a:pt x="1111" y="917"/>
                  </a:lnTo>
                  <a:lnTo>
                    <a:pt x="1107" y="917"/>
                  </a:lnTo>
                  <a:lnTo>
                    <a:pt x="1105" y="922"/>
                  </a:lnTo>
                  <a:lnTo>
                    <a:pt x="1107" y="938"/>
                  </a:lnTo>
                  <a:lnTo>
                    <a:pt x="1106" y="940"/>
                  </a:lnTo>
                  <a:lnTo>
                    <a:pt x="1104" y="940"/>
                  </a:lnTo>
                  <a:lnTo>
                    <a:pt x="1099" y="940"/>
                  </a:lnTo>
                  <a:lnTo>
                    <a:pt x="1097" y="941"/>
                  </a:lnTo>
                  <a:lnTo>
                    <a:pt x="1094" y="943"/>
                  </a:lnTo>
                  <a:lnTo>
                    <a:pt x="1093" y="944"/>
                  </a:lnTo>
                  <a:lnTo>
                    <a:pt x="1091" y="947"/>
                  </a:lnTo>
                  <a:lnTo>
                    <a:pt x="1090" y="949"/>
                  </a:lnTo>
                  <a:lnTo>
                    <a:pt x="1090" y="952"/>
                  </a:lnTo>
                  <a:lnTo>
                    <a:pt x="1089" y="959"/>
                  </a:lnTo>
                  <a:lnTo>
                    <a:pt x="1089" y="969"/>
                  </a:lnTo>
                  <a:lnTo>
                    <a:pt x="1089" y="972"/>
                  </a:lnTo>
                  <a:lnTo>
                    <a:pt x="1087" y="974"/>
                  </a:lnTo>
                  <a:lnTo>
                    <a:pt x="1084" y="975"/>
                  </a:lnTo>
                  <a:lnTo>
                    <a:pt x="1081" y="978"/>
                  </a:lnTo>
                  <a:lnTo>
                    <a:pt x="1080" y="980"/>
                  </a:lnTo>
                  <a:lnTo>
                    <a:pt x="1075" y="993"/>
                  </a:lnTo>
                  <a:lnTo>
                    <a:pt x="1075" y="995"/>
                  </a:lnTo>
                  <a:lnTo>
                    <a:pt x="1075" y="1002"/>
                  </a:lnTo>
                  <a:lnTo>
                    <a:pt x="1075" y="1003"/>
                  </a:lnTo>
                  <a:lnTo>
                    <a:pt x="1072" y="999"/>
                  </a:lnTo>
                  <a:lnTo>
                    <a:pt x="1069" y="1008"/>
                  </a:lnTo>
                  <a:lnTo>
                    <a:pt x="1067" y="1009"/>
                  </a:lnTo>
                  <a:lnTo>
                    <a:pt x="1064" y="1010"/>
                  </a:lnTo>
                  <a:lnTo>
                    <a:pt x="1063" y="1012"/>
                  </a:lnTo>
                  <a:lnTo>
                    <a:pt x="1063" y="1015"/>
                  </a:lnTo>
                  <a:lnTo>
                    <a:pt x="1068" y="1022"/>
                  </a:lnTo>
                  <a:lnTo>
                    <a:pt x="1069" y="1024"/>
                  </a:lnTo>
                  <a:lnTo>
                    <a:pt x="1073" y="1027"/>
                  </a:lnTo>
                  <a:lnTo>
                    <a:pt x="1075" y="1028"/>
                  </a:lnTo>
                  <a:lnTo>
                    <a:pt x="1078" y="1028"/>
                  </a:lnTo>
                  <a:lnTo>
                    <a:pt x="1079" y="1026"/>
                  </a:lnTo>
                  <a:lnTo>
                    <a:pt x="1082" y="1028"/>
                  </a:lnTo>
                  <a:lnTo>
                    <a:pt x="1082" y="1030"/>
                  </a:lnTo>
                  <a:lnTo>
                    <a:pt x="1082" y="1032"/>
                  </a:lnTo>
                  <a:lnTo>
                    <a:pt x="1080" y="1033"/>
                  </a:lnTo>
                  <a:lnTo>
                    <a:pt x="1079" y="1034"/>
                  </a:lnTo>
                  <a:lnTo>
                    <a:pt x="1078" y="1035"/>
                  </a:lnTo>
                  <a:lnTo>
                    <a:pt x="1077" y="1035"/>
                  </a:lnTo>
                  <a:lnTo>
                    <a:pt x="1075" y="1034"/>
                  </a:lnTo>
                  <a:lnTo>
                    <a:pt x="1075" y="1035"/>
                  </a:lnTo>
                  <a:lnTo>
                    <a:pt x="1072" y="1036"/>
                  </a:lnTo>
                  <a:lnTo>
                    <a:pt x="1069" y="1037"/>
                  </a:lnTo>
                  <a:lnTo>
                    <a:pt x="1066" y="1039"/>
                  </a:lnTo>
                  <a:lnTo>
                    <a:pt x="1061" y="1039"/>
                  </a:lnTo>
                  <a:lnTo>
                    <a:pt x="1059" y="1039"/>
                  </a:lnTo>
                  <a:lnTo>
                    <a:pt x="1057" y="1040"/>
                  </a:lnTo>
                  <a:lnTo>
                    <a:pt x="1054" y="1042"/>
                  </a:lnTo>
                  <a:lnTo>
                    <a:pt x="1053" y="1041"/>
                  </a:lnTo>
                  <a:lnTo>
                    <a:pt x="1049" y="1039"/>
                  </a:lnTo>
                  <a:lnTo>
                    <a:pt x="1044" y="1038"/>
                  </a:lnTo>
                  <a:lnTo>
                    <a:pt x="1036" y="1038"/>
                  </a:lnTo>
                  <a:lnTo>
                    <a:pt x="1034" y="1038"/>
                  </a:lnTo>
                  <a:lnTo>
                    <a:pt x="1032" y="1039"/>
                  </a:lnTo>
                  <a:lnTo>
                    <a:pt x="1030" y="1040"/>
                  </a:lnTo>
                  <a:lnTo>
                    <a:pt x="1029" y="1042"/>
                  </a:lnTo>
                  <a:lnTo>
                    <a:pt x="1030" y="1043"/>
                  </a:lnTo>
                  <a:lnTo>
                    <a:pt x="1031" y="1046"/>
                  </a:lnTo>
                  <a:lnTo>
                    <a:pt x="1028" y="1045"/>
                  </a:lnTo>
                  <a:lnTo>
                    <a:pt x="1024" y="1044"/>
                  </a:lnTo>
                  <a:lnTo>
                    <a:pt x="1023" y="1042"/>
                  </a:lnTo>
                  <a:lnTo>
                    <a:pt x="1023" y="1041"/>
                  </a:lnTo>
                  <a:lnTo>
                    <a:pt x="1020" y="1040"/>
                  </a:lnTo>
                  <a:lnTo>
                    <a:pt x="1016" y="1039"/>
                  </a:lnTo>
                  <a:lnTo>
                    <a:pt x="1014" y="1038"/>
                  </a:lnTo>
                  <a:lnTo>
                    <a:pt x="1012" y="1040"/>
                  </a:lnTo>
                  <a:lnTo>
                    <a:pt x="1012" y="1042"/>
                  </a:lnTo>
                  <a:lnTo>
                    <a:pt x="1008" y="1042"/>
                  </a:lnTo>
                  <a:lnTo>
                    <a:pt x="1005" y="1041"/>
                  </a:lnTo>
                  <a:lnTo>
                    <a:pt x="1001" y="1043"/>
                  </a:lnTo>
                  <a:lnTo>
                    <a:pt x="999" y="1045"/>
                  </a:lnTo>
                  <a:lnTo>
                    <a:pt x="993" y="1049"/>
                  </a:lnTo>
                  <a:lnTo>
                    <a:pt x="991" y="1051"/>
                  </a:lnTo>
                  <a:lnTo>
                    <a:pt x="988" y="1051"/>
                  </a:lnTo>
                  <a:lnTo>
                    <a:pt x="987" y="1052"/>
                  </a:lnTo>
                  <a:lnTo>
                    <a:pt x="986" y="1053"/>
                  </a:lnTo>
                  <a:lnTo>
                    <a:pt x="985" y="1053"/>
                  </a:lnTo>
                  <a:lnTo>
                    <a:pt x="985" y="1054"/>
                  </a:lnTo>
                  <a:lnTo>
                    <a:pt x="984" y="1055"/>
                  </a:lnTo>
                  <a:lnTo>
                    <a:pt x="983" y="1061"/>
                  </a:lnTo>
                  <a:lnTo>
                    <a:pt x="983" y="1062"/>
                  </a:lnTo>
                  <a:lnTo>
                    <a:pt x="982" y="1062"/>
                  </a:lnTo>
                  <a:lnTo>
                    <a:pt x="982" y="1062"/>
                  </a:lnTo>
                  <a:lnTo>
                    <a:pt x="981" y="1062"/>
                  </a:lnTo>
                  <a:lnTo>
                    <a:pt x="980" y="1062"/>
                  </a:lnTo>
                  <a:lnTo>
                    <a:pt x="979" y="1062"/>
                  </a:lnTo>
                  <a:lnTo>
                    <a:pt x="977" y="1065"/>
                  </a:lnTo>
                  <a:lnTo>
                    <a:pt x="975" y="1065"/>
                  </a:lnTo>
                  <a:lnTo>
                    <a:pt x="973" y="1065"/>
                  </a:lnTo>
                  <a:lnTo>
                    <a:pt x="967" y="1068"/>
                  </a:lnTo>
                  <a:lnTo>
                    <a:pt x="964" y="1070"/>
                  </a:lnTo>
                  <a:lnTo>
                    <a:pt x="963" y="1072"/>
                  </a:lnTo>
                  <a:lnTo>
                    <a:pt x="962" y="1072"/>
                  </a:lnTo>
                  <a:lnTo>
                    <a:pt x="960" y="1072"/>
                  </a:lnTo>
                  <a:lnTo>
                    <a:pt x="959" y="1074"/>
                  </a:lnTo>
                  <a:lnTo>
                    <a:pt x="959" y="1077"/>
                  </a:lnTo>
                  <a:lnTo>
                    <a:pt x="957" y="1080"/>
                  </a:lnTo>
                  <a:lnTo>
                    <a:pt x="953" y="1086"/>
                  </a:lnTo>
                  <a:lnTo>
                    <a:pt x="946" y="1093"/>
                  </a:lnTo>
                  <a:lnTo>
                    <a:pt x="942" y="1098"/>
                  </a:lnTo>
                  <a:lnTo>
                    <a:pt x="940" y="1104"/>
                  </a:lnTo>
                  <a:lnTo>
                    <a:pt x="939" y="1109"/>
                  </a:lnTo>
                  <a:lnTo>
                    <a:pt x="937" y="1114"/>
                  </a:lnTo>
                  <a:lnTo>
                    <a:pt x="937" y="1118"/>
                  </a:lnTo>
                  <a:lnTo>
                    <a:pt x="934" y="1128"/>
                  </a:lnTo>
                  <a:lnTo>
                    <a:pt x="931" y="1132"/>
                  </a:lnTo>
                  <a:lnTo>
                    <a:pt x="931" y="1134"/>
                  </a:lnTo>
                  <a:lnTo>
                    <a:pt x="931" y="1136"/>
                  </a:lnTo>
                  <a:lnTo>
                    <a:pt x="932" y="1137"/>
                  </a:lnTo>
                  <a:lnTo>
                    <a:pt x="932" y="1138"/>
                  </a:lnTo>
                  <a:lnTo>
                    <a:pt x="932" y="1140"/>
                  </a:lnTo>
                  <a:lnTo>
                    <a:pt x="931" y="1141"/>
                  </a:lnTo>
                  <a:lnTo>
                    <a:pt x="930" y="1141"/>
                  </a:lnTo>
                  <a:lnTo>
                    <a:pt x="927" y="1141"/>
                  </a:lnTo>
                  <a:lnTo>
                    <a:pt x="926" y="1142"/>
                  </a:lnTo>
                  <a:lnTo>
                    <a:pt x="925" y="1143"/>
                  </a:lnTo>
                  <a:lnTo>
                    <a:pt x="920" y="1146"/>
                  </a:lnTo>
                  <a:lnTo>
                    <a:pt x="918" y="1149"/>
                  </a:lnTo>
                  <a:lnTo>
                    <a:pt x="917" y="1154"/>
                  </a:lnTo>
                  <a:lnTo>
                    <a:pt x="915" y="1156"/>
                  </a:lnTo>
                  <a:lnTo>
                    <a:pt x="913" y="1158"/>
                  </a:lnTo>
                  <a:lnTo>
                    <a:pt x="912" y="1160"/>
                  </a:lnTo>
                  <a:lnTo>
                    <a:pt x="912" y="1162"/>
                  </a:lnTo>
                  <a:lnTo>
                    <a:pt x="911" y="1165"/>
                  </a:lnTo>
                  <a:lnTo>
                    <a:pt x="910" y="1166"/>
                  </a:lnTo>
                  <a:lnTo>
                    <a:pt x="909" y="1167"/>
                  </a:lnTo>
                  <a:lnTo>
                    <a:pt x="908" y="1167"/>
                  </a:lnTo>
                  <a:lnTo>
                    <a:pt x="906" y="1168"/>
                  </a:lnTo>
                  <a:lnTo>
                    <a:pt x="905" y="1171"/>
                  </a:lnTo>
                  <a:lnTo>
                    <a:pt x="903" y="1172"/>
                  </a:lnTo>
                  <a:lnTo>
                    <a:pt x="900" y="1174"/>
                  </a:lnTo>
                  <a:lnTo>
                    <a:pt x="898" y="1174"/>
                  </a:lnTo>
                  <a:lnTo>
                    <a:pt x="893" y="1172"/>
                  </a:lnTo>
                  <a:lnTo>
                    <a:pt x="890" y="1169"/>
                  </a:lnTo>
                  <a:lnTo>
                    <a:pt x="887" y="1164"/>
                  </a:lnTo>
                  <a:lnTo>
                    <a:pt x="883" y="1160"/>
                  </a:lnTo>
                  <a:lnTo>
                    <a:pt x="879" y="1157"/>
                  </a:lnTo>
                  <a:lnTo>
                    <a:pt x="876" y="1156"/>
                  </a:lnTo>
                  <a:lnTo>
                    <a:pt x="873" y="1156"/>
                  </a:lnTo>
                  <a:lnTo>
                    <a:pt x="871" y="1156"/>
                  </a:lnTo>
                  <a:lnTo>
                    <a:pt x="867" y="1159"/>
                  </a:lnTo>
                  <a:lnTo>
                    <a:pt x="865" y="1159"/>
                  </a:lnTo>
                  <a:lnTo>
                    <a:pt x="863" y="1159"/>
                  </a:lnTo>
                  <a:lnTo>
                    <a:pt x="860" y="1157"/>
                  </a:lnTo>
                  <a:lnTo>
                    <a:pt x="858" y="1157"/>
                  </a:lnTo>
                  <a:lnTo>
                    <a:pt x="848" y="1159"/>
                  </a:lnTo>
                  <a:lnTo>
                    <a:pt x="846" y="1160"/>
                  </a:lnTo>
                  <a:lnTo>
                    <a:pt x="844" y="1166"/>
                  </a:lnTo>
                  <a:lnTo>
                    <a:pt x="841" y="1174"/>
                  </a:lnTo>
                  <a:lnTo>
                    <a:pt x="838" y="1176"/>
                  </a:lnTo>
                  <a:lnTo>
                    <a:pt x="837" y="1177"/>
                  </a:lnTo>
                  <a:lnTo>
                    <a:pt x="836" y="1178"/>
                  </a:lnTo>
                  <a:lnTo>
                    <a:pt x="833" y="1180"/>
                  </a:lnTo>
                  <a:lnTo>
                    <a:pt x="828" y="1180"/>
                  </a:lnTo>
                  <a:lnTo>
                    <a:pt x="826" y="1179"/>
                  </a:lnTo>
                  <a:lnTo>
                    <a:pt x="823" y="1181"/>
                  </a:lnTo>
                  <a:lnTo>
                    <a:pt x="821" y="1178"/>
                  </a:lnTo>
                  <a:lnTo>
                    <a:pt x="818" y="1176"/>
                  </a:lnTo>
                  <a:lnTo>
                    <a:pt x="816" y="1175"/>
                  </a:lnTo>
                  <a:lnTo>
                    <a:pt x="814" y="1175"/>
                  </a:lnTo>
                  <a:lnTo>
                    <a:pt x="813" y="1177"/>
                  </a:lnTo>
                  <a:lnTo>
                    <a:pt x="812" y="1177"/>
                  </a:lnTo>
                  <a:lnTo>
                    <a:pt x="811" y="1177"/>
                  </a:lnTo>
                  <a:lnTo>
                    <a:pt x="807" y="1173"/>
                  </a:lnTo>
                  <a:lnTo>
                    <a:pt x="803" y="1170"/>
                  </a:lnTo>
                  <a:lnTo>
                    <a:pt x="801" y="1170"/>
                  </a:lnTo>
                  <a:lnTo>
                    <a:pt x="795" y="1172"/>
                  </a:lnTo>
                  <a:lnTo>
                    <a:pt x="783" y="1170"/>
                  </a:lnTo>
                  <a:lnTo>
                    <a:pt x="774" y="1171"/>
                  </a:lnTo>
                  <a:lnTo>
                    <a:pt x="764" y="1169"/>
                  </a:lnTo>
                  <a:lnTo>
                    <a:pt x="752" y="1171"/>
                  </a:lnTo>
                  <a:lnTo>
                    <a:pt x="750" y="1172"/>
                  </a:lnTo>
                  <a:lnTo>
                    <a:pt x="748" y="1174"/>
                  </a:lnTo>
                  <a:lnTo>
                    <a:pt x="745" y="1175"/>
                  </a:lnTo>
                  <a:lnTo>
                    <a:pt x="741" y="1178"/>
                  </a:lnTo>
                  <a:lnTo>
                    <a:pt x="732" y="1178"/>
                  </a:lnTo>
                  <a:lnTo>
                    <a:pt x="728" y="1175"/>
                  </a:lnTo>
                  <a:lnTo>
                    <a:pt x="726" y="1175"/>
                  </a:lnTo>
                  <a:lnTo>
                    <a:pt x="724" y="1175"/>
                  </a:lnTo>
                  <a:lnTo>
                    <a:pt x="719" y="1174"/>
                  </a:lnTo>
                  <a:lnTo>
                    <a:pt x="717" y="1171"/>
                  </a:lnTo>
                  <a:lnTo>
                    <a:pt x="713" y="1172"/>
                  </a:lnTo>
                  <a:lnTo>
                    <a:pt x="709" y="1172"/>
                  </a:lnTo>
                  <a:lnTo>
                    <a:pt x="707" y="1174"/>
                  </a:lnTo>
                  <a:lnTo>
                    <a:pt x="701" y="1174"/>
                  </a:lnTo>
                  <a:lnTo>
                    <a:pt x="691" y="1171"/>
                  </a:lnTo>
                  <a:lnTo>
                    <a:pt x="687" y="1170"/>
                  </a:lnTo>
                  <a:lnTo>
                    <a:pt x="681" y="1171"/>
                  </a:lnTo>
                  <a:lnTo>
                    <a:pt x="672" y="1174"/>
                  </a:lnTo>
                  <a:lnTo>
                    <a:pt x="659" y="1171"/>
                  </a:lnTo>
                  <a:lnTo>
                    <a:pt x="657" y="1171"/>
                  </a:lnTo>
                  <a:lnTo>
                    <a:pt x="653" y="1174"/>
                  </a:lnTo>
                  <a:lnTo>
                    <a:pt x="642" y="1175"/>
                  </a:lnTo>
                  <a:lnTo>
                    <a:pt x="638" y="1175"/>
                  </a:lnTo>
                  <a:lnTo>
                    <a:pt x="616" y="1174"/>
                  </a:lnTo>
                  <a:lnTo>
                    <a:pt x="613" y="1175"/>
                  </a:lnTo>
                  <a:lnTo>
                    <a:pt x="613" y="1176"/>
                  </a:lnTo>
                  <a:lnTo>
                    <a:pt x="609" y="1182"/>
                  </a:lnTo>
                  <a:lnTo>
                    <a:pt x="608" y="1183"/>
                  </a:lnTo>
                  <a:lnTo>
                    <a:pt x="606" y="1185"/>
                  </a:lnTo>
                  <a:lnTo>
                    <a:pt x="605" y="1188"/>
                  </a:lnTo>
                  <a:lnTo>
                    <a:pt x="605" y="1190"/>
                  </a:lnTo>
                  <a:lnTo>
                    <a:pt x="601" y="1197"/>
                  </a:lnTo>
                  <a:lnTo>
                    <a:pt x="592" y="1198"/>
                  </a:lnTo>
                  <a:lnTo>
                    <a:pt x="590" y="1204"/>
                  </a:lnTo>
                  <a:lnTo>
                    <a:pt x="585" y="1207"/>
                  </a:lnTo>
                  <a:lnTo>
                    <a:pt x="584" y="1208"/>
                  </a:lnTo>
                  <a:lnTo>
                    <a:pt x="581" y="1209"/>
                  </a:lnTo>
                  <a:lnTo>
                    <a:pt x="576" y="1210"/>
                  </a:lnTo>
                  <a:lnTo>
                    <a:pt x="570" y="1210"/>
                  </a:lnTo>
                  <a:lnTo>
                    <a:pt x="556" y="1208"/>
                  </a:lnTo>
                  <a:lnTo>
                    <a:pt x="553" y="1208"/>
                  </a:lnTo>
                  <a:lnTo>
                    <a:pt x="552" y="1209"/>
                  </a:lnTo>
                  <a:lnTo>
                    <a:pt x="550" y="1210"/>
                  </a:lnTo>
                  <a:lnTo>
                    <a:pt x="542" y="1216"/>
                  </a:lnTo>
                  <a:lnTo>
                    <a:pt x="533" y="1217"/>
                  </a:lnTo>
                  <a:lnTo>
                    <a:pt x="527" y="1221"/>
                  </a:lnTo>
                  <a:lnTo>
                    <a:pt x="525" y="1221"/>
                  </a:lnTo>
                  <a:lnTo>
                    <a:pt x="521" y="1222"/>
                  </a:lnTo>
                  <a:lnTo>
                    <a:pt x="519" y="1223"/>
                  </a:lnTo>
                  <a:lnTo>
                    <a:pt x="518" y="1224"/>
                  </a:lnTo>
                  <a:lnTo>
                    <a:pt x="516" y="1226"/>
                  </a:lnTo>
                  <a:lnTo>
                    <a:pt x="512" y="1231"/>
                  </a:lnTo>
                  <a:lnTo>
                    <a:pt x="512" y="1233"/>
                  </a:lnTo>
                  <a:lnTo>
                    <a:pt x="510" y="1239"/>
                  </a:lnTo>
                  <a:lnTo>
                    <a:pt x="509" y="1241"/>
                  </a:lnTo>
                  <a:lnTo>
                    <a:pt x="508" y="1242"/>
                  </a:lnTo>
                  <a:lnTo>
                    <a:pt x="507" y="1243"/>
                  </a:lnTo>
                  <a:lnTo>
                    <a:pt x="506" y="1244"/>
                  </a:lnTo>
                  <a:lnTo>
                    <a:pt x="504" y="1245"/>
                  </a:lnTo>
                  <a:lnTo>
                    <a:pt x="504" y="1246"/>
                  </a:lnTo>
                  <a:lnTo>
                    <a:pt x="505" y="1247"/>
                  </a:lnTo>
                  <a:lnTo>
                    <a:pt x="503" y="1249"/>
                  </a:lnTo>
                  <a:lnTo>
                    <a:pt x="499" y="1256"/>
                  </a:lnTo>
                  <a:lnTo>
                    <a:pt x="498" y="1258"/>
                  </a:lnTo>
                  <a:lnTo>
                    <a:pt x="498" y="1266"/>
                  </a:lnTo>
                  <a:lnTo>
                    <a:pt x="496" y="1266"/>
                  </a:lnTo>
                  <a:lnTo>
                    <a:pt x="495" y="1262"/>
                  </a:lnTo>
                  <a:lnTo>
                    <a:pt x="493" y="1261"/>
                  </a:lnTo>
                  <a:lnTo>
                    <a:pt x="490" y="1260"/>
                  </a:lnTo>
                  <a:lnTo>
                    <a:pt x="487" y="1259"/>
                  </a:lnTo>
                  <a:lnTo>
                    <a:pt x="487" y="1261"/>
                  </a:lnTo>
                  <a:lnTo>
                    <a:pt x="486" y="1262"/>
                  </a:lnTo>
                  <a:lnTo>
                    <a:pt x="485" y="1264"/>
                  </a:lnTo>
                  <a:lnTo>
                    <a:pt x="485" y="1267"/>
                  </a:lnTo>
                  <a:lnTo>
                    <a:pt x="486" y="1269"/>
                  </a:lnTo>
                  <a:lnTo>
                    <a:pt x="485" y="1270"/>
                  </a:lnTo>
                  <a:lnTo>
                    <a:pt x="486" y="1273"/>
                  </a:lnTo>
                  <a:lnTo>
                    <a:pt x="486" y="1274"/>
                  </a:lnTo>
                  <a:lnTo>
                    <a:pt x="487" y="1276"/>
                  </a:lnTo>
                  <a:lnTo>
                    <a:pt x="486" y="1277"/>
                  </a:lnTo>
                  <a:lnTo>
                    <a:pt x="485" y="1278"/>
                  </a:lnTo>
                  <a:lnTo>
                    <a:pt x="485" y="1278"/>
                  </a:lnTo>
                  <a:lnTo>
                    <a:pt x="482" y="1279"/>
                  </a:lnTo>
                  <a:lnTo>
                    <a:pt x="470" y="1284"/>
                  </a:lnTo>
                  <a:lnTo>
                    <a:pt x="468" y="1285"/>
                  </a:lnTo>
                  <a:lnTo>
                    <a:pt x="464" y="1287"/>
                  </a:lnTo>
                  <a:lnTo>
                    <a:pt x="461" y="1282"/>
                  </a:lnTo>
                  <a:lnTo>
                    <a:pt x="456" y="1279"/>
                  </a:lnTo>
                  <a:lnTo>
                    <a:pt x="454" y="1278"/>
                  </a:lnTo>
                  <a:lnTo>
                    <a:pt x="451" y="1278"/>
                  </a:lnTo>
                  <a:lnTo>
                    <a:pt x="449" y="1278"/>
                  </a:lnTo>
                  <a:lnTo>
                    <a:pt x="446" y="1276"/>
                  </a:lnTo>
                  <a:lnTo>
                    <a:pt x="440" y="1275"/>
                  </a:lnTo>
                  <a:lnTo>
                    <a:pt x="438" y="1273"/>
                  </a:lnTo>
                  <a:lnTo>
                    <a:pt x="436" y="1269"/>
                  </a:lnTo>
                  <a:lnTo>
                    <a:pt x="428" y="1260"/>
                  </a:lnTo>
                  <a:lnTo>
                    <a:pt x="426" y="1259"/>
                  </a:lnTo>
                  <a:lnTo>
                    <a:pt x="423" y="1259"/>
                  </a:lnTo>
                  <a:lnTo>
                    <a:pt x="417" y="1260"/>
                  </a:lnTo>
                  <a:lnTo>
                    <a:pt x="410" y="1258"/>
                  </a:lnTo>
                  <a:lnTo>
                    <a:pt x="406" y="1253"/>
                  </a:lnTo>
                  <a:lnTo>
                    <a:pt x="405" y="1249"/>
                  </a:lnTo>
                  <a:lnTo>
                    <a:pt x="402" y="1244"/>
                  </a:lnTo>
                  <a:lnTo>
                    <a:pt x="395" y="1240"/>
                  </a:lnTo>
                  <a:lnTo>
                    <a:pt x="394" y="1238"/>
                  </a:lnTo>
                  <a:lnTo>
                    <a:pt x="394" y="1235"/>
                  </a:lnTo>
                  <a:lnTo>
                    <a:pt x="393" y="1232"/>
                  </a:lnTo>
                  <a:lnTo>
                    <a:pt x="391" y="1229"/>
                  </a:lnTo>
                  <a:lnTo>
                    <a:pt x="387" y="1225"/>
                  </a:lnTo>
                  <a:lnTo>
                    <a:pt x="384" y="1218"/>
                  </a:lnTo>
                  <a:lnTo>
                    <a:pt x="383" y="1213"/>
                  </a:lnTo>
                  <a:lnTo>
                    <a:pt x="380" y="1207"/>
                  </a:lnTo>
                  <a:lnTo>
                    <a:pt x="377" y="1205"/>
                  </a:lnTo>
                  <a:lnTo>
                    <a:pt x="376" y="1204"/>
                  </a:lnTo>
                  <a:lnTo>
                    <a:pt x="378" y="1203"/>
                  </a:lnTo>
                  <a:lnTo>
                    <a:pt x="379" y="1203"/>
                  </a:lnTo>
                  <a:lnTo>
                    <a:pt x="383" y="1207"/>
                  </a:lnTo>
                  <a:lnTo>
                    <a:pt x="383" y="1208"/>
                  </a:lnTo>
                  <a:lnTo>
                    <a:pt x="383" y="1210"/>
                  </a:lnTo>
                  <a:lnTo>
                    <a:pt x="383" y="1211"/>
                  </a:lnTo>
                  <a:lnTo>
                    <a:pt x="385" y="1214"/>
                  </a:lnTo>
                  <a:lnTo>
                    <a:pt x="387" y="1213"/>
                  </a:lnTo>
                  <a:lnTo>
                    <a:pt x="388" y="1212"/>
                  </a:lnTo>
                  <a:lnTo>
                    <a:pt x="389" y="1210"/>
                  </a:lnTo>
                  <a:lnTo>
                    <a:pt x="392" y="1207"/>
                  </a:lnTo>
                  <a:lnTo>
                    <a:pt x="391" y="1207"/>
                  </a:lnTo>
                  <a:lnTo>
                    <a:pt x="388" y="1208"/>
                  </a:lnTo>
                  <a:lnTo>
                    <a:pt x="386" y="1207"/>
                  </a:lnTo>
                  <a:lnTo>
                    <a:pt x="385" y="1205"/>
                  </a:lnTo>
                  <a:lnTo>
                    <a:pt x="386" y="1201"/>
                  </a:lnTo>
                  <a:lnTo>
                    <a:pt x="385" y="1198"/>
                  </a:lnTo>
                  <a:lnTo>
                    <a:pt x="379" y="1192"/>
                  </a:lnTo>
                  <a:lnTo>
                    <a:pt x="378" y="1191"/>
                  </a:lnTo>
                  <a:lnTo>
                    <a:pt x="369" y="1190"/>
                  </a:lnTo>
                  <a:lnTo>
                    <a:pt x="367" y="1190"/>
                  </a:lnTo>
                  <a:lnTo>
                    <a:pt x="365" y="1188"/>
                  </a:lnTo>
                  <a:lnTo>
                    <a:pt x="363" y="1181"/>
                  </a:lnTo>
                  <a:lnTo>
                    <a:pt x="362" y="1178"/>
                  </a:lnTo>
                  <a:lnTo>
                    <a:pt x="360" y="1175"/>
                  </a:lnTo>
                  <a:lnTo>
                    <a:pt x="360" y="1173"/>
                  </a:lnTo>
                  <a:lnTo>
                    <a:pt x="360" y="1170"/>
                  </a:lnTo>
                  <a:lnTo>
                    <a:pt x="362" y="1167"/>
                  </a:lnTo>
                  <a:lnTo>
                    <a:pt x="365" y="1166"/>
                  </a:lnTo>
                  <a:lnTo>
                    <a:pt x="369" y="1164"/>
                  </a:lnTo>
                  <a:lnTo>
                    <a:pt x="371" y="1163"/>
                  </a:lnTo>
                  <a:lnTo>
                    <a:pt x="373" y="1159"/>
                  </a:lnTo>
                  <a:lnTo>
                    <a:pt x="371" y="1152"/>
                  </a:lnTo>
                  <a:lnTo>
                    <a:pt x="372" y="1149"/>
                  </a:lnTo>
                  <a:lnTo>
                    <a:pt x="377" y="1145"/>
                  </a:lnTo>
                  <a:lnTo>
                    <a:pt x="386" y="1146"/>
                  </a:lnTo>
                  <a:lnTo>
                    <a:pt x="390" y="1141"/>
                  </a:lnTo>
                  <a:lnTo>
                    <a:pt x="388" y="1143"/>
                  </a:lnTo>
                  <a:lnTo>
                    <a:pt x="384" y="1144"/>
                  </a:lnTo>
                  <a:lnTo>
                    <a:pt x="382" y="1144"/>
                  </a:lnTo>
                  <a:lnTo>
                    <a:pt x="379" y="1142"/>
                  </a:lnTo>
                  <a:lnTo>
                    <a:pt x="374" y="1144"/>
                  </a:lnTo>
                  <a:lnTo>
                    <a:pt x="371" y="1146"/>
                  </a:lnTo>
                  <a:lnTo>
                    <a:pt x="370" y="1149"/>
                  </a:lnTo>
                  <a:lnTo>
                    <a:pt x="371" y="1159"/>
                  </a:lnTo>
                  <a:lnTo>
                    <a:pt x="370" y="1161"/>
                  </a:lnTo>
                  <a:lnTo>
                    <a:pt x="366" y="1161"/>
                  </a:lnTo>
                  <a:lnTo>
                    <a:pt x="362" y="1156"/>
                  </a:lnTo>
                  <a:lnTo>
                    <a:pt x="359" y="1146"/>
                  </a:lnTo>
                  <a:lnTo>
                    <a:pt x="356" y="1141"/>
                  </a:lnTo>
                  <a:lnTo>
                    <a:pt x="352" y="1137"/>
                  </a:lnTo>
                  <a:lnTo>
                    <a:pt x="321" y="1114"/>
                  </a:lnTo>
                  <a:lnTo>
                    <a:pt x="317" y="1113"/>
                  </a:lnTo>
                  <a:lnTo>
                    <a:pt x="314" y="1112"/>
                  </a:lnTo>
                  <a:lnTo>
                    <a:pt x="313" y="1111"/>
                  </a:lnTo>
                  <a:lnTo>
                    <a:pt x="308" y="1106"/>
                  </a:lnTo>
                  <a:lnTo>
                    <a:pt x="305" y="1105"/>
                  </a:lnTo>
                  <a:lnTo>
                    <a:pt x="302" y="1104"/>
                  </a:lnTo>
                  <a:lnTo>
                    <a:pt x="300" y="1100"/>
                  </a:lnTo>
                  <a:lnTo>
                    <a:pt x="299" y="1097"/>
                  </a:lnTo>
                  <a:lnTo>
                    <a:pt x="300" y="1095"/>
                  </a:lnTo>
                  <a:lnTo>
                    <a:pt x="302" y="1093"/>
                  </a:lnTo>
                  <a:lnTo>
                    <a:pt x="306" y="1086"/>
                  </a:lnTo>
                  <a:lnTo>
                    <a:pt x="308" y="1083"/>
                  </a:lnTo>
                  <a:lnTo>
                    <a:pt x="301" y="1091"/>
                  </a:lnTo>
                  <a:lnTo>
                    <a:pt x="297" y="1094"/>
                  </a:lnTo>
                  <a:lnTo>
                    <a:pt x="293" y="1094"/>
                  </a:lnTo>
                  <a:lnTo>
                    <a:pt x="293" y="1095"/>
                  </a:lnTo>
                  <a:lnTo>
                    <a:pt x="296" y="1098"/>
                  </a:lnTo>
                  <a:lnTo>
                    <a:pt x="297" y="1101"/>
                  </a:lnTo>
                  <a:lnTo>
                    <a:pt x="298" y="1103"/>
                  </a:lnTo>
                  <a:lnTo>
                    <a:pt x="296" y="1103"/>
                  </a:lnTo>
                  <a:lnTo>
                    <a:pt x="285" y="1098"/>
                  </a:lnTo>
                  <a:lnTo>
                    <a:pt x="281" y="1097"/>
                  </a:lnTo>
                  <a:lnTo>
                    <a:pt x="276" y="1095"/>
                  </a:lnTo>
                  <a:lnTo>
                    <a:pt x="272" y="1097"/>
                  </a:lnTo>
                  <a:lnTo>
                    <a:pt x="276" y="1097"/>
                  </a:lnTo>
                  <a:lnTo>
                    <a:pt x="278" y="1098"/>
                  </a:lnTo>
                  <a:lnTo>
                    <a:pt x="247" y="1098"/>
                  </a:lnTo>
                  <a:lnTo>
                    <a:pt x="245" y="1099"/>
                  </a:lnTo>
                  <a:lnTo>
                    <a:pt x="243" y="1101"/>
                  </a:lnTo>
                  <a:lnTo>
                    <a:pt x="241" y="1101"/>
                  </a:lnTo>
                  <a:lnTo>
                    <a:pt x="239" y="1101"/>
                  </a:lnTo>
                  <a:lnTo>
                    <a:pt x="237" y="1099"/>
                  </a:lnTo>
                  <a:lnTo>
                    <a:pt x="235" y="1093"/>
                  </a:lnTo>
                  <a:lnTo>
                    <a:pt x="234" y="1089"/>
                  </a:lnTo>
                  <a:lnTo>
                    <a:pt x="235" y="1087"/>
                  </a:lnTo>
                  <a:lnTo>
                    <a:pt x="234" y="1081"/>
                  </a:lnTo>
                  <a:lnTo>
                    <a:pt x="233" y="1069"/>
                  </a:lnTo>
                  <a:lnTo>
                    <a:pt x="230" y="1064"/>
                  </a:lnTo>
                  <a:lnTo>
                    <a:pt x="231" y="1062"/>
                  </a:lnTo>
                  <a:lnTo>
                    <a:pt x="230" y="1059"/>
                  </a:lnTo>
                  <a:lnTo>
                    <a:pt x="230" y="1055"/>
                  </a:lnTo>
                  <a:lnTo>
                    <a:pt x="229" y="1051"/>
                  </a:lnTo>
                  <a:lnTo>
                    <a:pt x="228" y="1050"/>
                  </a:lnTo>
                  <a:lnTo>
                    <a:pt x="226" y="1049"/>
                  </a:lnTo>
                  <a:lnTo>
                    <a:pt x="225" y="1048"/>
                  </a:lnTo>
                  <a:lnTo>
                    <a:pt x="224" y="1046"/>
                  </a:lnTo>
                  <a:lnTo>
                    <a:pt x="223" y="1046"/>
                  </a:lnTo>
                  <a:lnTo>
                    <a:pt x="223" y="1046"/>
                  </a:lnTo>
                  <a:lnTo>
                    <a:pt x="223" y="1045"/>
                  </a:lnTo>
                  <a:lnTo>
                    <a:pt x="222" y="1042"/>
                  </a:lnTo>
                  <a:lnTo>
                    <a:pt x="222" y="1040"/>
                  </a:lnTo>
                  <a:lnTo>
                    <a:pt x="223" y="1038"/>
                  </a:lnTo>
                  <a:lnTo>
                    <a:pt x="224" y="1037"/>
                  </a:lnTo>
                  <a:lnTo>
                    <a:pt x="224" y="1036"/>
                  </a:lnTo>
                  <a:lnTo>
                    <a:pt x="224" y="1035"/>
                  </a:lnTo>
                  <a:lnTo>
                    <a:pt x="225" y="1034"/>
                  </a:lnTo>
                  <a:lnTo>
                    <a:pt x="228" y="1030"/>
                  </a:lnTo>
                  <a:lnTo>
                    <a:pt x="229" y="1029"/>
                  </a:lnTo>
                  <a:lnTo>
                    <a:pt x="230" y="1026"/>
                  </a:lnTo>
                  <a:lnTo>
                    <a:pt x="231" y="1019"/>
                  </a:lnTo>
                  <a:lnTo>
                    <a:pt x="233" y="1014"/>
                  </a:lnTo>
                  <a:lnTo>
                    <a:pt x="235" y="1011"/>
                  </a:lnTo>
                  <a:lnTo>
                    <a:pt x="246" y="1001"/>
                  </a:lnTo>
                  <a:lnTo>
                    <a:pt x="250" y="995"/>
                  </a:lnTo>
                  <a:lnTo>
                    <a:pt x="251" y="990"/>
                  </a:lnTo>
                  <a:lnTo>
                    <a:pt x="254" y="982"/>
                  </a:lnTo>
                  <a:lnTo>
                    <a:pt x="255" y="979"/>
                  </a:lnTo>
                  <a:lnTo>
                    <a:pt x="255" y="977"/>
                  </a:lnTo>
                  <a:lnTo>
                    <a:pt x="254" y="976"/>
                  </a:lnTo>
                  <a:lnTo>
                    <a:pt x="254" y="974"/>
                  </a:lnTo>
                  <a:lnTo>
                    <a:pt x="255" y="973"/>
                  </a:lnTo>
                  <a:lnTo>
                    <a:pt x="259" y="972"/>
                  </a:lnTo>
                  <a:lnTo>
                    <a:pt x="261" y="971"/>
                  </a:lnTo>
                  <a:lnTo>
                    <a:pt x="263" y="972"/>
                  </a:lnTo>
                  <a:lnTo>
                    <a:pt x="264" y="972"/>
                  </a:lnTo>
                  <a:lnTo>
                    <a:pt x="266" y="972"/>
                  </a:lnTo>
                  <a:lnTo>
                    <a:pt x="267" y="971"/>
                  </a:lnTo>
                  <a:lnTo>
                    <a:pt x="268" y="971"/>
                  </a:lnTo>
                  <a:lnTo>
                    <a:pt x="269" y="970"/>
                  </a:lnTo>
                  <a:lnTo>
                    <a:pt x="271" y="969"/>
                  </a:lnTo>
                  <a:lnTo>
                    <a:pt x="272" y="966"/>
                  </a:lnTo>
                  <a:lnTo>
                    <a:pt x="273" y="965"/>
                  </a:lnTo>
                  <a:lnTo>
                    <a:pt x="275" y="965"/>
                  </a:lnTo>
                  <a:lnTo>
                    <a:pt x="283" y="968"/>
                  </a:lnTo>
                  <a:lnTo>
                    <a:pt x="286" y="968"/>
                  </a:lnTo>
                  <a:lnTo>
                    <a:pt x="287" y="964"/>
                  </a:lnTo>
                  <a:lnTo>
                    <a:pt x="288" y="961"/>
                  </a:lnTo>
                  <a:lnTo>
                    <a:pt x="290" y="956"/>
                  </a:lnTo>
                  <a:lnTo>
                    <a:pt x="291" y="951"/>
                  </a:lnTo>
                  <a:lnTo>
                    <a:pt x="293" y="946"/>
                  </a:lnTo>
                  <a:lnTo>
                    <a:pt x="294" y="944"/>
                  </a:lnTo>
                  <a:lnTo>
                    <a:pt x="295" y="940"/>
                  </a:lnTo>
                  <a:lnTo>
                    <a:pt x="295" y="939"/>
                  </a:lnTo>
                  <a:lnTo>
                    <a:pt x="293" y="938"/>
                  </a:lnTo>
                  <a:lnTo>
                    <a:pt x="290" y="938"/>
                  </a:lnTo>
                  <a:lnTo>
                    <a:pt x="287" y="939"/>
                  </a:lnTo>
                  <a:lnTo>
                    <a:pt x="286" y="939"/>
                  </a:lnTo>
                  <a:lnTo>
                    <a:pt x="284" y="941"/>
                  </a:lnTo>
                  <a:lnTo>
                    <a:pt x="281" y="943"/>
                  </a:lnTo>
                  <a:lnTo>
                    <a:pt x="278" y="943"/>
                  </a:lnTo>
                  <a:lnTo>
                    <a:pt x="276" y="943"/>
                  </a:lnTo>
                  <a:lnTo>
                    <a:pt x="274" y="942"/>
                  </a:lnTo>
                  <a:lnTo>
                    <a:pt x="273" y="940"/>
                  </a:lnTo>
                  <a:lnTo>
                    <a:pt x="267" y="927"/>
                  </a:lnTo>
                  <a:lnTo>
                    <a:pt x="267" y="926"/>
                  </a:lnTo>
                  <a:lnTo>
                    <a:pt x="265" y="924"/>
                  </a:lnTo>
                  <a:lnTo>
                    <a:pt x="264" y="924"/>
                  </a:lnTo>
                  <a:lnTo>
                    <a:pt x="264" y="922"/>
                  </a:lnTo>
                  <a:lnTo>
                    <a:pt x="263" y="920"/>
                  </a:lnTo>
                  <a:lnTo>
                    <a:pt x="262" y="919"/>
                  </a:lnTo>
                  <a:lnTo>
                    <a:pt x="248" y="902"/>
                  </a:lnTo>
                  <a:lnTo>
                    <a:pt x="245" y="900"/>
                  </a:lnTo>
                  <a:lnTo>
                    <a:pt x="244" y="899"/>
                  </a:lnTo>
                  <a:lnTo>
                    <a:pt x="245" y="897"/>
                  </a:lnTo>
                  <a:lnTo>
                    <a:pt x="246" y="895"/>
                  </a:lnTo>
                  <a:lnTo>
                    <a:pt x="246" y="893"/>
                  </a:lnTo>
                  <a:lnTo>
                    <a:pt x="245" y="892"/>
                  </a:lnTo>
                  <a:lnTo>
                    <a:pt x="246" y="890"/>
                  </a:lnTo>
                  <a:lnTo>
                    <a:pt x="248" y="881"/>
                  </a:lnTo>
                  <a:lnTo>
                    <a:pt x="254" y="873"/>
                  </a:lnTo>
                  <a:lnTo>
                    <a:pt x="255" y="871"/>
                  </a:lnTo>
                  <a:lnTo>
                    <a:pt x="254" y="870"/>
                  </a:lnTo>
                  <a:lnTo>
                    <a:pt x="253" y="869"/>
                  </a:lnTo>
                  <a:lnTo>
                    <a:pt x="253" y="868"/>
                  </a:lnTo>
                  <a:lnTo>
                    <a:pt x="252" y="867"/>
                  </a:lnTo>
                  <a:lnTo>
                    <a:pt x="252" y="866"/>
                  </a:lnTo>
                  <a:lnTo>
                    <a:pt x="252" y="865"/>
                  </a:lnTo>
                  <a:lnTo>
                    <a:pt x="252" y="862"/>
                  </a:lnTo>
                  <a:lnTo>
                    <a:pt x="253" y="856"/>
                  </a:lnTo>
                  <a:lnTo>
                    <a:pt x="253" y="855"/>
                  </a:lnTo>
                  <a:lnTo>
                    <a:pt x="254" y="852"/>
                  </a:lnTo>
                  <a:lnTo>
                    <a:pt x="255" y="852"/>
                  </a:lnTo>
                  <a:lnTo>
                    <a:pt x="260" y="847"/>
                  </a:lnTo>
                  <a:lnTo>
                    <a:pt x="262" y="845"/>
                  </a:lnTo>
                  <a:lnTo>
                    <a:pt x="264" y="845"/>
                  </a:lnTo>
                  <a:lnTo>
                    <a:pt x="267" y="843"/>
                  </a:lnTo>
                  <a:lnTo>
                    <a:pt x="267" y="841"/>
                  </a:lnTo>
                  <a:lnTo>
                    <a:pt x="268" y="840"/>
                  </a:lnTo>
                  <a:lnTo>
                    <a:pt x="269" y="839"/>
                  </a:lnTo>
                  <a:lnTo>
                    <a:pt x="275" y="838"/>
                  </a:lnTo>
                  <a:lnTo>
                    <a:pt x="278" y="837"/>
                  </a:lnTo>
                  <a:lnTo>
                    <a:pt x="279" y="835"/>
                  </a:lnTo>
                  <a:lnTo>
                    <a:pt x="281" y="834"/>
                  </a:lnTo>
                  <a:lnTo>
                    <a:pt x="282" y="833"/>
                  </a:lnTo>
                  <a:lnTo>
                    <a:pt x="282" y="830"/>
                  </a:lnTo>
                  <a:lnTo>
                    <a:pt x="282" y="828"/>
                  </a:lnTo>
                  <a:lnTo>
                    <a:pt x="281" y="824"/>
                  </a:lnTo>
                  <a:lnTo>
                    <a:pt x="283" y="822"/>
                  </a:lnTo>
                  <a:lnTo>
                    <a:pt x="286" y="818"/>
                  </a:lnTo>
                  <a:lnTo>
                    <a:pt x="290" y="810"/>
                  </a:lnTo>
                  <a:lnTo>
                    <a:pt x="291" y="809"/>
                  </a:lnTo>
                  <a:lnTo>
                    <a:pt x="292" y="807"/>
                  </a:lnTo>
                  <a:lnTo>
                    <a:pt x="291" y="805"/>
                  </a:lnTo>
                  <a:lnTo>
                    <a:pt x="290" y="804"/>
                  </a:lnTo>
                  <a:lnTo>
                    <a:pt x="291" y="801"/>
                  </a:lnTo>
                  <a:lnTo>
                    <a:pt x="290" y="798"/>
                  </a:lnTo>
                  <a:lnTo>
                    <a:pt x="289" y="795"/>
                  </a:lnTo>
                  <a:lnTo>
                    <a:pt x="287" y="793"/>
                  </a:lnTo>
                  <a:lnTo>
                    <a:pt x="284" y="791"/>
                  </a:lnTo>
                  <a:lnTo>
                    <a:pt x="281" y="790"/>
                  </a:lnTo>
                  <a:lnTo>
                    <a:pt x="277" y="790"/>
                  </a:lnTo>
                  <a:lnTo>
                    <a:pt x="274" y="792"/>
                  </a:lnTo>
                  <a:lnTo>
                    <a:pt x="272" y="793"/>
                  </a:lnTo>
                  <a:lnTo>
                    <a:pt x="270" y="793"/>
                  </a:lnTo>
                  <a:lnTo>
                    <a:pt x="269" y="792"/>
                  </a:lnTo>
                  <a:lnTo>
                    <a:pt x="267" y="790"/>
                  </a:lnTo>
                  <a:lnTo>
                    <a:pt x="267" y="789"/>
                  </a:lnTo>
                  <a:lnTo>
                    <a:pt x="268" y="786"/>
                  </a:lnTo>
                  <a:lnTo>
                    <a:pt x="269" y="785"/>
                  </a:lnTo>
                  <a:lnTo>
                    <a:pt x="267" y="781"/>
                  </a:lnTo>
                  <a:lnTo>
                    <a:pt x="265" y="780"/>
                  </a:lnTo>
                  <a:lnTo>
                    <a:pt x="261" y="779"/>
                  </a:lnTo>
                  <a:lnTo>
                    <a:pt x="258" y="777"/>
                  </a:lnTo>
                  <a:lnTo>
                    <a:pt x="256" y="775"/>
                  </a:lnTo>
                  <a:lnTo>
                    <a:pt x="255" y="771"/>
                  </a:lnTo>
                  <a:lnTo>
                    <a:pt x="255" y="768"/>
                  </a:lnTo>
                  <a:lnTo>
                    <a:pt x="257" y="764"/>
                  </a:lnTo>
                  <a:lnTo>
                    <a:pt x="251" y="757"/>
                  </a:lnTo>
                  <a:lnTo>
                    <a:pt x="248" y="755"/>
                  </a:lnTo>
                  <a:lnTo>
                    <a:pt x="247" y="753"/>
                  </a:lnTo>
                  <a:lnTo>
                    <a:pt x="247" y="750"/>
                  </a:lnTo>
                  <a:lnTo>
                    <a:pt x="247" y="746"/>
                  </a:lnTo>
                  <a:lnTo>
                    <a:pt x="247" y="744"/>
                  </a:lnTo>
                  <a:lnTo>
                    <a:pt x="248" y="741"/>
                  </a:lnTo>
                  <a:lnTo>
                    <a:pt x="249" y="738"/>
                  </a:lnTo>
                  <a:lnTo>
                    <a:pt x="249" y="735"/>
                  </a:lnTo>
                  <a:lnTo>
                    <a:pt x="248" y="733"/>
                  </a:lnTo>
                  <a:lnTo>
                    <a:pt x="243" y="732"/>
                  </a:lnTo>
                  <a:lnTo>
                    <a:pt x="241" y="730"/>
                  </a:lnTo>
                  <a:lnTo>
                    <a:pt x="239" y="729"/>
                  </a:lnTo>
                  <a:lnTo>
                    <a:pt x="237" y="725"/>
                  </a:lnTo>
                  <a:lnTo>
                    <a:pt x="236" y="723"/>
                  </a:lnTo>
                  <a:lnTo>
                    <a:pt x="232" y="721"/>
                  </a:lnTo>
                  <a:lnTo>
                    <a:pt x="230" y="719"/>
                  </a:lnTo>
                  <a:lnTo>
                    <a:pt x="226" y="714"/>
                  </a:lnTo>
                  <a:lnTo>
                    <a:pt x="223" y="712"/>
                  </a:lnTo>
                  <a:lnTo>
                    <a:pt x="220" y="701"/>
                  </a:lnTo>
                  <a:lnTo>
                    <a:pt x="219" y="698"/>
                  </a:lnTo>
                  <a:lnTo>
                    <a:pt x="245" y="699"/>
                  </a:lnTo>
                  <a:lnTo>
                    <a:pt x="247" y="699"/>
                  </a:lnTo>
                  <a:lnTo>
                    <a:pt x="249" y="698"/>
                  </a:lnTo>
                  <a:lnTo>
                    <a:pt x="252" y="697"/>
                  </a:lnTo>
                  <a:lnTo>
                    <a:pt x="257" y="697"/>
                  </a:lnTo>
                  <a:lnTo>
                    <a:pt x="259" y="697"/>
                  </a:lnTo>
                  <a:lnTo>
                    <a:pt x="262" y="698"/>
                  </a:lnTo>
                  <a:lnTo>
                    <a:pt x="266" y="699"/>
                  </a:lnTo>
                  <a:lnTo>
                    <a:pt x="284" y="696"/>
                  </a:lnTo>
                  <a:lnTo>
                    <a:pt x="286" y="695"/>
                  </a:lnTo>
                  <a:lnTo>
                    <a:pt x="288" y="692"/>
                  </a:lnTo>
                  <a:lnTo>
                    <a:pt x="288" y="690"/>
                  </a:lnTo>
                  <a:lnTo>
                    <a:pt x="287" y="689"/>
                  </a:lnTo>
                  <a:lnTo>
                    <a:pt x="287" y="688"/>
                  </a:lnTo>
                  <a:lnTo>
                    <a:pt x="288" y="686"/>
                  </a:lnTo>
                  <a:lnTo>
                    <a:pt x="290" y="684"/>
                  </a:lnTo>
                  <a:lnTo>
                    <a:pt x="290" y="683"/>
                  </a:lnTo>
                  <a:lnTo>
                    <a:pt x="290" y="681"/>
                  </a:lnTo>
                  <a:lnTo>
                    <a:pt x="289" y="680"/>
                  </a:lnTo>
                  <a:lnTo>
                    <a:pt x="289" y="678"/>
                  </a:lnTo>
                  <a:lnTo>
                    <a:pt x="290" y="675"/>
                  </a:lnTo>
                  <a:lnTo>
                    <a:pt x="290" y="675"/>
                  </a:lnTo>
                  <a:lnTo>
                    <a:pt x="293" y="673"/>
                  </a:lnTo>
                  <a:lnTo>
                    <a:pt x="294" y="673"/>
                  </a:lnTo>
                  <a:lnTo>
                    <a:pt x="298" y="668"/>
                  </a:lnTo>
                  <a:lnTo>
                    <a:pt x="298" y="666"/>
                  </a:lnTo>
                  <a:lnTo>
                    <a:pt x="298" y="663"/>
                  </a:lnTo>
                  <a:lnTo>
                    <a:pt x="298" y="662"/>
                  </a:lnTo>
                  <a:lnTo>
                    <a:pt x="299" y="661"/>
                  </a:lnTo>
                  <a:lnTo>
                    <a:pt x="298" y="660"/>
                  </a:lnTo>
                  <a:lnTo>
                    <a:pt x="298" y="659"/>
                  </a:lnTo>
                  <a:lnTo>
                    <a:pt x="298" y="658"/>
                  </a:lnTo>
                  <a:lnTo>
                    <a:pt x="300" y="657"/>
                  </a:lnTo>
                  <a:lnTo>
                    <a:pt x="301" y="652"/>
                  </a:lnTo>
                  <a:lnTo>
                    <a:pt x="301" y="651"/>
                  </a:lnTo>
                  <a:lnTo>
                    <a:pt x="301" y="649"/>
                  </a:lnTo>
                  <a:lnTo>
                    <a:pt x="302" y="647"/>
                  </a:lnTo>
                  <a:lnTo>
                    <a:pt x="304" y="643"/>
                  </a:lnTo>
                  <a:lnTo>
                    <a:pt x="299" y="635"/>
                  </a:lnTo>
                  <a:lnTo>
                    <a:pt x="296" y="631"/>
                  </a:lnTo>
                  <a:lnTo>
                    <a:pt x="294" y="628"/>
                  </a:lnTo>
                  <a:lnTo>
                    <a:pt x="293" y="627"/>
                  </a:lnTo>
                  <a:lnTo>
                    <a:pt x="291" y="626"/>
                  </a:lnTo>
                  <a:lnTo>
                    <a:pt x="289" y="626"/>
                  </a:lnTo>
                  <a:lnTo>
                    <a:pt x="287" y="626"/>
                  </a:lnTo>
                  <a:lnTo>
                    <a:pt x="286" y="623"/>
                  </a:lnTo>
                  <a:lnTo>
                    <a:pt x="285" y="617"/>
                  </a:lnTo>
                  <a:lnTo>
                    <a:pt x="284" y="615"/>
                  </a:lnTo>
                  <a:lnTo>
                    <a:pt x="285" y="613"/>
                  </a:lnTo>
                  <a:lnTo>
                    <a:pt x="286" y="609"/>
                  </a:lnTo>
                  <a:lnTo>
                    <a:pt x="287" y="608"/>
                  </a:lnTo>
                  <a:lnTo>
                    <a:pt x="289" y="607"/>
                  </a:lnTo>
                  <a:lnTo>
                    <a:pt x="294" y="603"/>
                  </a:lnTo>
                  <a:lnTo>
                    <a:pt x="296" y="603"/>
                  </a:lnTo>
                  <a:lnTo>
                    <a:pt x="297" y="603"/>
                  </a:lnTo>
                  <a:lnTo>
                    <a:pt x="299" y="603"/>
                  </a:lnTo>
                  <a:lnTo>
                    <a:pt x="302" y="603"/>
                  </a:lnTo>
                  <a:lnTo>
                    <a:pt x="304" y="601"/>
                  </a:lnTo>
                  <a:lnTo>
                    <a:pt x="305" y="600"/>
                  </a:lnTo>
                  <a:lnTo>
                    <a:pt x="305" y="599"/>
                  </a:lnTo>
                  <a:lnTo>
                    <a:pt x="305" y="597"/>
                  </a:lnTo>
                  <a:lnTo>
                    <a:pt x="305" y="596"/>
                  </a:lnTo>
                  <a:lnTo>
                    <a:pt x="306" y="595"/>
                  </a:lnTo>
                  <a:lnTo>
                    <a:pt x="312" y="591"/>
                  </a:lnTo>
                  <a:lnTo>
                    <a:pt x="313" y="590"/>
                  </a:lnTo>
                  <a:lnTo>
                    <a:pt x="314" y="586"/>
                  </a:lnTo>
                  <a:lnTo>
                    <a:pt x="311" y="582"/>
                  </a:lnTo>
                  <a:lnTo>
                    <a:pt x="308" y="577"/>
                  </a:lnTo>
                  <a:lnTo>
                    <a:pt x="307" y="572"/>
                  </a:lnTo>
                  <a:lnTo>
                    <a:pt x="309" y="566"/>
                  </a:lnTo>
                  <a:lnTo>
                    <a:pt x="312" y="561"/>
                  </a:lnTo>
                  <a:lnTo>
                    <a:pt x="313" y="559"/>
                  </a:lnTo>
                  <a:lnTo>
                    <a:pt x="312" y="557"/>
                  </a:lnTo>
                  <a:lnTo>
                    <a:pt x="311" y="555"/>
                  </a:lnTo>
                  <a:lnTo>
                    <a:pt x="309" y="553"/>
                  </a:lnTo>
                  <a:lnTo>
                    <a:pt x="308" y="552"/>
                  </a:lnTo>
                  <a:lnTo>
                    <a:pt x="308" y="549"/>
                  </a:lnTo>
                  <a:lnTo>
                    <a:pt x="309" y="546"/>
                  </a:lnTo>
                  <a:lnTo>
                    <a:pt x="312" y="540"/>
                  </a:lnTo>
                  <a:lnTo>
                    <a:pt x="313" y="537"/>
                  </a:lnTo>
                  <a:lnTo>
                    <a:pt x="313" y="535"/>
                  </a:lnTo>
                  <a:lnTo>
                    <a:pt x="312" y="532"/>
                  </a:lnTo>
                  <a:lnTo>
                    <a:pt x="311" y="527"/>
                  </a:lnTo>
                  <a:lnTo>
                    <a:pt x="310" y="522"/>
                  </a:lnTo>
                  <a:lnTo>
                    <a:pt x="309" y="519"/>
                  </a:lnTo>
                  <a:lnTo>
                    <a:pt x="309" y="516"/>
                  </a:lnTo>
                  <a:lnTo>
                    <a:pt x="310" y="514"/>
                  </a:lnTo>
                  <a:lnTo>
                    <a:pt x="310" y="513"/>
                  </a:lnTo>
                  <a:lnTo>
                    <a:pt x="310" y="512"/>
                  </a:lnTo>
                  <a:lnTo>
                    <a:pt x="310" y="510"/>
                  </a:lnTo>
                  <a:lnTo>
                    <a:pt x="309" y="509"/>
                  </a:lnTo>
                  <a:lnTo>
                    <a:pt x="310" y="506"/>
                  </a:lnTo>
                  <a:lnTo>
                    <a:pt x="312" y="505"/>
                  </a:lnTo>
                  <a:lnTo>
                    <a:pt x="312" y="503"/>
                  </a:lnTo>
                  <a:lnTo>
                    <a:pt x="312" y="501"/>
                  </a:lnTo>
                  <a:lnTo>
                    <a:pt x="310" y="500"/>
                  </a:lnTo>
                  <a:lnTo>
                    <a:pt x="308" y="499"/>
                  </a:lnTo>
                  <a:lnTo>
                    <a:pt x="307" y="498"/>
                  </a:lnTo>
                  <a:lnTo>
                    <a:pt x="306" y="494"/>
                  </a:lnTo>
                  <a:lnTo>
                    <a:pt x="303" y="487"/>
                  </a:lnTo>
                  <a:lnTo>
                    <a:pt x="301" y="484"/>
                  </a:lnTo>
                  <a:lnTo>
                    <a:pt x="297" y="480"/>
                  </a:lnTo>
                  <a:lnTo>
                    <a:pt x="296" y="478"/>
                  </a:lnTo>
                  <a:lnTo>
                    <a:pt x="296" y="476"/>
                  </a:lnTo>
                  <a:lnTo>
                    <a:pt x="297" y="474"/>
                  </a:lnTo>
                  <a:lnTo>
                    <a:pt x="298" y="471"/>
                  </a:lnTo>
                  <a:lnTo>
                    <a:pt x="300" y="469"/>
                  </a:lnTo>
                  <a:lnTo>
                    <a:pt x="309" y="470"/>
                  </a:lnTo>
                  <a:lnTo>
                    <a:pt x="312" y="470"/>
                  </a:lnTo>
                  <a:lnTo>
                    <a:pt x="313" y="468"/>
                  </a:lnTo>
                  <a:lnTo>
                    <a:pt x="318" y="460"/>
                  </a:lnTo>
                  <a:lnTo>
                    <a:pt x="319" y="457"/>
                  </a:lnTo>
                  <a:lnTo>
                    <a:pt x="319" y="454"/>
                  </a:lnTo>
                  <a:lnTo>
                    <a:pt x="319" y="452"/>
                  </a:lnTo>
                  <a:lnTo>
                    <a:pt x="321" y="450"/>
                  </a:lnTo>
                  <a:lnTo>
                    <a:pt x="326" y="446"/>
                  </a:lnTo>
                  <a:lnTo>
                    <a:pt x="326" y="445"/>
                  </a:lnTo>
                  <a:lnTo>
                    <a:pt x="327" y="442"/>
                  </a:lnTo>
                  <a:lnTo>
                    <a:pt x="332" y="435"/>
                  </a:lnTo>
                  <a:lnTo>
                    <a:pt x="334" y="433"/>
                  </a:lnTo>
                  <a:lnTo>
                    <a:pt x="336" y="433"/>
                  </a:lnTo>
                  <a:lnTo>
                    <a:pt x="344" y="433"/>
                  </a:lnTo>
                  <a:lnTo>
                    <a:pt x="345" y="432"/>
                  </a:lnTo>
                  <a:lnTo>
                    <a:pt x="352" y="429"/>
                  </a:lnTo>
                  <a:lnTo>
                    <a:pt x="357" y="426"/>
                  </a:lnTo>
                  <a:lnTo>
                    <a:pt x="360" y="422"/>
                  </a:lnTo>
                  <a:lnTo>
                    <a:pt x="364" y="415"/>
                  </a:lnTo>
                  <a:lnTo>
                    <a:pt x="365" y="415"/>
                  </a:lnTo>
                  <a:lnTo>
                    <a:pt x="366" y="415"/>
                  </a:lnTo>
                  <a:lnTo>
                    <a:pt x="367" y="415"/>
                  </a:lnTo>
                  <a:lnTo>
                    <a:pt x="367" y="414"/>
                  </a:lnTo>
                  <a:lnTo>
                    <a:pt x="367" y="413"/>
                  </a:lnTo>
                  <a:lnTo>
                    <a:pt x="367" y="412"/>
                  </a:lnTo>
                  <a:lnTo>
                    <a:pt x="369" y="410"/>
                  </a:lnTo>
                  <a:lnTo>
                    <a:pt x="370" y="410"/>
                  </a:lnTo>
                  <a:lnTo>
                    <a:pt x="374" y="409"/>
                  </a:lnTo>
                  <a:lnTo>
                    <a:pt x="374" y="408"/>
                  </a:lnTo>
                  <a:lnTo>
                    <a:pt x="379" y="401"/>
                  </a:lnTo>
                  <a:lnTo>
                    <a:pt x="380" y="399"/>
                  </a:lnTo>
                  <a:lnTo>
                    <a:pt x="379" y="398"/>
                  </a:lnTo>
                  <a:lnTo>
                    <a:pt x="379" y="397"/>
                  </a:lnTo>
                  <a:lnTo>
                    <a:pt x="380" y="395"/>
                  </a:lnTo>
                  <a:lnTo>
                    <a:pt x="383" y="392"/>
                  </a:lnTo>
                  <a:lnTo>
                    <a:pt x="389" y="382"/>
                  </a:lnTo>
                  <a:lnTo>
                    <a:pt x="387" y="381"/>
                  </a:lnTo>
                  <a:lnTo>
                    <a:pt x="385" y="378"/>
                  </a:lnTo>
                  <a:lnTo>
                    <a:pt x="381" y="373"/>
                  </a:lnTo>
                  <a:lnTo>
                    <a:pt x="375" y="369"/>
                  </a:lnTo>
                  <a:lnTo>
                    <a:pt x="369" y="367"/>
                  </a:lnTo>
                  <a:lnTo>
                    <a:pt x="359" y="365"/>
                  </a:lnTo>
                  <a:lnTo>
                    <a:pt x="357" y="365"/>
                  </a:lnTo>
                  <a:lnTo>
                    <a:pt x="356" y="365"/>
                  </a:lnTo>
                  <a:lnTo>
                    <a:pt x="355" y="366"/>
                  </a:lnTo>
                  <a:lnTo>
                    <a:pt x="354" y="368"/>
                  </a:lnTo>
                  <a:lnTo>
                    <a:pt x="352" y="369"/>
                  </a:lnTo>
                  <a:lnTo>
                    <a:pt x="350" y="369"/>
                  </a:lnTo>
                  <a:lnTo>
                    <a:pt x="346" y="368"/>
                  </a:lnTo>
                  <a:lnTo>
                    <a:pt x="345" y="365"/>
                  </a:lnTo>
                  <a:lnTo>
                    <a:pt x="344" y="361"/>
                  </a:lnTo>
                  <a:lnTo>
                    <a:pt x="344" y="358"/>
                  </a:lnTo>
                  <a:lnTo>
                    <a:pt x="343" y="356"/>
                  </a:lnTo>
                  <a:lnTo>
                    <a:pt x="342" y="355"/>
                  </a:lnTo>
                  <a:lnTo>
                    <a:pt x="342" y="353"/>
                  </a:lnTo>
                  <a:lnTo>
                    <a:pt x="343" y="352"/>
                  </a:lnTo>
                  <a:lnTo>
                    <a:pt x="343" y="351"/>
                  </a:lnTo>
                  <a:lnTo>
                    <a:pt x="344" y="350"/>
                  </a:lnTo>
                  <a:lnTo>
                    <a:pt x="347" y="335"/>
                  </a:lnTo>
                  <a:lnTo>
                    <a:pt x="349" y="332"/>
                  </a:lnTo>
                  <a:lnTo>
                    <a:pt x="345" y="331"/>
                  </a:lnTo>
                  <a:lnTo>
                    <a:pt x="343" y="330"/>
                  </a:lnTo>
                  <a:lnTo>
                    <a:pt x="342" y="329"/>
                  </a:lnTo>
                  <a:lnTo>
                    <a:pt x="343" y="323"/>
                  </a:lnTo>
                  <a:lnTo>
                    <a:pt x="343" y="320"/>
                  </a:lnTo>
                  <a:lnTo>
                    <a:pt x="341" y="317"/>
                  </a:lnTo>
                  <a:lnTo>
                    <a:pt x="338" y="316"/>
                  </a:lnTo>
                  <a:lnTo>
                    <a:pt x="336" y="320"/>
                  </a:lnTo>
                  <a:lnTo>
                    <a:pt x="332" y="321"/>
                  </a:lnTo>
                  <a:lnTo>
                    <a:pt x="323" y="322"/>
                  </a:lnTo>
                  <a:lnTo>
                    <a:pt x="319" y="321"/>
                  </a:lnTo>
                  <a:lnTo>
                    <a:pt x="314" y="313"/>
                  </a:lnTo>
                  <a:lnTo>
                    <a:pt x="311" y="312"/>
                  </a:lnTo>
                  <a:lnTo>
                    <a:pt x="310" y="318"/>
                  </a:lnTo>
                  <a:lnTo>
                    <a:pt x="307" y="320"/>
                  </a:lnTo>
                  <a:lnTo>
                    <a:pt x="299" y="320"/>
                  </a:lnTo>
                  <a:lnTo>
                    <a:pt x="295" y="319"/>
                  </a:lnTo>
                  <a:lnTo>
                    <a:pt x="292" y="317"/>
                  </a:lnTo>
                  <a:lnTo>
                    <a:pt x="290" y="316"/>
                  </a:lnTo>
                  <a:lnTo>
                    <a:pt x="290" y="315"/>
                  </a:lnTo>
                  <a:lnTo>
                    <a:pt x="287" y="318"/>
                  </a:lnTo>
                  <a:lnTo>
                    <a:pt x="282" y="320"/>
                  </a:lnTo>
                  <a:lnTo>
                    <a:pt x="278" y="318"/>
                  </a:lnTo>
                  <a:lnTo>
                    <a:pt x="274" y="314"/>
                  </a:lnTo>
                  <a:lnTo>
                    <a:pt x="270" y="312"/>
                  </a:lnTo>
                  <a:lnTo>
                    <a:pt x="268" y="312"/>
                  </a:lnTo>
                  <a:lnTo>
                    <a:pt x="267" y="313"/>
                  </a:lnTo>
                  <a:lnTo>
                    <a:pt x="265" y="315"/>
                  </a:lnTo>
                  <a:lnTo>
                    <a:pt x="264" y="316"/>
                  </a:lnTo>
                  <a:lnTo>
                    <a:pt x="264" y="318"/>
                  </a:lnTo>
                  <a:lnTo>
                    <a:pt x="264" y="324"/>
                  </a:lnTo>
                  <a:lnTo>
                    <a:pt x="264" y="326"/>
                  </a:lnTo>
                  <a:lnTo>
                    <a:pt x="263" y="328"/>
                  </a:lnTo>
                  <a:lnTo>
                    <a:pt x="261" y="330"/>
                  </a:lnTo>
                  <a:lnTo>
                    <a:pt x="257" y="333"/>
                  </a:lnTo>
                  <a:lnTo>
                    <a:pt x="248" y="336"/>
                  </a:lnTo>
                  <a:lnTo>
                    <a:pt x="245" y="336"/>
                  </a:lnTo>
                  <a:lnTo>
                    <a:pt x="242" y="336"/>
                  </a:lnTo>
                  <a:lnTo>
                    <a:pt x="240" y="336"/>
                  </a:lnTo>
                  <a:lnTo>
                    <a:pt x="238" y="338"/>
                  </a:lnTo>
                  <a:lnTo>
                    <a:pt x="235" y="341"/>
                  </a:lnTo>
                  <a:lnTo>
                    <a:pt x="233" y="343"/>
                  </a:lnTo>
                  <a:lnTo>
                    <a:pt x="232" y="340"/>
                  </a:lnTo>
                  <a:lnTo>
                    <a:pt x="231" y="337"/>
                  </a:lnTo>
                  <a:lnTo>
                    <a:pt x="229" y="335"/>
                  </a:lnTo>
                  <a:lnTo>
                    <a:pt x="228" y="334"/>
                  </a:lnTo>
                  <a:lnTo>
                    <a:pt x="226" y="334"/>
                  </a:lnTo>
                  <a:lnTo>
                    <a:pt x="224" y="332"/>
                  </a:lnTo>
                  <a:lnTo>
                    <a:pt x="223" y="332"/>
                  </a:lnTo>
                  <a:lnTo>
                    <a:pt x="222" y="333"/>
                  </a:lnTo>
                  <a:lnTo>
                    <a:pt x="222" y="334"/>
                  </a:lnTo>
                  <a:lnTo>
                    <a:pt x="222" y="335"/>
                  </a:lnTo>
                  <a:lnTo>
                    <a:pt x="221" y="337"/>
                  </a:lnTo>
                  <a:lnTo>
                    <a:pt x="220" y="338"/>
                  </a:lnTo>
                  <a:lnTo>
                    <a:pt x="218" y="339"/>
                  </a:lnTo>
                  <a:lnTo>
                    <a:pt x="215" y="340"/>
                  </a:lnTo>
                  <a:lnTo>
                    <a:pt x="213" y="339"/>
                  </a:lnTo>
                  <a:lnTo>
                    <a:pt x="210" y="338"/>
                  </a:lnTo>
                  <a:lnTo>
                    <a:pt x="210" y="336"/>
                  </a:lnTo>
                  <a:lnTo>
                    <a:pt x="212" y="331"/>
                  </a:lnTo>
                  <a:lnTo>
                    <a:pt x="205" y="331"/>
                  </a:lnTo>
                  <a:lnTo>
                    <a:pt x="203" y="329"/>
                  </a:lnTo>
                  <a:lnTo>
                    <a:pt x="199" y="327"/>
                  </a:lnTo>
                  <a:lnTo>
                    <a:pt x="198" y="326"/>
                  </a:lnTo>
                  <a:lnTo>
                    <a:pt x="195" y="328"/>
                  </a:lnTo>
                  <a:lnTo>
                    <a:pt x="186" y="330"/>
                  </a:lnTo>
                  <a:lnTo>
                    <a:pt x="183" y="330"/>
                  </a:lnTo>
                  <a:lnTo>
                    <a:pt x="181" y="330"/>
                  </a:lnTo>
                  <a:lnTo>
                    <a:pt x="181" y="331"/>
                  </a:lnTo>
                  <a:lnTo>
                    <a:pt x="180" y="333"/>
                  </a:lnTo>
                  <a:lnTo>
                    <a:pt x="179" y="334"/>
                  </a:lnTo>
                  <a:lnTo>
                    <a:pt x="175" y="334"/>
                  </a:lnTo>
                  <a:lnTo>
                    <a:pt x="175" y="328"/>
                  </a:lnTo>
                  <a:lnTo>
                    <a:pt x="175" y="325"/>
                  </a:lnTo>
                  <a:lnTo>
                    <a:pt x="172" y="326"/>
                  </a:lnTo>
                  <a:lnTo>
                    <a:pt x="172" y="327"/>
                  </a:lnTo>
                  <a:lnTo>
                    <a:pt x="171" y="330"/>
                  </a:lnTo>
                  <a:lnTo>
                    <a:pt x="170" y="332"/>
                  </a:lnTo>
                  <a:lnTo>
                    <a:pt x="168" y="332"/>
                  </a:lnTo>
                  <a:lnTo>
                    <a:pt x="165" y="332"/>
                  </a:lnTo>
                  <a:lnTo>
                    <a:pt x="164" y="333"/>
                  </a:lnTo>
                  <a:lnTo>
                    <a:pt x="162" y="334"/>
                  </a:lnTo>
                  <a:lnTo>
                    <a:pt x="161" y="336"/>
                  </a:lnTo>
                  <a:lnTo>
                    <a:pt x="156" y="341"/>
                  </a:lnTo>
                  <a:lnTo>
                    <a:pt x="151" y="343"/>
                  </a:lnTo>
                  <a:lnTo>
                    <a:pt x="140" y="342"/>
                  </a:lnTo>
                  <a:lnTo>
                    <a:pt x="141" y="337"/>
                  </a:lnTo>
                  <a:lnTo>
                    <a:pt x="140" y="335"/>
                  </a:lnTo>
                  <a:lnTo>
                    <a:pt x="139" y="334"/>
                  </a:lnTo>
                  <a:lnTo>
                    <a:pt x="135" y="332"/>
                  </a:lnTo>
                  <a:lnTo>
                    <a:pt x="133" y="329"/>
                  </a:lnTo>
                  <a:lnTo>
                    <a:pt x="133" y="326"/>
                  </a:lnTo>
                  <a:lnTo>
                    <a:pt x="135" y="323"/>
                  </a:lnTo>
                  <a:lnTo>
                    <a:pt x="140" y="316"/>
                  </a:lnTo>
                  <a:lnTo>
                    <a:pt x="144" y="312"/>
                  </a:lnTo>
                  <a:lnTo>
                    <a:pt x="147" y="309"/>
                  </a:lnTo>
                  <a:lnTo>
                    <a:pt x="149" y="308"/>
                  </a:lnTo>
                  <a:lnTo>
                    <a:pt x="151" y="305"/>
                  </a:lnTo>
                  <a:lnTo>
                    <a:pt x="151" y="302"/>
                  </a:lnTo>
                  <a:lnTo>
                    <a:pt x="150" y="301"/>
                  </a:lnTo>
                  <a:lnTo>
                    <a:pt x="148" y="299"/>
                  </a:lnTo>
                  <a:lnTo>
                    <a:pt x="146" y="298"/>
                  </a:lnTo>
                  <a:lnTo>
                    <a:pt x="143" y="298"/>
                  </a:lnTo>
                  <a:lnTo>
                    <a:pt x="141" y="299"/>
                  </a:lnTo>
                  <a:lnTo>
                    <a:pt x="139" y="299"/>
                  </a:lnTo>
                  <a:lnTo>
                    <a:pt x="137" y="298"/>
                  </a:lnTo>
                  <a:lnTo>
                    <a:pt x="136" y="295"/>
                  </a:lnTo>
                  <a:lnTo>
                    <a:pt x="137" y="288"/>
                  </a:lnTo>
                  <a:lnTo>
                    <a:pt x="136" y="285"/>
                  </a:lnTo>
                  <a:lnTo>
                    <a:pt x="134" y="283"/>
                  </a:lnTo>
                  <a:lnTo>
                    <a:pt x="131" y="286"/>
                  </a:lnTo>
                  <a:lnTo>
                    <a:pt x="129" y="287"/>
                  </a:lnTo>
                  <a:lnTo>
                    <a:pt x="127" y="287"/>
                  </a:lnTo>
                  <a:lnTo>
                    <a:pt x="126" y="287"/>
                  </a:lnTo>
                  <a:lnTo>
                    <a:pt x="125" y="288"/>
                  </a:lnTo>
                  <a:lnTo>
                    <a:pt x="121" y="291"/>
                  </a:lnTo>
                  <a:lnTo>
                    <a:pt x="119" y="292"/>
                  </a:lnTo>
                  <a:lnTo>
                    <a:pt x="100" y="296"/>
                  </a:lnTo>
                  <a:lnTo>
                    <a:pt x="97" y="297"/>
                  </a:lnTo>
                  <a:lnTo>
                    <a:pt x="93" y="300"/>
                  </a:lnTo>
                  <a:lnTo>
                    <a:pt x="90" y="301"/>
                  </a:lnTo>
                  <a:lnTo>
                    <a:pt x="86" y="301"/>
                  </a:lnTo>
                  <a:lnTo>
                    <a:pt x="83" y="301"/>
                  </a:lnTo>
                  <a:lnTo>
                    <a:pt x="82" y="302"/>
                  </a:lnTo>
                  <a:lnTo>
                    <a:pt x="81" y="304"/>
                  </a:lnTo>
                  <a:lnTo>
                    <a:pt x="79" y="308"/>
                  </a:lnTo>
                  <a:lnTo>
                    <a:pt x="79" y="309"/>
                  </a:lnTo>
                  <a:lnTo>
                    <a:pt x="76" y="311"/>
                  </a:lnTo>
                  <a:lnTo>
                    <a:pt x="72" y="312"/>
                  </a:lnTo>
                  <a:lnTo>
                    <a:pt x="69" y="314"/>
                  </a:lnTo>
                  <a:lnTo>
                    <a:pt x="68" y="315"/>
                  </a:lnTo>
                  <a:lnTo>
                    <a:pt x="67" y="318"/>
                  </a:lnTo>
                  <a:lnTo>
                    <a:pt x="65" y="321"/>
                  </a:lnTo>
                  <a:lnTo>
                    <a:pt x="62" y="323"/>
                  </a:lnTo>
                  <a:lnTo>
                    <a:pt x="60" y="323"/>
                  </a:lnTo>
                  <a:lnTo>
                    <a:pt x="58" y="325"/>
                  </a:lnTo>
                  <a:lnTo>
                    <a:pt x="56" y="326"/>
                  </a:lnTo>
                  <a:lnTo>
                    <a:pt x="54" y="328"/>
                  </a:lnTo>
                  <a:lnTo>
                    <a:pt x="52" y="327"/>
                  </a:lnTo>
                  <a:lnTo>
                    <a:pt x="52" y="326"/>
                  </a:lnTo>
                  <a:lnTo>
                    <a:pt x="50" y="292"/>
                  </a:lnTo>
                  <a:lnTo>
                    <a:pt x="50" y="289"/>
                  </a:lnTo>
                  <a:lnTo>
                    <a:pt x="51" y="288"/>
                  </a:lnTo>
                  <a:lnTo>
                    <a:pt x="57" y="288"/>
                  </a:lnTo>
                  <a:lnTo>
                    <a:pt x="59" y="287"/>
                  </a:lnTo>
                  <a:lnTo>
                    <a:pt x="60" y="286"/>
                  </a:lnTo>
                  <a:lnTo>
                    <a:pt x="59" y="284"/>
                  </a:lnTo>
                  <a:lnTo>
                    <a:pt x="57" y="283"/>
                  </a:lnTo>
                  <a:lnTo>
                    <a:pt x="56" y="282"/>
                  </a:lnTo>
                  <a:lnTo>
                    <a:pt x="57" y="281"/>
                  </a:lnTo>
                  <a:lnTo>
                    <a:pt x="60" y="280"/>
                  </a:lnTo>
                  <a:lnTo>
                    <a:pt x="60" y="279"/>
                  </a:lnTo>
                  <a:lnTo>
                    <a:pt x="60" y="277"/>
                  </a:lnTo>
                  <a:lnTo>
                    <a:pt x="61" y="275"/>
                  </a:lnTo>
                  <a:lnTo>
                    <a:pt x="62" y="275"/>
                  </a:lnTo>
                  <a:lnTo>
                    <a:pt x="63" y="275"/>
                  </a:lnTo>
                  <a:lnTo>
                    <a:pt x="65" y="272"/>
                  </a:lnTo>
                  <a:lnTo>
                    <a:pt x="72" y="267"/>
                  </a:lnTo>
                  <a:lnTo>
                    <a:pt x="74" y="266"/>
                  </a:lnTo>
                  <a:lnTo>
                    <a:pt x="79" y="262"/>
                  </a:lnTo>
                  <a:lnTo>
                    <a:pt x="81" y="261"/>
                  </a:lnTo>
                  <a:lnTo>
                    <a:pt x="83" y="259"/>
                  </a:lnTo>
                  <a:lnTo>
                    <a:pt x="84" y="258"/>
                  </a:lnTo>
                  <a:lnTo>
                    <a:pt x="84" y="256"/>
                  </a:lnTo>
                  <a:lnTo>
                    <a:pt x="84" y="251"/>
                  </a:lnTo>
                  <a:lnTo>
                    <a:pt x="84" y="250"/>
                  </a:lnTo>
                  <a:lnTo>
                    <a:pt x="83" y="250"/>
                  </a:lnTo>
                  <a:lnTo>
                    <a:pt x="83" y="250"/>
                  </a:lnTo>
                  <a:lnTo>
                    <a:pt x="81" y="252"/>
                  </a:lnTo>
                  <a:lnTo>
                    <a:pt x="80" y="255"/>
                  </a:lnTo>
                  <a:lnTo>
                    <a:pt x="78" y="258"/>
                  </a:lnTo>
                  <a:lnTo>
                    <a:pt x="75" y="260"/>
                  </a:lnTo>
                  <a:lnTo>
                    <a:pt x="72" y="260"/>
                  </a:lnTo>
                  <a:lnTo>
                    <a:pt x="65" y="264"/>
                  </a:lnTo>
                  <a:lnTo>
                    <a:pt x="63" y="265"/>
                  </a:lnTo>
                  <a:lnTo>
                    <a:pt x="62" y="266"/>
                  </a:lnTo>
                  <a:lnTo>
                    <a:pt x="56" y="265"/>
                  </a:lnTo>
                  <a:lnTo>
                    <a:pt x="54" y="266"/>
                  </a:lnTo>
                  <a:lnTo>
                    <a:pt x="54" y="264"/>
                  </a:lnTo>
                  <a:lnTo>
                    <a:pt x="55" y="260"/>
                  </a:lnTo>
                  <a:lnTo>
                    <a:pt x="56" y="257"/>
                  </a:lnTo>
                  <a:lnTo>
                    <a:pt x="58" y="260"/>
                  </a:lnTo>
                  <a:lnTo>
                    <a:pt x="59" y="259"/>
                  </a:lnTo>
                  <a:lnTo>
                    <a:pt x="59" y="253"/>
                  </a:lnTo>
                  <a:lnTo>
                    <a:pt x="59" y="252"/>
                  </a:lnTo>
                  <a:lnTo>
                    <a:pt x="58" y="251"/>
                  </a:lnTo>
                  <a:lnTo>
                    <a:pt x="59" y="250"/>
                  </a:lnTo>
                  <a:lnTo>
                    <a:pt x="60" y="250"/>
                  </a:lnTo>
                  <a:lnTo>
                    <a:pt x="65" y="251"/>
                  </a:lnTo>
                  <a:lnTo>
                    <a:pt x="66" y="249"/>
                  </a:lnTo>
                  <a:lnTo>
                    <a:pt x="71" y="243"/>
                  </a:lnTo>
                  <a:lnTo>
                    <a:pt x="73" y="241"/>
                  </a:lnTo>
                  <a:lnTo>
                    <a:pt x="78" y="239"/>
                  </a:lnTo>
                  <a:lnTo>
                    <a:pt x="80" y="237"/>
                  </a:lnTo>
                  <a:lnTo>
                    <a:pt x="81" y="234"/>
                  </a:lnTo>
                  <a:lnTo>
                    <a:pt x="79" y="235"/>
                  </a:lnTo>
                  <a:lnTo>
                    <a:pt x="78" y="235"/>
                  </a:lnTo>
                  <a:lnTo>
                    <a:pt x="77" y="234"/>
                  </a:lnTo>
                  <a:lnTo>
                    <a:pt x="76" y="234"/>
                  </a:lnTo>
                  <a:lnTo>
                    <a:pt x="75" y="234"/>
                  </a:lnTo>
                  <a:lnTo>
                    <a:pt x="75" y="235"/>
                  </a:lnTo>
                  <a:lnTo>
                    <a:pt x="72" y="236"/>
                  </a:lnTo>
                  <a:lnTo>
                    <a:pt x="69" y="239"/>
                  </a:lnTo>
                  <a:lnTo>
                    <a:pt x="67" y="240"/>
                  </a:lnTo>
                  <a:lnTo>
                    <a:pt x="64" y="241"/>
                  </a:lnTo>
                  <a:lnTo>
                    <a:pt x="60" y="241"/>
                  </a:lnTo>
                  <a:lnTo>
                    <a:pt x="57" y="241"/>
                  </a:lnTo>
                  <a:lnTo>
                    <a:pt x="54" y="239"/>
                  </a:lnTo>
                  <a:lnTo>
                    <a:pt x="53" y="237"/>
                  </a:lnTo>
                  <a:lnTo>
                    <a:pt x="52" y="233"/>
                  </a:lnTo>
                  <a:lnTo>
                    <a:pt x="51" y="232"/>
                  </a:lnTo>
                  <a:lnTo>
                    <a:pt x="49" y="231"/>
                  </a:lnTo>
                  <a:lnTo>
                    <a:pt x="45" y="230"/>
                  </a:lnTo>
                  <a:lnTo>
                    <a:pt x="44" y="229"/>
                  </a:lnTo>
                  <a:lnTo>
                    <a:pt x="45" y="227"/>
                  </a:lnTo>
                  <a:lnTo>
                    <a:pt x="47" y="226"/>
                  </a:lnTo>
                  <a:lnTo>
                    <a:pt x="50" y="225"/>
                  </a:lnTo>
                  <a:lnTo>
                    <a:pt x="52" y="224"/>
                  </a:lnTo>
                  <a:lnTo>
                    <a:pt x="53" y="225"/>
                  </a:lnTo>
                  <a:lnTo>
                    <a:pt x="55" y="226"/>
                  </a:lnTo>
                  <a:lnTo>
                    <a:pt x="54" y="228"/>
                  </a:lnTo>
                  <a:lnTo>
                    <a:pt x="53" y="229"/>
                  </a:lnTo>
                  <a:lnTo>
                    <a:pt x="54" y="230"/>
                  </a:lnTo>
                  <a:lnTo>
                    <a:pt x="56" y="231"/>
                  </a:lnTo>
                  <a:lnTo>
                    <a:pt x="58" y="231"/>
                  </a:lnTo>
                  <a:lnTo>
                    <a:pt x="59" y="230"/>
                  </a:lnTo>
                  <a:lnTo>
                    <a:pt x="60" y="229"/>
                  </a:lnTo>
                  <a:lnTo>
                    <a:pt x="59" y="226"/>
                  </a:lnTo>
                  <a:lnTo>
                    <a:pt x="59" y="225"/>
                  </a:lnTo>
                  <a:lnTo>
                    <a:pt x="60" y="224"/>
                  </a:lnTo>
                  <a:lnTo>
                    <a:pt x="59" y="218"/>
                  </a:lnTo>
                  <a:lnTo>
                    <a:pt x="59" y="215"/>
                  </a:lnTo>
                  <a:lnTo>
                    <a:pt x="59" y="212"/>
                  </a:lnTo>
                  <a:lnTo>
                    <a:pt x="60" y="210"/>
                  </a:lnTo>
                  <a:lnTo>
                    <a:pt x="61" y="209"/>
                  </a:lnTo>
                  <a:lnTo>
                    <a:pt x="63" y="208"/>
                  </a:lnTo>
                  <a:lnTo>
                    <a:pt x="65" y="206"/>
                  </a:lnTo>
                  <a:lnTo>
                    <a:pt x="70" y="196"/>
                  </a:lnTo>
                  <a:lnTo>
                    <a:pt x="71" y="192"/>
                  </a:lnTo>
                  <a:lnTo>
                    <a:pt x="70" y="192"/>
                  </a:lnTo>
                  <a:lnTo>
                    <a:pt x="69" y="195"/>
                  </a:lnTo>
                  <a:lnTo>
                    <a:pt x="68" y="198"/>
                  </a:lnTo>
                  <a:lnTo>
                    <a:pt x="66" y="199"/>
                  </a:lnTo>
                  <a:lnTo>
                    <a:pt x="63" y="200"/>
                  </a:lnTo>
                  <a:lnTo>
                    <a:pt x="61" y="199"/>
                  </a:lnTo>
                  <a:lnTo>
                    <a:pt x="60" y="197"/>
                  </a:lnTo>
                  <a:lnTo>
                    <a:pt x="59" y="195"/>
                  </a:lnTo>
                  <a:lnTo>
                    <a:pt x="57" y="193"/>
                  </a:lnTo>
                  <a:lnTo>
                    <a:pt x="55" y="197"/>
                  </a:lnTo>
                  <a:lnTo>
                    <a:pt x="55" y="198"/>
                  </a:lnTo>
                  <a:lnTo>
                    <a:pt x="56" y="200"/>
                  </a:lnTo>
                  <a:lnTo>
                    <a:pt x="53" y="204"/>
                  </a:lnTo>
                  <a:lnTo>
                    <a:pt x="52" y="205"/>
                  </a:lnTo>
                  <a:lnTo>
                    <a:pt x="50" y="203"/>
                  </a:lnTo>
                  <a:lnTo>
                    <a:pt x="51" y="201"/>
                  </a:lnTo>
                  <a:lnTo>
                    <a:pt x="49" y="202"/>
                  </a:lnTo>
                  <a:lnTo>
                    <a:pt x="45" y="206"/>
                  </a:lnTo>
                  <a:lnTo>
                    <a:pt x="46" y="208"/>
                  </a:lnTo>
                  <a:lnTo>
                    <a:pt x="45" y="209"/>
                  </a:lnTo>
                  <a:lnTo>
                    <a:pt x="40" y="211"/>
                  </a:lnTo>
                  <a:lnTo>
                    <a:pt x="39" y="216"/>
                  </a:lnTo>
                  <a:lnTo>
                    <a:pt x="38" y="216"/>
                  </a:lnTo>
                  <a:lnTo>
                    <a:pt x="37" y="217"/>
                  </a:lnTo>
                  <a:lnTo>
                    <a:pt x="36" y="219"/>
                  </a:lnTo>
                  <a:lnTo>
                    <a:pt x="34" y="217"/>
                  </a:lnTo>
                  <a:lnTo>
                    <a:pt x="33" y="214"/>
                  </a:lnTo>
                  <a:lnTo>
                    <a:pt x="33" y="211"/>
                  </a:lnTo>
                  <a:lnTo>
                    <a:pt x="30" y="209"/>
                  </a:lnTo>
                  <a:lnTo>
                    <a:pt x="28" y="207"/>
                  </a:lnTo>
                  <a:lnTo>
                    <a:pt x="29" y="203"/>
                  </a:lnTo>
                  <a:lnTo>
                    <a:pt x="30" y="199"/>
                  </a:lnTo>
                  <a:lnTo>
                    <a:pt x="32" y="197"/>
                  </a:lnTo>
                  <a:lnTo>
                    <a:pt x="32" y="195"/>
                  </a:lnTo>
                  <a:lnTo>
                    <a:pt x="32" y="192"/>
                  </a:lnTo>
                  <a:lnTo>
                    <a:pt x="33" y="189"/>
                  </a:lnTo>
                  <a:lnTo>
                    <a:pt x="35" y="186"/>
                  </a:lnTo>
                  <a:lnTo>
                    <a:pt x="35" y="185"/>
                  </a:lnTo>
                  <a:lnTo>
                    <a:pt x="36" y="184"/>
                  </a:lnTo>
                  <a:lnTo>
                    <a:pt x="37" y="183"/>
                  </a:lnTo>
                  <a:lnTo>
                    <a:pt x="41" y="181"/>
                  </a:lnTo>
                  <a:lnTo>
                    <a:pt x="44" y="176"/>
                  </a:lnTo>
                  <a:lnTo>
                    <a:pt x="46" y="174"/>
                  </a:lnTo>
                  <a:lnTo>
                    <a:pt x="50" y="173"/>
                  </a:lnTo>
                  <a:lnTo>
                    <a:pt x="51" y="172"/>
                  </a:lnTo>
                  <a:lnTo>
                    <a:pt x="51" y="170"/>
                  </a:lnTo>
                  <a:lnTo>
                    <a:pt x="51" y="167"/>
                  </a:lnTo>
                  <a:lnTo>
                    <a:pt x="48" y="166"/>
                  </a:lnTo>
                  <a:lnTo>
                    <a:pt x="48" y="170"/>
                  </a:lnTo>
                  <a:lnTo>
                    <a:pt x="46" y="172"/>
                  </a:lnTo>
                  <a:lnTo>
                    <a:pt x="43" y="173"/>
                  </a:lnTo>
                  <a:lnTo>
                    <a:pt x="39" y="173"/>
                  </a:lnTo>
                  <a:lnTo>
                    <a:pt x="34" y="172"/>
                  </a:lnTo>
                  <a:lnTo>
                    <a:pt x="31" y="173"/>
                  </a:lnTo>
                  <a:lnTo>
                    <a:pt x="31" y="176"/>
                  </a:lnTo>
                  <a:lnTo>
                    <a:pt x="28" y="179"/>
                  </a:lnTo>
                  <a:lnTo>
                    <a:pt x="27" y="180"/>
                  </a:lnTo>
                  <a:lnTo>
                    <a:pt x="24" y="180"/>
                  </a:lnTo>
                  <a:lnTo>
                    <a:pt x="22" y="178"/>
                  </a:lnTo>
                  <a:lnTo>
                    <a:pt x="21" y="176"/>
                  </a:lnTo>
                  <a:lnTo>
                    <a:pt x="21" y="173"/>
                  </a:lnTo>
                  <a:lnTo>
                    <a:pt x="19" y="171"/>
                  </a:lnTo>
                  <a:lnTo>
                    <a:pt x="21" y="171"/>
                  </a:lnTo>
                  <a:lnTo>
                    <a:pt x="22" y="170"/>
                  </a:lnTo>
                  <a:lnTo>
                    <a:pt x="23" y="169"/>
                  </a:lnTo>
                  <a:lnTo>
                    <a:pt x="24" y="167"/>
                  </a:lnTo>
                  <a:lnTo>
                    <a:pt x="23" y="165"/>
                  </a:lnTo>
                  <a:lnTo>
                    <a:pt x="21" y="164"/>
                  </a:lnTo>
                  <a:lnTo>
                    <a:pt x="19" y="163"/>
                  </a:lnTo>
                  <a:lnTo>
                    <a:pt x="19" y="161"/>
                  </a:lnTo>
                  <a:lnTo>
                    <a:pt x="18" y="159"/>
                  </a:lnTo>
                  <a:lnTo>
                    <a:pt x="18" y="158"/>
                  </a:lnTo>
                  <a:lnTo>
                    <a:pt x="18" y="157"/>
                  </a:lnTo>
                  <a:lnTo>
                    <a:pt x="19" y="156"/>
                  </a:lnTo>
                  <a:lnTo>
                    <a:pt x="19" y="155"/>
                  </a:lnTo>
                  <a:lnTo>
                    <a:pt x="20" y="153"/>
                  </a:lnTo>
                  <a:lnTo>
                    <a:pt x="20" y="152"/>
                  </a:lnTo>
                  <a:lnTo>
                    <a:pt x="19" y="151"/>
                  </a:lnTo>
                  <a:lnTo>
                    <a:pt x="16" y="151"/>
                  </a:lnTo>
                  <a:lnTo>
                    <a:pt x="15" y="150"/>
                  </a:lnTo>
                  <a:lnTo>
                    <a:pt x="14" y="147"/>
                  </a:lnTo>
                  <a:lnTo>
                    <a:pt x="12" y="146"/>
                  </a:lnTo>
                  <a:lnTo>
                    <a:pt x="12" y="147"/>
                  </a:lnTo>
                  <a:lnTo>
                    <a:pt x="13" y="149"/>
                  </a:lnTo>
                  <a:lnTo>
                    <a:pt x="12" y="150"/>
                  </a:lnTo>
                  <a:lnTo>
                    <a:pt x="11" y="151"/>
                  </a:lnTo>
                  <a:lnTo>
                    <a:pt x="11" y="150"/>
                  </a:lnTo>
                  <a:lnTo>
                    <a:pt x="10" y="148"/>
                  </a:lnTo>
                  <a:lnTo>
                    <a:pt x="9" y="148"/>
                  </a:lnTo>
                  <a:lnTo>
                    <a:pt x="7" y="149"/>
                  </a:lnTo>
                  <a:lnTo>
                    <a:pt x="6" y="150"/>
                  </a:lnTo>
                  <a:lnTo>
                    <a:pt x="5" y="151"/>
                  </a:lnTo>
                  <a:lnTo>
                    <a:pt x="4" y="155"/>
                  </a:lnTo>
                  <a:lnTo>
                    <a:pt x="3" y="157"/>
                  </a:lnTo>
                  <a:lnTo>
                    <a:pt x="2" y="156"/>
                  </a:lnTo>
                  <a:lnTo>
                    <a:pt x="1" y="152"/>
                  </a:lnTo>
                  <a:lnTo>
                    <a:pt x="0" y="151"/>
                  </a:lnTo>
                  <a:lnTo>
                    <a:pt x="0" y="150"/>
                  </a:lnTo>
                  <a:lnTo>
                    <a:pt x="1" y="148"/>
                  </a:lnTo>
                  <a:lnTo>
                    <a:pt x="3" y="142"/>
                  </a:lnTo>
                  <a:lnTo>
                    <a:pt x="4" y="141"/>
                  </a:lnTo>
                  <a:lnTo>
                    <a:pt x="4" y="139"/>
                  </a:lnTo>
                  <a:lnTo>
                    <a:pt x="4" y="138"/>
                  </a:lnTo>
                  <a:lnTo>
                    <a:pt x="5" y="137"/>
                  </a:lnTo>
                  <a:lnTo>
                    <a:pt x="5" y="135"/>
                  </a:lnTo>
                  <a:lnTo>
                    <a:pt x="4" y="134"/>
                  </a:lnTo>
                  <a:lnTo>
                    <a:pt x="2" y="132"/>
                  </a:lnTo>
                  <a:lnTo>
                    <a:pt x="1" y="128"/>
                  </a:lnTo>
                  <a:lnTo>
                    <a:pt x="3" y="127"/>
                  </a:lnTo>
                  <a:lnTo>
                    <a:pt x="4" y="127"/>
                  </a:lnTo>
                  <a:lnTo>
                    <a:pt x="5" y="126"/>
                  </a:lnTo>
                  <a:lnTo>
                    <a:pt x="6" y="122"/>
                  </a:lnTo>
                  <a:lnTo>
                    <a:pt x="7" y="121"/>
                  </a:lnTo>
                  <a:lnTo>
                    <a:pt x="9" y="121"/>
                  </a:lnTo>
                  <a:lnTo>
                    <a:pt x="10" y="119"/>
                  </a:lnTo>
                  <a:lnTo>
                    <a:pt x="12" y="120"/>
                  </a:lnTo>
                  <a:lnTo>
                    <a:pt x="13" y="121"/>
                  </a:lnTo>
                  <a:lnTo>
                    <a:pt x="14" y="120"/>
                  </a:lnTo>
                  <a:lnTo>
                    <a:pt x="16" y="119"/>
                  </a:lnTo>
                  <a:lnTo>
                    <a:pt x="17" y="118"/>
                  </a:lnTo>
                  <a:lnTo>
                    <a:pt x="17" y="117"/>
                  </a:lnTo>
                  <a:lnTo>
                    <a:pt x="17" y="116"/>
                  </a:lnTo>
                  <a:lnTo>
                    <a:pt x="19" y="115"/>
                  </a:lnTo>
                  <a:lnTo>
                    <a:pt x="20" y="114"/>
                  </a:lnTo>
                  <a:lnTo>
                    <a:pt x="21" y="114"/>
                  </a:lnTo>
                  <a:lnTo>
                    <a:pt x="23" y="114"/>
                  </a:lnTo>
                  <a:lnTo>
                    <a:pt x="23" y="112"/>
                  </a:lnTo>
                  <a:lnTo>
                    <a:pt x="21" y="113"/>
                  </a:lnTo>
                  <a:lnTo>
                    <a:pt x="18" y="114"/>
                  </a:lnTo>
                  <a:lnTo>
                    <a:pt x="16" y="114"/>
                  </a:lnTo>
                  <a:lnTo>
                    <a:pt x="16" y="112"/>
                  </a:lnTo>
                  <a:lnTo>
                    <a:pt x="13" y="115"/>
                  </a:lnTo>
                  <a:lnTo>
                    <a:pt x="11" y="114"/>
                  </a:lnTo>
                  <a:lnTo>
                    <a:pt x="10" y="111"/>
                  </a:lnTo>
                  <a:lnTo>
                    <a:pt x="15" y="105"/>
                  </a:lnTo>
                  <a:lnTo>
                    <a:pt x="19" y="103"/>
                  </a:lnTo>
                  <a:lnTo>
                    <a:pt x="24" y="105"/>
                  </a:lnTo>
                  <a:lnTo>
                    <a:pt x="26" y="105"/>
                  </a:lnTo>
                  <a:lnTo>
                    <a:pt x="29" y="104"/>
                  </a:lnTo>
                  <a:lnTo>
                    <a:pt x="30" y="104"/>
                  </a:lnTo>
                  <a:lnTo>
                    <a:pt x="32" y="102"/>
                  </a:lnTo>
                  <a:lnTo>
                    <a:pt x="34" y="101"/>
                  </a:lnTo>
                  <a:lnTo>
                    <a:pt x="35" y="99"/>
                  </a:lnTo>
                  <a:lnTo>
                    <a:pt x="36" y="96"/>
                  </a:lnTo>
                  <a:lnTo>
                    <a:pt x="37" y="96"/>
                  </a:lnTo>
                  <a:lnTo>
                    <a:pt x="38" y="98"/>
                  </a:lnTo>
                  <a:lnTo>
                    <a:pt x="42" y="98"/>
                  </a:lnTo>
                  <a:lnTo>
                    <a:pt x="45" y="97"/>
                  </a:lnTo>
                  <a:lnTo>
                    <a:pt x="47" y="95"/>
                  </a:lnTo>
                  <a:lnTo>
                    <a:pt x="45" y="95"/>
                  </a:lnTo>
                  <a:lnTo>
                    <a:pt x="43" y="95"/>
                  </a:lnTo>
                  <a:lnTo>
                    <a:pt x="41" y="91"/>
                  </a:lnTo>
                  <a:lnTo>
                    <a:pt x="40" y="91"/>
                  </a:lnTo>
                  <a:lnTo>
                    <a:pt x="39" y="90"/>
                  </a:lnTo>
                  <a:lnTo>
                    <a:pt x="38" y="89"/>
                  </a:lnTo>
                  <a:lnTo>
                    <a:pt x="39" y="89"/>
                  </a:lnTo>
                  <a:lnTo>
                    <a:pt x="40" y="88"/>
                  </a:lnTo>
                  <a:lnTo>
                    <a:pt x="45" y="86"/>
                  </a:lnTo>
                  <a:lnTo>
                    <a:pt x="51" y="82"/>
                  </a:lnTo>
                  <a:lnTo>
                    <a:pt x="55" y="81"/>
                  </a:lnTo>
                  <a:lnTo>
                    <a:pt x="56" y="80"/>
                  </a:lnTo>
                  <a:lnTo>
                    <a:pt x="57" y="79"/>
                  </a:lnTo>
                  <a:lnTo>
                    <a:pt x="59" y="79"/>
                  </a:lnTo>
                  <a:lnTo>
                    <a:pt x="60" y="80"/>
                  </a:lnTo>
                  <a:lnTo>
                    <a:pt x="63" y="84"/>
                  </a:lnTo>
                  <a:lnTo>
                    <a:pt x="66" y="85"/>
                  </a:lnTo>
                  <a:lnTo>
                    <a:pt x="68" y="85"/>
                  </a:lnTo>
                  <a:lnTo>
                    <a:pt x="73" y="87"/>
                  </a:lnTo>
                  <a:lnTo>
                    <a:pt x="76" y="87"/>
                  </a:lnTo>
                  <a:lnTo>
                    <a:pt x="79" y="86"/>
                  </a:lnTo>
                  <a:lnTo>
                    <a:pt x="83" y="83"/>
                  </a:lnTo>
                  <a:lnTo>
                    <a:pt x="88" y="82"/>
                  </a:lnTo>
                  <a:lnTo>
                    <a:pt x="92" y="84"/>
                  </a:lnTo>
                  <a:lnTo>
                    <a:pt x="99" y="80"/>
                  </a:lnTo>
                  <a:lnTo>
                    <a:pt x="100" y="79"/>
                  </a:lnTo>
                  <a:lnTo>
                    <a:pt x="101" y="78"/>
                  </a:lnTo>
                  <a:lnTo>
                    <a:pt x="102" y="76"/>
                  </a:lnTo>
                  <a:lnTo>
                    <a:pt x="103" y="75"/>
                  </a:lnTo>
                  <a:lnTo>
                    <a:pt x="106" y="75"/>
                  </a:lnTo>
                  <a:lnTo>
                    <a:pt x="106" y="74"/>
                  </a:lnTo>
                  <a:lnTo>
                    <a:pt x="106" y="73"/>
                  </a:lnTo>
                  <a:lnTo>
                    <a:pt x="106" y="72"/>
                  </a:lnTo>
                  <a:lnTo>
                    <a:pt x="114" y="71"/>
                  </a:lnTo>
                  <a:lnTo>
                    <a:pt x="114" y="73"/>
                  </a:lnTo>
                  <a:lnTo>
                    <a:pt x="115" y="75"/>
                  </a:lnTo>
                  <a:lnTo>
                    <a:pt x="118" y="77"/>
                  </a:lnTo>
                  <a:lnTo>
                    <a:pt x="120" y="75"/>
                  </a:lnTo>
                  <a:lnTo>
                    <a:pt x="120" y="74"/>
                  </a:lnTo>
                  <a:lnTo>
                    <a:pt x="120" y="69"/>
                  </a:lnTo>
                  <a:lnTo>
                    <a:pt x="121" y="68"/>
                  </a:lnTo>
                  <a:lnTo>
                    <a:pt x="124" y="68"/>
                  </a:lnTo>
                  <a:lnTo>
                    <a:pt x="128" y="70"/>
                  </a:lnTo>
                  <a:lnTo>
                    <a:pt x="129" y="71"/>
                  </a:lnTo>
                  <a:lnTo>
                    <a:pt x="129" y="72"/>
                  </a:lnTo>
                  <a:lnTo>
                    <a:pt x="130" y="74"/>
                  </a:lnTo>
                  <a:lnTo>
                    <a:pt x="131" y="76"/>
                  </a:lnTo>
                  <a:lnTo>
                    <a:pt x="134" y="79"/>
                  </a:lnTo>
                  <a:lnTo>
                    <a:pt x="135" y="81"/>
                  </a:lnTo>
                  <a:lnTo>
                    <a:pt x="136" y="84"/>
                  </a:lnTo>
                  <a:lnTo>
                    <a:pt x="137" y="81"/>
                  </a:lnTo>
                  <a:lnTo>
                    <a:pt x="137" y="78"/>
                  </a:lnTo>
                  <a:lnTo>
                    <a:pt x="136" y="72"/>
                  </a:lnTo>
                  <a:lnTo>
                    <a:pt x="136" y="70"/>
                  </a:lnTo>
                  <a:lnTo>
                    <a:pt x="137" y="69"/>
                  </a:lnTo>
                  <a:lnTo>
                    <a:pt x="138" y="68"/>
                  </a:lnTo>
                  <a:lnTo>
                    <a:pt x="141" y="66"/>
                  </a:lnTo>
                  <a:lnTo>
                    <a:pt x="138" y="65"/>
                  </a:lnTo>
                  <a:lnTo>
                    <a:pt x="136" y="64"/>
                  </a:lnTo>
                  <a:lnTo>
                    <a:pt x="131" y="65"/>
                  </a:lnTo>
                  <a:lnTo>
                    <a:pt x="129" y="64"/>
                  </a:lnTo>
                  <a:lnTo>
                    <a:pt x="127" y="61"/>
                  </a:lnTo>
                  <a:lnTo>
                    <a:pt x="125" y="60"/>
                  </a:lnTo>
                  <a:lnTo>
                    <a:pt x="127" y="58"/>
                  </a:lnTo>
                  <a:lnTo>
                    <a:pt x="139" y="56"/>
                  </a:lnTo>
                  <a:lnTo>
                    <a:pt x="140" y="56"/>
                  </a:lnTo>
                  <a:lnTo>
                    <a:pt x="141" y="55"/>
                  </a:lnTo>
                  <a:lnTo>
                    <a:pt x="142" y="54"/>
                  </a:lnTo>
                  <a:lnTo>
                    <a:pt x="142" y="52"/>
                  </a:lnTo>
                  <a:lnTo>
                    <a:pt x="141" y="52"/>
                  </a:lnTo>
                  <a:lnTo>
                    <a:pt x="138" y="54"/>
                  </a:lnTo>
                  <a:lnTo>
                    <a:pt x="130" y="55"/>
                  </a:lnTo>
                  <a:lnTo>
                    <a:pt x="130" y="54"/>
                  </a:lnTo>
                  <a:lnTo>
                    <a:pt x="131" y="54"/>
                  </a:lnTo>
                  <a:lnTo>
                    <a:pt x="132" y="54"/>
                  </a:lnTo>
                  <a:lnTo>
                    <a:pt x="131" y="53"/>
                  </a:lnTo>
                  <a:lnTo>
                    <a:pt x="130" y="52"/>
                  </a:lnTo>
                  <a:lnTo>
                    <a:pt x="129" y="55"/>
                  </a:lnTo>
                  <a:lnTo>
                    <a:pt x="127" y="56"/>
                  </a:lnTo>
                  <a:lnTo>
                    <a:pt x="121" y="56"/>
                  </a:lnTo>
                  <a:lnTo>
                    <a:pt x="122" y="53"/>
                  </a:lnTo>
                  <a:lnTo>
                    <a:pt x="122" y="49"/>
                  </a:lnTo>
                  <a:lnTo>
                    <a:pt x="123" y="47"/>
                  </a:lnTo>
                  <a:lnTo>
                    <a:pt x="125" y="47"/>
                  </a:lnTo>
                  <a:lnTo>
                    <a:pt x="126" y="45"/>
                  </a:lnTo>
                  <a:lnTo>
                    <a:pt x="125" y="44"/>
                  </a:lnTo>
                  <a:lnTo>
                    <a:pt x="124" y="43"/>
                  </a:lnTo>
                  <a:lnTo>
                    <a:pt x="124" y="42"/>
                  </a:lnTo>
                  <a:lnTo>
                    <a:pt x="124" y="40"/>
                  </a:lnTo>
                  <a:lnTo>
                    <a:pt x="126" y="40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3" y="38"/>
                  </a:lnTo>
                  <a:lnTo>
                    <a:pt x="152" y="23"/>
                  </a:lnTo>
                  <a:lnTo>
                    <a:pt x="152" y="25"/>
                  </a:lnTo>
                  <a:lnTo>
                    <a:pt x="153" y="27"/>
                  </a:lnTo>
                  <a:lnTo>
                    <a:pt x="154" y="27"/>
                  </a:lnTo>
                  <a:lnTo>
                    <a:pt x="156" y="26"/>
                  </a:lnTo>
                  <a:lnTo>
                    <a:pt x="154" y="26"/>
                  </a:lnTo>
                  <a:lnTo>
                    <a:pt x="154" y="25"/>
                  </a:lnTo>
                  <a:lnTo>
                    <a:pt x="155" y="24"/>
                  </a:lnTo>
                  <a:lnTo>
                    <a:pt x="156" y="23"/>
                  </a:lnTo>
                  <a:lnTo>
                    <a:pt x="153" y="21"/>
                  </a:lnTo>
                  <a:lnTo>
                    <a:pt x="153" y="19"/>
                  </a:lnTo>
                  <a:lnTo>
                    <a:pt x="154" y="18"/>
                  </a:lnTo>
                  <a:lnTo>
                    <a:pt x="154" y="16"/>
                  </a:lnTo>
                  <a:lnTo>
                    <a:pt x="155" y="15"/>
                  </a:lnTo>
                  <a:lnTo>
                    <a:pt x="157" y="14"/>
                  </a:lnTo>
                  <a:lnTo>
                    <a:pt x="161" y="14"/>
                  </a:lnTo>
                  <a:lnTo>
                    <a:pt x="165" y="13"/>
                  </a:lnTo>
                  <a:lnTo>
                    <a:pt x="169" y="11"/>
                  </a:lnTo>
                  <a:lnTo>
                    <a:pt x="172" y="8"/>
                  </a:lnTo>
                  <a:lnTo>
                    <a:pt x="175" y="4"/>
                  </a:lnTo>
                  <a:lnTo>
                    <a:pt x="177" y="5"/>
                  </a:lnTo>
                  <a:lnTo>
                    <a:pt x="179" y="8"/>
                  </a:lnTo>
                  <a:lnTo>
                    <a:pt x="180" y="11"/>
                  </a:lnTo>
                  <a:lnTo>
                    <a:pt x="182" y="13"/>
                  </a:lnTo>
                  <a:lnTo>
                    <a:pt x="182" y="14"/>
                  </a:lnTo>
                  <a:lnTo>
                    <a:pt x="181" y="14"/>
                  </a:lnTo>
                  <a:lnTo>
                    <a:pt x="180" y="14"/>
                  </a:lnTo>
                  <a:lnTo>
                    <a:pt x="179" y="13"/>
                  </a:lnTo>
                  <a:lnTo>
                    <a:pt x="178" y="15"/>
                  </a:lnTo>
                  <a:lnTo>
                    <a:pt x="178" y="16"/>
                  </a:lnTo>
                  <a:lnTo>
                    <a:pt x="178" y="18"/>
                  </a:lnTo>
                  <a:lnTo>
                    <a:pt x="178" y="18"/>
                  </a:lnTo>
                  <a:lnTo>
                    <a:pt x="177" y="19"/>
                  </a:lnTo>
                  <a:lnTo>
                    <a:pt x="176" y="18"/>
                  </a:lnTo>
                  <a:lnTo>
                    <a:pt x="175" y="19"/>
                  </a:lnTo>
                  <a:lnTo>
                    <a:pt x="175" y="19"/>
                  </a:lnTo>
                  <a:lnTo>
                    <a:pt x="175" y="20"/>
                  </a:lnTo>
                  <a:lnTo>
                    <a:pt x="175" y="21"/>
                  </a:lnTo>
                  <a:lnTo>
                    <a:pt x="180" y="21"/>
                  </a:lnTo>
                  <a:lnTo>
                    <a:pt x="182" y="20"/>
                  </a:lnTo>
                  <a:lnTo>
                    <a:pt x="179" y="17"/>
                  </a:lnTo>
                  <a:lnTo>
                    <a:pt x="181" y="16"/>
                  </a:lnTo>
                  <a:lnTo>
                    <a:pt x="182" y="16"/>
                  </a:lnTo>
                  <a:lnTo>
                    <a:pt x="185" y="17"/>
                  </a:lnTo>
                  <a:lnTo>
                    <a:pt x="185" y="16"/>
                  </a:lnTo>
                  <a:lnTo>
                    <a:pt x="185" y="15"/>
                  </a:lnTo>
                  <a:lnTo>
                    <a:pt x="185" y="14"/>
                  </a:lnTo>
                  <a:lnTo>
                    <a:pt x="186" y="12"/>
                  </a:lnTo>
                  <a:lnTo>
                    <a:pt x="189" y="10"/>
                  </a:lnTo>
                  <a:lnTo>
                    <a:pt x="191" y="9"/>
                  </a:lnTo>
                  <a:lnTo>
                    <a:pt x="197" y="7"/>
                  </a:lnTo>
                  <a:lnTo>
                    <a:pt x="198" y="6"/>
                  </a:lnTo>
                  <a:lnTo>
                    <a:pt x="201" y="3"/>
                  </a:lnTo>
                  <a:lnTo>
                    <a:pt x="202" y="0"/>
                  </a:lnTo>
                  <a:lnTo>
                    <a:pt x="203" y="0"/>
                  </a:lnTo>
                  <a:lnTo>
                    <a:pt x="204" y="1"/>
                  </a:lnTo>
                  <a:lnTo>
                    <a:pt x="204" y="3"/>
                  </a:lnTo>
                  <a:lnTo>
                    <a:pt x="204" y="4"/>
                  </a:lnTo>
                  <a:lnTo>
                    <a:pt x="201" y="8"/>
                  </a:lnTo>
                  <a:lnTo>
                    <a:pt x="201" y="11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" name="Freeform 92">
              <a:extLst>
                <a:ext uri="{FF2B5EF4-FFF2-40B4-BE49-F238E27FC236}">
                  <a16:creationId xmlns:a16="http://schemas.microsoft.com/office/drawing/2014/main" id="{CFB27CD6-AB68-2E20-A46C-C86A964E1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1963" y="3214688"/>
              <a:ext cx="1846263" cy="1582738"/>
            </a:xfrm>
            <a:custGeom>
              <a:avLst/>
              <a:gdLst>
                <a:gd name="T0" fmla="*/ 621 w 1163"/>
                <a:gd name="T1" fmla="*/ 26 h 997"/>
                <a:gd name="T2" fmla="*/ 628 w 1163"/>
                <a:gd name="T3" fmla="*/ 40 h 997"/>
                <a:gd name="T4" fmla="*/ 660 w 1163"/>
                <a:gd name="T5" fmla="*/ 81 h 997"/>
                <a:gd name="T6" fmla="*/ 710 w 1163"/>
                <a:gd name="T7" fmla="*/ 111 h 997"/>
                <a:gd name="T8" fmla="*/ 799 w 1163"/>
                <a:gd name="T9" fmla="*/ 102 h 997"/>
                <a:gd name="T10" fmla="*/ 805 w 1163"/>
                <a:gd name="T11" fmla="*/ 111 h 997"/>
                <a:gd name="T12" fmla="*/ 830 w 1163"/>
                <a:gd name="T13" fmla="*/ 99 h 997"/>
                <a:gd name="T14" fmla="*/ 859 w 1163"/>
                <a:gd name="T15" fmla="*/ 111 h 997"/>
                <a:gd name="T16" fmla="*/ 901 w 1163"/>
                <a:gd name="T17" fmla="*/ 98 h 997"/>
                <a:gd name="T18" fmla="*/ 919 w 1163"/>
                <a:gd name="T19" fmla="*/ 74 h 997"/>
                <a:gd name="T20" fmla="*/ 920 w 1163"/>
                <a:gd name="T21" fmla="*/ 99 h 997"/>
                <a:gd name="T22" fmla="*/ 928 w 1163"/>
                <a:gd name="T23" fmla="*/ 118 h 997"/>
                <a:gd name="T24" fmla="*/ 932 w 1163"/>
                <a:gd name="T25" fmla="*/ 107 h 997"/>
                <a:gd name="T26" fmla="*/ 981 w 1163"/>
                <a:gd name="T27" fmla="*/ 126 h 997"/>
                <a:gd name="T28" fmla="*/ 1013 w 1163"/>
                <a:gd name="T29" fmla="*/ 135 h 997"/>
                <a:gd name="T30" fmla="*/ 1041 w 1163"/>
                <a:gd name="T31" fmla="*/ 158 h 997"/>
                <a:gd name="T32" fmla="*/ 1068 w 1163"/>
                <a:gd name="T33" fmla="*/ 185 h 997"/>
                <a:gd name="T34" fmla="*/ 1073 w 1163"/>
                <a:gd name="T35" fmla="*/ 253 h 997"/>
                <a:gd name="T36" fmla="*/ 1079 w 1163"/>
                <a:gd name="T37" fmla="*/ 333 h 997"/>
                <a:gd name="T38" fmla="*/ 1082 w 1163"/>
                <a:gd name="T39" fmla="*/ 349 h 997"/>
                <a:gd name="T40" fmla="*/ 1081 w 1163"/>
                <a:gd name="T41" fmla="*/ 408 h 997"/>
                <a:gd name="T42" fmla="*/ 1104 w 1163"/>
                <a:gd name="T43" fmla="*/ 442 h 997"/>
                <a:gd name="T44" fmla="*/ 1118 w 1163"/>
                <a:gd name="T45" fmla="*/ 491 h 997"/>
                <a:gd name="T46" fmla="*/ 1137 w 1163"/>
                <a:gd name="T47" fmla="*/ 543 h 997"/>
                <a:gd name="T48" fmla="*/ 1128 w 1163"/>
                <a:gd name="T49" fmla="*/ 572 h 997"/>
                <a:gd name="T50" fmla="*/ 1140 w 1163"/>
                <a:gd name="T51" fmla="*/ 585 h 997"/>
                <a:gd name="T52" fmla="*/ 1084 w 1163"/>
                <a:gd name="T53" fmla="*/ 584 h 997"/>
                <a:gd name="T54" fmla="*/ 993 w 1163"/>
                <a:gd name="T55" fmla="*/ 580 h 997"/>
                <a:gd name="T56" fmla="*/ 851 w 1163"/>
                <a:gd name="T57" fmla="*/ 647 h 997"/>
                <a:gd name="T58" fmla="*/ 812 w 1163"/>
                <a:gd name="T59" fmla="*/ 711 h 997"/>
                <a:gd name="T60" fmla="*/ 821 w 1163"/>
                <a:gd name="T61" fmla="*/ 721 h 997"/>
                <a:gd name="T62" fmla="*/ 838 w 1163"/>
                <a:gd name="T63" fmla="*/ 743 h 997"/>
                <a:gd name="T64" fmla="*/ 755 w 1163"/>
                <a:gd name="T65" fmla="*/ 812 h 997"/>
                <a:gd name="T66" fmla="*/ 628 w 1163"/>
                <a:gd name="T67" fmla="*/ 910 h 997"/>
                <a:gd name="T68" fmla="*/ 521 w 1163"/>
                <a:gd name="T69" fmla="*/ 955 h 997"/>
                <a:gd name="T70" fmla="*/ 378 w 1163"/>
                <a:gd name="T71" fmla="*/ 972 h 997"/>
                <a:gd name="T72" fmla="*/ 320 w 1163"/>
                <a:gd name="T73" fmla="*/ 993 h 997"/>
                <a:gd name="T74" fmla="*/ 10 w 1163"/>
                <a:gd name="T75" fmla="*/ 981 h 997"/>
                <a:gd name="T76" fmla="*/ 26 w 1163"/>
                <a:gd name="T77" fmla="*/ 953 h 997"/>
                <a:gd name="T78" fmla="*/ 80 w 1163"/>
                <a:gd name="T79" fmla="*/ 852 h 997"/>
                <a:gd name="T80" fmla="*/ 70 w 1163"/>
                <a:gd name="T81" fmla="*/ 815 h 997"/>
                <a:gd name="T82" fmla="*/ 46 w 1163"/>
                <a:gd name="T83" fmla="*/ 799 h 997"/>
                <a:gd name="T84" fmla="*/ 55 w 1163"/>
                <a:gd name="T85" fmla="*/ 769 h 997"/>
                <a:gd name="T86" fmla="*/ 57 w 1163"/>
                <a:gd name="T87" fmla="*/ 693 h 997"/>
                <a:gd name="T88" fmla="*/ 66 w 1163"/>
                <a:gd name="T89" fmla="*/ 663 h 997"/>
                <a:gd name="T90" fmla="*/ 91 w 1163"/>
                <a:gd name="T91" fmla="*/ 619 h 997"/>
                <a:gd name="T92" fmla="*/ 115 w 1163"/>
                <a:gd name="T93" fmla="*/ 590 h 997"/>
                <a:gd name="T94" fmla="*/ 122 w 1163"/>
                <a:gd name="T95" fmla="*/ 547 h 997"/>
                <a:gd name="T96" fmla="*/ 124 w 1163"/>
                <a:gd name="T97" fmla="*/ 522 h 997"/>
                <a:gd name="T98" fmla="*/ 205 w 1163"/>
                <a:gd name="T99" fmla="*/ 429 h 997"/>
                <a:gd name="T100" fmla="*/ 223 w 1163"/>
                <a:gd name="T101" fmla="*/ 410 h 997"/>
                <a:gd name="T102" fmla="*/ 283 w 1163"/>
                <a:gd name="T103" fmla="*/ 378 h 997"/>
                <a:gd name="T104" fmla="*/ 322 w 1163"/>
                <a:gd name="T105" fmla="*/ 361 h 997"/>
                <a:gd name="T106" fmla="*/ 338 w 1163"/>
                <a:gd name="T107" fmla="*/ 355 h 997"/>
                <a:gd name="T108" fmla="*/ 361 w 1163"/>
                <a:gd name="T109" fmla="*/ 338 h 997"/>
                <a:gd name="T110" fmla="*/ 398 w 1163"/>
                <a:gd name="T111" fmla="*/ 321 h 997"/>
                <a:gd name="T112" fmla="*/ 470 w 1163"/>
                <a:gd name="T113" fmla="*/ 224 h 997"/>
                <a:gd name="T114" fmla="*/ 541 w 1163"/>
                <a:gd name="T115" fmla="*/ 42 h 997"/>
                <a:gd name="T116" fmla="*/ 552 w 1163"/>
                <a:gd name="T117" fmla="*/ 19 h 997"/>
                <a:gd name="T118" fmla="*/ 582 w 1163"/>
                <a:gd name="T119" fmla="*/ 13 h 997"/>
                <a:gd name="T120" fmla="*/ 608 w 1163"/>
                <a:gd name="T121" fmla="*/ 2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63" h="997">
                  <a:moveTo>
                    <a:pt x="613" y="0"/>
                  </a:moveTo>
                  <a:lnTo>
                    <a:pt x="614" y="4"/>
                  </a:lnTo>
                  <a:lnTo>
                    <a:pt x="615" y="6"/>
                  </a:lnTo>
                  <a:lnTo>
                    <a:pt x="617" y="9"/>
                  </a:lnTo>
                  <a:lnTo>
                    <a:pt x="620" y="11"/>
                  </a:lnTo>
                  <a:lnTo>
                    <a:pt x="620" y="12"/>
                  </a:lnTo>
                  <a:lnTo>
                    <a:pt x="620" y="14"/>
                  </a:lnTo>
                  <a:lnTo>
                    <a:pt x="620" y="18"/>
                  </a:lnTo>
                  <a:lnTo>
                    <a:pt x="621" y="26"/>
                  </a:lnTo>
                  <a:lnTo>
                    <a:pt x="622" y="32"/>
                  </a:lnTo>
                  <a:lnTo>
                    <a:pt x="622" y="34"/>
                  </a:lnTo>
                  <a:lnTo>
                    <a:pt x="623" y="36"/>
                  </a:lnTo>
                  <a:lnTo>
                    <a:pt x="624" y="37"/>
                  </a:lnTo>
                  <a:lnTo>
                    <a:pt x="625" y="37"/>
                  </a:lnTo>
                  <a:lnTo>
                    <a:pt x="627" y="37"/>
                  </a:lnTo>
                  <a:lnTo>
                    <a:pt x="628" y="37"/>
                  </a:lnTo>
                  <a:lnTo>
                    <a:pt x="628" y="38"/>
                  </a:lnTo>
                  <a:lnTo>
                    <a:pt x="628" y="40"/>
                  </a:lnTo>
                  <a:lnTo>
                    <a:pt x="628" y="41"/>
                  </a:lnTo>
                  <a:lnTo>
                    <a:pt x="630" y="50"/>
                  </a:lnTo>
                  <a:lnTo>
                    <a:pt x="631" y="53"/>
                  </a:lnTo>
                  <a:lnTo>
                    <a:pt x="634" y="55"/>
                  </a:lnTo>
                  <a:lnTo>
                    <a:pt x="640" y="59"/>
                  </a:lnTo>
                  <a:lnTo>
                    <a:pt x="643" y="63"/>
                  </a:lnTo>
                  <a:lnTo>
                    <a:pt x="654" y="79"/>
                  </a:lnTo>
                  <a:lnTo>
                    <a:pt x="656" y="81"/>
                  </a:lnTo>
                  <a:lnTo>
                    <a:pt x="660" y="81"/>
                  </a:lnTo>
                  <a:lnTo>
                    <a:pt x="662" y="81"/>
                  </a:lnTo>
                  <a:lnTo>
                    <a:pt x="665" y="83"/>
                  </a:lnTo>
                  <a:lnTo>
                    <a:pt x="668" y="87"/>
                  </a:lnTo>
                  <a:lnTo>
                    <a:pt x="672" y="92"/>
                  </a:lnTo>
                  <a:lnTo>
                    <a:pt x="674" y="95"/>
                  </a:lnTo>
                  <a:lnTo>
                    <a:pt x="680" y="97"/>
                  </a:lnTo>
                  <a:lnTo>
                    <a:pt x="687" y="103"/>
                  </a:lnTo>
                  <a:lnTo>
                    <a:pt x="691" y="106"/>
                  </a:lnTo>
                  <a:lnTo>
                    <a:pt x="710" y="111"/>
                  </a:lnTo>
                  <a:lnTo>
                    <a:pt x="727" y="115"/>
                  </a:lnTo>
                  <a:lnTo>
                    <a:pt x="741" y="120"/>
                  </a:lnTo>
                  <a:lnTo>
                    <a:pt x="745" y="120"/>
                  </a:lnTo>
                  <a:lnTo>
                    <a:pt x="748" y="119"/>
                  </a:lnTo>
                  <a:lnTo>
                    <a:pt x="755" y="114"/>
                  </a:lnTo>
                  <a:lnTo>
                    <a:pt x="772" y="111"/>
                  </a:lnTo>
                  <a:lnTo>
                    <a:pt x="783" y="107"/>
                  </a:lnTo>
                  <a:lnTo>
                    <a:pt x="794" y="105"/>
                  </a:lnTo>
                  <a:lnTo>
                    <a:pt x="799" y="102"/>
                  </a:lnTo>
                  <a:lnTo>
                    <a:pt x="801" y="104"/>
                  </a:lnTo>
                  <a:lnTo>
                    <a:pt x="800" y="105"/>
                  </a:lnTo>
                  <a:lnTo>
                    <a:pt x="799" y="105"/>
                  </a:lnTo>
                  <a:lnTo>
                    <a:pt x="798" y="106"/>
                  </a:lnTo>
                  <a:lnTo>
                    <a:pt x="799" y="107"/>
                  </a:lnTo>
                  <a:lnTo>
                    <a:pt x="799" y="107"/>
                  </a:lnTo>
                  <a:lnTo>
                    <a:pt x="801" y="110"/>
                  </a:lnTo>
                  <a:lnTo>
                    <a:pt x="803" y="111"/>
                  </a:lnTo>
                  <a:lnTo>
                    <a:pt x="805" y="111"/>
                  </a:lnTo>
                  <a:lnTo>
                    <a:pt x="809" y="111"/>
                  </a:lnTo>
                  <a:lnTo>
                    <a:pt x="811" y="111"/>
                  </a:lnTo>
                  <a:lnTo>
                    <a:pt x="816" y="111"/>
                  </a:lnTo>
                  <a:lnTo>
                    <a:pt x="819" y="109"/>
                  </a:lnTo>
                  <a:lnTo>
                    <a:pt x="820" y="107"/>
                  </a:lnTo>
                  <a:lnTo>
                    <a:pt x="821" y="103"/>
                  </a:lnTo>
                  <a:lnTo>
                    <a:pt x="824" y="100"/>
                  </a:lnTo>
                  <a:lnTo>
                    <a:pt x="827" y="98"/>
                  </a:lnTo>
                  <a:lnTo>
                    <a:pt x="830" y="99"/>
                  </a:lnTo>
                  <a:lnTo>
                    <a:pt x="832" y="101"/>
                  </a:lnTo>
                  <a:lnTo>
                    <a:pt x="838" y="106"/>
                  </a:lnTo>
                  <a:lnTo>
                    <a:pt x="840" y="107"/>
                  </a:lnTo>
                  <a:lnTo>
                    <a:pt x="850" y="108"/>
                  </a:lnTo>
                  <a:lnTo>
                    <a:pt x="853" y="110"/>
                  </a:lnTo>
                  <a:lnTo>
                    <a:pt x="854" y="110"/>
                  </a:lnTo>
                  <a:lnTo>
                    <a:pt x="856" y="110"/>
                  </a:lnTo>
                  <a:lnTo>
                    <a:pt x="857" y="110"/>
                  </a:lnTo>
                  <a:lnTo>
                    <a:pt x="859" y="111"/>
                  </a:lnTo>
                  <a:lnTo>
                    <a:pt x="861" y="112"/>
                  </a:lnTo>
                  <a:lnTo>
                    <a:pt x="863" y="112"/>
                  </a:lnTo>
                  <a:lnTo>
                    <a:pt x="870" y="113"/>
                  </a:lnTo>
                  <a:lnTo>
                    <a:pt x="874" y="112"/>
                  </a:lnTo>
                  <a:lnTo>
                    <a:pt x="890" y="107"/>
                  </a:lnTo>
                  <a:lnTo>
                    <a:pt x="893" y="105"/>
                  </a:lnTo>
                  <a:lnTo>
                    <a:pt x="898" y="99"/>
                  </a:lnTo>
                  <a:lnTo>
                    <a:pt x="900" y="98"/>
                  </a:lnTo>
                  <a:lnTo>
                    <a:pt x="901" y="98"/>
                  </a:lnTo>
                  <a:lnTo>
                    <a:pt x="902" y="99"/>
                  </a:lnTo>
                  <a:lnTo>
                    <a:pt x="903" y="99"/>
                  </a:lnTo>
                  <a:lnTo>
                    <a:pt x="905" y="99"/>
                  </a:lnTo>
                  <a:lnTo>
                    <a:pt x="909" y="95"/>
                  </a:lnTo>
                  <a:lnTo>
                    <a:pt x="914" y="82"/>
                  </a:lnTo>
                  <a:lnTo>
                    <a:pt x="918" y="78"/>
                  </a:lnTo>
                  <a:lnTo>
                    <a:pt x="917" y="76"/>
                  </a:lnTo>
                  <a:lnTo>
                    <a:pt x="918" y="75"/>
                  </a:lnTo>
                  <a:lnTo>
                    <a:pt x="919" y="74"/>
                  </a:lnTo>
                  <a:lnTo>
                    <a:pt x="920" y="75"/>
                  </a:lnTo>
                  <a:lnTo>
                    <a:pt x="920" y="77"/>
                  </a:lnTo>
                  <a:lnTo>
                    <a:pt x="920" y="79"/>
                  </a:lnTo>
                  <a:lnTo>
                    <a:pt x="920" y="81"/>
                  </a:lnTo>
                  <a:lnTo>
                    <a:pt x="920" y="85"/>
                  </a:lnTo>
                  <a:lnTo>
                    <a:pt x="921" y="91"/>
                  </a:lnTo>
                  <a:lnTo>
                    <a:pt x="921" y="92"/>
                  </a:lnTo>
                  <a:lnTo>
                    <a:pt x="919" y="95"/>
                  </a:lnTo>
                  <a:lnTo>
                    <a:pt x="920" y="99"/>
                  </a:lnTo>
                  <a:lnTo>
                    <a:pt x="922" y="102"/>
                  </a:lnTo>
                  <a:lnTo>
                    <a:pt x="926" y="101"/>
                  </a:lnTo>
                  <a:lnTo>
                    <a:pt x="927" y="103"/>
                  </a:lnTo>
                  <a:lnTo>
                    <a:pt x="926" y="105"/>
                  </a:lnTo>
                  <a:lnTo>
                    <a:pt x="926" y="107"/>
                  </a:lnTo>
                  <a:lnTo>
                    <a:pt x="926" y="109"/>
                  </a:lnTo>
                  <a:lnTo>
                    <a:pt x="926" y="114"/>
                  </a:lnTo>
                  <a:lnTo>
                    <a:pt x="927" y="116"/>
                  </a:lnTo>
                  <a:lnTo>
                    <a:pt x="928" y="118"/>
                  </a:lnTo>
                  <a:lnTo>
                    <a:pt x="930" y="121"/>
                  </a:lnTo>
                  <a:lnTo>
                    <a:pt x="933" y="123"/>
                  </a:lnTo>
                  <a:lnTo>
                    <a:pt x="938" y="125"/>
                  </a:lnTo>
                  <a:lnTo>
                    <a:pt x="946" y="126"/>
                  </a:lnTo>
                  <a:lnTo>
                    <a:pt x="942" y="121"/>
                  </a:lnTo>
                  <a:lnTo>
                    <a:pt x="931" y="109"/>
                  </a:lnTo>
                  <a:lnTo>
                    <a:pt x="929" y="107"/>
                  </a:lnTo>
                  <a:lnTo>
                    <a:pt x="930" y="106"/>
                  </a:lnTo>
                  <a:lnTo>
                    <a:pt x="932" y="107"/>
                  </a:lnTo>
                  <a:lnTo>
                    <a:pt x="938" y="113"/>
                  </a:lnTo>
                  <a:lnTo>
                    <a:pt x="939" y="115"/>
                  </a:lnTo>
                  <a:lnTo>
                    <a:pt x="945" y="121"/>
                  </a:lnTo>
                  <a:lnTo>
                    <a:pt x="950" y="124"/>
                  </a:lnTo>
                  <a:lnTo>
                    <a:pt x="957" y="127"/>
                  </a:lnTo>
                  <a:lnTo>
                    <a:pt x="970" y="129"/>
                  </a:lnTo>
                  <a:lnTo>
                    <a:pt x="976" y="128"/>
                  </a:lnTo>
                  <a:lnTo>
                    <a:pt x="979" y="127"/>
                  </a:lnTo>
                  <a:lnTo>
                    <a:pt x="981" y="126"/>
                  </a:lnTo>
                  <a:lnTo>
                    <a:pt x="984" y="123"/>
                  </a:lnTo>
                  <a:lnTo>
                    <a:pt x="986" y="121"/>
                  </a:lnTo>
                  <a:lnTo>
                    <a:pt x="989" y="120"/>
                  </a:lnTo>
                  <a:lnTo>
                    <a:pt x="1000" y="125"/>
                  </a:lnTo>
                  <a:lnTo>
                    <a:pt x="1003" y="126"/>
                  </a:lnTo>
                  <a:lnTo>
                    <a:pt x="1006" y="127"/>
                  </a:lnTo>
                  <a:lnTo>
                    <a:pt x="1010" y="129"/>
                  </a:lnTo>
                  <a:lnTo>
                    <a:pt x="1012" y="130"/>
                  </a:lnTo>
                  <a:lnTo>
                    <a:pt x="1013" y="135"/>
                  </a:lnTo>
                  <a:lnTo>
                    <a:pt x="1014" y="139"/>
                  </a:lnTo>
                  <a:lnTo>
                    <a:pt x="1016" y="143"/>
                  </a:lnTo>
                  <a:lnTo>
                    <a:pt x="1020" y="144"/>
                  </a:lnTo>
                  <a:lnTo>
                    <a:pt x="1025" y="148"/>
                  </a:lnTo>
                  <a:lnTo>
                    <a:pt x="1029" y="152"/>
                  </a:lnTo>
                  <a:lnTo>
                    <a:pt x="1034" y="154"/>
                  </a:lnTo>
                  <a:lnTo>
                    <a:pt x="1038" y="155"/>
                  </a:lnTo>
                  <a:lnTo>
                    <a:pt x="1040" y="156"/>
                  </a:lnTo>
                  <a:lnTo>
                    <a:pt x="1041" y="158"/>
                  </a:lnTo>
                  <a:lnTo>
                    <a:pt x="1041" y="159"/>
                  </a:lnTo>
                  <a:lnTo>
                    <a:pt x="1041" y="162"/>
                  </a:lnTo>
                  <a:lnTo>
                    <a:pt x="1043" y="164"/>
                  </a:lnTo>
                  <a:lnTo>
                    <a:pt x="1050" y="168"/>
                  </a:lnTo>
                  <a:lnTo>
                    <a:pt x="1055" y="172"/>
                  </a:lnTo>
                  <a:lnTo>
                    <a:pt x="1068" y="181"/>
                  </a:lnTo>
                  <a:lnTo>
                    <a:pt x="1070" y="184"/>
                  </a:lnTo>
                  <a:lnTo>
                    <a:pt x="1069" y="184"/>
                  </a:lnTo>
                  <a:lnTo>
                    <a:pt x="1068" y="185"/>
                  </a:lnTo>
                  <a:lnTo>
                    <a:pt x="1065" y="192"/>
                  </a:lnTo>
                  <a:lnTo>
                    <a:pt x="1058" y="203"/>
                  </a:lnTo>
                  <a:lnTo>
                    <a:pt x="1058" y="206"/>
                  </a:lnTo>
                  <a:lnTo>
                    <a:pt x="1072" y="221"/>
                  </a:lnTo>
                  <a:lnTo>
                    <a:pt x="1077" y="223"/>
                  </a:lnTo>
                  <a:lnTo>
                    <a:pt x="1079" y="223"/>
                  </a:lnTo>
                  <a:lnTo>
                    <a:pt x="1065" y="240"/>
                  </a:lnTo>
                  <a:lnTo>
                    <a:pt x="1070" y="246"/>
                  </a:lnTo>
                  <a:lnTo>
                    <a:pt x="1073" y="253"/>
                  </a:lnTo>
                  <a:lnTo>
                    <a:pt x="1081" y="281"/>
                  </a:lnTo>
                  <a:lnTo>
                    <a:pt x="1082" y="283"/>
                  </a:lnTo>
                  <a:lnTo>
                    <a:pt x="1082" y="285"/>
                  </a:lnTo>
                  <a:lnTo>
                    <a:pt x="1082" y="287"/>
                  </a:lnTo>
                  <a:lnTo>
                    <a:pt x="1077" y="312"/>
                  </a:lnTo>
                  <a:lnTo>
                    <a:pt x="1076" y="319"/>
                  </a:lnTo>
                  <a:lnTo>
                    <a:pt x="1077" y="327"/>
                  </a:lnTo>
                  <a:lnTo>
                    <a:pt x="1079" y="332"/>
                  </a:lnTo>
                  <a:lnTo>
                    <a:pt x="1079" y="333"/>
                  </a:lnTo>
                  <a:lnTo>
                    <a:pt x="1078" y="336"/>
                  </a:lnTo>
                  <a:lnTo>
                    <a:pt x="1076" y="338"/>
                  </a:lnTo>
                  <a:lnTo>
                    <a:pt x="1075" y="338"/>
                  </a:lnTo>
                  <a:lnTo>
                    <a:pt x="1074" y="339"/>
                  </a:lnTo>
                  <a:lnTo>
                    <a:pt x="1073" y="342"/>
                  </a:lnTo>
                  <a:lnTo>
                    <a:pt x="1074" y="344"/>
                  </a:lnTo>
                  <a:lnTo>
                    <a:pt x="1076" y="346"/>
                  </a:lnTo>
                  <a:lnTo>
                    <a:pt x="1080" y="347"/>
                  </a:lnTo>
                  <a:lnTo>
                    <a:pt x="1082" y="349"/>
                  </a:lnTo>
                  <a:lnTo>
                    <a:pt x="1083" y="351"/>
                  </a:lnTo>
                  <a:lnTo>
                    <a:pt x="1089" y="364"/>
                  </a:lnTo>
                  <a:lnTo>
                    <a:pt x="1090" y="369"/>
                  </a:lnTo>
                  <a:lnTo>
                    <a:pt x="1088" y="374"/>
                  </a:lnTo>
                  <a:lnTo>
                    <a:pt x="1086" y="377"/>
                  </a:lnTo>
                  <a:lnTo>
                    <a:pt x="1083" y="385"/>
                  </a:lnTo>
                  <a:lnTo>
                    <a:pt x="1082" y="389"/>
                  </a:lnTo>
                  <a:lnTo>
                    <a:pt x="1081" y="392"/>
                  </a:lnTo>
                  <a:lnTo>
                    <a:pt x="1081" y="408"/>
                  </a:lnTo>
                  <a:lnTo>
                    <a:pt x="1081" y="413"/>
                  </a:lnTo>
                  <a:lnTo>
                    <a:pt x="1088" y="419"/>
                  </a:lnTo>
                  <a:lnTo>
                    <a:pt x="1090" y="423"/>
                  </a:lnTo>
                  <a:lnTo>
                    <a:pt x="1092" y="428"/>
                  </a:lnTo>
                  <a:lnTo>
                    <a:pt x="1095" y="432"/>
                  </a:lnTo>
                  <a:lnTo>
                    <a:pt x="1098" y="435"/>
                  </a:lnTo>
                  <a:lnTo>
                    <a:pt x="1102" y="438"/>
                  </a:lnTo>
                  <a:lnTo>
                    <a:pt x="1104" y="440"/>
                  </a:lnTo>
                  <a:lnTo>
                    <a:pt x="1104" y="442"/>
                  </a:lnTo>
                  <a:lnTo>
                    <a:pt x="1104" y="446"/>
                  </a:lnTo>
                  <a:lnTo>
                    <a:pt x="1104" y="449"/>
                  </a:lnTo>
                  <a:lnTo>
                    <a:pt x="1104" y="451"/>
                  </a:lnTo>
                  <a:lnTo>
                    <a:pt x="1104" y="452"/>
                  </a:lnTo>
                  <a:lnTo>
                    <a:pt x="1103" y="454"/>
                  </a:lnTo>
                  <a:lnTo>
                    <a:pt x="1102" y="455"/>
                  </a:lnTo>
                  <a:lnTo>
                    <a:pt x="1097" y="459"/>
                  </a:lnTo>
                  <a:lnTo>
                    <a:pt x="1113" y="488"/>
                  </a:lnTo>
                  <a:lnTo>
                    <a:pt x="1118" y="491"/>
                  </a:lnTo>
                  <a:lnTo>
                    <a:pt x="1126" y="494"/>
                  </a:lnTo>
                  <a:lnTo>
                    <a:pt x="1161" y="521"/>
                  </a:lnTo>
                  <a:lnTo>
                    <a:pt x="1163" y="524"/>
                  </a:lnTo>
                  <a:lnTo>
                    <a:pt x="1155" y="533"/>
                  </a:lnTo>
                  <a:lnTo>
                    <a:pt x="1151" y="536"/>
                  </a:lnTo>
                  <a:lnTo>
                    <a:pt x="1147" y="538"/>
                  </a:lnTo>
                  <a:lnTo>
                    <a:pt x="1142" y="539"/>
                  </a:lnTo>
                  <a:lnTo>
                    <a:pt x="1139" y="540"/>
                  </a:lnTo>
                  <a:lnTo>
                    <a:pt x="1137" y="543"/>
                  </a:lnTo>
                  <a:lnTo>
                    <a:pt x="1136" y="545"/>
                  </a:lnTo>
                  <a:lnTo>
                    <a:pt x="1134" y="551"/>
                  </a:lnTo>
                  <a:lnTo>
                    <a:pt x="1132" y="565"/>
                  </a:lnTo>
                  <a:lnTo>
                    <a:pt x="1132" y="567"/>
                  </a:lnTo>
                  <a:lnTo>
                    <a:pt x="1132" y="568"/>
                  </a:lnTo>
                  <a:lnTo>
                    <a:pt x="1132" y="569"/>
                  </a:lnTo>
                  <a:lnTo>
                    <a:pt x="1131" y="570"/>
                  </a:lnTo>
                  <a:lnTo>
                    <a:pt x="1130" y="571"/>
                  </a:lnTo>
                  <a:lnTo>
                    <a:pt x="1128" y="572"/>
                  </a:lnTo>
                  <a:lnTo>
                    <a:pt x="1127" y="573"/>
                  </a:lnTo>
                  <a:lnTo>
                    <a:pt x="1128" y="576"/>
                  </a:lnTo>
                  <a:lnTo>
                    <a:pt x="1130" y="576"/>
                  </a:lnTo>
                  <a:lnTo>
                    <a:pt x="1135" y="574"/>
                  </a:lnTo>
                  <a:lnTo>
                    <a:pt x="1138" y="574"/>
                  </a:lnTo>
                  <a:lnTo>
                    <a:pt x="1140" y="575"/>
                  </a:lnTo>
                  <a:lnTo>
                    <a:pt x="1142" y="577"/>
                  </a:lnTo>
                  <a:lnTo>
                    <a:pt x="1143" y="580"/>
                  </a:lnTo>
                  <a:lnTo>
                    <a:pt x="1140" y="585"/>
                  </a:lnTo>
                  <a:lnTo>
                    <a:pt x="1135" y="587"/>
                  </a:lnTo>
                  <a:lnTo>
                    <a:pt x="1126" y="586"/>
                  </a:lnTo>
                  <a:lnTo>
                    <a:pt x="1125" y="586"/>
                  </a:lnTo>
                  <a:lnTo>
                    <a:pt x="1122" y="586"/>
                  </a:lnTo>
                  <a:lnTo>
                    <a:pt x="1117" y="586"/>
                  </a:lnTo>
                  <a:lnTo>
                    <a:pt x="1111" y="585"/>
                  </a:lnTo>
                  <a:lnTo>
                    <a:pt x="1104" y="585"/>
                  </a:lnTo>
                  <a:lnTo>
                    <a:pt x="1094" y="585"/>
                  </a:lnTo>
                  <a:lnTo>
                    <a:pt x="1084" y="584"/>
                  </a:lnTo>
                  <a:lnTo>
                    <a:pt x="1075" y="584"/>
                  </a:lnTo>
                  <a:lnTo>
                    <a:pt x="1063" y="583"/>
                  </a:lnTo>
                  <a:lnTo>
                    <a:pt x="1053" y="583"/>
                  </a:lnTo>
                  <a:lnTo>
                    <a:pt x="1041" y="582"/>
                  </a:lnTo>
                  <a:lnTo>
                    <a:pt x="1031" y="582"/>
                  </a:lnTo>
                  <a:lnTo>
                    <a:pt x="1020" y="581"/>
                  </a:lnTo>
                  <a:lnTo>
                    <a:pt x="1011" y="581"/>
                  </a:lnTo>
                  <a:lnTo>
                    <a:pt x="1001" y="580"/>
                  </a:lnTo>
                  <a:lnTo>
                    <a:pt x="993" y="580"/>
                  </a:lnTo>
                  <a:lnTo>
                    <a:pt x="976" y="579"/>
                  </a:lnTo>
                  <a:lnTo>
                    <a:pt x="953" y="585"/>
                  </a:lnTo>
                  <a:lnTo>
                    <a:pt x="930" y="588"/>
                  </a:lnTo>
                  <a:lnTo>
                    <a:pt x="922" y="592"/>
                  </a:lnTo>
                  <a:lnTo>
                    <a:pt x="931" y="615"/>
                  </a:lnTo>
                  <a:lnTo>
                    <a:pt x="937" y="629"/>
                  </a:lnTo>
                  <a:lnTo>
                    <a:pt x="915" y="632"/>
                  </a:lnTo>
                  <a:lnTo>
                    <a:pt x="887" y="641"/>
                  </a:lnTo>
                  <a:lnTo>
                    <a:pt x="851" y="647"/>
                  </a:lnTo>
                  <a:lnTo>
                    <a:pt x="846" y="647"/>
                  </a:lnTo>
                  <a:lnTo>
                    <a:pt x="840" y="647"/>
                  </a:lnTo>
                  <a:lnTo>
                    <a:pt x="831" y="651"/>
                  </a:lnTo>
                  <a:lnTo>
                    <a:pt x="830" y="690"/>
                  </a:lnTo>
                  <a:lnTo>
                    <a:pt x="821" y="690"/>
                  </a:lnTo>
                  <a:lnTo>
                    <a:pt x="814" y="696"/>
                  </a:lnTo>
                  <a:lnTo>
                    <a:pt x="812" y="698"/>
                  </a:lnTo>
                  <a:lnTo>
                    <a:pt x="811" y="700"/>
                  </a:lnTo>
                  <a:lnTo>
                    <a:pt x="812" y="711"/>
                  </a:lnTo>
                  <a:lnTo>
                    <a:pt x="812" y="715"/>
                  </a:lnTo>
                  <a:lnTo>
                    <a:pt x="809" y="719"/>
                  </a:lnTo>
                  <a:lnTo>
                    <a:pt x="808" y="722"/>
                  </a:lnTo>
                  <a:lnTo>
                    <a:pt x="809" y="724"/>
                  </a:lnTo>
                  <a:lnTo>
                    <a:pt x="810" y="725"/>
                  </a:lnTo>
                  <a:lnTo>
                    <a:pt x="813" y="726"/>
                  </a:lnTo>
                  <a:lnTo>
                    <a:pt x="815" y="725"/>
                  </a:lnTo>
                  <a:lnTo>
                    <a:pt x="819" y="722"/>
                  </a:lnTo>
                  <a:lnTo>
                    <a:pt x="821" y="721"/>
                  </a:lnTo>
                  <a:lnTo>
                    <a:pt x="823" y="721"/>
                  </a:lnTo>
                  <a:lnTo>
                    <a:pt x="825" y="723"/>
                  </a:lnTo>
                  <a:lnTo>
                    <a:pt x="828" y="728"/>
                  </a:lnTo>
                  <a:lnTo>
                    <a:pt x="830" y="731"/>
                  </a:lnTo>
                  <a:lnTo>
                    <a:pt x="835" y="733"/>
                  </a:lnTo>
                  <a:lnTo>
                    <a:pt x="836" y="734"/>
                  </a:lnTo>
                  <a:lnTo>
                    <a:pt x="837" y="737"/>
                  </a:lnTo>
                  <a:lnTo>
                    <a:pt x="838" y="740"/>
                  </a:lnTo>
                  <a:lnTo>
                    <a:pt x="838" y="743"/>
                  </a:lnTo>
                  <a:lnTo>
                    <a:pt x="845" y="753"/>
                  </a:lnTo>
                  <a:lnTo>
                    <a:pt x="838" y="765"/>
                  </a:lnTo>
                  <a:lnTo>
                    <a:pt x="831" y="772"/>
                  </a:lnTo>
                  <a:lnTo>
                    <a:pt x="832" y="780"/>
                  </a:lnTo>
                  <a:lnTo>
                    <a:pt x="833" y="790"/>
                  </a:lnTo>
                  <a:lnTo>
                    <a:pt x="809" y="802"/>
                  </a:lnTo>
                  <a:lnTo>
                    <a:pt x="788" y="807"/>
                  </a:lnTo>
                  <a:lnTo>
                    <a:pt x="769" y="808"/>
                  </a:lnTo>
                  <a:lnTo>
                    <a:pt x="755" y="812"/>
                  </a:lnTo>
                  <a:lnTo>
                    <a:pt x="742" y="820"/>
                  </a:lnTo>
                  <a:lnTo>
                    <a:pt x="728" y="838"/>
                  </a:lnTo>
                  <a:lnTo>
                    <a:pt x="711" y="852"/>
                  </a:lnTo>
                  <a:lnTo>
                    <a:pt x="691" y="860"/>
                  </a:lnTo>
                  <a:lnTo>
                    <a:pt x="679" y="868"/>
                  </a:lnTo>
                  <a:lnTo>
                    <a:pt x="667" y="876"/>
                  </a:lnTo>
                  <a:lnTo>
                    <a:pt x="654" y="888"/>
                  </a:lnTo>
                  <a:lnTo>
                    <a:pt x="641" y="898"/>
                  </a:lnTo>
                  <a:lnTo>
                    <a:pt x="628" y="910"/>
                  </a:lnTo>
                  <a:lnTo>
                    <a:pt x="620" y="928"/>
                  </a:lnTo>
                  <a:lnTo>
                    <a:pt x="608" y="946"/>
                  </a:lnTo>
                  <a:lnTo>
                    <a:pt x="595" y="963"/>
                  </a:lnTo>
                  <a:lnTo>
                    <a:pt x="582" y="968"/>
                  </a:lnTo>
                  <a:lnTo>
                    <a:pt x="572" y="963"/>
                  </a:lnTo>
                  <a:lnTo>
                    <a:pt x="568" y="951"/>
                  </a:lnTo>
                  <a:lnTo>
                    <a:pt x="551" y="953"/>
                  </a:lnTo>
                  <a:lnTo>
                    <a:pt x="537" y="955"/>
                  </a:lnTo>
                  <a:lnTo>
                    <a:pt x="521" y="955"/>
                  </a:lnTo>
                  <a:lnTo>
                    <a:pt x="503" y="955"/>
                  </a:lnTo>
                  <a:lnTo>
                    <a:pt x="484" y="957"/>
                  </a:lnTo>
                  <a:lnTo>
                    <a:pt x="466" y="962"/>
                  </a:lnTo>
                  <a:lnTo>
                    <a:pt x="449" y="964"/>
                  </a:lnTo>
                  <a:lnTo>
                    <a:pt x="438" y="975"/>
                  </a:lnTo>
                  <a:lnTo>
                    <a:pt x="416" y="965"/>
                  </a:lnTo>
                  <a:lnTo>
                    <a:pt x="402" y="964"/>
                  </a:lnTo>
                  <a:lnTo>
                    <a:pt x="392" y="965"/>
                  </a:lnTo>
                  <a:lnTo>
                    <a:pt x="378" y="972"/>
                  </a:lnTo>
                  <a:lnTo>
                    <a:pt x="366" y="983"/>
                  </a:lnTo>
                  <a:lnTo>
                    <a:pt x="352" y="983"/>
                  </a:lnTo>
                  <a:lnTo>
                    <a:pt x="350" y="984"/>
                  </a:lnTo>
                  <a:lnTo>
                    <a:pt x="347" y="984"/>
                  </a:lnTo>
                  <a:lnTo>
                    <a:pt x="344" y="984"/>
                  </a:lnTo>
                  <a:lnTo>
                    <a:pt x="339" y="983"/>
                  </a:lnTo>
                  <a:lnTo>
                    <a:pt x="333" y="983"/>
                  </a:lnTo>
                  <a:lnTo>
                    <a:pt x="328" y="985"/>
                  </a:lnTo>
                  <a:lnTo>
                    <a:pt x="320" y="993"/>
                  </a:lnTo>
                  <a:lnTo>
                    <a:pt x="319" y="994"/>
                  </a:lnTo>
                  <a:lnTo>
                    <a:pt x="315" y="997"/>
                  </a:lnTo>
                  <a:lnTo>
                    <a:pt x="0" y="997"/>
                  </a:lnTo>
                  <a:lnTo>
                    <a:pt x="1" y="996"/>
                  </a:lnTo>
                  <a:lnTo>
                    <a:pt x="4" y="991"/>
                  </a:lnTo>
                  <a:lnTo>
                    <a:pt x="8" y="987"/>
                  </a:lnTo>
                  <a:lnTo>
                    <a:pt x="9" y="984"/>
                  </a:lnTo>
                  <a:lnTo>
                    <a:pt x="10" y="981"/>
                  </a:lnTo>
                  <a:lnTo>
                    <a:pt x="10" y="981"/>
                  </a:lnTo>
                  <a:lnTo>
                    <a:pt x="15" y="978"/>
                  </a:lnTo>
                  <a:lnTo>
                    <a:pt x="16" y="977"/>
                  </a:lnTo>
                  <a:lnTo>
                    <a:pt x="17" y="974"/>
                  </a:lnTo>
                  <a:lnTo>
                    <a:pt x="21" y="965"/>
                  </a:lnTo>
                  <a:lnTo>
                    <a:pt x="22" y="964"/>
                  </a:lnTo>
                  <a:lnTo>
                    <a:pt x="22" y="960"/>
                  </a:lnTo>
                  <a:lnTo>
                    <a:pt x="23" y="957"/>
                  </a:lnTo>
                  <a:lnTo>
                    <a:pt x="24" y="955"/>
                  </a:lnTo>
                  <a:lnTo>
                    <a:pt x="26" y="953"/>
                  </a:lnTo>
                  <a:lnTo>
                    <a:pt x="32" y="947"/>
                  </a:lnTo>
                  <a:lnTo>
                    <a:pt x="33" y="945"/>
                  </a:lnTo>
                  <a:lnTo>
                    <a:pt x="34" y="943"/>
                  </a:lnTo>
                  <a:lnTo>
                    <a:pt x="39" y="935"/>
                  </a:lnTo>
                  <a:lnTo>
                    <a:pt x="55" y="918"/>
                  </a:lnTo>
                  <a:lnTo>
                    <a:pt x="68" y="895"/>
                  </a:lnTo>
                  <a:lnTo>
                    <a:pt x="76" y="876"/>
                  </a:lnTo>
                  <a:lnTo>
                    <a:pt x="77" y="870"/>
                  </a:lnTo>
                  <a:lnTo>
                    <a:pt x="80" y="852"/>
                  </a:lnTo>
                  <a:lnTo>
                    <a:pt x="82" y="842"/>
                  </a:lnTo>
                  <a:lnTo>
                    <a:pt x="82" y="839"/>
                  </a:lnTo>
                  <a:lnTo>
                    <a:pt x="82" y="835"/>
                  </a:lnTo>
                  <a:lnTo>
                    <a:pt x="80" y="833"/>
                  </a:lnTo>
                  <a:lnTo>
                    <a:pt x="78" y="831"/>
                  </a:lnTo>
                  <a:lnTo>
                    <a:pt x="76" y="829"/>
                  </a:lnTo>
                  <a:lnTo>
                    <a:pt x="75" y="827"/>
                  </a:lnTo>
                  <a:lnTo>
                    <a:pt x="71" y="820"/>
                  </a:lnTo>
                  <a:lnTo>
                    <a:pt x="70" y="815"/>
                  </a:lnTo>
                  <a:lnTo>
                    <a:pt x="69" y="814"/>
                  </a:lnTo>
                  <a:lnTo>
                    <a:pt x="68" y="814"/>
                  </a:lnTo>
                  <a:lnTo>
                    <a:pt x="66" y="813"/>
                  </a:lnTo>
                  <a:lnTo>
                    <a:pt x="66" y="812"/>
                  </a:lnTo>
                  <a:lnTo>
                    <a:pt x="64" y="808"/>
                  </a:lnTo>
                  <a:lnTo>
                    <a:pt x="54" y="801"/>
                  </a:lnTo>
                  <a:lnTo>
                    <a:pt x="51" y="801"/>
                  </a:lnTo>
                  <a:lnTo>
                    <a:pt x="48" y="801"/>
                  </a:lnTo>
                  <a:lnTo>
                    <a:pt x="46" y="799"/>
                  </a:lnTo>
                  <a:lnTo>
                    <a:pt x="47" y="794"/>
                  </a:lnTo>
                  <a:lnTo>
                    <a:pt x="49" y="788"/>
                  </a:lnTo>
                  <a:lnTo>
                    <a:pt x="53" y="782"/>
                  </a:lnTo>
                  <a:lnTo>
                    <a:pt x="55" y="777"/>
                  </a:lnTo>
                  <a:lnTo>
                    <a:pt x="56" y="775"/>
                  </a:lnTo>
                  <a:lnTo>
                    <a:pt x="56" y="773"/>
                  </a:lnTo>
                  <a:lnTo>
                    <a:pt x="56" y="772"/>
                  </a:lnTo>
                  <a:lnTo>
                    <a:pt x="55" y="770"/>
                  </a:lnTo>
                  <a:lnTo>
                    <a:pt x="55" y="769"/>
                  </a:lnTo>
                  <a:lnTo>
                    <a:pt x="55" y="768"/>
                  </a:lnTo>
                  <a:lnTo>
                    <a:pt x="55" y="766"/>
                  </a:lnTo>
                  <a:lnTo>
                    <a:pt x="54" y="737"/>
                  </a:lnTo>
                  <a:lnTo>
                    <a:pt x="54" y="734"/>
                  </a:lnTo>
                  <a:lnTo>
                    <a:pt x="52" y="729"/>
                  </a:lnTo>
                  <a:lnTo>
                    <a:pt x="53" y="725"/>
                  </a:lnTo>
                  <a:lnTo>
                    <a:pt x="57" y="705"/>
                  </a:lnTo>
                  <a:lnTo>
                    <a:pt x="57" y="697"/>
                  </a:lnTo>
                  <a:lnTo>
                    <a:pt x="57" y="693"/>
                  </a:lnTo>
                  <a:lnTo>
                    <a:pt x="55" y="691"/>
                  </a:lnTo>
                  <a:lnTo>
                    <a:pt x="53" y="690"/>
                  </a:lnTo>
                  <a:lnTo>
                    <a:pt x="52" y="688"/>
                  </a:lnTo>
                  <a:lnTo>
                    <a:pt x="56" y="682"/>
                  </a:lnTo>
                  <a:lnTo>
                    <a:pt x="59" y="677"/>
                  </a:lnTo>
                  <a:lnTo>
                    <a:pt x="62" y="669"/>
                  </a:lnTo>
                  <a:lnTo>
                    <a:pt x="64" y="667"/>
                  </a:lnTo>
                  <a:lnTo>
                    <a:pt x="66" y="664"/>
                  </a:lnTo>
                  <a:lnTo>
                    <a:pt x="66" y="663"/>
                  </a:lnTo>
                  <a:lnTo>
                    <a:pt x="67" y="661"/>
                  </a:lnTo>
                  <a:lnTo>
                    <a:pt x="68" y="659"/>
                  </a:lnTo>
                  <a:lnTo>
                    <a:pt x="69" y="657"/>
                  </a:lnTo>
                  <a:lnTo>
                    <a:pt x="71" y="654"/>
                  </a:lnTo>
                  <a:lnTo>
                    <a:pt x="72" y="653"/>
                  </a:lnTo>
                  <a:lnTo>
                    <a:pt x="73" y="641"/>
                  </a:lnTo>
                  <a:lnTo>
                    <a:pt x="74" y="639"/>
                  </a:lnTo>
                  <a:lnTo>
                    <a:pt x="87" y="626"/>
                  </a:lnTo>
                  <a:lnTo>
                    <a:pt x="91" y="619"/>
                  </a:lnTo>
                  <a:lnTo>
                    <a:pt x="92" y="618"/>
                  </a:lnTo>
                  <a:lnTo>
                    <a:pt x="94" y="617"/>
                  </a:lnTo>
                  <a:lnTo>
                    <a:pt x="95" y="616"/>
                  </a:lnTo>
                  <a:lnTo>
                    <a:pt x="96" y="614"/>
                  </a:lnTo>
                  <a:lnTo>
                    <a:pt x="97" y="611"/>
                  </a:lnTo>
                  <a:lnTo>
                    <a:pt x="98" y="610"/>
                  </a:lnTo>
                  <a:lnTo>
                    <a:pt x="112" y="595"/>
                  </a:lnTo>
                  <a:lnTo>
                    <a:pt x="114" y="592"/>
                  </a:lnTo>
                  <a:lnTo>
                    <a:pt x="115" y="590"/>
                  </a:lnTo>
                  <a:lnTo>
                    <a:pt x="116" y="584"/>
                  </a:lnTo>
                  <a:lnTo>
                    <a:pt x="116" y="581"/>
                  </a:lnTo>
                  <a:lnTo>
                    <a:pt x="117" y="579"/>
                  </a:lnTo>
                  <a:lnTo>
                    <a:pt x="122" y="573"/>
                  </a:lnTo>
                  <a:lnTo>
                    <a:pt x="124" y="569"/>
                  </a:lnTo>
                  <a:lnTo>
                    <a:pt x="125" y="565"/>
                  </a:lnTo>
                  <a:lnTo>
                    <a:pt x="125" y="549"/>
                  </a:lnTo>
                  <a:lnTo>
                    <a:pt x="125" y="548"/>
                  </a:lnTo>
                  <a:lnTo>
                    <a:pt x="122" y="547"/>
                  </a:lnTo>
                  <a:lnTo>
                    <a:pt x="122" y="546"/>
                  </a:lnTo>
                  <a:lnTo>
                    <a:pt x="122" y="543"/>
                  </a:lnTo>
                  <a:lnTo>
                    <a:pt x="123" y="541"/>
                  </a:lnTo>
                  <a:lnTo>
                    <a:pt x="127" y="534"/>
                  </a:lnTo>
                  <a:lnTo>
                    <a:pt x="127" y="531"/>
                  </a:lnTo>
                  <a:lnTo>
                    <a:pt x="128" y="528"/>
                  </a:lnTo>
                  <a:lnTo>
                    <a:pt x="127" y="525"/>
                  </a:lnTo>
                  <a:lnTo>
                    <a:pt x="126" y="524"/>
                  </a:lnTo>
                  <a:lnTo>
                    <a:pt x="124" y="522"/>
                  </a:lnTo>
                  <a:lnTo>
                    <a:pt x="124" y="519"/>
                  </a:lnTo>
                  <a:lnTo>
                    <a:pt x="124" y="517"/>
                  </a:lnTo>
                  <a:lnTo>
                    <a:pt x="126" y="513"/>
                  </a:lnTo>
                  <a:lnTo>
                    <a:pt x="144" y="496"/>
                  </a:lnTo>
                  <a:lnTo>
                    <a:pt x="159" y="479"/>
                  </a:lnTo>
                  <a:lnTo>
                    <a:pt x="171" y="470"/>
                  </a:lnTo>
                  <a:lnTo>
                    <a:pt x="176" y="467"/>
                  </a:lnTo>
                  <a:lnTo>
                    <a:pt x="189" y="447"/>
                  </a:lnTo>
                  <a:lnTo>
                    <a:pt x="205" y="429"/>
                  </a:lnTo>
                  <a:lnTo>
                    <a:pt x="206" y="428"/>
                  </a:lnTo>
                  <a:lnTo>
                    <a:pt x="206" y="426"/>
                  </a:lnTo>
                  <a:lnTo>
                    <a:pt x="206" y="422"/>
                  </a:lnTo>
                  <a:lnTo>
                    <a:pt x="207" y="420"/>
                  </a:lnTo>
                  <a:lnTo>
                    <a:pt x="218" y="408"/>
                  </a:lnTo>
                  <a:lnTo>
                    <a:pt x="219" y="408"/>
                  </a:lnTo>
                  <a:lnTo>
                    <a:pt x="220" y="408"/>
                  </a:lnTo>
                  <a:lnTo>
                    <a:pt x="222" y="409"/>
                  </a:lnTo>
                  <a:lnTo>
                    <a:pt x="223" y="410"/>
                  </a:lnTo>
                  <a:lnTo>
                    <a:pt x="226" y="410"/>
                  </a:lnTo>
                  <a:lnTo>
                    <a:pt x="228" y="409"/>
                  </a:lnTo>
                  <a:lnTo>
                    <a:pt x="232" y="406"/>
                  </a:lnTo>
                  <a:lnTo>
                    <a:pt x="237" y="403"/>
                  </a:lnTo>
                  <a:lnTo>
                    <a:pt x="245" y="393"/>
                  </a:lnTo>
                  <a:lnTo>
                    <a:pt x="249" y="389"/>
                  </a:lnTo>
                  <a:lnTo>
                    <a:pt x="254" y="388"/>
                  </a:lnTo>
                  <a:lnTo>
                    <a:pt x="272" y="384"/>
                  </a:lnTo>
                  <a:lnTo>
                    <a:pt x="283" y="378"/>
                  </a:lnTo>
                  <a:lnTo>
                    <a:pt x="290" y="375"/>
                  </a:lnTo>
                  <a:lnTo>
                    <a:pt x="296" y="374"/>
                  </a:lnTo>
                  <a:lnTo>
                    <a:pt x="298" y="372"/>
                  </a:lnTo>
                  <a:lnTo>
                    <a:pt x="301" y="369"/>
                  </a:lnTo>
                  <a:lnTo>
                    <a:pt x="304" y="367"/>
                  </a:lnTo>
                  <a:lnTo>
                    <a:pt x="313" y="364"/>
                  </a:lnTo>
                  <a:lnTo>
                    <a:pt x="318" y="363"/>
                  </a:lnTo>
                  <a:lnTo>
                    <a:pt x="320" y="362"/>
                  </a:lnTo>
                  <a:lnTo>
                    <a:pt x="322" y="361"/>
                  </a:lnTo>
                  <a:lnTo>
                    <a:pt x="324" y="358"/>
                  </a:lnTo>
                  <a:lnTo>
                    <a:pt x="326" y="356"/>
                  </a:lnTo>
                  <a:lnTo>
                    <a:pt x="329" y="357"/>
                  </a:lnTo>
                  <a:lnTo>
                    <a:pt x="331" y="356"/>
                  </a:lnTo>
                  <a:lnTo>
                    <a:pt x="332" y="356"/>
                  </a:lnTo>
                  <a:lnTo>
                    <a:pt x="333" y="357"/>
                  </a:lnTo>
                  <a:lnTo>
                    <a:pt x="334" y="357"/>
                  </a:lnTo>
                  <a:lnTo>
                    <a:pt x="336" y="356"/>
                  </a:lnTo>
                  <a:lnTo>
                    <a:pt x="338" y="355"/>
                  </a:lnTo>
                  <a:lnTo>
                    <a:pt x="342" y="354"/>
                  </a:lnTo>
                  <a:lnTo>
                    <a:pt x="344" y="353"/>
                  </a:lnTo>
                  <a:lnTo>
                    <a:pt x="346" y="351"/>
                  </a:lnTo>
                  <a:lnTo>
                    <a:pt x="348" y="350"/>
                  </a:lnTo>
                  <a:lnTo>
                    <a:pt x="352" y="344"/>
                  </a:lnTo>
                  <a:lnTo>
                    <a:pt x="356" y="343"/>
                  </a:lnTo>
                  <a:lnTo>
                    <a:pt x="360" y="338"/>
                  </a:lnTo>
                  <a:lnTo>
                    <a:pt x="362" y="338"/>
                  </a:lnTo>
                  <a:lnTo>
                    <a:pt x="361" y="338"/>
                  </a:lnTo>
                  <a:lnTo>
                    <a:pt x="364" y="339"/>
                  </a:lnTo>
                  <a:lnTo>
                    <a:pt x="366" y="338"/>
                  </a:lnTo>
                  <a:lnTo>
                    <a:pt x="367" y="338"/>
                  </a:lnTo>
                  <a:lnTo>
                    <a:pt x="377" y="332"/>
                  </a:lnTo>
                  <a:lnTo>
                    <a:pt x="382" y="327"/>
                  </a:lnTo>
                  <a:lnTo>
                    <a:pt x="387" y="325"/>
                  </a:lnTo>
                  <a:lnTo>
                    <a:pt x="391" y="323"/>
                  </a:lnTo>
                  <a:lnTo>
                    <a:pt x="396" y="322"/>
                  </a:lnTo>
                  <a:lnTo>
                    <a:pt x="398" y="321"/>
                  </a:lnTo>
                  <a:lnTo>
                    <a:pt x="402" y="317"/>
                  </a:lnTo>
                  <a:lnTo>
                    <a:pt x="407" y="316"/>
                  </a:lnTo>
                  <a:lnTo>
                    <a:pt x="420" y="306"/>
                  </a:lnTo>
                  <a:lnTo>
                    <a:pt x="434" y="290"/>
                  </a:lnTo>
                  <a:lnTo>
                    <a:pt x="444" y="272"/>
                  </a:lnTo>
                  <a:lnTo>
                    <a:pt x="453" y="254"/>
                  </a:lnTo>
                  <a:lnTo>
                    <a:pt x="466" y="233"/>
                  </a:lnTo>
                  <a:lnTo>
                    <a:pt x="468" y="231"/>
                  </a:lnTo>
                  <a:lnTo>
                    <a:pt x="470" y="224"/>
                  </a:lnTo>
                  <a:lnTo>
                    <a:pt x="473" y="219"/>
                  </a:lnTo>
                  <a:lnTo>
                    <a:pt x="500" y="161"/>
                  </a:lnTo>
                  <a:lnTo>
                    <a:pt x="511" y="124"/>
                  </a:lnTo>
                  <a:lnTo>
                    <a:pt x="534" y="66"/>
                  </a:lnTo>
                  <a:lnTo>
                    <a:pt x="534" y="62"/>
                  </a:lnTo>
                  <a:lnTo>
                    <a:pt x="534" y="58"/>
                  </a:lnTo>
                  <a:lnTo>
                    <a:pt x="535" y="56"/>
                  </a:lnTo>
                  <a:lnTo>
                    <a:pt x="538" y="51"/>
                  </a:lnTo>
                  <a:lnTo>
                    <a:pt x="541" y="42"/>
                  </a:lnTo>
                  <a:lnTo>
                    <a:pt x="541" y="41"/>
                  </a:lnTo>
                  <a:lnTo>
                    <a:pt x="541" y="39"/>
                  </a:lnTo>
                  <a:lnTo>
                    <a:pt x="543" y="37"/>
                  </a:lnTo>
                  <a:lnTo>
                    <a:pt x="543" y="35"/>
                  </a:lnTo>
                  <a:lnTo>
                    <a:pt x="544" y="28"/>
                  </a:lnTo>
                  <a:lnTo>
                    <a:pt x="545" y="25"/>
                  </a:lnTo>
                  <a:lnTo>
                    <a:pt x="546" y="22"/>
                  </a:lnTo>
                  <a:lnTo>
                    <a:pt x="549" y="20"/>
                  </a:lnTo>
                  <a:lnTo>
                    <a:pt x="552" y="19"/>
                  </a:lnTo>
                  <a:lnTo>
                    <a:pt x="564" y="21"/>
                  </a:lnTo>
                  <a:lnTo>
                    <a:pt x="566" y="20"/>
                  </a:lnTo>
                  <a:lnTo>
                    <a:pt x="570" y="17"/>
                  </a:lnTo>
                  <a:lnTo>
                    <a:pt x="571" y="15"/>
                  </a:lnTo>
                  <a:lnTo>
                    <a:pt x="574" y="14"/>
                  </a:lnTo>
                  <a:lnTo>
                    <a:pt x="575" y="14"/>
                  </a:lnTo>
                  <a:lnTo>
                    <a:pt x="577" y="14"/>
                  </a:lnTo>
                  <a:lnTo>
                    <a:pt x="579" y="13"/>
                  </a:lnTo>
                  <a:lnTo>
                    <a:pt x="582" y="13"/>
                  </a:lnTo>
                  <a:lnTo>
                    <a:pt x="585" y="14"/>
                  </a:lnTo>
                  <a:lnTo>
                    <a:pt x="587" y="16"/>
                  </a:lnTo>
                  <a:lnTo>
                    <a:pt x="595" y="11"/>
                  </a:lnTo>
                  <a:lnTo>
                    <a:pt x="597" y="9"/>
                  </a:lnTo>
                  <a:lnTo>
                    <a:pt x="601" y="4"/>
                  </a:lnTo>
                  <a:lnTo>
                    <a:pt x="604" y="2"/>
                  </a:lnTo>
                  <a:lnTo>
                    <a:pt x="606" y="1"/>
                  </a:lnTo>
                  <a:lnTo>
                    <a:pt x="607" y="1"/>
                  </a:lnTo>
                  <a:lnTo>
                    <a:pt x="608" y="2"/>
                  </a:lnTo>
                  <a:lnTo>
                    <a:pt x="609" y="2"/>
                  </a:lnTo>
                  <a:lnTo>
                    <a:pt x="611" y="2"/>
                  </a:lnTo>
                  <a:lnTo>
                    <a:pt x="611" y="1"/>
                  </a:lnTo>
                  <a:lnTo>
                    <a:pt x="612" y="0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9" name="Freeform 93">
              <a:extLst>
                <a:ext uri="{FF2B5EF4-FFF2-40B4-BE49-F238E27FC236}">
                  <a16:creationId xmlns:a16="http://schemas.microsoft.com/office/drawing/2014/main" id="{04AF6849-53C4-A614-9EEF-A4CFCE799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3563" y="3883025"/>
              <a:ext cx="547688" cy="914400"/>
            </a:xfrm>
            <a:custGeom>
              <a:avLst/>
              <a:gdLst>
                <a:gd name="T0" fmla="*/ 57 w 345"/>
                <a:gd name="T1" fmla="*/ 565 h 576"/>
                <a:gd name="T2" fmla="*/ 32 w 345"/>
                <a:gd name="T3" fmla="*/ 502 h 576"/>
                <a:gd name="T4" fmla="*/ 10 w 345"/>
                <a:gd name="T5" fmla="*/ 470 h 576"/>
                <a:gd name="T6" fmla="*/ 0 w 345"/>
                <a:gd name="T7" fmla="*/ 456 h 576"/>
                <a:gd name="T8" fmla="*/ 57 w 345"/>
                <a:gd name="T9" fmla="*/ 425 h 576"/>
                <a:gd name="T10" fmla="*/ 70 w 345"/>
                <a:gd name="T11" fmla="*/ 423 h 576"/>
                <a:gd name="T12" fmla="*/ 89 w 345"/>
                <a:gd name="T13" fmla="*/ 401 h 576"/>
                <a:gd name="T14" fmla="*/ 114 w 345"/>
                <a:gd name="T15" fmla="*/ 366 h 576"/>
                <a:gd name="T16" fmla="*/ 123 w 345"/>
                <a:gd name="T17" fmla="*/ 344 h 576"/>
                <a:gd name="T18" fmla="*/ 120 w 345"/>
                <a:gd name="T19" fmla="*/ 328 h 576"/>
                <a:gd name="T20" fmla="*/ 120 w 345"/>
                <a:gd name="T21" fmla="*/ 317 h 576"/>
                <a:gd name="T22" fmla="*/ 116 w 345"/>
                <a:gd name="T23" fmla="*/ 306 h 576"/>
                <a:gd name="T24" fmla="*/ 103 w 345"/>
                <a:gd name="T25" fmla="*/ 265 h 576"/>
                <a:gd name="T26" fmla="*/ 104 w 345"/>
                <a:gd name="T27" fmla="*/ 253 h 576"/>
                <a:gd name="T28" fmla="*/ 114 w 345"/>
                <a:gd name="T29" fmla="*/ 241 h 576"/>
                <a:gd name="T30" fmla="*/ 129 w 345"/>
                <a:gd name="T31" fmla="*/ 220 h 576"/>
                <a:gd name="T32" fmla="*/ 150 w 345"/>
                <a:gd name="T33" fmla="*/ 218 h 576"/>
                <a:gd name="T34" fmla="*/ 154 w 345"/>
                <a:gd name="T35" fmla="*/ 214 h 576"/>
                <a:gd name="T36" fmla="*/ 158 w 345"/>
                <a:gd name="T37" fmla="*/ 206 h 576"/>
                <a:gd name="T38" fmla="*/ 164 w 345"/>
                <a:gd name="T39" fmla="*/ 197 h 576"/>
                <a:gd name="T40" fmla="*/ 168 w 345"/>
                <a:gd name="T41" fmla="*/ 181 h 576"/>
                <a:gd name="T42" fmla="*/ 173 w 345"/>
                <a:gd name="T43" fmla="*/ 183 h 576"/>
                <a:gd name="T44" fmla="*/ 178 w 345"/>
                <a:gd name="T45" fmla="*/ 183 h 576"/>
                <a:gd name="T46" fmla="*/ 186 w 345"/>
                <a:gd name="T47" fmla="*/ 177 h 576"/>
                <a:gd name="T48" fmla="*/ 196 w 345"/>
                <a:gd name="T49" fmla="*/ 161 h 576"/>
                <a:gd name="T50" fmla="*/ 238 w 345"/>
                <a:gd name="T51" fmla="*/ 139 h 576"/>
                <a:gd name="T52" fmla="*/ 280 w 345"/>
                <a:gd name="T53" fmla="*/ 117 h 576"/>
                <a:gd name="T54" fmla="*/ 284 w 345"/>
                <a:gd name="T55" fmla="*/ 113 h 576"/>
                <a:gd name="T56" fmla="*/ 286 w 345"/>
                <a:gd name="T57" fmla="*/ 101 h 576"/>
                <a:gd name="T58" fmla="*/ 275 w 345"/>
                <a:gd name="T59" fmla="*/ 88 h 576"/>
                <a:gd name="T60" fmla="*/ 272 w 345"/>
                <a:gd name="T61" fmla="*/ 73 h 576"/>
                <a:gd name="T62" fmla="*/ 273 w 345"/>
                <a:gd name="T63" fmla="*/ 43 h 576"/>
                <a:gd name="T64" fmla="*/ 275 w 345"/>
                <a:gd name="T65" fmla="*/ 23 h 576"/>
                <a:gd name="T66" fmla="*/ 278 w 345"/>
                <a:gd name="T67" fmla="*/ 7 h 576"/>
                <a:gd name="T68" fmla="*/ 281 w 345"/>
                <a:gd name="T69" fmla="*/ 1 h 576"/>
                <a:gd name="T70" fmla="*/ 288 w 345"/>
                <a:gd name="T71" fmla="*/ 4 h 576"/>
                <a:gd name="T72" fmla="*/ 291 w 345"/>
                <a:gd name="T73" fmla="*/ 9 h 576"/>
                <a:gd name="T74" fmla="*/ 310 w 345"/>
                <a:gd name="T75" fmla="*/ 14 h 576"/>
                <a:gd name="T76" fmla="*/ 313 w 345"/>
                <a:gd name="T77" fmla="*/ 13 h 576"/>
                <a:gd name="T78" fmla="*/ 302 w 345"/>
                <a:gd name="T79" fmla="*/ 7 h 576"/>
                <a:gd name="T80" fmla="*/ 322 w 345"/>
                <a:gd name="T81" fmla="*/ 15 h 576"/>
                <a:gd name="T82" fmla="*/ 345 w 345"/>
                <a:gd name="T83" fmla="*/ 57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45" h="576">
                  <a:moveTo>
                    <a:pt x="60" y="576"/>
                  </a:moveTo>
                  <a:lnTo>
                    <a:pt x="57" y="565"/>
                  </a:lnTo>
                  <a:lnTo>
                    <a:pt x="47" y="531"/>
                  </a:lnTo>
                  <a:lnTo>
                    <a:pt x="32" y="502"/>
                  </a:lnTo>
                  <a:lnTo>
                    <a:pt x="16" y="478"/>
                  </a:lnTo>
                  <a:lnTo>
                    <a:pt x="10" y="470"/>
                  </a:lnTo>
                  <a:lnTo>
                    <a:pt x="2" y="460"/>
                  </a:lnTo>
                  <a:lnTo>
                    <a:pt x="0" y="456"/>
                  </a:lnTo>
                  <a:lnTo>
                    <a:pt x="28" y="439"/>
                  </a:lnTo>
                  <a:lnTo>
                    <a:pt x="57" y="425"/>
                  </a:lnTo>
                  <a:lnTo>
                    <a:pt x="61" y="424"/>
                  </a:lnTo>
                  <a:lnTo>
                    <a:pt x="70" y="423"/>
                  </a:lnTo>
                  <a:lnTo>
                    <a:pt x="73" y="421"/>
                  </a:lnTo>
                  <a:lnTo>
                    <a:pt x="89" y="401"/>
                  </a:lnTo>
                  <a:lnTo>
                    <a:pt x="102" y="379"/>
                  </a:lnTo>
                  <a:lnTo>
                    <a:pt x="114" y="366"/>
                  </a:lnTo>
                  <a:lnTo>
                    <a:pt x="121" y="350"/>
                  </a:lnTo>
                  <a:lnTo>
                    <a:pt x="123" y="344"/>
                  </a:lnTo>
                  <a:lnTo>
                    <a:pt x="123" y="338"/>
                  </a:lnTo>
                  <a:lnTo>
                    <a:pt x="120" y="328"/>
                  </a:lnTo>
                  <a:lnTo>
                    <a:pt x="119" y="323"/>
                  </a:lnTo>
                  <a:lnTo>
                    <a:pt x="120" y="317"/>
                  </a:lnTo>
                  <a:lnTo>
                    <a:pt x="120" y="315"/>
                  </a:lnTo>
                  <a:lnTo>
                    <a:pt x="116" y="306"/>
                  </a:lnTo>
                  <a:lnTo>
                    <a:pt x="112" y="291"/>
                  </a:lnTo>
                  <a:lnTo>
                    <a:pt x="103" y="265"/>
                  </a:lnTo>
                  <a:lnTo>
                    <a:pt x="102" y="263"/>
                  </a:lnTo>
                  <a:lnTo>
                    <a:pt x="104" y="253"/>
                  </a:lnTo>
                  <a:lnTo>
                    <a:pt x="106" y="250"/>
                  </a:lnTo>
                  <a:lnTo>
                    <a:pt x="114" y="241"/>
                  </a:lnTo>
                  <a:lnTo>
                    <a:pt x="122" y="226"/>
                  </a:lnTo>
                  <a:lnTo>
                    <a:pt x="129" y="220"/>
                  </a:lnTo>
                  <a:lnTo>
                    <a:pt x="143" y="221"/>
                  </a:lnTo>
                  <a:lnTo>
                    <a:pt x="150" y="218"/>
                  </a:lnTo>
                  <a:lnTo>
                    <a:pt x="152" y="216"/>
                  </a:lnTo>
                  <a:lnTo>
                    <a:pt x="154" y="214"/>
                  </a:lnTo>
                  <a:lnTo>
                    <a:pt x="156" y="212"/>
                  </a:lnTo>
                  <a:lnTo>
                    <a:pt x="158" y="206"/>
                  </a:lnTo>
                  <a:lnTo>
                    <a:pt x="163" y="201"/>
                  </a:lnTo>
                  <a:lnTo>
                    <a:pt x="164" y="197"/>
                  </a:lnTo>
                  <a:lnTo>
                    <a:pt x="165" y="185"/>
                  </a:lnTo>
                  <a:lnTo>
                    <a:pt x="168" y="181"/>
                  </a:lnTo>
                  <a:lnTo>
                    <a:pt x="171" y="182"/>
                  </a:lnTo>
                  <a:lnTo>
                    <a:pt x="173" y="183"/>
                  </a:lnTo>
                  <a:lnTo>
                    <a:pt x="175" y="184"/>
                  </a:lnTo>
                  <a:lnTo>
                    <a:pt x="178" y="183"/>
                  </a:lnTo>
                  <a:lnTo>
                    <a:pt x="182" y="180"/>
                  </a:lnTo>
                  <a:lnTo>
                    <a:pt x="186" y="177"/>
                  </a:lnTo>
                  <a:lnTo>
                    <a:pt x="190" y="173"/>
                  </a:lnTo>
                  <a:lnTo>
                    <a:pt x="196" y="161"/>
                  </a:lnTo>
                  <a:lnTo>
                    <a:pt x="199" y="157"/>
                  </a:lnTo>
                  <a:lnTo>
                    <a:pt x="238" y="139"/>
                  </a:lnTo>
                  <a:lnTo>
                    <a:pt x="271" y="123"/>
                  </a:lnTo>
                  <a:lnTo>
                    <a:pt x="280" y="117"/>
                  </a:lnTo>
                  <a:lnTo>
                    <a:pt x="281" y="115"/>
                  </a:lnTo>
                  <a:lnTo>
                    <a:pt x="284" y="113"/>
                  </a:lnTo>
                  <a:lnTo>
                    <a:pt x="286" y="108"/>
                  </a:lnTo>
                  <a:lnTo>
                    <a:pt x="286" y="101"/>
                  </a:lnTo>
                  <a:lnTo>
                    <a:pt x="283" y="97"/>
                  </a:lnTo>
                  <a:lnTo>
                    <a:pt x="275" y="88"/>
                  </a:lnTo>
                  <a:lnTo>
                    <a:pt x="272" y="82"/>
                  </a:lnTo>
                  <a:lnTo>
                    <a:pt x="272" y="73"/>
                  </a:lnTo>
                  <a:lnTo>
                    <a:pt x="274" y="58"/>
                  </a:lnTo>
                  <a:lnTo>
                    <a:pt x="273" y="43"/>
                  </a:lnTo>
                  <a:lnTo>
                    <a:pt x="275" y="32"/>
                  </a:lnTo>
                  <a:lnTo>
                    <a:pt x="275" y="23"/>
                  </a:lnTo>
                  <a:lnTo>
                    <a:pt x="276" y="21"/>
                  </a:lnTo>
                  <a:lnTo>
                    <a:pt x="278" y="7"/>
                  </a:lnTo>
                  <a:lnTo>
                    <a:pt x="278" y="0"/>
                  </a:lnTo>
                  <a:lnTo>
                    <a:pt x="281" y="1"/>
                  </a:lnTo>
                  <a:lnTo>
                    <a:pt x="286" y="2"/>
                  </a:lnTo>
                  <a:lnTo>
                    <a:pt x="288" y="4"/>
                  </a:lnTo>
                  <a:lnTo>
                    <a:pt x="289" y="8"/>
                  </a:lnTo>
                  <a:lnTo>
                    <a:pt x="291" y="9"/>
                  </a:lnTo>
                  <a:lnTo>
                    <a:pt x="296" y="11"/>
                  </a:lnTo>
                  <a:lnTo>
                    <a:pt x="310" y="14"/>
                  </a:lnTo>
                  <a:lnTo>
                    <a:pt x="315" y="16"/>
                  </a:lnTo>
                  <a:lnTo>
                    <a:pt x="313" y="13"/>
                  </a:lnTo>
                  <a:lnTo>
                    <a:pt x="304" y="10"/>
                  </a:lnTo>
                  <a:lnTo>
                    <a:pt x="302" y="7"/>
                  </a:lnTo>
                  <a:lnTo>
                    <a:pt x="308" y="11"/>
                  </a:lnTo>
                  <a:lnTo>
                    <a:pt x="322" y="15"/>
                  </a:lnTo>
                  <a:lnTo>
                    <a:pt x="345" y="30"/>
                  </a:lnTo>
                  <a:lnTo>
                    <a:pt x="345" y="576"/>
                  </a:lnTo>
                  <a:lnTo>
                    <a:pt x="60" y="576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" name="Freeform 94">
              <a:extLst>
                <a:ext uri="{FF2B5EF4-FFF2-40B4-BE49-F238E27FC236}">
                  <a16:creationId xmlns:a16="http://schemas.microsoft.com/office/drawing/2014/main" id="{E7046F7E-D1BC-AEEF-E798-CDF8F6D7BB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0025" y="2857500"/>
              <a:ext cx="817563" cy="1722438"/>
            </a:xfrm>
            <a:custGeom>
              <a:avLst/>
              <a:gdLst>
                <a:gd name="T0" fmla="*/ 440 w 515"/>
                <a:gd name="T1" fmla="*/ 563 h 1085"/>
                <a:gd name="T2" fmla="*/ 428 w 515"/>
                <a:gd name="T3" fmla="*/ 572 h 1085"/>
                <a:gd name="T4" fmla="*/ 410 w 515"/>
                <a:gd name="T5" fmla="*/ 559 h 1085"/>
                <a:gd name="T6" fmla="*/ 449 w 515"/>
                <a:gd name="T7" fmla="*/ 426 h 1085"/>
                <a:gd name="T8" fmla="*/ 482 w 515"/>
                <a:gd name="T9" fmla="*/ 410 h 1085"/>
                <a:gd name="T10" fmla="*/ 467 w 515"/>
                <a:gd name="T11" fmla="*/ 405 h 1085"/>
                <a:gd name="T12" fmla="*/ 482 w 515"/>
                <a:gd name="T13" fmla="*/ 397 h 1085"/>
                <a:gd name="T14" fmla="*/ 292 w 515"/>
                <a:gd name="T15" fmla="*/ 18 h 1085"/>
                <a:gd name="T16" fmla="*/ 309 w 515"/>
                <a:gd name="T17" fmla="*/ 24 h 1085"/>
                <a:gd name="T18" fmla="*/ 303 w 515"/>
                <a:gd name="T19" fmla="*/ 14 h 1085"/>
                <a:gd name="T20" fmla="*/ 346 w 515"/>
                <a:gd name="T21" fmla="*/ 29 h 1085"/>
                <a:gd name="T22" fmla="*/ 346 w 515"/>
                <a:gd name="T23" fmla="*/ 37 h 1085"/>
                <a:gd name="T24" fmla="*/ 362 w 515"/>
                <a:gd name="T25" fmla="*/ 74 h 1085"/>
                <a:gd name="T26" fmla="*/ 345 w 515"/>
                <a:gd name="T27" fmla="*/ 82 h 1085"/>
                <a:gd name="T28" fmla="*/ 369 w 515"/>
                <a:gd name="T29" fmla="*/ 99 h 1085"/>
                <a:gd name="T30" fmla="*/ 400 w 515"/>
                <a:gd name="T31" fmla="*/ 74 h 1085"/>
                <a:gd name="T32" fmla="*/ 431 w 515"/>
                <a:gd name="T33" fmla="*/ 50 h 1085"/>
                <a:gd name="T34" fmla="*/ 450 w 515"/>
                <a:gd name="T35" fmla="*/ 50 h 1085"/>
                <a:gd name="T36" fmla="*/ 458 w 515"/>
                <a:gd name="T37" fmla="*/ 71 h 1085"/>
                <a:gd name="T38" fmla="*/ 429 w 515"/>
                <a:gd name="T39" fmla="*/ 121 h 1085"/>
                <a:gd name="T40" fmla="*/ 378 w 515"/>
                <a:gd name="T41" fmla="*/ 187 h 1085"/>
                <a:gd name="T42" fmla="*/ 390 w 515"/>
                <a:gd name="T43" fmla="*/ 224 h 1085"/>
                <a:gd name="T44" fmla="*/ 424 w 515"/>
                <a:gd name="T45" fmla="*/ 250 h 1085"/>
                <a:gd name="T46" fmla="*/ 446 w 515"/>
                <a:gd name="T47" fmla="*/ 279 h 1085"/>
                <a:gd name="T48" fmla="*/ 450 w 515"/>
                <a:gd name="T49" fmla="*/ 316 h 1085"/>
                <a:gd name="T50" fmla="*/ 450 w 515"/>
                <a:gd name="T51" fmla="*/ 348 h 1085"/>
                <a:gd name="T52" fmla="*/ 429 w 515"/>
                <a:gd name="T53" fmla="*/ 391 h 1085"/>
                <a:gd name="T54" fmla="*/ 409 w 515"/>
                <a:gd name="T55" fmla="*/ 420 h 1085"/>
                <a:gd name="T56" fmla="*/ 392 w 515"/>
                <a:gd name="T57" fmla="*/ 440 h 1085"/>
                <a:gd name="T58" fmla="*/ 353 w 515"/>
                <a:gd name="T59" fmla="*/ 460 h 1085"/>
                <a:gd name="T60" fmla="*/ 321 w 515"/>
                <a:gd name="T61" fmla="*/ 494 h 1085"/>
                <a:gd name="T62" fmla="*/ 339 w 515"/>
                <a:gd name="T63" fmla="*/ 547 h 1085"/>
                <a:gd name="T64" fmla="*/ 409 w 515"/>
                <a:gd name="T65" fmla="*/ 566 h 1085"/>
                <a:gd name="T66" fmla="*/ 416 w 515"/>
                <a:gd name="T67" fmla="*/ 600 h 1085"/>
                <a:gd name="T68" fmla="*/ 439 w 515"/>
                <a:gd name="T69" fmla="*/ 579 h 1085"/>
                <a:gd name="T70" fmla="*/ 456 w 515"/>
                <a:gd name="T71" fmla="*/ 605 h 1085"/>
                <a:gd name="T72" fmla="*/ 480 w 515"/>
                <a:gd name="T73" fmla="*/ 631 h 1085"/>
                <a:gd name="T74" fmla="*/ 481 w 515"/>
                <a:gd name="T75" fmla="*/ 641 h 1085"/>
                <a:gd name="T76" fmla="*/ 507 w 515"/>
                <a:gd name="T77" fmla="*/ 646 h 1085"/>
                <a:gd name="T78" fmla="*/ 512 w 515"/>
                <a:gd name="T79" fmla="*/ 743 h 1085"/>
                <a:gd name="T80" fmla="*/ 415 w 515"/>
                <a:gd name="T81" fmla="*/ 823 h 1085"/>
                <a:gd name="T82" fmla="*/ 385 w 515"/>
                <a:gd name="T83" fmla="*/ 858 h 1085"/>
                <a:gd name="T84" fmla="*/ 332 w 515"/>
                <a:gd name="T85" fmla="*/ 911 h 1085"/>
                <a:gd name="T86" fmla="*/ 331 w 515"/>
                <a:gd name="T87" fmla="*/ 1025 h 1085"/>
                <a:gd name="T88" fmla="*/ 240 w 515"/>
                <a:gd name="T89" fmla="*/ 1004 h 1085"/>
                <a:gd name="T90" fmla="*/ 201 w 515"/>
                <a:gd name="T91" fmla="*/ 825 h 1085"/>
                <a:gd name="T92" fmla="*/ 105 w 515"/>
                <a:gd name="T93" fmla="*/ 724 h 1085"/>
                <a:gd name="T94" fmla="*/ 46 w 515"/>
                <a:gd name="T95" fmla="*/ 644 h 1085"/>
                <a:gd name="T96" fmla="*/ 7 w 515"/>
                <a:gd name="T97" fmla="*/ 563 h 1085"/>
                <a:gd name="T98" fmla="*/ 20 w 515"/>
                <a:gd name="T99" fmla="*/ 491 h 1085"/>
                <a:gd name="T100" fmla="*/ 78 w 515"/>
                <a:gd name="T101" fmla="*/ 440 h 1085"/>
                <a:gd name="T102" fmla="*/ 93 w 515"/>
                <a:gd name="T103" fmla="*/ 415 h 1085"/>
                <a:gd name="T104" fmla="*/ 106 w 515"/>
                <a:gd name="T105" fmla="*/ 353 h 1085"/>
                <a:gd name="T106" fmla="*/ 109 w 515"/>
                <a:gd name="T107" fmla="*/ 289 h 1085"/>
                <a:gd name="T108" fmla="*/ 101 w 515"/>
                <a:gd name="T109" fmla="*/ 207 h 1085"/>
                <a:gd name="T110" fmla="*/ 112 w 515"/>
                <a:gd name="T111" fmla="*/ 149 h 1085"/>
                <a:gd name="T112" fmla="*/ 94 w 515"/>
                <a:gd name="T113" fmla="*/ 125 h 1085"/>
                <a:gd name="T114" fmla="*/ 132 w 515"/>
                <a:gd name="T115" fmla="*/ 87 h 1085"/>
                <a:gd name="T116" fmla="*/ 157 w 515"/>
                <a:gd name="T117" fmla="*/ 60 h 1085"/>
                <a:gd name="T118" fmla="*/ 197 w 515"/>
                <a:gd name="T119" fmla="*/ 31 h 1085"/>
                <a:gd name="T120" fmla="*/ 247 w 515"/>
                <a:gd name="T121" fmla="*/ 12 h 1085"/>
                <a:gd name="T122" fmla="*/ 274 w 515"/>
                <a:gd name="T123" fmla="*/ 2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5" h="1085">
                  <a:moveTo>
                    <a:pt x="436" y="537"/>
                  </a:moveTo>
                  <a:lnTo>
                    <a:pt x="439" y="542"/>
                  </a:lnTo>
                  <a:lnTo>
                    <a:pt x="443" y="546"/>
                  </a:lnTo>
                  <a:lnTo>
                    <a:pt x="445" y="547"/>
                  </a:lnTo>
                  <a:lnTo>
                    <a:pt x="448" y="549"/>
                  </a:lnTo>
                  <a:lnTo>
                    <a:pt x="450" y="550"/>
                  </a:lnTo>
                  <a:lnTo>
                    <a:pt x="452" y="552"/>
                  </a:lnTo>
                  <a:lnTo>
                    <a:pt x="443" y="560"/>
                  </a:lnTo>
                  <a:lnTo>
                    <a:pt x="441" y="561"/>
                  </a:lnTo>
                  <a:lnTo>
                    <a:pt x="440" y="562"/>
                  </a:lnTo>
                  <a:lnTo>
                    <a:pt x="440" y="563"/>
                  </a:lnTo>
                  <a:lnTo>
                    <a:pt x="438" y="568"/>
                  </a:lnTo>
                  <a:lnTo>
                    <a:pt x="438" y="568"/>
                  </a:lnTo>
                  <a:lnTo>
                    <a:pt x="438" y="563"/>
                  </a:lnTo>
                  <a:lnTo>
                    <a:pt x="438" y="563"/>
                  </a:lnTo>
                  <a:lnTo>
                    <a:pt x="437" y="563"/>
                  </a:lnTo>
                  <a:lnTo>
                    <a:pt x="436" y="568"/>
                  </a:lnTo>
                  <a:lnTo>
                    <a:pt x="433" y="571"/>
                  </a:lnTo>
                  <a:lnTo>
                    <a:pt x="431" y="574"/>
                  </a:lnTo>
                  <a:lnTo>
                    <a:pt x="430" y="577"/>
                  </a:lnTo>
                  <a:lnTo>
                    <a:pt x="428" y="574"/>
                  </a:lnTo>
                  <a:lnTo>
                    <a:pt x="428" y="572"/>
                  </a:lnTo>
                  <a:lnTo>
                    <a:pt x="429" y="569"/>
                  </a:lnTo>
                  <a:lnTo>
                    <a:pt x="426" y="566"/>
                  </a:lnTo>
                  <a:lnTo>
                    <a:pt x="424" y="564"/>
                  </a:lnTo>
                  <a:lnTo>
                    <a:pt x="422" y="563"/>
                  </a:lnTo>
                  <a:lnTo>
                    <a:pt x="420" y="563"/>
                  </a:lnTo>
                  <a:lnTo>
                    <a:pt x="417" y="564"/>
                  </a:lnTo>
                  <a:lnTo>
                    <a:pt x="416" y="567"/>
                  </a:lnTo>
                  <a:lnTo>
                    <a:pt x="415" y="567"/>
                  </a:lnTo>
                  <a:lnTo>
                    <a:pt x="412" y="565"/>
                  </a:lnTo>
                  <a:lnTo>
                    <a:pt x="411" y="563"/>
                  </a:lnTo>
                  <a:lnTo>
                    <a:pt x="410" y="559"/>
                  </a:lnTo>
                  <a:lnTo>
                    <a:pt x="410" y="555"/>
                  </a:lnTo>
                  <a:lnTo>
                    <a:pt x="413" y="550"/>
                  </a:lnTo>
                  <a:lnTo>
                    <a:pt x="411" y="544"/>
                  </a:lnTo>
                  <a:lnTo>
                    <a:pt x="411" y="539"/>
                  </a:lnTo>
                  <a:lnTo>
                    <a:pt x="415" y="537"/>
                  </a:lnTo>
                  <a:lnTo>
                    <a:pt x="426" y="540"/>
                  </a:lnTo>
                  <a:lnTo>
                    <a:pt x="432" y="540"/>
                  </a:lnTo>
                  <a:lnTo>
                    <a:pt x="436" y="537"/>
                  </a:lnTo>
                  <a:close/>
                  <a:moveTo>
                    <a:pt x="457" y="423"/>
                  </a:moveTo>
                  <a:lnTo>
                    <a:pt x="451" y="427"/>
                  </a:lnTo>
                  <a:lnTo>
                    <a:pt x="449" y="426"/>
                  </a:lnTo>
                  <a:lnTo>
                    <a:pt x="446" y="425"/>
                  </a:lnTo>
                  <a:lnTo>
                    <a:pt x="442" y="423"/>
                  </a:lnTo>
                  <a:lnTo>
                    <a:pt x="439" y="421"/>
                  </a:lnTo>
                  <a:lnTo>
                    <a:pt x="441" y="420"/>
                  </a:lnTo>
                  <a:lnTo>
                    <a:pt x="442" y="419"/>
                  </a:lnTo>
                  <a:lnTo>
                    <a:pt x="457" y="419"/>
                  </a:lnTo>
                  <a:lnTo>
                    <a:pt x="459" y="421"/>
                  </a:lnTo>
                  <a:lnTo>
                    <a:pt x="457" y="423"/>
                  </a:lnTo>
                  <a:close/>
                  <a:moveTo>
                    <a:pt x="480" y="405"/>
                  </a:moveTo>
                  <a:lnTo>
                    <a:pt x="483" y="409"/>
                  </a:lnTo>
                  <a:lnTo>
                    <a:pt x="482" y="410"/>
                  </a:lnTo>
                  <a:lnTo>
                    <a:pt x="469" y="415"/>
                  </a:lnTo>
                  <a:lnTo>
                    <a:pt x="463" y="419"/>
                  </a:lnTo>
                  <a:lnTo>
                    <a:pt x="461" y="420"/>
                  </a:lnTo>
                  <a:lnTo>
                    <a:pt x="460" y="417"/>
                  </a:lnTo>
                  <a:lnTo>
                    <a:pt x="461" y="415"/>
                  </a:lnTo>
                  <a:lnTo>
                    <a:pt x="463" y="413"/>
                  </a:lnTo>
                  <a:lnTo>
                    <a:pt x="465" y="410"/>
                  </a:lnTo>
                  <a:lnTo>
                    <a:pt x="466" y="408"/>
                  </a:lnTo>
                  <a:lnTo>
                    <a:pt x="466" y="407"/>
                  </a:lnTo>
                  <a:lnTo>
                    <a:pt x="466" y="406"/>
                  </a:lnTo>
                  <a:lnTo>
                    <a:pt x="467" y="405"/>
                  </a:lnTo>
                  <a:lnTo>
                    <a:pt x="467" y="407"/>
                  </a:lnTo>
                  <a:lnTo>
                    <a:pt x="469" y="408"/>
                  </a:lnTo>
                  <a:lnTo>
                    <a:pt x="472" y="408"/>
                  </a:lnTo>
                  <a:lnTo>
                    <a:pt x="472" y="404"/>
                  </a:lnTo>
                  <a:lnTo>
                    <a:pt x="472" y="402"/>
                  </a:lnTo>
                  <a:lnTo>
                    <a:pt x="473" y="400"/>
                  </a:lnTo>
                  <a:lnTo>
                    <a:pt x="474" y="399"/>
                  </a:lnTo>
                  <a:lnTo>
                    <a:pt x="475" y="397"/>
                  </a:lnTo>
                  <a:lnTo>
                    <a:pt x="476" y="395"/>
                  </a:lnTo>
                  <a:lnTo>
                    <a:pt x="479" y="396"/>
                  </a:lnTo>
                  <a:lnTo>
                    <a:pt x="482" y="397"/>
                  </a:lnTo>
                  <a:lnTo>
                    <a:pt x="483" y="398"/>
                  </a:lnTo>
                  <a:lnTo>
                    <a:pt x="480" y="400"/>
                  </a:lnTo>
                  <a:lnTo>
                    <a:pt x="479" y="401"/>
                  </a:lnTo>
                  <a:lnTo>
                    <a:pt x="478" y="402"/>
                  </a:lnTo>
                  <a:lnTo>
                    <a:pt x="478" y="404"/>
                  </a:lnTo>
                  <a:lnTo>
                    <a:pt x="479" y="404"/>
                  </a:lnTo>
                  <a:lnTo>
                    <a:pt x="480" y="405"/>
                  </a:lnTo>
                  <a:close/>
                  <a:moveTo>
                    <a:pt x="300" y="5"/>
                  </a:moveTo>
                  <a:lnTo>
                    <a:pt x="300" y="12"/>
                  </a:lnTo>
                  <a:lnTo>
                    <a:pt x="297" y="16"/>
                  </a:lnTo>
                  <a:lnTo>
                    <a:pt x="292" y="18"/>
                  </a:lnTo>
                  <a:lnTo>
                    <a:pt x="289" y="22"/>
                  </a:lnTo>
                  <a:lnTo>
                    <a:pt x="290" y="23"/>
                  </a:lnTo>
                  <a:lnTo>
                    <a:pt x="292" y="27"/>
                  </a:lnTo>
                  <a:lnTo>
                    <a:pt x="293" y="28"/>
                  </a:lnTo>
                  <a:lnTo>
                    <a:pt x="294" y="31"/>
                  </a:lnTo>
                  <a:lnTo>
                    <a:pt x="295" y="31"/>
                  </a:lnTo>
                  <a:lnTo>
                    <a:pt x="300" y="32"/>
                  </a:lnTo>
                  <a:lnTo>
                    <a:pt x="303" y="31"/>
                  </a:lnTo>
                  <a:lnTo>
                    <a:pt x="306" y="29"/>
                  </a:lnTo>
                  <a:lnTo>
                    <a:pt x="307" y="27"/>
                  </a:lnTo>
                  <a:lnTo>
                    <a:pt x="309" y="24"/>
                  </a:lnTo>
                  <a:lnTo>
                    <a:pt x="309" y="22"/>
                  </a:lnTo>
                  <a:lnTo>
                    <a:pt x="300" y="19"/>
                  </a:lnTo>
                  <a:lnTo>
                    <a:pt x="300" y="19"/>
                  </a:lnTo>
                  <a:lnTo>
                    <a:pt x="297" y="20"/>
                  </a:lnTo>
                  <a:lnTo>
                    <a:pt x="296" y="20"/>
                  </a:lnTo>
                  <a:lnTo>
                    <a:pt x="296" y="19"/>
                  </a:lnTo>
                  <a:lnTo>
                    <a:pt x="299" y="16"/>
                  </a:lnTo>
                  <a:lnTo>
                    <a:pt x="300" y="16"/>
                  </a:lnTo>
                  <a:lnTo>
                    <a:pt x="300" y="15"/>
                  </a:lnTo>
                  <a:lnTo>
                    <a:pt x="301" y="14"/>
                  </a:lnTo>
                  <a:lnTo>
                    <a:pt x="303" y="14"/>
                  </a:lnTo>
                  <a:lnTo>
                    <a:pt x="316" y="17"/>
                  </a:lnTo>
                  <a:lnTo>
                    <a:pt x="318" y="16"/>
                  </a:lnTo>
                  <a:lnTo>
                    <a:pt x="324" y="13"/>
                  </a:lnTo>
                  <a:lnTo>
                    <a:pt x="325" y="13"/>
                  </a:lnTo>
                  <a:lnTo>
                    <a:pt x="327" y="17"/>
                  </a:lnTo>
                  <a:lnTo>
                    <a:pt x="337" y="18"/>
                  </a:lnTo>
                  <a:lnTo>
                    <a:pt x="341" y="22"/>
                  </a:lnTo>
                  <a:lnTo>
                    <a:pt x="350" y="25"/>
                  </a:lnTo>
                  <a:lnTo>
                    <a:pt x="352" y="27"/>
                  </a:lnTo>
                  <a:lnTo>
                    <a:pt x="348" y="28"/>
                  </a:lnTo>
                  <a:lnTo>
                    <a:pt x="346" y="29"/>
                  </a:lnTo>
                  <a:lnTo>
                    <a:pt x="345" y="30"/>
                  </a:lnTo>
                  <a:lnTo>
                    <a:pt x="345" y="27"/>
                  </a:lnTo>
                  <a:lnTo>
                    <a:pt x="341" y="27"/>
                  </a:lnTo>
                  <a:lnTo>
                    <a:pt x="337" y="28"/>
                  </a:lnTo>
                  <a:lnTo>
                    <a:pt x="334" y="30"/>
                  </a:lnTo>
                  <a:lnTo>
                    <a:pt x="335" y="33"/>
                  </a:lnTo>
                  <a:lnTo>
                    <a:pt x="339" y="34"/>
                  </a:lnTo>
                  <a:lnTo>
                    <a:pt x="343" y="34"/>
                  </a:lnTo>
                  <a:lnTo>
                    <a:pt x="345" y="33"/>
                  </a:lnTo>
                  <a:lnTo>
                    <a:pt x="346" y="35"/>
                  </a:lnTo>
                  <a:lnTo>
                    <a:pt x="346" y="37"/>
                  </a:lnTo>
                  <a:lnTo>
                    <a:pt x="347" y="38"/>
                  </a:lnTo>
                  <a:lnTo>
                    <a:pt x="346" y="40"/>
                  </a:lnTo>
                  <a:lnTo>
                    <a:pt x="346" y="38"/>
                  </a:lnTo>
                  <a:lnTo>
                    <a:pt x="340" y="44"/>
                  </a:lnTo>
                  <a:lnTo>
                    <a:pt x="341" y="51"/>
                  </a:lnTo>
                  <a:lnTo>
                    <a:pt x="346" y="59"/>
                  </a:lnTo>
                  <a:lnTo>
                    <a:pt x="351" y="65"/>
                  </a:lnTo>
                  <a:lnTo>
                    <a:pt x="356" y="68"/>
                  </a:lnTo>
                  <a:lnTo>
                    <a:pt x="358" y="69"/>
                  </a:lnTo>
                  <a:lnTo>
                    <a:pt x="361" y="73"/>
                  </a:lnTo>
                  <a:lnTo>
                    <a:pt x="362" y="74"/>
                  </a:lnTo>
                  <a:lnTo>
                    <a:pt x="361" y="76"/>
                  </a:lnTo>
                  <a:lnTo>
                    <a:pt x="358" y="79"/>
                  </a:lnTo>
                  <a:lnTo>
                    <a:pt x="357" y="82"/>
                  </a:lnTo>
                  <a:lnTo>
                    <a:pt x="356" y="83"/>
                  </a:lnTo>
                  <a:lnTo>
                    <a:pt x="354" y="84"/>
                  </a:lnTo>
                  <a:lnTo>
                    <a:pt x="352" y="82"/>
                  </a:lnTo>
                  <a:lnTo>
                    <a:pt x="353" y="80"/>
                  </a:lnTo>
                  <a:lnTo>
                    <a:pt x="352" y="79"/>
                  </a:lnTo>
                  <a:lnTo>
                    <a:pt x="350" y="79"/>
                  </a:lnTo>
                  <a:lnTo>
                    <a:pt x="346" y="81"/>
                  </a:lnTo>
                  <a:lnTo>
                    <a:pt x="345" y="82"/>
                  </a:lnTo>
                  <a:lnTo>
                    <a:pt x="343" y="85"/>
                  </a:lnTo>
                  <a:lnTo>
                    <a:pt x="342" y="87"/>
                  </a:lnTo>
                  <a:lnTo>
                    <a:pt x="344" y="88"/>
                  </a:lnTo>
                  <a:lnTo>
                    <a:pt x="347" y="88"/>
                  </a:lnTo>
                  <a:lnTo>
                    <a:pt x="349" y="89"/>
                  </a:lnTo>
                  <a:lnTo>
                    <a:pt x="350" y="88"/>
                  </a:lnTo>
                  <a:lnTo>
                    <a:pt x="352" y="84"/>
                  </a:lnTo>
                  <a:lnTo>
                    <a:pt x="355" y="91"/>
                  </a:lnTo>
                  <a:lnTo>
                    <a:pt x="359" y="95"/>
                  </a:lnTo>
                  <a:lnTo>
                    <a:pt x="363" y="98"/>
                  </a:lnTo>
                  <a:lnTo>
                    <a:pt x="369" y="99"/>
                  </a:lnTo>
                  <a:lnTo>
                    <a:pt x="370" y="99"/>
                  </a:lnTo>
                  <a:lnTo>
                    <a:pt x="373" y="99"/>
                  </a:lnTo>
                  <a:lnTo>
                    <a:pt x="380" y="95"/>
                  </a:lnTo>
                  <a:lnTo>
                    <a:pt x="384" y="94"/>
                  </a:lnTo>
                  <a:lnTo>
                    <a:pt x="386" y="92"/>
                  </a:lnTo>
                  <a:lnTo>
                    <a:pt x="387" y="87"/>
                  </a:lnTo>
                  <a:lnTo>
                    <a:pt x="388" y="83"/>
                  </a:lnTo>
                  <a:lnTo>
                    <a:pt x="390" y="77"/>
                  </a:lnTo>
                  <a:lnTo>
                    <a:pt x="392" y="74"/>
                  </a:lnTo>
                  <a:lnTo>
                    <a:pt x="394" y="74"/>
                  </a:lnTo>
                  <a:lnTo>
                    <a:pt x="400" y="74"/>
                  </a:lnTo>
                  <a:lnTo>
                    <a:pt x="406" y="74"/>
                  </a:lnTo>
                  <a:lnTo>
                    <a:pt x="411" y="72"/>
                  </a:lnTo>
                  <a:lnTo>
                    <a:pt x="416" y="68"/>
                  </a:lnTo>
                  <a:lnTo>
                    <a:pt x="420" y="63"/>
                  </a:lnTo>
                  <a:lnTo>
                    <a:pt x="422" y="63"/>
                  </a:lnTo>
                  <a:lnTo>
                    <a:pt x="422" y="61"/>
                  </a:lnTo>
                  <a:lnTo>
                    <a:pt x="423" y="60"/>
                  </a:lnTo>
                  <a:lnTo>
                    <a:pt x="430" y="54"/>
                  </a:lnTo>
                  <a:lnTo>
                    <a:pt x="431" y="53"/>
                  </a:lnTo>
                  <a:lnTo>
                    <a:pt x="432" y="51"/>
                  </a:lnTo>
                  <a:lnTo>
                    <a:pt x="431" y="50"/>
                  </a:lnTo>
                  <a:lnTo>
                    <a:pt x="431" y="49"/>
                  </a:lnTo>
                  <a:lnTo>
                    <a:pt x="432" y="48"/>
                  </a:lnTo>
                  <a:lnTo>
                    <a:pt x="435" y="47"/>
                  </a:lnTo>
                  <a:lnTo>
                    <a:pt x="441" y="46"/>
                  </a:lnTo>
                  <a:lnTo>
                    <a:pt x="446" y="42"/>
                  </a:lnTo>
                  <a:lnTo>
                    <a:pt x="448" y="42"/>
                  </a:lnTo>
                  <a:lnTo>
                    <a:pt x="451" y="43"/>
                  </a:lnTo>
                  <a:lnTo>
                    <a:pt x="452" y="46"/>
                  </a:lnTo>
                  <a:lnTo>
                    <a:pt x="452" y="47"/>
                  </a:lnTo>
                  <a:lnTo>
                    <a:pt x="450" y="49"/>
                  </a:lnTo>
                  <a:lnTo>
                    <a:pt x="450" y="50"/>
                  </a:lnTo>
                  <a:lnTo>
                    <a:pt x="450" y="52"/>
                  </a:lnTo>
                  <a:lnTo>
                    <a:pt x="452" y="54"/>
                  </a:lnTo>
                  <a:lnTo>
                    <a:pt x="452" y="56"/>
                  </a:lnTo>
                  <a:lnTo>
                    <a:pt x="452" y="57"/>
                  </a:lnTo>
                  <a:lnTo>
                    <a:pt x="455" y="60"/>
                  </a:lnTo>
                  <a:lnTo>
                    <a:pt x="455" y="62"/>
                  </a:lnTo>
                  <a:lnTo>
                    <a:pt x="456" y="63"/>
                  </a:lnTo>
                  <a:lnTo>
                    <a:pt x="456" y="67"/>
                  </a:lnTo>
                  <a:lnTo>
                    <a:pt x="456" y="69"/>
                  </a:lnTo>
                  <a:lnTo>
                    <a:pt x="457" y="70"/>
                  </a:lnTo>
                  <a:lnTo>
                    <a:pt x="458" y="71"/>
                  </a:lnTo>
                  <a:lnTo>
                    <a:pt x="459" y="73"/>
                  </a:lnTo>
                  <a:lnTo>
                    <a:pt x="460" y="73"/>
                  </a:lnTo>
                  <a:lnTo>
                    <a:pt x="460" y="74"/>
                  </a:lnTo>
                  <a:lnTo>
                    <a:pt x="461" y="75"/>
                  </a:lnTo>
                  <a:lnTo>
                    <a:pt x="461" y="78"/>
                  </a:lnTo>
                  <a:lnTo>
                    <a:pt x="459" y="81"/>
                  </a:lnTo>
                  <a:lnTo>
                    <a:pt x="454" y="83"/>
                  </a:lnTo>
                  <a:lnTo>
                    <a:pt x="447" y="89"/>
                  </a:lnTo>
                  <a:lnTo>
                    <a:pt x="443" y="96"/>
                  </a:lnTo>
                  <a:lnTo>
                    <a:pt x="438" y="103"/>
                  </a:lnTo>
                  <a:lnTo>
                    <a:pt x="429" y="121"/>
                  </a:lnTo>
                  <a:lnTo>
                    <a:pt x="422" y="137"/>
                  </a:lnTo>
                  <a:lnTo>
                    <a:pt x="419" y="142"/>
                  </a:lnTo>
                  <a:lnTo>
                    <a:pt x="409" y="145"/>
                  </a:lnTo>
                  <a:lnTo>
                    <a:pt x="396" y="152"/>
                  </a:lnTo>
                  <a:lnTo>
                    <a:pt x="392" y="151"/>
                  </a:lnTo>
                  <a:lnTo>
                    <a:pt x="388" y="153"/>
                  </a:lnTo>
                  <a:lnTo>
                    <a:pt x="384" y="160"/>
                  </a:lnTo>
                  <a:lnTo>
                    <a:pt x="382" y="166"/>
                  </a:lnTo>
                  <a:lnTo>
                    <a:pt x="380" y="173"/>
                  </a:lnTo>
                  <a:lnTo>
                    <a:pt x="378" y="178"/>
                  </a:lnTo>
                  <a:lnTo>
                    <a:pt x="378" y="187"/>
                  </a:lnTo>
                  <a:lnTo>
                    <a:pt x="378" y="195"/>
                  </a:lnTo>
                  <a:lnTo>
                    <a:pt x="379" y="201"/>
                  </a:lnTo>
                  <a:lnTo>
                    <a:pt x="380" y="205"/>
                  </a:lnTo>
                  <a:lnTo>
                    <a:pt x="381" y="208"/>
                  </a:lnTo>
                  <a:lnTo>
                    <a:pt x="382" y="209"/>
                  </a:lnTo>
                  <a:lnTo>
                    <a:pt x="382" y="211"/>
                  </a:lnTo>
                  <a:lnTo>
                    <a:pt x="383" y="214"/>
                  </a:lnTo>
                  <a:lnTo>
                    <a:pt x="384" y="216"/>
                  </a:lnTo>
                  <a:lnTo>
                    <a:pt x="387" y="220"/>
                  </a:lnTo>
                  <a:lnTo>
                    <a:pt x="389" y="223"/>
                  </a:lnTo>
                  <a:lnTo>
                    <a:pt x="390" y="224"/>
                  </a:lnTo>
                  <a:lnTo>
                    <a:pt x="392" y="225"/>
                  </a:lnTo>
                  <a:lnTo>
                    <a:pt x="394" y="235"/>
                  </a:lnTo>
                  <a:lnTo>
                    <a:pt x="396" y="237"/>
                  </a:lnTo>
                  <a:lnTo>
                    <a:pt x="405" y="246"/>
                  </a:lnTo>
                  <a:lnTo>
                    <a:pt x="406" y="246"/>
                  </a:lnTo>
                  <a:lnTo>
                    <a:pt x="408" y="248"/>
                  </a:lnTo>
                  <a:lnTo>
                    <a:pt x="412" y="249"/>
                  </a:lnTo>
                  <a:lnTo>
                    <a:pt x="419" y="246"/>
                  </a:lnTo>
                  <a:lnTo>
                    <a:pt x="420" y="247"/>
                  </a:lnTo>
                  <a:lnTo>
                    <a:pt x="422" y="247"/>
                  </a:lnTo>
                  <a:lnTo>
                    <a:pt x="424" y="250"/>
                  </a:lnTo>
                  <a:lnTo>
                    <a:pt x="423" y="252"/>
                  </a:lnTo>
                  <a:lnTo>
                    <a:pt x="422" y="254"/>
                  </a:lnTo>
                  <a:lnTo>
                    <a:pt x="423" y="257"/>
                  </a:lnTo>
                  <a:lnTo>
                    <a:pt x="424" y="260"/>
                  </a:lnTo>
                  <a:lnTo>
                    <a:pt x="429" y="262"/>
                  </a:lnTo>
                  <a:lnTo>
                    <a:pt x="440" y="267"/>
                  </a:lnTo>
                  <a:lnTo>
                    <a:pt x="446" y="266"/>
                  </a:lnTo>
                  <a:lnTo>
                    <a:pt x="449" y="269"/>
                  </a:lnTo>
                  <a:lnTo>
                    <a:pt x="451" y="273"/>
                  </a:lnTo>
                  <a:lnTo>
                    <a:pt x="446" y="275"/>
                  </a:lnTo>
                  <a:lnTo>
                    <a:pt x="446" y="279"/>
                  </a:lnTo>
                  <a:lnTo>
                    <a:pt x="446" y="281"/>
                  </a:lnTo>
                  <a:lnTo>
                    <a:pt x="446" y="282"/>
                  </a:lnTo>
                  <a:lnTo>
                    <a:pt x="447" y="285"/>
                  </a:lnTo>
                  <a:lnTo>
                    <a:pt x="449" y="288"/>
                  </a:lnTo>
                  <a:lnTo>
                    <a:pt x="455" y="290"/>
                  </a:lnTo>
                  <a:lnTo>
                    <a:pt x="452" y="293"/>
                  </a:lnTo>
                  <a:lnTo>
                    <a:pt x="451" y="297"/>
                  </a:lnTo>
                  <a:lnTo>
                    <a:pt x="450" y="301"/>
                  </a:lnTo>
                  <a:lnTo>
                    <a:pt x="450" y="307"/>
                  </a:lnTo>
                  <a:lnTo>
                    <a:pt x="449" y="311"/>
                  </a:lnTo>
                  <a:lnTo>
                    <a:pt x="450" y="316"/>
                  </a:lnTo>
                  <a:lnTo>
                    <a:pt x="453" y="321"/>
                  </a:lnTo>
                  <a:lnTo>
                    <a:pt x="457" y="327"/>
                  </a:lnTo>
                  <a:lnTo>
                    <a:pt x="460" y="329"/>
                  </a:lnTo>
                  <a:lnTo>
                    <a:pt x="462" y="331"/>
                  </a:lnTo>
                  <a:lnTo>
                    <a:pt x="464" y="332"/>
                  </a:lnTo>
                  <a:lnTo>
                    <a:pt x="464" y="334"/>
                  </a:lnTo>
                  <a:lnTo>
                    <a:pt x="461" y="334"/>
                  </a:lnTo>
                  <a:lnTo>
                    <a:pt x="459" y="336"/>
                  </a:lnTo>
                  <a:lnTo>
                    <a:pt x="456" y="341"/>
                  </a:lnTo>
                  <a:lnTo>
                    <a:pt x="452" y="345"/>
                  </a:lnTo>
                  <a:lnTo>
                    <a:pt x="450" y="348"/>
                  </a:lnTo>
                  <a:lnTo>
                    <a:pt x="449" y="352"/>
                  </a:lnTo>
                  <a:lnTo>
                    <a:pt x="446" y="354"/>
                  </a:lnTo>
                  <a:lnTo>
                    <a:pt x="447" y="358"/>
                  </a:lnTo>
                  <a:lnTo>
                    <a:pt x="446" y="363"/>
                  </a:lnTo>
                  <a:lnTo>
                    <a:pt x="442" y="368"/>
                  </a:lnTo>
                  <a:lnTo>
                    <a:pt x="438" y="371"/>
                  </a:lnTo>
                  <a:lnTo>
                    <a:pt x="434" y="375"/>
                  </a:lnTo>
                  <a:lnTo>
                    <a:pt x="435" y="379"/>
                  </a:lnTo>
                  <a:lnTo>
                    <a:pt x="434" y="382"/>
                  </a:lnTo>
                  <a:lnTo>
                    <a:pt x="434" y="387"/>
                  </a:lnTo>
                  <a:lnTo>
                    <a:pt x="429" y="391"/>
                  </a:lnTo>
                  <a:lnTo>
                    <a:pt x="427" y="393"/>
                  </a:lnTo>
                  <a:lnTo>
                    <a:pt x="426" y="394"/>
                  </a:lnTo>
                  <a:lnTo>
                    <a:pt x="428" y="398"/>
                  </a:lnTo>
                  <a:lnTo>
                    <a:pt x="428" y="400"/>
                  </a:lnTo>
                  <a:lnTo>
                    <a:pt x="423" y="402"/>
                  </a:lnTo>
                  <a:lnTo>
                    <a:pt x="420" y="404"/>
                  </a:lnTo>
                  <a:lnTo>
                    <a:pt x="416" y="409"/>
                  </a:lnTo>
                  <a:lnTo>
                    <a:pt x="415" y="412"/>
                  </a:lnTo>
                  <a:lnTo>
                    <a:pt x="412" y="414"/>
                  </a:lnTo>
                  <a:lnTo>
                    <a:pt x="411" y="417"/>
                  </a:lnTo>
                  <a:lnTo>
                    <a:pt x="409" y="420"/>
                  </a:lnTo>
                  <a:lnTo>
                    <a:pt x="407" y="421"/>
                  </a:lnTo>
                  <a:lnTo>
                    <a:pt x="398" y="424"/>
                  </a:lnTo>
                  <a:lnTo>
                    <a:pt x="397" y="425"/>
                  </a:lnTo>
                  <a:lnTo>
                    <a:pt x="396" y="426"/>
                  </a:lnTo>
                  <a:lnTo>
                    <a:pt x="396" y="428"/>
                  </a:lnTo>
                  <a:lnTo>
                    <a:pt x="395" y="430"/>
                  </a:lnTo>
                  <a:lnTo>
                    <a:pt x="394" y="431"/>
                  </a:lnTo>
                  <a:lnTo>
                    <a:pt x="394" y="434"/>
                  </a:lnTo>
                  <a:lnTo>
                    <a:pt x="393" y="435"/>
                  </a:lnTo>
                  <a:lnTo>
                    <a:pt x="393" y="438"/>
                  </a:lnTo>
                  <a:lnTo>
                    <a:pt x="392" y="440"/>
                  </a:lnTo>
                  <a:lnTo>
                    <a:pt x="389" y="441"/>
                  </a:lnTo>
                  <a:lnTo>
                    <a:pt x="377" y="443"/>
                  </a:lnTo>
                  <a:lnTo>
                    <a:pt x="372" y="446"/>
                  </a:lnTo>
                  <a:lnTo>
                    <a:pt x="366" y="457"/>
                  </a:lnTo>
                  <a:lnTo>
                    <a:pt x="360" y="459"/>
                  </a:lnTo>
                  <a:lnTo>
                    <a:pt x="359" y="459"/>
                  </a:lnTo>
                  <a:lnTo>
                    <a:pt x="357" y="458"/>
                  </a:lnTo>
                  <a:lnTo>
                    <a:pt x="356" y="458"/>
                  </a:lnTo>
                  <a:lnTo>
                    <a:pt x="354" y="459"/>
                  </a:lnTo>
                  <a:lnTo>
                    <a:pt x="354" y="460"/>
                  </a:lnTo>
                  <a:lnTo>
                    <a:pt x="353" y="460"/>
                  </a:lnTo>
                  <a:lnTo>
                    <a:pt x="350" y="463"/>
                  </a:lnTo>
                  <a:lnTo>
                    <a:pt x="349" y="465"/>
                  </a:lnTo>
                  <a:lnTo>
                    <a:pt x="347" y="465"/>
                  </a:lnTo>
                  <a:lnTo>
                    <a:pt x="342" y="468"/>
                  </a:lnTo>
                  <a:lnTo>
                    <a:pt x="339" y="470"/>
                  </a:lnTo>
                  <a:lnTo>
                    <a:pt x="334" y="472"/>
                  </a:lnTo>
                  <a:lnTo>
                    <a:pt x="331" y="475"/>
                  </a:lnTo>
                  <a:lnTo>
                    <a:pt x="329" y="480"/>
                  </a:lnTo>
                  <a:lnTo>
                    <a:pt x="325" y="489"/>
                  </a:lnTo>
                  <a:lnTo>
                    <a:pt x="323" y="493"/>
                  </a:lnTo>
                  <a:lnTo>
                    <a:pt x="321" y="494"/>
                  </a:lnTo>
                  <a:lnTo>
                    <a:pt x="320" y="495"/>
                  </a:lnTo>
                  <a:lnTo>
                    <a:pt x="319" y="496"/>
                  </a:lnTo>
                  <a:lnTo>
                    <a:pt x="320" y="498"/>
                  </a:lnTo>
                  <a:lnTo>
                    <a:pt x="321" y="502"/>
                  </a:lnTo>
                  <a:lnTo>
                    <a:pt x="321" y="508"/>
                  </a:lnTo>
                  <a:lnTo>
                    <a:pt x="321" y="511"/>
                  </a:lnTo>
                  <a:lnTo>
                    <a:pt x="323" y="516"/>
                  </a:lnTo>
                  <a:lnTo>
                    <a:pt x="323" y="519"/>
                  </a:lnTo>
                  <a:lnTo>
                    <a:pt x="324" y="524"/>
                  </a:lnTo>
                  <a:lnTo>
                    <a:pt x="327" y="530"/>
                  </a:lnTo>
                  <a:lnTo>
                    <a:pt x="339" y="547"/>
                  </a:lnTo>
                  <a:lnTo>
                    <a:pt x="340" y="548"/>
                  </a:lnTo>
                  <a:lnTo>
                    <a:pt x="342" y="549"/>
                  </a:lnTo>
                  <a:lnTo>
                    <a:pt x="360" y="567"/>
                  </a:lnTo>
                  <a:lnTo>
                    <a:pt x="365" y="570"/>
                  </a:lnTo>
                  <a:lnTo>
                    <a:pt x="374" y="574"/>
                  </a:lnTo>
                  <a:lnTo>
                    <a:pt x="376" y="575"/>
                  </a:lnTo>
                  <a:lnTo>
                    <a:pt x="380" y="576"/>
                  </a:lnTo>
                  <a:lnTo>
                    <a:pt x="389" y="574"/>
                  </a:lnTo>
                  <a:lnTo>
                    <a:pt x="398" y="571"/>
                  </a:lnTo>
                  <a:lnTo>
                    <a:pt x="406" y="567"/>
                  </a:lnTo>
                  <a:lnTo>
                    <a:pt x="409" y="566"/>
                  </a:lnTo>
                  <a:lnTo>
                    <a:pt x="412" y="572"/>
                  </a:lnTo>
                  <a:lnTo>
                    <a:pt x="411" y="583"/>
                  </a:lnTo>
                  <a:lnTo>
                    <a:pt x="407" y="586"/>
                  </a:lnTo>
                  <a:lnTo>
                    <a:pt x="405" y="587"/>
                  </a:lnTo>
                  <a:lnTo>
                    <a:pt x="404" y="589"/>
                  </a:lnTo>
                  <a:lnTo>
                    <a:pt x="403" y="591"/>
                  </a:lnTo>
                  <a:lnTo>
                    <a:pt x="404" y="593"/>
                  </a:lnTo>
                  <a:lnTo>
                    <a:pt x="407" y="598"/>
                  </a:lnTo>
                  <a:lnTo>
                    <a:pt x="409" y="600"/>
                  </a:lnTo>
                  <a:lnTo>
                    <a:pt x="412" y="601"/>
                  </a:lnTo>
                  <a:lnTo>
                    <a:pt x="416" y="600"/>
                  </a:lnTo>
                  <a:lnTo>
                    <a:pt x="426" y="594"/>
                  </a:lnTo>
                  <a:lnTo>
                    <a:pt x="431" y="593"/>
                  </a:lnTo>
                  <a:lnTo>
                    <a:pt x="433" y="592"/>
                  </a:lnTo>
                  <a:lnTo>
                    <a:pt x="435" y="589"/>
                  </a:lnTo>
                  <a:lnTo>
                    <a:pt x="436" y="587"/>
                  </a:lnTo>
                  <a:lnTo>
                    <a:pt x="435" y="584"/>
                  </a:lnTo>
                  <a:lnTo>
                    <a:pt x="433" y="582"/>
                  </a:lnTo>
                  <a:lnTo>
                    <a:pt x="433" y="580"/>
                  </a:lnTo>
                  <a:lnTo>
                    <a:pt x="437" y="577"/>
                  </a:lnTo>
                  <a:lnTo>
                    <a:pt x="438" y="578"/>
                  </a:lnTo>
                  <a:lnTo>
                    <a:pt x="439" y="579"/>
                  </a:lnTo>
                  <a:lnTo>
                    <a:pt x="440" y="578"/>
                  </a:lnTo>
                  <a:lnTo>
                    <a:pt x="441" y="576"/>
                  </a:lnTo>
                  <a:lnTo>
                    <a:pt x="442" y="576"/>
                  </a:lnTo>
                  <a:lnTo>
                    <a:pt x="444" y="578"/>
                  </a:lnTo>
                  <a:lnTo>
                    <a:pt x="450" y="580"/>
                  </a:lnTo>
                  <a:lnTo>
                    <a:pt x="452" y="582"/>
                  </a:lnTo>
                  <a:lnTo>
                    <a:pt x="454" y="584"/>
                  </a:lnTo>
                  <a:lnTo>
                    <a:pt x="458" y="590"/>
                  </a:lnTo>
                  <a:lnTo>
                    <a:pt x="459" y="592"/>
                  </a:lnTo>
                  <a:lnTo>
                    <a:pt x="459" y="599"/>
                  </a:lnTo>
                  <a:lnTo>
                    <a:pt x="456" y="605"/>
                  </a:lnTo>
                  <a:lnTo>
                    <a:pt x="459" y="614"/>
                  </a:lnTo>
                  <a:lnTo>
                    <a:pt x="457" y="618"/>
                  </a:lnTo>
                  <a:lnTo>
                    <a:pt x="461" y="617"/>
                  </a:lnTo>
                  <a:lnTo>
                    <a:pt x="463" y="620"/>
                  </a:lnTo>
                  <a:lnTo>
                    <a:pt x="465" y="623"/>
                  </a:lnTo>
                  <a:lnTo>
                    <a:pt x="468" y="625"/>
                  </a:lnTo>
                  <a:lnTo>
                    <a:pt x="472" y="626"/>
                  </a:lnTo>
                  <a:lnTo>
                    <a:pt x="478" y="629"/>
                  </a:lnTo>
                  <a:lnTo>
                    <a:pt x="482" y="630"/>
                  </a:lnTo>
                  <a:lnTo>
                    <a:pt x="481" y="631"/>
                  </a:lnTo>
                  <a:lnTo>
                    <a:pt x="480" y="631"/>
                  </a:lnTo>
                  <a:lnTo>
                    <a:pt x="467" y="627"/>
                  </a:lnTo>
                  <a:lnTo>
                    <a:pt x="461" y="627"/>
                  </a:lnTo>
                  <a:lnTo>
                    <a:pt x="460" y="631"/>
                  </a:lnTo>
                  <a:lnTo>
                    <a:pt x="461" y="633"/>
                  </a:lnTo>
                  <a:lnTo>
                    <a:pt x="462" y="635"/>
                  </a:lnTo>
                  <a:lnTo>
                    <a:pt x="464" y="637"/>
                  </a:lnTo>
                  <a:lnTo>
                    <a:pt x="465" y="640"/>
                  </a:lnTo>
                  <a:lnTo>
                    <a:pt x="467" y="641"/>
                  </a:lnTo>
                  <a:lnTo>
                    <a:pt x="469" y="641"/>
                  </a:lnTo>
                  <a:lnTo>
                    <a:pt x="475" y="640"/>
                  </a:lnTo>
                  <a:lnTo>
                    <a:pt x="481" y="641"/>
                  </a:lnTo>
                  <a:lnTo>
                    <a:pt x="491" y="646"/>
                  </a:lnTo>
                  <a:lnTo>
                    <a:pt x="497" y="646"/>
                  </a:lnTo>
                  <a:lnTo>
                    <a:pt x="499" y="644"/>
                  </a:lnTo>
                  <a:lnTo>
                    <a:pt x="498" y="642"/>
                  </a:lnTo>
                  <a:lnTo>
                    <a:pt x="496" y="640"/>
                  </a:lnTo>
                  <a:lnTo>
                    <a:pt x="494" y="640"/>
                  </a:lnTo>
                  <a:lnTo>
                    <a:pt x="492" y="639"/>
                  </a:lnTo>
                  <a:lnTo>
                    <a:pt x="490" y="637"/>
                  </a:lnTo>
                  <a:lnTo>
                    <a:pt x="488" y="635"/>
                  </a:lnTo>
                  <a:lnTo>
                    <a:pt x="500" y="642"/>
                  </a:lnTo>
                  <a:lnTo>
                    <a:pt x="507" y="646"/>
                  </a:lnTo>
                  <a:lnTo>
                    <a:pt x="507" y="646"/>
                  </a:lnTo>
                  <a:lnTo>
                    <a:pt x="507" y="653"/>
                  </a:lnTo>
                  <a:lnTo>
                    <a:pt x="505" y="667"/>
                  </a:lnTo>
                  <a:lnTo>
                    <a:pt x="504" y="669"/>
                  </a:lnTo>
                  <a:lnTo>
                    <a:pt x="504" y="678"/>
                  </a:lnTo>
                  <a:lnTo>
                    <a:pt x="502" y="689"/>
                  </a:lnTo>
                  <a:lnTo>
                    <a:pt x="503" y="704"/>
                  </a:lnTo>
                  <a:lnTo>
                    <a:pt x="501" y="719"/>
                  </a:lnTo>
                  <a:lnTo>
                    <a:pt x="501" y="728"/>
                  </a:lnTo>
                  <a:lnTo>
                    <a:pt x="504" y="734"/>
                  </a:lnTo>
                  <a:lnTo>
                    <a:pt x="512" y="743"/>
                  </a:lnTo>
                  <a:lnTo>
                    <a:pt x="515" y="747"/>
                  </a:lnTo>
                  <a:lnTo>
                    <a:pt x="515" y="754"/>
                  </a:lnTo>
                  <a:lnTo>
                    <a:pt x="513" y="759"/>
                  </a:lnTo>
                  <a:lnTo>
                    <a:pt x="510" y="761"/>
                  </a:lnTo>
                  <a:lnTo>
                    <a:pt x="509" y="763"/>
                  </a:lnTo>
                  <a:lnTo>
                    <a:pt x="500" y="769"/>
                  </a:lnTo>
                  <a:lnTo>
                    <a:pt x="467" y="785"/>
                  </a:lnTo>
                  <a:lnTo>
                    <a:pt x="428" y="803"/>
                  </a:lnTo>
                  <a:lnTo>
                    <a:pt x="425" y="807"/>
                  </a:lnTo>
                  <a:lnTo>
                    <a:pt x="419" y="819"/>
                  </a:lnTo>
                  <a:lnTo>
                    <a:pt x="415" y="823"/>
                  </a:lnTo>
                  <a:lnTo>
                    <a:pt x="411" y="826"/>
                  </a:lnTo>
                  <a:lnTo>
                    <a:pt x="407" y="829"/>
                  </a:lnTo>
                  <a:lnTo>
                    <a:pt x="404" y="830"/>
                  </a:lnTo>
                  <a:lnTo>
                    <a:pt x="402" y="829"/>
                  </a:lnTo>
                  <a:lnTo>
                    <a:pt x="400" y="828"/>
                  </a:lnTo>
                  <a:lnTo>
                    <a:pt x="397" y="827"/>
                  </a:lnTo>
                  <a:lnTo>
                    <a:pt x="394" y="831"/>
                  </a:lnTo>
                  <a:lnTo>
                    <a:pt x="393" y="843"/>
                  </a:lnTo>
                  <a:lnTo>
                    <a:pt x="392" y="847"/>
                  </a:lnTo>
                  <a:lnTo>
                    <a:pt x="387" y="852"/>
                  </a:lnTo>
                  <a:lnTo>
                    <a:pt x="385" y="858"/>
                  </a:lnTo>
                  <a:lnTo>
                    <a:pt x="383" y="860"/>
                  </a:lnTo>
                  <a:lnTo>
                    <a:pt x="381" y="862"/>
                  </a:lnTo>
                  <a:lnTo>
                    <a:pt x="379" y="864"/>
                  </a:lnTo>
                  <a:lnTo>
                    <a:pt x="372" y="867"/>
                  </a:lnTo>
                  <a:lnTo>
                    <a:pt x="358" y="866"/>
                  </a:lnTo>
                  <a:lnTo>
                    <a:pt x="351" y="872"/>
                  </a:lnTo>
                  <a:lnTo>
                    <a:pt x="343" y="887"/>
                  </a:lnTo>
                  <a:lnTo>
                    <a:pt x="335" y="896"/>
                  </a:lnTo>
                  <a:lnTo>
                    <a:pt x="333" y="899"/>
                  </a:lnTo>
                  <a:lnTo>
                    <a:pt x="331" y="909"/>
                  </a:lnTo>
                  <a:lnTo>
                    <a:pt x="332" y="911"/>
                  </a:lnTo>
                  <a:lnTo>
                    <a:pt x="341" y="937"/>
                  </a:lnTo>
                  <a:lnTo>
                    <a:pt x="345" y="952"/>
                  </a:lnTo>
                  <a:lnTo>
                    <a:pt x="349" y="961"/>
                  </a:lnTo>
                  <a:lnTo>
                    <a:pt x="349" y="963"/>
                  </a:lnTo>
                  <a:lnTo>
                    <a:pt x="348" y="969"/>
                  </a:lnTo>
                  <a:lnTo>
                    <a:pt x="349" y="974"/>
                  </a:lnTo>
                  <a:lnTo>
                    <a:pt x="352" y="984"/>
                  </a:lnTo>
                  <a:lnTo>
                    <a:pt x="352" y="990"/>
                  </a:lnTo>
                  <a:lnTo>
                    <a:pt x="350" y="996"/>
                  </a:lnTo>
                  <a:lnTo>
                    <a:pt x="343" y="1012"/>
                  </a:lnTo>
                  <a:lnTo>
                    <a:pt x="331" y="1025"/>
                  </a:lnTo>
                  <a:lnTo>
                    <a:pt x="318" y="1047"/>
                  </a:lnTo>
                  <a:lnTo>
                    <a:pt x="302" y="1067"/>
                  </a:lnTo>
                  <a:lnTo>
                    <a:pt x="299" y="1069"/>
                  </a:lnTo>
                  <a:lnTo>
                    <a:pt x="290" y="1070"/>
                  </a:lnTo>
                  <a:lnTo>
                    <a:pt x="286" y="1071"/>
                  </a:lnTo>
                  <a:lnTo>
                    <a:pt x="257" y="1085"/>
                  </a:lnTo>
                  <a:lnTo>
                    <a:pt x="254" y="1070"/>
                  </a:lnTo>
                  <a:lnTo>
                    <a:pt x="251" y="1053"/>
                  </a:lnTo>
                  <a:lnTo>
                    <a:pt x="247" y="1037"/>
                  </a:lnTo>
                  <a:lnTo>
                    <a:pt x="243" y="1021"/>
                  </a:lnTo>
                  <a:lnTo>
                    <a:pt x="240" y="1004"/>
                  </a:lnTo>
                  <a:lnTo>
                    <a:pt x="236" y="989"/>
                  </a:lnTo>
                  <a:lnTo>
                    <a:pt x="232" y="973"/>
                  </a:lnTo>
                  <a:lnTo>
                    <a:pt x="229" y="956"/>
                  </a:lnTo>
                  <a:lnTo>
                    <a:pt x="226" y="940"/>
                  </a:lnTo>
                  <a:lnTo>
                    <a:pt x="222" y="923"/>
                  </a:lnTo>
                  <a:lnTo>
                    <a:pt x="218" y="907"/>
                  </a:lnTo>
                  <a:lnTo>
                    <a:pt x="215" y="891"/>
                  </a:lnTo>
                  <a:lnTo>
                    <a:pt x="211" y="874"/>
                  </a:lnTo>
                  <a:lnTo>
                    <a:pt x="207" y="858"/>
                  </a:lnTo>
                  <a:lnTo>
                    <a:pt x="204" y="842"/>
                  </a:lnTo>
                  <a:lnTo>
                    <a:pt x="201" y="825"/>
                  </a:lnTo>
                  <a:lnTo>
                    <a:pt x="200" y="823"/>
                  </a:lnTo>
                  <a:lnTo>
                    <a:pt x="198" y="813"/>
                  </a:lnTo>
                  <a:lnTo>
                    <a:pt x="196" y="810"/>
                  </a:lnTo>
                  <a:lnTo>
                    <a:pt x="195" y="808"/>
                  </a:lnTo>
                  <a:lnTo>
                    <a:pt x="173" y="793"/>
                  </a:lnTo>
                  <a:lnTo>
                    <a:pt x="147" y="773"/>
                  </a:lnTo>
                  <a:lnTo>
                    <a:pt x="127" y="759"/>
                  </a:lnTo>
                  <a:lnTo>
                    <a:pt x="112" y="748"/>
                  </a:lnTo>
                  <a:lnTo>
                    <a:pt x="108" y="744"/>
                  </a:lnTo>
                  <a:lnTo>
                    <a:pt x="107" y="740"/>
                  </a:lnTo>
                  <a:lnTo>
                    <a:pt x="105" y="724"/>
                  </a:lnTo>
                  <a:lnTo>
                    <a:pt x="103" y="703"/>
                  </a:lnTo>
                  <a:lnTo>
                    <a:pt x="102" y="698"/>
                  </a:lnTo>
                  <a:lnTo>
                    <a:pt x="89" y="678"/>
                  </a:lnTo>
                  <a:lnTo>
                    <a:pt x="77" y="660"/>
                  </a:lnTo>
                  <a:lnTo>
                    <a:pt x="74" y="658"/>
                  </a:lnTo>
                  <a:lnTo>
                    <a:pt x="71" y="658"/>
                  </a:lnTo>
                  <a:lnTo>
                    <a:pt x="69" y="658"/>
                  </a:lnTo>
                  <a:lnTo>
                    <a:pt x="67" y="657"/>
                  </a:lnTo>
                  <a:lnTo>
                    <a:pt x="64" y="656"/>
                  </a:lnTo>
                  <a:lnTo>
                    <a:pt x="50" y="646"/>
                  </a:lnTo>
                  <a:lnTo>
                    <a:pt x="46" y="644"/>
                  </a:lnTo>
                  <a:lnTo>
                    <a:pt x="40" y="643"/>
                  </a:lnTo>
                  <a:lnTo>
                    <a:pt x="35" y="642"/>
                  </a:lnTo>
                  <a:lnTo>
                    <a:pt x="31" y="639"/>
                  </a:lnTo>
                  <a:lnTo>
                    <a:pt x="29" y="632"/>
                  </a:lnTo>
                  <a:lnTo>
                    <a:pt x="29" y="612"/>
                  </a:lnTo>
                  <a:lnTo>
                    <a:pt x="29" y="611"/>
                  </a:lnTo>
                  <a:lnTo>
                    <a:pt x="27" y="605"/>
                  </a:lnTo>
                  <a:lnTo>
                    <a:pt x="18" y="588"/>
                  </a:lnTo>
                  <a:lnTo>
                    <a:pt x="10" y="574"/>
                  </a:lnTo>
                  <a:lnTo>
                    <a:pt x="9" y="570"/>
                  </a:lnTo>
                  <a:lnTo>
                    <a:pt x="7" y="563"/>
                  </a:lnTo>
                  <a:lnTo>
                    <a:pt x="3" y="555"/>
                  </a:lnTo>
                  <a:lnTo>
                    <a:pt x="3" y="552"/>
                  </a:lnTo>
                  <a:lnTo>
                    <a:pt x="1" y="544"/>
                  </a:lnTo>
                  <a:lnTo>
                    <a:pt x="0" y="538"/>
                  </a:lnTo>
                  <a:lnTo>
                    <a:pt x="3" y="523"/>
                  </a:lnTo>
                  <a:lnTo>
                    <a:pt x="3" y="512"/>
                  </a:lnTo>
                  <a:lnTo>
                    <a:pt x="5" y="508"/>
                  </a:lnTo>
                  <a:lnTo>
                    <a:pt x="8" y="505"/>
                  </a:lnTo>
                  <a:lnTo>
                    <a:pt x="13" y="499"/>
                  </a:lnTo>
                  <a:lnTo>
                    <a:pt x="16" y="495"/>
                  </a:lnTo>
                  <a:lnTo>
                    <a:pt x="20" y="491"/>
                  </a:lnTo>
                  <a:lnTo>
                    <a:pt x="24" y="489"/>
                  </a:lnTo>
                  <a:lnTo>
                    <a:pt x="32" y="487"/>
                  </a:lnTo>
                  <a:lnTo>
                    <a:pt x="35" y="486"/>
                  </a:lnTo>
                  <a:lnTo>
                    <a:pt x="37" y="485"/>
                  </a:lnTo>
                  <a:lnTo>
                    <a:pt x="38" y="482"/>
                  </a:lnTo>
                  <a:lnTo>
                    <a:pt x="43" y="463"/>
                  </a:lnTo>
                  <a:lnTo>
                    <a:pt x="45" y="459"/>
                  </a:lnTo>
                  <a:lnTo>
                    <a:pt x="49" y="455"/>
                  </a:lnTo>
                  <a:lnTo>
                    <a:pt x="61" y="450"/>
                  </a:lnTo>
                  <a:lnTo>
                    <a:pt x="66" y="446"/>
                  </a:lnTo>
                  <a:lnTo>
                    <a:pt x="78" y="440"/>
                  </a:lnTo>
                  <a:lnTo>
                    <a:pt x="79" y="439"/>
                  </a:lnTo>
                  <a:lnTo>
                    <a:pt x="84" y="435"/>
                  </a:lnTo>
                  <a:lnTo>
                    <a:pt x="87" y="434"/>
                  </a:lnTo>
                  <a:lnTo>
                    <a:pt x="89" y="433"/>
                  </a:lnTo>
                  <a:lnTo>
                    <a:pt x="89" y="432"/>
                  </a:lnTo>
                  <a:lnTo>
                    <a:pt x="90" y="429"/>
                  </a:lnTo>
                  <a:lnTo>
                    <a:pt x="91" y="427"/>
                  </a:lnTo>
                  <a:lnTo>
                    <a:pt x="95" y="424"/>
                  </a:lnTo>
                  <a:lnTo>
                    <a:pt x="96" y="423"/>
                  </a:lnTo>
                  <a:lnTo>
                    <a:pt x="92" y="417"/>
                  </a:lnTo>
                  <a:lnTo>
                    <a:pt x="93" y="415"/>
                  </a:lnTo>
                  <a:lnTo>
                    <a:pt x="94" y="412"/>
                  </a:lnTo>
                  <a:lnTo>
                    <a:pt x="98" y="409"/>
                  </a:lnTo>
                  <a:lnTo>
                    <a:pt x="99" y="409"/>
                  </a:lnTo>
                  <a:lnTo>
                    <a:pt x="100" y="407"/>
                  </a:lnTo>
                  <a:lnTo>
                    <a:pt x="100" y="405"/>
                  </a:lnTo>
                  <a:lnTo>
                    <a:pt x="97" y="389"/>
                  </a:lnTo>
                  <a:lnTo>
                    <a:pt x="97" y="383"/>
                  </a:lnTo>
                  <a:lnTo>
                    <a:pt x="99" y="378"/>
                  </a:lnTo>
                  <a:lnTo>
                    <a:pt x="102" y="369"/>
                  </a:lnTo>
                  <a:lnTo>
                    <a:pt x="104" y="357"/>
                  </a:lnTo>
                  <a:lnTo>
                    <a:pt x="106" y="353"/>
                  </a:lnTo>
                  <a:lnTo>
                    <a:pt x="112" y="346"/>
                  </a:lnTo>
                  <a:lnTo>
                    <a:pt x="119" y="334"/>
                  </a:lnTo>
                  <a:lnTo>
                    <a:pt x="120" y="331"/>
                  </a:lnTo>
                  <a:lnTo>
                    <a:pt x="116" y="328"/>
                  </a:lnTo>
                  <a:lnTo>
                    <a:pt x="111" y="326"/>
                  </a:lnTo>
                  <a:lnTo>
                    <a:pt x="106" y="324"/>
                  </a:lnTo>
                  <a:lnTo>
                    <a:pt x="103" y="318"/>
                  </a:lnTo>
                  <a:lnTo>
                    <a:pt x="102" y="311"/>
                  </a:lnTo>
                  <a:lnTo>
                    <a:pt x="103" y="306"/>
                  </a:lnTo>
                  <a:lnTo>
                    <a:pt x="104" y="301"/>
                  </a:lnTo>
                  <a:lnTo>
                    <a:pt x="109" y="289"/>
                  </a:lnTo>
                  <a:lnTo>
                    <a:pt x="109" y="285"/>
                  </a:lnTo>
                  <a:lnTo>
                    <a:pt x="108" y="272"/>
                  </a:lnTo>
                  <a:lnTo>
                    <a:pt x="107" y="267"/>
                  </a:lnTo>
                  <a:lnTo>
                    <a:pt x="105" y="262"/>
                  </a:lnTo>
                  <a:lnTo>
                    <a:pt x="98" y="252"/>
                  </a:lnTo>
                  <a:lnTo>
                    <a:pt x="97" y="247"/>
                  </a:lnTo>
                  <a:lnTo>
                    <a:pt x="96" y="240"/>
                  </a:lnTo>
                  <a:lnTo>
                    <a:pt x="97" y="228"/>
                  </a:lnTo>
                  <a:lnTo>
                    <a:pt x="100" y="218"/>
                  </a:lnTo>
                  <a:lnTo>
                    <a:pt x="100" y="216"/>
                  </a:lnTo>
                  <a:lnTo>
                    <a:pt x="101" y="207"/>
                  </a:lnTo>
                  <a:lnTo>
                    <a:pt x="104" y="196"/>
                  </a:lnTo>
                  <a:lnTo>
                    <a:pt x="105" y="193"/>
                  </a:lnTo>
                  <a:lnTo>
                    <a:pt x="106" y="190"/>
                  </a:lnTo>
                  <a:lnTo>
                    <a:pt x="106" y="187"/>
                  </a:lnTo>
                  <a:lnTo>
                    <a:pt x="105" y="184"/>
                  </a:lnTo>
                  <a:lnTo>
                    <a:pt x="104" y="181"/>
                  </a:lnTo>
                  <a:lnTo>
                    <a:pt x="105" y="175"/>
                  </a:lnTo>
                  <a:lnTo>
                    <a:pt x="111" y="158"/>
                  </a:lnTo>
                  <a:lnTo>
                    <a:pt x="111" y="157"/>
                  </a:lnTo>
                  <a:lnTo>
                    <a:pt x="112" y="154"/>
                  </a:lnTo>
                  <a:lnTo>
                    <a:pt x="112" y="149"/>
                  </a:lnTo>
                  <a:lnTo>
                    <a:pt x="112" y="146"/>
                  </a:lnTo>
                  <a:lnTo>
                    <a:pt x="110" y="143"/>
                  </a:lnTo>
                  <a:lnTo>
                    <a:pt x="108" y="141"/>
                  </a:lnTo>
                  <a:lnTo>
                    <a:pt x="106" y="141"/>
                  </a:lnTo>
                  <a:lnTo>
                    <a:pt x="103" y="139"/>
                  </a:lnTo>
                  <a:lnTo>
                    <a:pt x="92" y="138"/>
                  </a:lnTo>
                  <a:lnTo>
                    <a:pt x="88" y="136"/>
                  </a:lnTo>
                  <a:lnTo>
                    <a:pt x="88" y="135"/>
                  </a:lnTo>
                  <a:lnTo>
                    <a:pt x="88" y="130"/>
                  </a:lnTo>
                  <a:lnTo>
                    <a:pt x="91" y="126"/>
                  </a:lnTo>
                  <a:lnTo>
                    <a:pt x="94" y="125"/>
                  </a:lnTo>
                  <a:lnTo>
                    <a:pt x="102" y="122"/>
                  </a:lnTo>
                  <a:lnTo>
                    <a:pt x="117" y="112"/>
                  </a:lnTo>
                  <a:lnTo>
                    <a:pt x="120" y="109"/>
                  </a:lnTo>
                  <a:lnTo>
                    <a:pt x="123" y="103"/>
                  </a:lnTo>
                  <a:lnTo>
                    <a:pt x="124" y="98"/>
                  </a:lnTo>
                  <a:lnTo>
                    <a:pt x="122" y="95"/>
                  </a:lnTo>
                  <a:lnTo>
                    <a:pt x="117" y="92"/>
                  </a:lnTo>
                  <a:lnTo>
                    <a:pt x="118" y="90"/>
                  </a:lnTo>
                  <a:lnTo>
                    <a:pt x="122" y="88"/>
                  </a:lnTo>
                  <a:lnTo>
                    <a:pt x="127" y="87"/>
                  </a:lnTo>
                  <a:lnTo>
                    <a:pt x="132" y="87"/>
                  </a:lnTo>
                  <a:lnTo>
                    <a:pt x="136" y="86"/>
                  </a:lnTo>
                  <a:lnTo>
                    <a:pt x="145" y="83"/>
                  </a:lnTo>
                  <a:lnTo>
                    <a:pt x="147" y="81"/>
                  </a:lnTo>
                  <a:lnTo>
                    <a:pt x="147" y="79"/>
                  </a:lnTo>
                  <a:lnTo>
                    <a:pt x="142" y="73"/>
                  </a:lnTo>
                  <a:lnTo>
                    <a:pt x="142" y="71"/>
                  </a:lnTo>
                  <a:lnTo>
                    <a:pt x="142" y="69"/>
                  </a:lnTo>
                  <a:lnTo>
                    <a:pt x="142" y="65"/>
                  </a:lnTo>
                  <a:lnTo>
                    <a:pt x="144" y="64"/>
                  </a:lnTo>
                  <a:lnTo>
                    <a:pt x="153" y="60"/>
                  </a:lnTo>
                  <a:lnTo>
                    <a:pt x="157" y="60"/>
                  </a:lnTo>
                  <a:lnTo>
                    <a:pt x="167" y="60"/>
                  </a:lnTo>
                  <a:lnTo>
                    <a:pt x="170" y="58"/>
                  </a:lnTo>
                  <a:lnTo>
                    <a:pt x="175" y="54"/>
                  </a:lnTo>
                  <a:lnTo>
                    <a:pt x="179" y="52"/>
                  </a:lnTo>
                  <a:lnTo>
                    <a:pt x="180" y="52"/>
                  </a:lnTo>
                  <a:lnTo>
                    <a:pt x="183" y="49"/>
                  </a:lnTo>
                  <a:lnTo>
                    <a:pt x="186" y="45"/>
                  </a:lnTo>
                  <a:lnTo>
                    <a:pt x="190" y="37"/>
                  </a:lnTo>
                  <a:lnTo>
                    <a:pt x="192" y="36"/>
                  </a:lnTo>
                  <a:lnTo>
                    <a:pt x="193" y="35"/>
                  </a:lnTo>
                  <a:lnTo>
                    <a:pt x="197" y="31"/>
                  </a:lnTo>
                  <a:lnTo>
                    <a:pt x="198" y="30"/>
                  </a:lnTo>
                  <a:lnTo>
                    <a:pt x="202" y="29"/>
                  </a:lnTo>
                  <a:lnTo>
                    <a:pt x="212" y="24"/>
                  </a:lnTo>
                  <a:lnTo>
                    <a:pt x="214" y="23"/>
                  </a:lnTo>
                  <a:lnTo>
                    <a:pt x="216" y="20"/>
                  </a:lnTo>
                  <a:lnTo>
                    <a:pt x="219" y="19"/>
                  </a:lnTo>
                  <a:lnTo>
                    <a:pt x="235" y="18"/>
                  </a:lnTo>
                  <a:lnTo>
                    <a:pt x="240" y="16"/>
                  </a:lnTo>
                  <a:lnTo>
                    <a:pt x="243" y="13"/>
                  </a:lnTo>
                  <a:lnTo>
                    <a:pt x="245" y="12"/>
                  </a:lnTo>
                  <a:lnTo>
                    <a:pt x="247" y="12"/>
                  </a:lnTo>
                  <a:lnTo>
                    <a:pt x="248" y="13"/>
                  </a:lnTo>
                  <a:lnTo>
                    <a:pt x="250" y="13"/>
                  </a:lnTo>
                  <a:lnTo>
                    <a:pt x="251" y="12"/>
                  </a:lnTo>
                  <a:lnTo>
                    <a:pt x="254" y="11"/>
                  </a:lnTo>
                  <a:lnTo>
                    <a:pt x="257" y="10"/>
                  </a:lnTo>
                  <a:lnTo>
                    <a:pt x="260" y="8"/>
                  </a:lnTo>
                  <a:lnTo>
                    <a:pt x="262" y="6"/>
                  </a:lnTo>
                  <a:lnTo>
                    <a:pt x="264" y="8"/>
                  </a:lnTo>
                  <a:lnTo>
                    <a:pt x="267" y="7"/>
                  </a:lnTo>
                  <a:lnTo>
                    <a:pt x="272" y="4"/>
                  </a:lnTo>
                  <a:lnTo>
                    <a:pt x="274" y="2"/>
                  </a:lnTo>
                  <a:lnTo>
                    <a:pt x="276" y="2"/>
                  </a:lnTo>
                  <a:lnTo>
                    <a:pt x="281" y="2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7" y="1"/>
                  </a:lnTo>
                  <a:lnTo>
                    <a:pt x="288" y="2"/>
                  </a:lnTo>
                  <a:lnTo>
                    <a:pt x="290" y="3"/>
                  </a:lnTo>
                  <a:lnTo>
                    <a:pt x="300" y="3"/>
                  </a:lnTo>
                  <a:lnTo>
                    <a:pt x="300" y="5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" name="Freeform 95">
              <a:extLst>
                <a:ext uri="{FF2B5EF4-FFF2-40B4-BE49-F238E27FC236}">
                  <a16:creationId xmlns:a16="http://schemas.microsoft.com/office/drawing/2014/main" id="{D29258E2-729B-B595-73DC-81C74FA79E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89700" y="1038225"/>
              <a:ext cx="971550" cy="1973263"/>
            </a:xfrm>
            <a:custGeom>
              <a:avLst/>
              <a:gdLst>
                <a:gd name="T0" fmla="*/ 604 w 612"/>
                <a:gd name="T1" fmla="*/ 1228 h 1243"/>
                <a:gd name="T2" fmla="*/ 160 w 612"/>
                <a:gd name="T3" fmla="*/ 881 h 1243"/>
                <a:gd name="T4" fmla="*/ 138 w 612"/>
                <a:gd name="T5" fmla="*/ 863 h 1243"/>
                <a:gd name="T6" fmla="*/ 146 w 612"/>
                <a:gd name="T7" fmla="*/ 539 h 1243"/>
                <a:gd name="T8" fmla="*/ 140 w 612"/>
                <a:gd name="T9" fmla="*/ 531 h 1243"/>
                <a:gd name="T10" fmla="*/ 285 w 612"/>
                <a:gd name="T11" fmla="*/ 519 h 1243"/>
                <a:gd name="T12" fmla="*/ 278 w 612"/>
                <a:gd name="T13" fmla="*/ 510 h 1243"/>
                <a:gd name="T14" fmla="*/ 263 w 612"/>
                <a:gd name="T15" fmla="*/ 507 h 1243"/>
                <a:gd name="T16" fmla="*/ 274 w 612"/>
                <a:gd name="T17" fmla="*/ 515 h 1243"/>
                <a:gd name="T18" fmla="*/ 286 w 612"/>
                <a:gd name="T19" fmla="*/ 534 h 1243"/>
                <a:gd name="T20" fmla="*/ 298 w 612"/>
                <a:gd name="T21" fmla="*/ 529 h 1243"/>
                <a:gd name="T22" fmla="*/ 300 w 612"/>
                <a:gd name="T23" fmla="*/ 544 h 1243"/>
                <a:gd name="T24" fmla="*/ 301 w 612"/>
                <a:gd name="T25" fmla="*/ 558 h 1243"/>
                <a:gd name="T26" fmla="*/ 311 w 612"/>
                <a:gd name="T27" fmla="*/ 564 h 1243"/>
                <a:gd name="T28" fmla="*/ 317 w 612"/>
                <a:gd name="T29" fmla="*/ 580 h 1243"/>
                <a:gd name="T30" fmla="*/ 329 w 612"/>
                <a:gd name="T31" fmla="*/ 620 h 1243"/>
                <a:gd name="T32" fmla="*/ 316 w 612"/>
                <a:gd name="T33" fmla="*/ 662 h 1243"/>
                <a:gd name="T34" fmla="*/ 318 w 612"/>
                <a:gd name="T35" fmla="*/ 727 h 1243"/>
                <a:gd name="T36" fmla="*/ 316 w 612"/>
                <a:gd name="T37" fmla="*/ 742 h 1243"/>
                <a:gd name="T38" fmla="*/ 312 w 612"/>
                <a:gd name="T39" fmla="*/ 801 h 1243"/>
                <a:gd name="T40" fmla="*/ 303 w 612"/>
                <a:gd name="T41" fmla="*/ 851 h 1243"/>
                <a:gd name="T42" fmla="*/ 282 w 612"/>
                <a:gd name="T43" fmla="*/ 857 h 1243"/>
                <a:gd name="T44" fmla="*/ 251 w 612"/>
                <a:gd name="T45" fmla="*/ 850 h 1243"/>
                <a:gd name="T46" fmla="*/ 240 w 612"/>
                <a:gd name="T47" fmla="*/ 842 h 1243"/>
                <a:gd name="T48" fmla="*/ 231 w 612"/>
                <a:gd name="T49" fmla="*/ 881 h 1243"/>
                <a:gd name="T50" fmla="*/ 188 w 612"/>
                <a:gd name="T51" fmla="*/ 894 h 1243"/>
                <a:gd name="T52" fmla="*/ 173 w 612"/>
                <a:gd name="T53" fmla="*/ 872 h 1243"/>
                <a:gd name="T54" fmla="*/ 157 w 612"/>
                <a:gd name="T55" fmla="*/ 851 h 1243"/>
                <a:gd name="T56" fmla="*/ 156 w 612"/>
                <a:gd name="T57" fmla="*/ 825 h 1243"/>
                <a:gd name="T58" fmla="*/ 162 w 612"/>
                <a:gd name="T59" fmla="*/ 779 h 1243"/>
                <a:gd name="T60" fmla="*/ 170 w 612"/>
                <a:gd name="T61" fmla="*/ 757 h 1243"/>
                <a:gd name="T62" fmla="*/ 162 w 612"/>
                <a:gd name="T63" fmla="*/ 731 h 1243"/>
                <a:gd name="T64" fmla="*/ 153 w 612"/>
                <a:gd name="T65" fmla="*/ 730 h 1243"/>
                <a:gd name="T66" fmla="*/ 163 w 612"/>
                <a:gd name="T67" fmla="*/ 706 h 1243"/>
                <a:gd name="T68" fmla="*/ 153 w 612"/>
                <a:gd name="T69" fmla="*/ 643 h 1243"/>
                <a:gd name="T70" fmla="*/ 125 w 612"/>
                <a:gd name="T71" fmla="*/ 623 h 1243"/>
                <a:gd name="T72" fmla="*/ 123 w 612"/>
                <a:gd name="T73" fmla="*/ 596 h 1243"/>
                <a:gd name="T74" fmla="*/ 133 w 612"/>
                <a:gd name="T75" fmla="*/ 560 h 1243"/>
                <a:gd name="T76" fmla="*/ 208 w 612"/>
                <a:gd name="T77" fmla="*/ 558 h 1243"/>
                <a:gd name="T78" fmla="*/ 244 w 612"/>
                <a:gd name="T79" fmla="*/ 526 h 1243"/>
                <a:gd name="T80" fmla="*/ 396 w 612"/>
                <a:gd name="T81" fmla="*/ 322 h 1243"/>
                <a:gd name="T82" fmla="*/ 363 w 612"/>
                <a:gd name="T83" fmla="*/ 282 h 1243"/>
                <a:gd name="T84" fmla="*/ 406 w 612"/>
                <a:gd name="T85" fmla="*/ 250 h 1243"/>
                <a:gd name="T86" fmla="*/ 389 w 612"/>
                <a:gd name="T87" fmla="*/ 253 h 1243"/>
                <a:gd name="T88" fmla="*/ 389 w 612"/>
                <a:gd name="T89" fmla="*/ 243 h 1243"/>
                <a:gd name="T90" fmla="*/ 409 w 612"/>
                <a:gd name="T91" fmla="*/ 231 h 1243"/>
                <a:gd name="T92" fmla="*/ 334 w 612"/>
                <a:gd name="T93" fmla="*/ 208 h 1243"/>
                <a:gd name="T94" fmla="*/ 123 w 612"/>
                <a:gd name="T95" fmla="*/ 43 h 1243"/>
                <a:gd name="T96" fmla="*/ 42 w 612"/>
                <a:gd name="T97" fmla="*/ 71 h 1243"/>
                <a:gd name="T98" fmla="*/ 63 w 612"/>
                <a:gd name="T99" fmla="*/ 15 h 1243"/>
                <a:gd name="T100" fmla="*/ 155 w 612"/>
                <a:gd name="T101" fmla="*/ 0 h 1243"/>
                <a:gd name="T102" fmla="*/ 580 w 612"/>
                <a:gd name="T103" fmla="*/ 365 h 1243"/>
                <a:gd name="T104" fmla="*/ 528 w 612"/>
                <a:gd name="T105" fmla="*/ 312 h 1243"/>
                <a:gd name="T106" fmla="*/ 494 w 612"/>
                <a:gd name="T107" fmla="*/ 312 h 1243"/>
                <a:gd name="T108" fmla="*/ 496 w 612"/>
                <a:gd name="T109" fmla="*/ 279 h 1243"/>
                <a:gd name="T110" fmla="*/ 453 w 612"/>
                <a:gd name="T111" fmla="*/ 230 h 1243"/>
                <a:gd name="T112" fmla="*/ 421 w 612"/>
                <a:gd name="T113" fmla="*/ 205 h 1243"/>
                <a:gd name="T114" fmla="*/ 389 w 612"/>
                <a:gd name="T115" fmla="*/ 68 h 1243"/>
                <a:gd name="T116" fmla="*/ 348 w 612"/>
                <a:gd name="T117" fmla="*/ 24 h 1243"/>
                <a:gd name="T118" fmla="*/ 337 w 612"/>
                <a:gd name="T119" fmla="*/ 26 h 1243"/>
                <a:gd name="T120" fmla="*/ 612 w 612"/>
                <a:gd name="T121" fmla="*/ 0 h 1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2" h="1243">
                  <a:moveTo>
                    <a:pt x="606" y="1229"/>
                  </a:moveTo>
                  <a:lnTo>
                    <a:pt x="607" y="1229"/>
                  </a:lnTo>
                  <a:lnTo>
                    <a:pt x="608" y="1229"/>
                  </a:lnTo>
                  <a:lnTo>
                    <a:pt x="608" y="1227"/>
                  </a:lnTo>
                  <a:lnTo>
                    <a:pt x="612" y="1231"/>
                  </a:lnTo>
                  <a:lnTo>
                    <a:pt x="612" y="1243"/>
                  </a:lnTo>
                  <a:lnTo>
                    <a:pt x="608" y="1242"/>
                  </a:lnTo>
                  <a:lnTo>
                    <a:pt x="603" y="1239"/>
                  </a:lnTo>
                  <a:lnTo>
                    <a:pt x="600" y="1235"/>
                  </a:lnTo>
                  <a:lnTo>
                    <a:pt x="600" y="1234"/>
                  </a:lnTo>
                  <a:lnTo>
                    <a:pt x="599" y="1231"/>
                  </a:lnTo>
                  <a:lnTo>
                    <a:pt x="598" y="1228"/>
                  </a:lnTo>
                  <a:lnTo>
                    <a:pt x="600" y="1227"/>
                  </a:lnTo>
                  <a:lnTo>
                    <a:pt x="601" y="1226"/>
                  </a:lnTo>
                  <a:lnTo>
                    <a:pt x="602" y="1226"/>
                  </a:lnTo>
                  <a:lnTo>
                    <a:pt x="603" y="1226"/>
                  </a:lnTo>
                  <a:lnTo>
                    <a:pt x="604" y="1228"/>
                  </a:lnTo>
                  <a:lnTo>
                    <a:pt x="605" y="1228"/>
                  </a:lnTo>
                  <a:lnTo>
                    <a:pt x="606" y="1229"/>
                  </a:lnTo>
                  <a:close/>
                  <a:moveTo>
                    <a:pt x="150" y="860"/>
                  </a:moveTo>
                  <a:lnTo>
                    <a:pt x="153" y="863"/>
                  </a:lnTo>
                  <a:lnTo>
                    <a:pt x="156" y="862"/>
                  </a:lnTo>
                  <a:lnTo>
                    <a:pt x="160" y="863"/>
                  </a:lnTo>
                  <a:lnTo>
                    <a:pt x="161" y="868"/>
                  </a:lnTo>
                  <a:lnTo>
                    <a:pt x="162" y="869"/>
                  </a:lnTo>
                  <a:lnTo>
                    <a:pt x="163" y="869"/>
                  </a:lnTo>
                  <a:lnTo>
                    <a:pt x="164" y="869"/>
                  </a:lnTo>
                  <a:lnTo>
                    <a:pt x="164" y="868"/>
                  </a:lnTo>
                  <a:lnTo>
                    <a:pt x="165" y="869"/>
                  </a:lnTo>
                  <a:lnTo>
                    <a:pt x="163" y="871"/>
                  </a:lnTo>
                  <a:lnTo>
                    <a:pt x="162" y="872"/>
                  </a:lnTo>
                  <a:lnTo>
                    <a:pt x="162" y="873"/>
                  </a:lnTo>
                  <a:lnTo>
                    <a:pt x="161" y="876"/>
                  </a:lnTo>
                  <a:lnTo>
                    <a:pt x="160" y="881"/>
                  </a:lnTo>
                  <a:lnTo>
                    <a:pt x="159" y="886"/>
                  </a:lnTo>
                  <a:lnTo>
                    <a:pt x="158" y="886"/>
                  </a:lnTo>
                  <a:lnTo>
                    <a:pt x="157" y="886"/>
                  </a:lnTo>
                  <a:lnTo>
                    <a:pt x="155" y="886"/>
                  </a:lnTo>
                  <a:lnTo>
                    <a:pt x="155" y="886"/>
                  </a:lnTo>
                  <a:lnTo>
                    <a:pt x="155" y="885"/>
                  </a:lnTo>
                  <a:lnTo>
                    <a:pt x="154" y="884"/>
                  </a:lnTo>
                  <a:lnTo>
                    <a:pt x="150" y="875"/>
                  </a:lnTo>
                  <a:lnTo>
                    <a:pt x="148" y="870"/>
                  </a:lnTo>
                  <a:lnTo>
                    <a:pt x="149" y="866"/>
                  </a:lnTo>
                  <a:lnTo>
                    <a:pt x="149" y="865"/>
                  </a:lnTo>
                  <a:lnTo>
                    <a:pt x="148" y="865"/>
                  </a:lnTo>
                  <a:lnTo>
                    <a:pt x="148" y="864"/>
                  </a:lnTo>
                  <a:lnTo>
                    <a:pt x="150" y="860"/>
                  </a:lnTo>
                  <a:close/>
                  <a:moveTo>
                    <a:pt x="143" y="863"/>
                  </a:moveTo>
                  <a:lnTo>
                    <a:pt x="141" y="864"/>
                  </a:lnTo>
                  <a:lnTo>
                    <a:pt x="138" y="863"/>
                  </a:lnTo>
                  <a:lnTo>
                    <a:pt x="136" y="862"/>
                  </a:lnTo>
                  <a:lnTo>
                    <a:pt x="136" y="860"/>
                  </a:lnTo>
                  <a:lnTo>
                    <a:pt x="136" y="860"/>
                  </a:lnTo>
                  <a:lnTo>
                    <a:pt x="133" y="857"/>
                  </a:lnTo>
                  <a:lnTo>
                    <a:pt x="132" y="855"/>
                  </a:lnTo>
                  <a:lnTo>
                    <a:pt x="133" y="852"/>
                  </a:lnTo>
                  <a:lnTo>
                    <a:pt x="135" y="851"/>
                  </a:lnTo>
                  <a:lnTo>
                    <a:pt x="141" y="849"/>
                  </a:lnTo>
                  <a:lnTo>
                    <a:pt x="143" y="849"/>
                  </a:lnTo>
                  <a:lnTo>
                    <a:pt x="143" y="854"/>
                  </a:lnTo>
                  <a:lnTo>
                    <a:pt x="144" y="860"/>
                  </a:lnTo>
                  <a:lnTo>
                    <a:pt x="143" y="863"/>
                  </a:lnTo>
                  <a:close/>
                  <a:moveTo>
                    <a:pt x="146" y="532"/>
                  </a:moveTo>
                  <a:lnTo>
                    <a:pt x="147" y="533"/>
                  </a:lnTo>
                  <a:lnTo>
                    <a:pt x="148" y="535"/>
                  </a:lnTo>
                  <a:lnTo>
                    <a:pt x="147" y="537"/>
                  </a:lnTo>
                  <a:lnTo>
                    <a:pt x="146" y="539"/>
                  </a:lnTo>
                  <a:lnTo>
                    <a:pt x="139" y="540"/>
                  </a:lnTo>
                  <a:lnTo>
                    <a:pt x="136" y="542"/>
                  </a:lnTo>
                  <a:lnTo>
                    <a:pt x="135" y="547"/>
                  </a:lnTo>
                  <a:lnTo>
                    <a:pt x="135" y="551"/>
                  </a:lnTo>
                  <a:lnTo>
                    <a:pt x="130" y="551"/>
                  </a:lnTo>
                  <a:lnTo>
                    <a:pt x="131" y="549"/>
                  </a:lnTo>
                  <a:lnTo>
                    <a:pt x="132" y="548"/>
                  </a:lnTo>
                  <a:lnTo>
                    <a:pt x="132" y="546"/>
                  </a:lnTo>
                  <a:lnTo>
                    <a:pt x="132" y="544"/>
                  </a:lnTo>
                  <a:lnTo>
                    <a:pt x="133" y="543"/>
                  </a:lnTo>
                  <a:lnTo>
                    <a:pt x="134" y="541"/>
                  </a:lnTo>
                  <a:lnTo>
                    <a:pt x="137" y="539"/>
                  </a:lnTo>
                  <a:lnTo>
                    <a:pt x="139" y="538"/>
                  </a:lnTo>
                  <a:lnTo>
                    <a:pt x="139" y="536"/>
                  </a:lnTo>
                  <a:lnTo>
                    <a:pt x="139" y="533"/>
                  </a:lnTo>
                  <a:lnTo>
                    <a:pt x="139" y="532"/>
                  </a:lnTo>
                  <a:lnTo>
                    <a:pt x="140" y="531"/>
                  </a:lnTo>
                  <a:lnTo>
                    <a:pt x="142" y="532"/>
                  </a:lnTo>
                  <a:lnTo>
                    <a:pt x="143" y="531"/>
                  </a:lnTo>
                  <a:lnTo>
                    <a:pt x="143" y="530"/>
                  </a:lnTo>
                  <a:lnTo>
                    <a:pt x="144" y="529"/>
                  </a:lnTo>
                  <a:lnTo>
                    <a:pt x="145" y="528"/>
                  </a:lnTo>
                  <a:lnTo>
                    <a:pt x="145" y="529"/>
                  </a:lnTo>
                  <a:lnTo>
                    <a:pt x="146" y="530"/>
                  </a:lnTo>
                  <a:lnTo>
                    <a:pt x="146" y="532"/>
                  </a:lnTo>
                  <a:close/>
                  <a:moveTo>
                    <a:pt x="290" y="518"/>
                  </a:moveTo>
                  <a:lnTo>
                    <a:pt x="290" y="519"/>
                  </a:lnTo>
                  <a:lnTo>
                    <a:pt x="290" y="520"/>
                  </a:lnTo>
                  <a:lnTo>
                    <a:pt x="290" y="521"/>
                  </a:lnTo>
                  <a:lnTo>
                    <a:pt x="289" y="521"/>
                  </a:lnTo>
                  <a:lnTo>
                    <a:pt x="288" y="520"/>
                  </a:lnTo>
                  <a:lnTo>
                    <a:pt x="287" y="519"/>
                  </a:lnTo>
                  <a:lnTo>
                    <a:pt x="286" y="519"/>
                  </a:lnTo>
                  <a:lnTo>
                    <a:pt x="285" y="519"/>
                  </a:lnTo>
                  <a:lnTo>
                    <a:pt x="287" y="515"/>
                  </a:lnTo>
                  <a:lnTo>
                    <a:pt x="286" y="514"/>
                  </a:lnTo>
                  <a:lnTo>
                    <a:pt x="287" y="513"/>
                  </a:lnTo>
                  <a:lnTo>
                    <a:pt x="288" y="510"/>
                  </a:lnTo>
                  <a:lnTo>
                    <a:pt x="288" y="509"/>
                  </a:lnTo>
                  <a:lnTo>
                    <a:pt x="290" y="509"/>
                  </a:lnTo>
                  <a:lnTo>
                    <a:pt x="290" y="510"/>
                  </a:lnTo>
                  <a:lnTo>
                    <a:pt x="291" y="511"/>
                  </a:lnTo>
                  <a:lnTo>
                    <a:pt x="291" y="512"/>
                  </a:lnTo>
                  <a:lnTo>
                    <a:pt x="291" y="513"/>
                  </a:lnTo>
                  <a:lnTo>
                    <a:pt x="290" y="518"/>
                  </a:lnTo>
                  <a:close/>
                  <a:moveTo>
                    <a:pt x="285" y="513"/>
                  </a:moveTo>
                  <a:lnTo>
                    <a:pt x="280" y="514"/>
                  </a:lnTo>
                  <a:lnTo>
                    <a:pt x="278" y="514"/>
                  </a:lnTo>
                  <a:lnTo>
                    <a:pt x="277" y="512"/>
                  </a:lnTo>
                  <a:lnTo>
                    <a:pt x="277" y="511"/>
                  </a:lnTo>
                  <a:lnTo>
                    <a:pt x="278" y="510"/>
                  </a:lnTo>
                  <a:lnTo>
                    <a:pt x="279" y="510"/>
                  </a:lnTo>
                  <a:lnTo>
                    <a:pt x="279" y="509"/>
                  </a:lnTo>
                  <a:lnTo>
                    <a:pt x="280" y="508"/>
                  </a:lnTo>
                  <a:lnTo>
                    <a:pt x="280" y="506"/>
                  </a:lnTo>
                  <a:lnTo>
                    <a:pt x="281" y="506"/>
                  </a:lnTo>
                  <a:lnTo>
                    <a:pt x="282" y="506"/>
                  </a:lnTo>
                  <a:lnTo>
                    <a:pt x="282" y="505"/>
                  </a:lnTo>
                  <a:lnTo>
                    <a:pt x="283" y="505"/>
                  </a:lnTo>
                  <a:lnTo>
                    <a:pt x="284" y="507"/>
                  </a:lnTo>
                  <a:lnTo>
                    <a:pt x="285" y="508"/>
                  </a:lnTo>
                  <a:lnTo>
                    <a:pt x="285" y="510"/>
                  </a:lnTo>
                  <a:lnTo>
                    <a:pt x="284" y="511"/>
                  </a:lnTo>
                  <a:lnTo>
                    <a:pt x="285" y="512"/>
                  </a:lnTo>
                  <a:lnTo>
                    <a:pt x="285" y="513"/>
                  </a:lnTo>
                  <a:close/>
                  <a:moveTo>
                    <a:pt x="260" y="508"/>
                  </a:moveTo>
                  <a:lnTo>
                    <a:pt x="261" y="508"/>
                  </a:lnTo>
                  <a:lnTo>
                    <a:pt x="263" y="507"/>
                  </a:lnTo>
                  <a:lnTo>
                    <a:pt x="264" y="510"/>
                  </a:lnTo>
                  <a:lnTo>
                    <a:pt x="264" y="516"/>
                  </a:lnTo>
                  <a:lnTo>
                    <a:pt x="266" y="517"/>
                  </a:lnTo>
                  <a:lnTo>
                    <a:pt x="265" y="516"/>
                  </a:lnTo>
                  <a:lnTo>
                    <a:pt x="265" y="515"/>
                  </a:lnTo>
                  <a:lnTo>
                    <a:pt x="265" y="514"/>
                  </a:lnTo>
                  <a:lnTo>
                    <a:pt x="266" y="512"/>
                  </a:lnTo>
                  <a:lnTo>
                    <a:pt x="267" y="515"/>
                  </a:lnTo>
                  <a:lnTo>
                    <a:pt x="266" y="516"/>
                  </a:lnTo>
                  <a:lnTo>
                    <a:pt x="266" y="517"/>
                  </a:lnTo>
                  <a:lnTo>
                    <a:pt x="268" y="517"/>
                  </a:lnTo>
                  <a:lnTo>
                    <a:pt x="268" y="516"/>
                  </a:lnTo>
                  <a:lnTo>
                    <a:pt x="269" y="516"/>
                  </a:lnTo>
                  <a:lnTo>
                    <a:pt x="270" y="517"/>
                  </a:lnTo>
                  <a:lnTo>
                    <a:pt x="272" y="518"/>
                  </a:lnTo>
                  <a:lnTo>
                    <a:pt x="272" y="514"/>
                  </a:lnTo>
                  <a:lnTo>
                    <a:pt x="274" y="515"/>
                  </a:lnTo>
                  <a:lnTo>
                    <a:pt x="279" y="520"/>
                  </a:lnTo>
                  <a:lnTo>
                    <a:pt x="279" y="518"/>
                  </a:lnTo>
                  <a:lnTo>
                    <a:pt x="280" y="519"/>
                  </a:lnTo>
                  <a:lnTo>
                    <a:pt x="281" y="519"/>
                  </a:lnTo>
                  <a:lnTo>
                    <a:pt x="282" y="520"/>
                  </a:lnTo>
                  <a:lnTo>
                    <a:pt x="284" y="520"/>
                  </a:lnTo>
                  <a:lnTo>
                    <a:pt x="284" y="521"/>
                  </a:lnTo>
                  <a:lnTo>
                    <a:pt x="283" y="521"/>
                  </a:lnTo>
                  <a:lnTo>
                    <a:pt x="282" y="522"/>
                  </a:lnTo>
                  <a:lnTo>
                    <a:pt x="282" y="523"/>
                  </a:lnTo>
                  <a:lnTo>
                    <a:pt x="283" y="524"/>
                  </a:lnTo>
                  <a:lnTo>
                    <a:pt x="284" y="525"/>
                  </a:lnTo>
                  <a:lnTo>
                    <a:pt x="285" y="526"/>
                  </a:lnTo>
                  <a:lnTo>
                    <a:pt x="286" y="527"/>
                  </a:lnTo>
                  <a:lnTo>
                    <a:pt x="285" y="528"/>
                  </a:lnTo>
                  <a:lnTo>
                    <a:pt x="285" y="530"/>
                  </a:lnTo>
                  <a:lnTo>
                    <a:pt x="286" y="534"/>
                  </a:lnTo>
                  <a:lnTo>
                    <a:pt x="288" y="531"/>
                  </a:lnTo>
                  <a:lnTo>
                    <a:pt x="289" y="529"/>
                  </a:lnTo>
                  <a:lnTo>
                    <a:pt x="290" y="528"/>
                  </a:lnTo>
                  <a:lnTo>
                    <a:pt x="289" y="527"/>
                  </a:lnTo>
                  <a:lnTo>
                    <a:pt x="289" y="526"/>
                  </a:lnTo>
                  <a:lnTo>
                    <a:pt x="288" y="526"/>
                  </a:lnTo>
                  <a:lnTo>
                    <a:pt x="290" y="526"/>
                  </a:lnTo>
                  <a:lnTo>
                    <a:pt x="291" y="526"/>
                  </a:lnTo>
                  <a:lnTo>
                    <a:pt x="292" y="526"/>
                  </a:lnTo>
                  <a:lnTo>
                    <a:pt x="294" y="526"/>
                  </a:lnTo>
                  <a:lnTo>
                    <a:pt x="295" y="526"/>
                  </a:lnTo>
                  <a:lnTo>
                    <a:pt x="295" y="525"/>
                  </a:lnTo>
                  <a:lnTo>
                    <a:pt x="296" y="525"/>
                  </a:lnTo>
                  <a:lnTo>
                    <a:pt x="297" y="526"/>
                  </a:lnTo>
                  <a:lnTo>
                    <a:pt x="296" y="527"/>
                  </a:lnTo>
                  <a:lnTo>
                    <a:pt x="297" y="528"/>
                  </a:lnTo>
                  <a:lnTo>
                    <a:pt x="298" y="529"/>
                  </a:lnTo>
                  <a:lnTo>
                    <a:pt x="299" y="529"/>
                  </a:lnTo>
                  <a:lnTo>
                    <a:pt x="300" y="528"/>
                  </a:lnTo>
                  <a:lnTo>
                    <a:pt x="301" y="528"/>
                  </a:lnTo>
                  <a:lnTo>
                    <a:pt x="301" y="529"/>
                  </a:lnTo>
                  <a:lnTo>
                    <a:pt x="301" y="531"/>
                  </a:lnTo>
                  <a:lnTo>
                    <a:pt x="301" y="533"/>
                  </a:lnTo>
                  <a:lnTo>
                    <a:pt x="300" y="535"/>
                  </a:lnTo>
                  <a:lnTo>
                    <a:pt x="299" y="536"/>
                  </a:lnTo>
                  <a:lnTo>
                    <a:pt x="298" y="536"/>
                  </a:lnTo>
                  <a:lnTo>
                    <a:pt x="298" y="535"/>
                  </a:lnTo>
                  <a:lnTo>
                    <a:pt x="298" y="534"/>
                  </a:lnTo>
                  <a:lnTo>
                    <a:pt x="296" y="545"/>
                  </a:lnTo>
                  <a:lnTo>
                    <a:pt x="294" y="547"/>
                  </a:lnTo>
                  <a:lnTo>
                    <a:pt x="297" y="547"/>
                  </a:lnTo>
                  <a:lnTo>
                    <a:pt x="296" y="545"/>
                  </a:lnTo>
                  <a:lnTo>
                    <a:pt x="298" y="544"/>
                  </a:lnTo>
                  <a:lnTo>
                    <a:pt x="300" y="544"/>
                  </a:lnTo>
                  <a:lnTo>
                    <a:pt x="300" y="546"/>
                  </a:lnTo>
                  <a:lnTo>
                    <a:pt x="300" y="548"/>
                  </a:lnTo>
                  <a:lnTo>
                    <a:pt x="301" y="547"/>
                  </a:lnTo>
                  <a:lnTo>
                    <a:pt x="301" y="548"/>
                  </a:lnTo>
                  <a:lnTo>
                    <a:pt x="302" y="548"/>
                  </a:lnTo>
                  <a:lnTo>
                    <a:pt x="304" y="546"/>
                  </a:lnTo>
                  <a:lnTo>
                    <a:pt x="308" y="547"/>
                  </a:lnTo>
                  <a:lnTo>
                    <a:pt x="312" y="548"/>
                  </a:lnTo>
                  <a:lnTo>
                    <a:pt x="314" y="550"/>
                  </a:lnTo>
                  <a:lnTo>
                    <a:pt x="313" y="552"/>
                  </a:lnTo>
                  <a:lnTo>
                    <a:pt x="311" y="551"/>
                  </a:lnTo>
                  <a:lnTo>
                    <a:pt x="308" y="550"/>
                  </a:lnTo>
                  <a:lnTo>
                    <a:pt x="306" y="550"/>
                  </a:lnTo>
                  <a:lnTo>
                    <a:pt x="304" y="551"/>
                  </a:lnTo>
                  <a:lnTo>
                    <a:pt x="304" y="553"/>
                  </a:lnTo>
                  <a:lnTo>
                    <a:pt x="303" y="556"/>
                  </a:lnTo>
                  <a:lnTo>
                    <a:pt x="301" y="558"/>
                  </a:lnTo>
                  <a:lnTo>
                    <a:pt x="302" y="560"/>
                  </a:lnTo>
                  <a:lnTo>
                    <a:pt x="300" y="561"/>
                  </a:lnTo>
                  <a:lnTo>
                    <a:pt x="294" y="560"/>
                  </a:lnTo>
                  <a:lnTo>
                    <a:pt x="294" y="561"/>
                  </a:lnTo>
                  <a:lnTo>
                    <a:pt x="294" y="562"/>
                  </a:lnTo>
                  <a:lnTo>
                    <a:pt x="293" y="562"/>
                  </a:lnTo>
                  <a:lnTo>
                    <a:pt x="294" y="564"/>
                  </a:lnTo>
                  <a:lnTo>
                    <a:pt x="295" y="564"/>
                  </a:lnTo>
                  <a:lnTo>
                    <a:pt x="297" y="563"/>
                  </a:lnTo>
                  <a:lnTo>
                    <a:pt x="298" y="563"/>
                  </a:lnTo>
                  <a:lnTo>
                    <a:pt x="299" y="563"/>
                  </a:lnTo>
                  <a:lnTo>
                    <a:pt x="302" y="565"/>
                  </a:lnTo>
                  <a:lnTo>
                    <a:pt x="305" y="565"/>
                  </a:lnTo>
                  <a:lnTo>
                    <a:pt x="307" y="563"/>
                  </a:lnTo>
                  <a:lnTo>
                    <a:pt x="309" y="562"/>
                  </a:lnTo>
                  <a:lnTo>
                    <a:pt x="311" y="563"/>
                  </a:lnTo>
                  <a:lnTo>
                    <a:pt x="311" y="564"/>
                  </a:lnTo>
                  <a:lnTo>
                    <a:pt x="310" y="566"/>
                  </a:lnTo>
                  <a:lnTo>
                    <a:pt x="309" y="566"/>
                  </a:lnTo>
                  <a:lnTo>
                    <a:pt x="308" y="567"/>
                  </a:lnTo>
                  <a:lnTo>
                    <a:pt x="308" y="568"/>
                  </a:lnTo>
                  <a:lnTo>
                    <a:pt x="312" y="570"/>
                  </a:lnTo>
                  <a:lnTo>
                    <a:pt x="313" y="571"/>
                  </a:lnTo>
                  <a:lnTo>
                    <a:pt x="313" y="573"/>
                  </a:lnTo>
                  <a:lnTo>
                    <a:pt x="314" y="574"/>
                  </a:lnTo>
                  <a:lnTo>
                    <a:pt x="314" y="574"/>
                  </a:lnTo>
                  <a:lnTo>
                    <a:pt x="316" y="572"/>
                  </a:lnTo>
                  <a:lnTo>
                    <a:pt x="317" y="574"/>
                  </a:lnTo>
                  <a:lnTo>
                    <a:pt x="318" y="575"/>
                  </a:lnTo>
                  <a:lnTo>
                    <a:pt x="319" y="576"/>
                  </a:lnTo>
                  <a:lnTo>
                    <a:pt x="321" y="576"/>
                  </a:lnTo>
                  <a:lnTo>
                    <a:pt x="317" y="577"/>
                  </a:lnTo>
                  <a:lnTo>
                    <a:pt x="316" y="578"/>
                  </a:lnTo>
                  <a:lnTo>
                    <a:pt x="317" y="580"/>
                  </a:lnTo>
                  <a:lnTo>
                    <a:pt x="317" y="581"/>
                  </a:lnTo>
                  <a:lnTo>
                    <a:pt x="315" y="580"/>
                  </a:lnTo>
                  <a:lnTo>
                    <a:pt x="314" y="581"/>
                  </a:lnTo>
                  <a:lnTo>
                    <a:pt x="313" y="583"/>
                  </a:lnTo>
                  <a:lnTo>
                    <a:pt x="314" y="584"/>
                  </a:lnTo>
                  <a:lnTo>
                    <a:pt x="314" y="583"/>
                  </a:lnTo>
                  <a:lnTo>
                    <a:pt x="315" y="585"/>
                  </a:lnTo>
                  <a:lnTo>
                    <a:pt x="319" y="590"/>
                  </a:lnTo>
                  <a:lnTo>
                    <a:pt x="319" y="592"/>
                  </a:lnTo>
                  <a:lnTo>
                    <a:pt x="320" y="595"/>
                  </a:lnTo>
                  <a:lnTo>
                    <a:pt x="324" y="603"/>
                  </a:lnTo>
                  <a:lnTo>
                    <a:pt x="324" y="605"/>
                  </a:lnTo>
                  <a:lnTo>
                    <a:pt x="325" y="616"/>
                  </a:lnTo>
                  <a:lnTo>
                    <a:pt x="325" y="617"/>
                  </a:lnTo>
                  <a:lnTo>
                    <a:pt x="326" y="619"/>
                  </a:lnTo>
                  <a:lnTo>
                    <a:pt x="327" y="619"/>
                  </a:lnTo>
                  <a:lnTo>
                    <a:pt x="329" y="620"/>
                  </a:lnTo>
                  <a:lnTo>
                    <a:pt x="329" y="621"/>
                  </a:lnTo>
                  <a:lnTo>
                    <a:pt x="329" y="622"/>
                  </a:lnTo>
                  <a:lnTo>
                    <a:pt x="330" y="624"/>
                  </a:lnTo>
                  <a:lnTo>
                    <a:pt x="334" y="628"/>
                  </a:lnTo>
                  <a:lnTo>
                    <a:pt x="335" y="629"/>
                  </a:lnTo>
                  <a:lnTo>
                    <a:pt x="335" y="629"/>
                  </a:lnTo>
                  <a:lnTo>
                    <a:pt x="333" y="632"/>
                  </a:lnTo>
                  <a:lnTo>
                    <a:pt x="333" y="634"/>
                  </a:lnTo>
                  <a:lnTo>
                    <a:pt x="332" y="638"/>
                  </a:lnTo>
                  <a:lnTo>
                    <a:pt x="331" y="641"/>
                  </a:lnTo>
                  <a:lnTo>
                    <a:pt x="328" y="645"/>
                  </a:lnTo>
                  <a:lnTo>
                    <a:pt x="326" y="652"/>
                  </a:lnTo>
                  <a:lnTo>
                    <a:pt x="325" y="654"/>
                  </a:lnTo>
                  <a:lnTo>
                    <a:pt x="322" y="655"/>
                  </a:lnTo>
                  <a:lnTo>
                    <a:pt x="320" y="655"/>
                  </a:lnTo>
                  <a:lnTo>
                    <a:pt x="318" y="657"/>
                  </a:lnTo>
                  <a:lnTo>
                    <a:pt x="316" y="662"/>
                  </a:lnTo>
                  <a:lnTo>
                    <a:pt x="314" y="664"/>
                  </a:lnTo>
                  <a:lnTo>
                    <a:pt x="312" y="667"/>
                  </a:lnTo>
                  <a:lnTo>
                    <a:pt x="310" y="669"/>
                  </a:lnTo>
                  <a:lnTo>
                    <a:pt x="309" y="673"/>
                  </a:lnTo>
                  <a:lnTo>
                    <a:pt x="309" y="675"/>
                  </a:lnTo>
                  <a:lnTo>
                    <a:pt x="310" y="682"/>
                  </a:lnTo>
                  <a:lnTo>
                    <a:pt x="310" y="683"/>
                  </a:lnTo>
                  <a:lnTo>
                    <a:pt x="313" y="692"/>
                  </a:lnTo>
                  <a:lnTo>
                    <a:pt x="314" y="694"/>
                  </a:lnTo>
                  <a:lnTo>
                    <a:pt x="315" y="695"/>
                  </a:lnTo>
                  <a:lnTo>
                    <a:pt x="316" y="696"/>
                  </a:lnTo>
                  <a:lnTo>
                    <a:pt x="319" y="700"/>
                  </a:lnTo>
                  <a:lnTo>
                    <a:pt x="322" y="703"/>
                  </a:lnTo>
                  <a:lnTo>
                    <a:pt x="322" y="705"/>
                  </a:lnTo>
                  <a:lnTo>
                    <a:pt x="317" y="717"/>
                  </a:lnTo>
                  <a:lnTo>
                    <a:pt x="316" y="723"/>
                  </a:lnTo>
                  <a:lnTo>
                    <a:pt x="318" y="727"/>
                  </a:lnTo>
                  <a:lnTo>
                    <a:pt x="319" y="726"/>
                  </a:lnTo>
                  <a:lnTo>
                    <a:pt x="320" y="726"/>
                  </a:lnTo>
                  <a:lnTo>
                    <a:pt x="320" y="727"/>
                  </a:lnTo>
                  <a:lnTo>
                    <a:pt x="320" y="729"/>
                  </a:lnTo>
                  <a:lnTo>
                    <a:pt x="319" y="729"/>
                  </a:lnTo>
                  <a:lnTo>
                    <a:pt x="318" y="729"/>
                  </a:lnTo>
                  <a:lnTo>
                    <a:pt x="318" y="730"/>
                  </a:lnTo>
                  <a:lnTo>
                    <a:pt x="317" y="732"/>
                  </a:lnTo>
                  <a:lnTo>
                    <a:pt x="316" y="733"/>
                  </a:lnTo>
                  <a:lnTo>
                    <a:pt x="316" y="735"/>
                  </a:lnTo>
                  <a:lnTo>
                    <a:pt x="317" y="737"/>
                  </a:lnTo>
                  <a:lnTo>
                    <a:pt x="316" y="737"/>
                  </a:lnTo>
                  <a:lnTo>
                    <a:pt x="316" y="738"/>
                  </a:lnTo>
                  <a:lnTo>
                    <a:pt x="317" y="739"/>
                  </a:lnTo>
                  <a:lnTo>
                    <a:pt x="318" y="739"/>
                  </a:lnTo>
                  <a:lnTo>
                    <a:pt x="318" y="740"/>
                  </a:lnTo>
                  <a:lnTo>
                    <a:pt x="316" y="742"/>
                  </a:lnTo>
                  <a:lnTo>
                    <a:pt x="315" y="746"/>
                  </a:lnTo>
                  <a:lnTo>
                    <a:pt x="314" y="750"/>
                  </a:lnTo>
                  <a:lnTo>
                    <a:pt x="314" y="754"/>
                  </a:lnTo>
                  <a:lnTo>
                    <a:pt x="314" y="757"/>
                  </a:lnTo>
                  <a:lnTo>
                    <a:pt x="315" y="760"/>
                  </a:lnTo>
                  <a:lnTo>
                    <a:pt x="315" y="762"/>
                  </a:lnTo>
                  <a:lnTo>
                    <a:pt x="315" y="764"/>
                  </a:lnTo>
                  <a:lnTo>
                    <a:pt x="314" y="767"/>
                  </a:lnTo>
                  <a:lnTo>
                    <a:pt x="314" y="769"/>
                  </a:lnTo>
                  <a:lnTo>
                    <a:pt x="314" y="770"/>
                  </a:lnTo>
                  <a:lnTo>
                    <a:pt x="313" y="772"/>
                  </a:lnTo>
                  <a:lnTo>
                    <a:pt x="313" y="773"/>
                  </a:lnTo>
                  <a:lnTo>
                    <a:pt x="312" y="776"/>
                  </a:lnTo>
                  <a:lnTo>
                    <a:pt x="313" y="783"/>
                  </a:lnTo>
                  <a:lnTo>
                    <a:pt x="313" y="787"/>
                  </a:lnTo>
                  <a:lnTo>
                    <a:pt x="310" y="798"/>
                  </a:lnTo>
                  <a:lnTo>
                    <a:pt x="312" y="801"/>
                  </a:lnTo>
                  <a:lnTo>
                    <a:pt x="311" y="807"/>
                  </a:lnTo>
                  <a:lnTo>
                    <a:pt x="308" y="815"/>
                  </a:lnTo>
                  <a:lnTo>
                    <a:pt x="306" y="822"/>
                  </a:lnTo>
                  <a:lnTo>
                    <a:pt x="306" y="825"/>
                  </a:lnTo>
                  <a:lnTo>
                    <a:pt x="306" y="827"/>
                  </a:lnTo>
                  <a:lnTo>
                    <a:pt x="307" y="829"/>
                  </a:lnTo>
                  <a:lnTo>
                    <a:pt x="310" y="831"/>
                  </a:lnTo>
                  <a:lnTo>
                    <a:pt x="310" y="832"/>
                  </a:lnTo>
                  <a:lnTo>
                    <a:pt x="307" y="833"/>
                  </a:lnTo>
                  <a:lnTo>
                    <a:pt x="303" y="836"/>
                  </a:lnTo>
                  <a:lnTo>
                    <a:pt x="302" y="841"/>
                  </a:lnTo>
                  <a:lnTo>
                    <a:pt x="302" y="845"/>
                  </a:lnTo>
                  <a:lnTo>
                    <a:pt x="301" y="847"/>
                  </a:lnTo>
                  <a:lnTo>
                    <a:pt x="302" y="848"/>
                  </a:lnTo>
                  <a:lnTo>
                    <a:pt x="303" y="849"/>
                  </a:lnTo>
                  <a:lnTo>
                    <a:pt x="303" y="850"/>
                  </a:lnTo>
                  <a:lnTo>
                    <a:pt x="303" y="851"/>
                  </a:lnTo>
                  <a:lnTo>
                    <a:pt x="302" y="854"/>
                  </a:lnTo>
                  <a:lnTo>
                    <a:pt x="301" y="856"/>
                  </a:lnTo>
                  <a:lnTo>
                    <a:pt x="300" y="858"/>
                  </a:lnTo>
                  <a:lnTo>
                    <a:pt x="298" y="859"/>
                  </a:lnTo>
                  <a:lnTo>
                    <a:pt x="296" y="860"/>
                  </a:lnTo>
                  <a:lnTo>
                    <a:pt x="295" y="863"/>
                  </a:lnTo>
                  <a:lnTo>
                    <a:pt x="294" y="862"/>
                  </a:lnTo>
                  <a:lnTo>
                    <a:pt x="294" y="861"/>
                  </a:lnTo>
                  <a:lnTo>
                    <a:pt x="294" y="860"/>
                  </a:lnTo>
                  <a:lnTo>
                    <a:pt x="292" y="859"/>
                  </a:lnTo>
                  <a:lnTo>
                    <a:pt x="291" y="858"/>
                  </a:lnTo>
                  <a:lnTo>
                    <a:pt x="289" y="859"/>
                  </a:lnTo>
                  <a:lnTo>
                    <a:pt x="287" y="860"/>
                  </a:lnTo>
                  <a:lnTo>
                    <a:pt x="286" y="860"/>
                  </a:lnTo>
                  <a:lnTo>
                    <a:pt x="286" y="859"/>
                  </a:lnTo>
                  <a:lnTo>
                    <a:pt x="284" y="858"/>
                  </a:lnTo>
                  <a:lnTo>
                    <a:pt x="282" y="857"/>
                  </a:lnTo>
                  <a:lnTo>
                    <a:pt x="278" y="853"/>
                  </a:lnTo>
                  <a:lnTo>
                    <a:pt x="278" y="852"/>
                  </a:lnTo>
                  <a:lnTo>
                    <a:pt x="276" y="851"/>
                  </a:lnTo>
                  <a:lnTo>
                    <a:pt x="273" y="848"/>
                  </a:lnTo>
                  <a:lnTo>
                    <a:pt x="272" y="847"/>
                  </a:lnTo>
                  <a:lnTo>
                    <a:pt x="271" y="847"/>
                  </a:lnTo>
                  <a:lnTo>
                    <a:pt x="269" y="846"/>
                  </a:lnTo>
                  <a:lnTo>
                    <a:pt x="268" y="845"/>
                  </a:lnTo>
                  <a:lnTo>
                    <a:pt x="267" y="844"/>
                  </a:lnTo>
                  <a:lnTo>
                    <a:pt x="266" y="845"/>
                  </a:lnTo>
                  <a:lnTo>
                    <a:pt x="265" y="844"/>
                  </a:lnTo>
                  <a:lnTo>
                    <a:pt x="262" y="843"/>
                  </a:lnTo>
                  <a:lnTo>
                    <a:pt x="257" y="843"/>
                  </a:lnTo>
                  <a:lnTo>
                    <a:pt x="255" y="844"/>
                  </a:lnTo>
                  <a:lnTo>
                    <a:pt x="253" y="846"/>
                  </a:lnTo>
                  <a:lnTo>
                    <a:pt x="251" y="849"/>
                  </a:lnTo>
                  <a:lnTo>
                    <a:pt x="251" y="850"/>
                  </a:lnTo>
                  <a:lnTo>
                    <a:pt x="247" y="848"/>
                  </a:lnTo>
                  <a:lnTo>
                    <a:pt x="245" y="846"/>
                  </a:lnTo>
                  <a:lnTo>
                    <a:pt x="240" y="839"/>
                  </a:lnTo>
                  <a:lnTo>
                    <a:pt x="238" y="840"/>
                  </a:lnTo>
                  <a:lnTo>
                    <a:pt x="237" y="839"/>
                  </a:lnTo>
                  <a:lnTo>
                    <a:pt x="236" y="838"/>
                  </a:lnTo>
                  <a:lnTo>
                    <a:pt x="235" y="837"/>
                  </a:lnTo>
                  <a:lnTo>
                    <a:pt x="233" y="836"/>
                  </a:lnTo>
                  <a:lnTo>
                    <a:pt x="232" y="837"/>
                  </a:lnTo>
                  <a:lnTo>
                    <a:pt x="233" y="838"/>
                  </a:lnTo>
                  <a:lnTo>
                    <a:pt x="233" y="839"/>
                  </a:lnTo>
                  <a:lnTo>
                    <a:pt x="233" y="841"/>
                  </a:lnTo>
                  <a:lnTo>
                    <a:pt x="234" y="841"/>
                  </a:lnTo>
                  <a:lnTo>
                    <a:pt x="235" y="842"/>
                  </a:lnTo>
                  <a:lnTo>
                    <a:pt x="235" y="843"/>
                  </a:lnTo>
                  <a:lnTo>
                    <a:pt x="237" y="843"/>
                  </a:lnTo>
                  <a:lnTo>
                    <a:pt x="240" y="842"/>
                  </a:lnTo>
                  <a:lnTo>
                    <a:pt x="240" y="843"/>
                  </a:lnTo>
                  <a:lnTo>
                    <a:pt x="240" y="845"/>
                  </a:lnTo>
                  <a:lnTo>
                    <a:pt x="235" y="851"/>
                  </a:lnTo>
                  <a:lnTo>
                    <a:pt x="233" y="853"/>
                  </a:lnTo>
                  <a:lnTo>
                    <a:pt x="232" y="857"/>
                  </a:lnTo>
                  <a:lnTo>
                    <a:pt x="232" y="860"/>
                  </a:lnTo>
                  <a:lnTo>
                    <a:pt x="232" y="863"/>
                  </a:lnTo>
                  <a:lnTo>
                    <a:pt x="233" y="866"/>
                  </a:lnTo>
                  <a:lnTo>
                    <a:pt x="234" y="869"/>
                  </a:lnTo>
                  <a:lnTo>
                    <a:pt x="235" y="870"/>
                  </a:lnTo>
                  <a:lnTo>
                    <a:pt x="236" y="870"/>
                  </a:lnTo>
                  <a:lnTo>
                    <a:pt x="236" y="872"/>
                  </a:lnTo>
                  <a:lnTo>
                    <a:pt x="234" y="875"/>
                  </a:lnTo>
                  <a:lnTo>
                    <a:pt x="232" y="881"/>
                  </a:lnTo>
                  <a:lnTo>
                    <a:pt x="233" y="881"/>
                  </a:lnTo>
                  <a:lnTo>
                    <a:pt x="232" y="882"/>
                  </a:lnTo>
                  <a:lnTo>
                    <a:pt x="231" y="881"/>
                  </a:lnTo>
                  <a:lnTo>
                    <a:pt x="229" y="883"/>
                  </a:lnTo>
                  <a:lnTo>
                    <a:pt x="217" y="896"/>
                  </a:lnTo>
                  <a:lnTo>
                    <a:pt x="216" y="896"/>
                  </a:lnTo>
                  <a:lnTo>
                    <a:pt x="215" y="896"/>
                  </a:lnTo>
                  <a:lnTo>
                    <a:pt x="214" y="897"/>
                  </a:lnTo>
                  <a:lnTo>
                    <a:pt x="213" y="899"/>
                  </a:lnTo>
                  <a:lnTo>
                    <a:pt x="212" y="900"/>
                  </a:lnTo>
                  <a:lnTo>
                    <a:pt x="210" y="900"/>
                  </a:lnTo>
                  <a:lnTo>
                    <a:pt x="208" y="898"/>
                  </a:lnTo>
                  <a:lnTo>
                    <a:pt x="205" y="895"/>
                  </a:lnTo>
                  <a:lnTo>
                    <a:pt x="205" y="899"/>
                  </a:lnTo>
                  <a:lnTo>
                    <a:pt x="203" y="896"/>
                  </a:lnTo>
                  <a:lnTo>
                    <a:pt x="200" y="893"/>
                  </a:lnTo>
                  <a:lnTo>
                    <a:pt x="198" y="891"/>
                  </a:lnTo>
                  <a:lnTo>
                    <a:pt x="195" y="891"/>
                  </a:lnTo>
                  <a:lnTo>
                    <a:pt x="192" y="892"/>
                  </a:lnTo>
                  <a:lnTo>
                    <a:pt x="188" y="894"/>
                  </a:lnTo>
                  <a:lnTo>
                    <a:pt x="186" y="898"/>
                  </a:lnTo>
                  <a:lnTo>
                    <a:pt x="187" y="901"/>
                  </a:lnTo>
                  <a:lnTo>
                    <a:pt x="185" y="902"/>
                  </a:lnTo>
                  <a:lnTo>
                    <a:pt x="184" y="901"/>
                  </a:lnTo>
                  <a:lnTo>
                    <a:pt x="185" y="898"/>
                  </a:lnTo>
                  <a:lnTo>
                    <a:pt x="184" y="897"/>
                  </a:lnTo>
                  <a:lnTo>
                    <a:pt x="181" y="897"/>
                  </a:lnTo>
                  <a:lnTo>
                    <a:pt x="179" y="896"/>
                  </a:lnTo>
                  <a:lnTo>
                    <a:pt x="179" y="895"/>
                  </a:lnTo>
                  <a:lnTo>
                    <a:pt x="181" y="892"/>
                  </a:lnTo>
                  <a:lnTo>
                    <a:pt x="181" y="888"/>
                  </a:lnTo>
                  <a:lnTo>
                    <a:pt x="180" y="886"/>
                  </a:lnTo>
                  <a:lnTo>
                    <a:pt x="177" y="886"/>
                  </a:lnTo>
                  <a:lnTo>
                    <a:pt x="176" y="878"/>
                  </a:lnTo>
                  <a:lnTo>
                    <a:pt x="175" y="871"/>
                  </a:lnTo>
                  <a:lnTo>
                    <a:pt x="174" y="871"/>
                  </a:lnTo>
                  <a:lnTo>
                    <a:pt x="173" y="872"/>
                  </a:lnTo>
                  <a:lnTo>
                    <a:pt x="170" y="870"/>
                  </a:lnTo>
                  <a:lnTo>
                    <a:pt x="168" y="870"/>
                  </a:lnTo>
                  <a:lnTo>
                    <a:pt x="168" y="869"/>
                  </a:lnTo>
                  <a:lnTo>
                    <a:pt x="170" y="866"/>
                  </a:lnTo>
                  <a:lnTo>
                    <a:pt x="168" y="865"/>
                  </a:lnTo>
                  <a:lnTo>
                    <a:pt x="165" y="867"/>
                  </a:lnTo>
                  <a:lnTo>
                    <a:pt x="165" y="866"/>
                  </a:lnTo>
                  <a:lnTo>
                    <a:pt x="164" y="865"/>
                  </a:lnTo>
                  <a:lnTo>
                    <a:pt x="164" y="862"/>
                  </a:lnTo>
                  <a:lnTo>
                    <a:pt x="163" y="860"/>
                  </a:lnTo>
                  <a:lnTo>
                    <a:pt x="161" y="860"/>
                  </a:lnTo>
                  <a:lnTo>
                    <a:pt x="160" y="860"/>
                  </a:lnTo>
                  <a:lnTo>
                    <a:pt x="159" y="860"/>
                  </a:lnTo>
                  <a:lnTo>
                    <a:pt x="159" y="855"/>
                  </a:lnTo>
                  <a:lnTo>
                    <a:pt x="159" y="853"/>
                  </a:lnTo>
                  <a:lnTo>
                    <a:pt x="158" y="852"/>
                  </a:lnTo>
                  <a:lnTo>
                    <a:pt x="157" y="851"/>
                  </a:lnTo>
                  <a:lnTo>
                    <a:pt x="156" y="852"/>
                  </a:lnTo>
                  <a:lnTo>
                    <a:pt x="156" y="853"/>
                  </a:lnTo>
                  <a:lnTo>
                    <a:pt x="155" y="853"/>
                  </a:lnTo>
                  <a:lnTo>
                    <a:pt x="155" y="852"/>
                  </a:lnTo>
                  <a:lnTo>
                    <a:pt x="154" y="851"/>
                  </a:lnTo>
                  <a:lnTo>
                    <a:pt x="154" y="849"/>
                  </a:lnTo>
                  <a:lnTo>
                    <a:pt x="154" y="847"/>
                  </a:lnTo>
                  <a:lnTo>
                    <a:pt x="153" y="847"/>
                  </a:lnTo>
                  <a:lnTo>
                    <a:pt x="153" y="847"/>
                  </a:lnTo>
                  <a:lnTo>
                    <a:pt x="152" y="846"/>
                  </a:lnTo>
                  <a:lnTo>
                    <a:pt x="152" y="844"/>
                  </a:lnTo>
                  <a:lnTo>
                    <a:pt x="151" y="842"/>
                  </a:lnTo>
                  <a:lnTo>
                    <a:pt x="152" y="841"/>
                  </a:lnTo>
                  <a:lnTo>
                    <a:pt x="158" y="834"/>
                  </a:lnTo>
                  <a:lnTo>
                    <a:pt x="158" y="831"/>
                  </a:lnTo>
                  <a:lnTo>
                    <a:pt x="156" y="827"/>
                  </a:lnTo>
                  <a:lnTo>
                    <a:pt x="156" y="825"/>
                  </a:lnTo>
                  <a:lnTo>
                    <a:pt x="153" y="821"/>
                  </a:lnTo>
                  <a:lnTo>
                    <a:pt x="152" y="818"/>
                  </a:lnTo>
                  <a:lnTo>
                    <a:pt x="152" y="817"/>
                  </a:lnTo>
                  <a:lnTo>
                    <a:pt x="154" y="814"/>
                  </a:lnTo>
                  <a:lnTo>
                    <a:pt x="154" y="812"/>
                  </a:lnTo>
                  <a:lnTo>
                    <a:pt x="155" y="810"/>
                  </a:lnTo>
                  <a:lnTo>
                    <a:pt x="155" y="809"/>
                  </a:lnTo>
                  <a:lnTo>
                    <a:pt x="153" y="805"/>
                  </a:lnTo>
                  <a:lnTo>
                    <a:pt x="153" y="804"/>
                  </a:lnTo>
                  <a:lnTo>
                    <a:pt x="153" y="802"/>
                  </a:lnTo>
                  <a:lnTo>
                    <a:pt x="157" y="797"/>
                  </a:lnTo>
                  <a:lnTo>
                    <a:pt x="159" y="794"/>
                  </a:lnTo>
                  <a:lnTo>
                    <a:pt x="161" y="789"/>
                  </a:lnTo>
                  <a:lnTo>
                    <a:pt x="162" y="785"/>
                  </a:lnTo>
                  <a:lnTo>
                    <a:pt x="161" y="784"/>
                  </a:lnTo>
                  <a:lnTo>
                    <a:pt x="162" y="783"/>
                  </a:lnTo>
                  <a:lnTo>
                    <a:pt x="162" y="779"/>
                  </a:lnTo>
                  <a:lnTo>
                    <a:pt x="161" y="772"/>
                  </a:lnTo>
                  <a:lnTo>
                    <a:pt x="160" y="765"/>
                  </a:lnTo>
                  <a:lnTo>
                    <a:pt x="160" y="763"/>
                  </a:lnTo>
                  <a:lnTo>
                    <a:pt x="160" y="762"/>
                  </a:lnTo>
                  <a:lnTo>
                    <a:pt x="160" y="760"/>
                  </a:lnTo>
                  <a:lnTo>
                    <a:pt x="160" y="757"/>
                  </a:lnTo>
                  <a:lnTo>
                    <a:pt x="160" y="756"/>
                  </a:lnTo>
                  <a:lnTo>
                    <a:pt x="162" y="756"/>
                  </a:lnTo>
                  <a:lnTo>
                    <a:pt x="163" y="757"/>
                  </a:lnTo>
                  <a:lnTo>
                    <a:pt x="167" y="763"/>
                  </a:lnTo>
                  <a:lnTo>
                    <a:pt x="169" y="765"/>
                  </a:lnTo>
                  <a:lnTo>
                    <a:pt x="172" y="766"/>
                  </a:lnTo>
                  <a:lnTo>
                    <a:pt x="176" y="765"/>
                  </a:lnTo>
                  <a:lnTo>
                    <a:pt x="169" y="763"/>
                  </a:lnTo>
                  <a:lnTo>
                    <a:pt x="168" y="762"/>
                  </a:lnTo>
                  <a:lnTo>
                    <a:pt x="168" y="759"/>
                  </a:lnTo>
                  <a:lnTo>
                    <a:pt x="170" y="757"/>
                  </a:lnTo>
                  <a:lnTo>
                    <a:pt x="172" y="754"/>
                  </a:lnTo>
                  <a:lnTo>
                    <a:pt x="173" y="752"/>
                  </a:lnTo>
                  <a:lnTo>
                    <a:pt x="172" y="752"/>
                  </a:lnTo>
                  <a:lnTo>
                    <a:pt x="172" y="753"/>
                  </a:lnTo>
                  <a:lnTo>
                    <a:pt x="171" y="754"/>
                  </a:lnTo>
                  <a:lnTo>
                    <a:pt x="171" y="755"/>
                  </a:lnTo>
                  <a:lnTo>
                    <a:pt x="170" y="756"/>
                  </a:lnTo>
                  <a:lnTo>
                    <a:pt x="171" y="754"/>
                  </a:lnTo>
                  <a:lnTo>
                    <a:pt x="173" y="751"/>
                  </a:lnTo>
                  <a:lnTo>
                    <a:pt x="174" y="748"/>
                  </a:lnTo>
                  <a:lnTo>
                    <a:pt x="174" y="746"/>
                  </a:lnTo>
                  <a:lnTo>
                    <a:pt x="174" y="740"/>
                  </a:lnTo>
                  <a:lnTo>
                    <a:pt x="174" y="738"/>
                  </a:lnTo>
                  <a:lnTo>
                    <a:pt x="173" y="736"/>
                  </a:lnTo>
                  <a:lnTo>
                    <a:pt x="170" y="732"/>
                  </a:lnTo>
                  <a:lnTo>
                    <a:pt x="166" y="731"/>
                  </a:lnTo>
                  <a:lnTo>
                    <a:pt x="162" y="731"/>
                  </a:lnTo>
                  <a:lnTo>
                    <a:pt x="159" y="732"/>
                  </a:lnTo>
                  <a:lnTo>
                    <a:pt x="160" y="733"/>
                  </a:lnTo>
                  <a:lnTo>
                    <a:pt x="160" y="732"/>
                  </a:lnTo>
                  <a:lnTo>
                    <a:pt x="161" y="732"/>
                  </a:lnTo>
                  <a:lnTo>
                    <a:pt x="162" y="732"/>
                  </a:lnTo>
                  <a:lnTo>
                    <a:pt x="161" y="733"/>
                  </a:lnTo>
                  <a:lnTo>
                    <a:pt x="160" y="735"/>
                  </a:lnTo>
                  <a:lnTo>
                    <a:pt x="159" y="739"/>
                  </a:lnTo>
                  <a:lnTo>
                    <a:pt x="158" y="738"/>
                  </a:lnTo>
                  <a:lnTo>
                    <a:pt x="159" y="736"/>
                  </a:lnTo>
                  <a:lnTo>
                    <a:pt x="158" y="735"/>
                  </a:lnTo>
                  <a:lnTo>
                    <a:pt x="156" y="733"/>
                  </a:lnTo>
                  <a:lnTo>
                    <a:pt x="155" y="732"/>
                  </a:lnTo>
                  <a:lnTo>
                    <a:pt x="154" y="732"/>
                  </a:lnTo>
                  <a:lnTo>
                    <a:pt x="154" y="732"/>
                  </a:lnTo>
                  <a:lnTo>
                    <a:pt x="153" y="731"/>
                  </a:lnTo>
                  <a:lnTo>
                    <a:pt x="153" y="730"/>
                  </a:lnTo>
                  <a:lnTo>
                    <a:pt x="154" y="728"/>
                  </a:lnTo>
                  <a:lnTo>
                    <a:pt x="154" y="727"/>
                  </a:lnTo>
                  <a:lnTo>
                    <a:pt x="154" y="726"/>
                  </a:lnTo>
                  <a:lnTo>
                    <a:pt x="153" y="720"/>
                  </a:lnTo>
                  <a:lnTo>
                    <a:pt x="153" y="718"/>
                  </a:lnTo>
                  <a:lnTo>
                    <a:pt x="155" y="714"/>
                  </a:lnTo>
                  <a:lnTo>
                    <a:pt x="155" y="712"/>
                  </a:lnTo>
                  <a:lnTo>
                    <a:pt x="153" y="710"/>
                  </a:lnTo>
                  <a:lnTo>
                    <a:pt x="152" y="711"/>
                  </a:lnTo>
                  <a:lnTo>
                    <a:pt x="152" y="710"/>
                  </a:lnTo>
                  <a:lnTo>
                    <a:pt x="153" y="709"/>
                  </a:lnTo>
                  <a:lnTo>
                    <a:pt x="154" y="707"/>
                  </a:lnTo>
                  <a:lnTo>
                    <a:pt x="155" y="707"/>
                  </a:lnTo>
                  <a:lnTo>
                    <a:pt x="159" y="707"/>
                  </a:lnTo>
                  <a:lnTo>
                    <a:pt x="161" y="706"/>
                  </a:lnTo>
                  <a:lnTo>
                    <a:pt x="162" y="706"/>
                  </a:lnTo>
                  <a:lnTo>
                    <a:pt x="163" y="706"/>
                  </a:lnTo>
                  <a:lnTo>
                    <a:pt x="164" y="704"/>
                  </a:lnTo>
                  <a:lnTo>
                    <a:pt x="166" y="702"/>
                  </a:lnTo>
                  <a:lnTo>
                    <a:pt x="166" y="699"/>
                  </a:lnTo>
                  <a:lnTo>
                    <a:pt x="165" y="697"/>
                  </a:lnTo>
                  <a:lnTo>
                    <a:pt x="163" y="692"/>
                  </a:lnTo>
                  <a:lnTo>
                    <a:pt x="162" y="689"/>
                  </a:lnTo>
                  <a:lnTo>
                    <a:pt x="162" y="680"/>
                  </a:lnTo>
                  <a:lnTo>
                    <a:pt x="164" y="673"/>
                  </a:lnTo>
                  <a:lnTo>
                    <a:pt x="164" y="668"/>
                  </a:lnTo>
                  <a:lnTo>
                    <a:pt x="162" y="664"/>
                  </a:lnTo>
                  <a:lnTo>
                    <a:pt x="160" y="661"/>
                  </a:lnTo>
                  <a:lnTo>
                    <a:pt x="156" y="659"/>
                  </a:lnTo>
                  <a:lnTo>
                    <a:pt x="155" y="660"/>
                  </a:lnTo>
                  <a:lnTo>
                    <a:pt x="153" y="657"/>
                  </a:lnTo>
                  <a:lnTo>
                    <a:pt x="153" y="655"/>
                  </a:lnTo>
                  <a:lnTo>
                    <a:pt x="153" y="646"/>
                  </a:lnTo>
                  <a:lnTo>
                    <a:pt x="153" y="643"/>
                  </a:lnTo>
                  <a:lnTo>
                    <a:pt x="152" y="638"/>
                  </a:lnTo>
                  <a:lnTo>
                    <a:pt x="151" y="634"/>
                  </a:lnTo>
                  <a:lnTo>
                    <a:pt x="148" y="632"/>
                  </a:lnTo>
                  <a:lnTo>
                    <a:pt x="146" y="631"/>
                  </a:lnTo>
                  <a:lnTo>
                    <a:pt x="145" y="628"/>
                  </a:lnTo>
                  <a:lnTo>
                    <a:pt x="145" y="624"/>
                  </a:lnTo>
                  <a:lnTo>
                    <a:pt x="144" y="620"/>
                  </a:lnTo>
                  <a:lnTo>
                    <a:pt x="141" y="617"/>
                  </a:lnTo>
                  <a:lnTo>
                    <a:pt x="138" y="618"/>
                  </a:lnTo>
                  <a:lnTo>
                    <a:pt x="131" y="622"/>
                  </a:lnTo>
                  <a:lnTo>
                    <a:pt x="129" y="620"/>
                  </a:lnTo>
                  <a:lnTo>
                    <a:pt x="130" y="617"/>
                  </a:lnTo>
                  <a:lnTo>
                    <a:pt x="131" y="614"/>
                  </a:lnTo>
                  <a:lnTo>
                    <a:pt x="129" y="613"/>
                  </a:lnTo>
                  <a:lnTo>
                    <a:pt x="127" y="615"/>
                  </a:lnTo>
                  <a:lnTo>
                    <a:pt x="125" y="619"/>
                  </a:lnTo>
                  <a:lnTo>
                    <a:pt x="125" y="623"/>
                  </a:lnTo>
                  <a:lnTo>
                    <a:pt x="124" y="620"/>
                  </a:lnTo>
                  <a:lnTo>
                    <a:pt x="123" y="618"/>
                  </a:lnTo>
                  <a:lnTo>
                    <a:pt x="122" y="613"/>
                  </a:lnTo>
                  <a:lnTo>
                    <a:pt x="122" y="612"/>
                  </a:lnTo>
                  <a:lnTo>
                    <a:pt x="124" y="611"/>
                  </a:lnTo>
                  <a:lnTo>
                    <a:pt x="126" y="609"/>
                  </a:lnTo>
                  <a:lnTo>
                    <a:pt x="128" y="607"/>
                  </a:lnTo>
                  <a:lnTo>
                    <a:pt x="128" y="603"/>
                  </a:lnTo>
                  <a:lnTo>
                    <a:pt x="129" y="603"/>
                  </a:lnTo>
                  <a:lnTo>
                    <a:pt x="129" y="603"/>
                  </a:lnTo>
                  <a:lnTo>
                    <a:pt x="129" y="602"/>
                  </a:lnTo>
                  <a:lnTo>
                    <a:pt x="129" y="601"/>
                  </a:lnTo>
                  <a:lnTo>
                    <a:pt x="127" y="601"/>
                  </a:lnTo>
                  <a:lnTo>
                    <a:pt x="126" y="601"/>
                  </a:lnTo>
                  <a:lnTo>
                    <a:pt x="126" y="600"/>
                  </a:lnTo>
                  <a:lnTo>
                    <a:pt x="124" y="597"/>
                  </a:lnTo>
                  <a:lnTo>
                    <a:pt x="123" y="596"/>
                  </a:lnTo>
                  <a:lnTo>
                    <a:pt x="121" y="595"/>
                  </a:lnTo>
                  <a:lnTo>
                    <a:pt x="130" y="572"/>
                  </a:lnTo>
                  <a:lnTo>
                    <a:pt x="131" y="570"/>
                  </a:lnTo>
                  <a:lnTo>
                    <a:pt x="131" y="567"/>
                  </a:lnTo>
                  <a:lnTo>
                    <a:pt x="130" y="564"/>
                  </a:lnTo>
                  <a:lnTo>
                    <a:pt x="129" y="563"/>
                  </a:lnTo>
                  <a:lnTo>
                    <a:pt x="127" y="562"/>
                  </a:lnTo>
                  <a:lnTo>
                    <a:pt x="127" y="559"/>
                  </a:lnTo>
                  <a:lnTo>
                    <a:pt x="129" y="555"/>
                  </a:lnTo>
                  <a:lnTo>
                    <a:pt x="130" y="553"/>
                  </a:lnTo>
                  <a:lnTo>
                    <a:pt x="130" y="553"/>
                  </a:lnTo>
                  <a:lnTo>
                    <a:pt x="130" y="555"/>
                  </a:lnTo>
                  <a:lnTo>
                    <a:pt x="131" y="556"/>
                  </a:lnTo>
                  <a:lnTo>
                    <a:pt x="133" y="556"/>
                  </a:lnTo>
                  <a:lnTo>
                    <a:pt x="134" y="557"/>
                  </a:lnTo>
                  <a:lnTo>
                    <a:pt x="133" y="558"/>
                  </a:lnTo>
                  <a:lnTo>
                    <a:pt x="133" y="560"/>
                  </a:lnTo>
                  <a:lnTo>
                    <a:pt x="133" y="563"/>
                  </a:lnTo>
                  <a:lnTo>
                    <a:pt x="133" y="565"/>
                  </a:lnTo>
                  <a:lnTo>
                    <a:pt x="139" y="572"/>
                  </a:lnTo>
                  <a:lnTo>
                    <a:pt x="143" y="575"/>
                  </a:lnTo>
                  <a:lnTo>
                    <a:pt x="157" y="577"/>
                  </a:lnTo>
                  <a:lnTo>
                    <a:pt x="164" y="578"/>
                  </a:lnTo>
                  <a:lnTo>
                    <a:pt x="167" y="579"/>
                  </a:lnTo>
                  <a:lnTo>
                    <a:pt x="170" y="578"/>
                  </a:lnTo>
                  <a:lnTo>
                    <a:pt x="179" y="575"/>
                  </a:lnTo>
                  <a:lnTo>
                    <a:pt x="182" y="572"/>
                  </a:lnTo>
                  <a:lnTo>
                    <a:pt x="184" y="570"/>
                  </a:lnTo>
                  <a:lnTo>
                    <a:pt x="185" y="567"/>
                  </a:lnTo>
                  <a:lnTo>
                    <a:pt x="194" y="563"/>
                  </a:lnTo>
                  <a:lnTo>
                    <a:pt x="197" y="563"/>
                  </a:lnTo>
                  <a:lnTo>
                    <a:pt x="199" y="563"/>
                  </a:lnTo>
                  <a:lnTo>
                    <a:pt x="200" y="564"/>
                  </a:lnTo>
                  <a:lnTo>
                    <a:pt x="208" y="558"/>
                  </a:lnTo>
                  <a:lnTo>
                    <a:pt x="210" y="556"/>
                  </a:lnTo>
                  <a:lnTo>
                    <a:pt x="215" y="549"/>
                  </a:lnTo>
                  <a:lnTo>
                    <a:pt x="216" y="547"/>
                  </a:lnTo>
                  <a:lnTo>
                    <a:pt x="216" y="546"/>
                  </a:lnTo>
                  <a:lnTo>
                    <a:pt x="215" y="546"/>
                  </a:lnTo>
                  <a:lnTo>
                    <a:pt x="220" y="544"/>
                  </a:lnTo>
                  <a:lnTo>
                    <a:pt x="221" y="544"/>
                  </a:lnTo>
                  <a:lnTo>
                    <a:pt x="222" y="542"/>
                  </a:lnTo>
                  <a:lnTo>
                    <a:pt x="222" y="539"/>
                  </a:lnTo>
                  <a:lnTo>
                    <a:pt x="223" y="539"/>
                  </a:lnTo>
                  <a:lnTo>
                    <a:pt x="225" y="538"/>
                  </a:lnTo>
                  <a:lnTo>
                    <a:pt x="227" y="536"/>
                  </a:lnTo>
                  <a:lnTo>
                    <a:pt x="229" y="533"/>
                  </a:lnTo>
                  <a:lnTo>
                    <a:pt x="231" y="529"/>
                  </a:lnTo>
                  <a:lnTo>
                    <a:pt x="233" y="528"/>
                  </a:lnTo>
                  <a:lnTo>
                    <a:pt x="242" y="526"/>
                  </a:lnTo>
                  <a:lnTo>
                    <a:pt x="244" y="526"/>
                  </a:lnTo>
                  <a:lnTo>
                    <a:pt x="247" y="523"/>
                  </a:lnTo>
                  <a:lnTo>
                    <a:pt x="248" y="524"/>
                  </a:lnTo>
                  <a:lnTo>
                    <a:pt x="250" y="522"/>
                  </a:lnTo>
                  <a:lnTo>
                    <a:pt x="250" y="519"/>
                  </a:lnTo>
                  <a:lnTo>
                    <a:pt x="250" y="512"/>
                  </a:lnTo>
                  <a:lnTo>
                    <a:pt x="251" y="509"/>
                  </a:lnTo>
                  <a:lnTo>
                    <a:pt x="254" y="507"/>
                  </a:lnTo>
                  <a:lnTo>
                    <a:pt x="257" y="506"/>
                  </a:lnTo>
                  <a:lnTo>
                    <a:pt x="259" y="505"/>
                  </a:lnTo>
                  <a:lnTo>
                    <a:pt x="260" y="507"/>
                  </a:lnTo>
                  <a:lnTo>
                    <a:pt x="260" y="508"/>
                  </a:lnTo>
                  <a:close/>
                  <a:moveTo>
                    <a:pt x="396" y="322"/>
                  </a:moveTo>
                  <a:lnTo>
                    <a:pt x="396" y="325"/>
                  </a:lnTo>
                  <a:lnTo>
                    <a:pt x="393" y="324"/>
                  </a:lnTo>
                  <a:lnTo>
                    <a:pt x="394" y="321"/>
                  </a:lnTo>
                  <a:lnTo>
                    <a:pt x="395" y="320"/>
                  </a:lnTo>
                  <a:lnTo>
                    <a:pt x="396" y="322"/>
                  </a:lnTo>
                  <a:close/>
                  <a:moveTo>
                    <a:pt x="475" y="324"/>
                  </a:moveTo>
                  <a:lnTo>
                    <a:pt x="473" y="326"/>
                  </a:lnTo>
                  <a:lnTo>
                    <a:pt x="471" y="325"/>
                  </a:lnTo>
                  <a:lnTo>
                    <a:pt x="466" y="320"/>
                  </a:lnTo>
                  <a:lnTo>
                    <a:pt x="465" y="318"/>
                  </a:lnTo>
                  <a:lnTo>
                    <a:pt x="467" y="317"/>
                  </a:lnTo>
                  <a:lnTo>
                    <a:pt x="467" y="315"/>
                  </a:lnTo>
                  <a:lnTo>
                    <a:pt x="468" y="314"/>
                  </a:lnTo>
                  <a:lnTo>
                    <a:pt x="469" y="315"/>
                  </a:lnTo>
                  <a:lnTo>
                    <a:pt x="472" y="317"/>
                  </a:lnTo>
                  <a:lnTo>
                    <a:pt x="473" y="320"/>
                  </a:lnTo>
                  <a:lnTo>
                    <a:pt x="474" y="322"/>
                  </a:lnTo>
                  <a:lnTo>
                    <a:pt x="475" y="324"/>
                  </a:lnTo>
                  <a:close/>
                  <a:moveTo>
                    <a:pt x="368" y="282"/>
                  </a:moveTo>
                  <a:lnTo>
                    <a:pt x="367" y="283"/>
                  </a:lnTo>
                  <a:lnTo>
                    <a:pt x="365" y="283"/>
                  </a:lnTo>
                  <a:lnTo>
                    <a:pt x="363" y="282"/>
                  </a:lnTo>
                  <a:lnTo>
                    <a:pt x="362" y="281"/>
                  </a:lnTo>
                  <a:lnTo>
                    <a:pt x="362" y="280"/>
                  </a:lnTo>
                  <a:lnTo>
                    <a:pt x="364" y="279"/>
                  </a:lnTo>
                  <a:lnTo>
                    <a:pt x="365" y="278"/>
                  </a:lnTo>
                  <a:lnTo>
                    <a:pt x="366" y="275"/>
                  </a:lnTo>
                  <a:lnTo>
                    <a:pt x="367" y="275"/>
                  </a:lnTo>
                  <a:lnTo>
                    <a:pt x="367" y="277"/>
                  </a:lnTo>
                  <a:lnTo>
                    <a:pt x="368" y="279"/>
                  </a:lnTo>
                  <a:lnTo>
                    <a:pt x="368" y="280"/>
                  </a:lnTo>
                  <a:lnTo>
                    <a:pt x="368" y="281"/>
                  </a:lnTo>
                  <a:lnTo>
                    <a:pt x="368" y="282"/>
                  </a:lnTo>
                  <a:close/>
                  <a:moveTo>
                    <a:pt x="410" y="241"/>
                  </a:moveTo>
                  <a:lnTo>
                    <a:pt x="411" y="243"/>
                  </a:lnTo>
                  <a:lnTo>
                    <a:pt x="410" y="245"/>
                  </a:lnTo>
                  <a:lnTo>
                    <a:pt x="409" y="247"/>
                  </a:lnTo>
                  <a:lnTo>
                    <a:pt x="407" y="249"/>
                  </a:lnTo>
                  <a:lnTo>
                    <a:pt x="406" y="250"/>
                  </a:lnTo>
                  <a:lnTo>
                    <a:pt x="407" y="251"/>
                  </a:lnTo>
                  <a:lnTo>
                    <a:pt x="409" y="254"/>
                  </a:lnTo>
                  <a:lnTo>
                    <a:pt x="410" y="257"/>
                  </a:lnTo>
                  <a:lnTo>
                    <a:pt x="408" y="259"/>
                  </a:lnTo>
                  <a:lnTo>
                    <a:pt x="408" y="258"/>
                  </a:lnTo>
                  <a:lnTo>
                    <a:pt x="407" y="258"/>
                  </a:lnTo>
                  <a:lnTo>
                    <a:pt x="406" y="258"/>
                  </a:lnTo>
                  <a:lnTo>
                    <a:pt x="405" y="257"/>
                  </a:lnTo>
                  <a:lnTo>
                    <a:pt x="404" y="256"/>
                  </a:lnTo>
                  <a:lnTo>
                    <a:pt x="403" y="253"/>
                  </a:lnTo>
                  <a:lnTo>
                    <a:pt x="402" y="252"/>
                  </a:lnTo>
                  <a:lnTo>
                    <a:pt x="401" y="251"/>
                  </a:lnTo>
                  <a:lnTo>
                    <a:pt x="399" y="249"/>
                  </a:lnTo>
                  <a:lnTo>
                    <a:pt x="397" y="249"/>
                  </a:lnTo>
                  <a:lnTo>
                    <a:pt x="396" y="253"/>
                  </a:lnTo>
                  <a:lnTo>
                    <a:pt x="395" y="250"/>
                  </a:lnTo>
                  <a:lnTo>
                    <a:pt x="389" y="253"/>
                  </a:lnTo>
                  <a:lnTo>
                    <a:pt x="387" y="251"/>
                  </a:lnTo>
                  <a:lnTo>
                    <a:pt x="386" y="253"/>
                  </a:lnTo>
                  <a:lnTo>
                    <a:pt x="385" y="254"/>
                  </a:lnTo>
                  <a:lnTo>
                    <a:pt x="385" y="255"/>
                  </a:lnTo>
                  <a:lnTo>
                    <a:pt x="375" y="254"/>
                  </a:lnTo>
                  <a:lnTo>
                    <a:pt x="372" y="253"/>
                  </a:lnTo>
                  <a:lnTo>
                    <a:pt x="370" y="251"/>
                  </a:lnTo>
                  <a:lnTo>
                    <a:pt x="369" y="246"/>
                  </a:lnTo>
                  <a:lnTo>
                    <a:pt x="370" y="243"/>
                  </a:lnTo>
                  <a:lnTo>
                    <a:pt x="373" y="242"/>
                  </a:lnTo>
                  <a:lnTo>
                    <a:pt x="376" y="241"/>
                  </a:lnTo>
                  <a:lnTo>
                    <a:pt x="379" y="241"/>
                  </a:lnTo>
                  <a:lnTo>
                    <a:pt x="380" y="241"/>
                  </a:lnTo>
                  <a:lnTo>
                    <a:pt x="383" y="243"/>
                  </a:lnTo>
                  <a:lnTo>
                    <a:pt x="384" y="243"/>
                  </a:lnTo>
                  <a:lnTo>
                    <a:pt x="386" y="243"/>
                  </a:lnTo>
                  <a:lnTo>
                    <a:pt x="389" y="243"/>
                  </a:lnTo>
                  <a:lnTo>
                    <a:pt x="389" y="242"/>
                  </a:lnTo>
                  <a:lnTo>
                    <a:pt x="390" y="241"/>
                  </a:lnTo>
                  <a:lnTo>
                    <a:pt x="390" y="239"/>
                  </a:lnTo>
                  <a:lnTo>
                    <a:pt x="393" y="239"/>
                  </a:lnTo>
                  <a:lnTo>
                    <a:pt x="397" y="239"/>
                  </a:lnTo>
                  <a:lnTo>
                    <a:pt x="397" y="242"/>
                  </a:lnTo>
                  <a:lnTo>
                    <a:pt x="398" y="243"/>
                  </a:lnTo>
                  <a:lnTo>
                    <a:pt x="400" y="243"/>
                  </a:lnTo>
                  <a:lnTo>
                    <a:pt x="401" y="243"/>
                  </a:lnTo>
                  <a:lnTo>
                    <a:pt x="402" y="241"/>
                  </a:lnTo>
                  <a:lnTo>
                    <a:pt x="403" y="240"/>
                  </a:lnTo>
                  <a:lnTo>
                    <a:pt x="404" y="239"/>
                  </a:lnTo>
                  <a:lnTo>
                    <a:pt x="405" y="238"/>
                  </a:lnTo>
                  <a:lnTo>
                    <a:pt x="406" y="234"/>
                  </a:lnTo>
                  <a:lnTo>
                    <a:pt x="407" y="232"/>
                  </a:lnTo>
                  <a:lnTo>
                    <a:pt x="408" y="231"/>
                  </a:lnTo>
                  <a:lnTo>
                    <a:pt x="409" y="231"/>
                  </a:lnTo>
                  <a:lnTo>
                    <a:pt x="410" y="232"/>
                  </a:lnTo>
                  <a:lnTo>
                    <a:pt x="411" y="234"/>
                  </a:lnTo>
                  <a:lnTo>
                    <a:pt x="412" y="236"/>
                  </a:lnTo>
                  <a:lnTo>
                    <a:pt x="411" y="237"/>
                  </a:lnTo>
                  <a:lnTo>
                    <a:pt x="410" y="239"/>
                  </a:lnTo>
                  <a:lnTo>
                    <a:pt x="410" y="241"/>
                  </a:lnTo>
                  <a:close/>
                  <a:moveTo>
                    <a:pt x="334" y="208"/>
                  </a:moveTo>
                  <a:lnTo>
                    <a:pt x="331" y="208"/>
                  </a:lnTo>
                  <a:lnTo>
                    <a:pt x="329" y="204"/>
                  </a:lnTo>
                  <a:lnTo>
                    <a:pt x="332" y="197"/>
                  </a:lnTo>
                  <a:lnTo>
                    <a:pt x="335" y="196"/>
                  </a:lnTo>
                  <a:lnTo>
                    <a:pt x="336" y="197"/>
                  </a:lnTo>
                  <a:lnTo>
                    <a:pt x="337" y="198"/>
                  </a:lnTo>
                  <a:lnTo>
                    <a:pt x="337" y="199"/>
                  </a:lnTo>
                  <a:lnTo>
                    <a:pt x="338" y="201"/>
                  </a:lnTo>
                  <a:lnTo>
                    <a:pt x="337" y="205"/>
                  </a:lnTo>
                  <a:lnTo>
                    <a:pt x="334" y="208"/>
                  </a:lnTo>
                  <a:close/>
                  <a:moveTo>
                    <a:pt x="153" y="2"/>
                  </a:moveTo>
                  <a:lnTo>
                    <a:pt x="151" y="4"/>
                  </a:lnTo>
                  <a:lnTo>
                    <a:pt x="144" y="6"/>
                  </a:lnTo>
                  <a:lnTo>
                    <a:pt x="140" y="9"/>
                  </a:lnTo>
                  <a:lnTo>
                    <a:pt x="138" y="10"/>
                  </a:lnTo>
                  <a:lnTo>
                    <a:pt x="136" y="12"/>
                  </a:lnTo>
                  <a:lnTo>
                    <a:pt x="133" y="16"/>
                  </a:lnTo>
                  <a:lnTo>
                    <a:pt x="133" y="17"/>
                  </a:lnTo>
                  <a:lnTo>
                    <a:pt x="133" y="20"/>
                  </a:lnTo>
                  <a:lnTo>
                    <a:pt x="133" y="22"/>
                  </a:lnTo>
                  <a:lnTo>
                    <a:pt x="132" y="24"/>
                  </a:lnTo>
                  <a:lnTo>
                    <a:pt x="131" y="27"/>
                  </a:lnTo>
                  <a:lnTo>
                    <a:pt x="126" y="34"/>
                  </a:lnTo>
                  <a:lnTo>
                    <a:pt x="124" y="37"/>
                  </a:lnTo>
                  <a:lnTo>
                    <a:pt x="126" y="41"/>
                  </a:lnTo>
                  <a:lnTo>
                    <a:pt x="126" y="42"/>
                  </a:lnTo>
                  <a:lnTo>
                    <a:pt x="123" y="43"/>
                  </a:lnTo>
                  <a:lnTo>
                    <a:pt x="119" y="47"/>
                  </a:lnTo>
                  <a:lnTo>
                    <a:pt x="115" y="48"/>
                  </a:lnTo>
                  <a:lnTo>
                    <a:pt x="114" y="49"/>
                  </a:lnTo>
                  <a:lnTo>
                    <a:pt x="113" y="50"/>
                  </a:lnTo>
                  <a:lnTo>
                    <a:pt x="113" y="51"/>
                  </a:lnTo>
                  <a:lnTo>
                    <a:pt x="112" y="53"/>
                  </a:lnTo>
                  <a:lnTo>
                    <a:pt x="111" y="54"/>
                  </a:lnTo>
                  <a:lnTo>
                    <a:pt x="108" y="54"/>
                  </a:lnTo>
                  <a:lnTo>
                    <a:pt x="99" y="61"/>
                  </a:lnTo>
                  <a:lnTo>
                    <a:pt x="77" y="65"/>
                  </a:lnTo>
                  <a:lnTo>
                    <a:pt x="71" y="70"/>
                  </a:lnTo>
                  <a:lnTo>
                    <a:pt x="65" y="71"/>
                  </a:lnTo>
                  <a:lnTo>
                    <a:pt x="50" y="71"/>
                  </a:lnTo>
                  <a:lnTo>
                    <a:pt x="47" y="72"/>
                  </a:lnTo>
                  <a:lnTo>
                    <a:pt x="45" y="72"/>
                  </a:lnTo>
                  <a:lnTo>
                    <a:pt x="44" y="71"/>
                  </a:lnTo>
                  <a:lnTo>
                    <a:pt x="42" y="71"/>
                  </a:lnTo>
                  <a:lnTo>
                    <a:pt x="41" y="71"/>
                  </a:lnTo>
                  <a:lnTo>
                    <a:pt x="38" y="63"/>
                  </a:lnTo>
                  <a:lnTo>
                    <a:pt x="38" y="58"/>
                  </a:lnTo>
                  <a:lnTo>
                    <a:pt x="40" y="55"/>
                  </a:lnTo>
                  <a:lnTo>
                    <a:pt x="46" y="48"/>
                  </a:lnTo>
                  <a:lnTo>
                    <a:pt x="48" y="44"/>
                  </a:lnTo>
                  <a:lnTo>
                    <a:pt x="55" y="38"/>
                  </a:lnTo>
                  <a:lnTo>
                    <a:pt x="58" y="36"/>
                  </a:lnTo>
                  <a:lnTo>
                    <a:pt x="59" y="34"/>
                  </a:lnTo>
                  <a:lnTo>
                    <a:pt x="60" y="30"/>
                  </a:lnTo>
                  <a:lnTo>
                    <a:pt x="61" y="28"/>
                  </a:lnTo>
                  <a:lnTo>
                    <a:pt x="61" y="26"/>
                  </a:lnTo>
                  <a:lnTo>
                    <a:pt x="63" y="24"/>
                  </a:lnTo>
                  <a:lnTo>
                    <a:pt x="65" y="23"/>
                  </a:lnTo>
                  <a:lnTo>
                    <a:pt x="65" y="19"/>
                  </a:lnTo>
                  <a:lnTo>
                    <a:pt x="64" y="18"/>
                  </a:lnTo>
                  <a:lnTo>
                    <a:pt x="63" y="15"/>
                  </a:lnTo>
                  <a:lnTo>
                    <a:pt x="61" y="12"/>
                  </a:lnTo>
                  <a:lnTo>
                    <a:pt x="59" y="10"/>
                  </a:lnTo>
                  <a:lnTo>
                    <a:pt x="61" y="4"/>
                  </a:lnTo>
                  <a:lnTo>
                    <a:pt x="57" y="3"/>
                  </a:lnTo>
                  <a:lnTo>
                    <a:pt x="52" y="6"/>
                  </a:lnTo>
                  <a:lnTo>
                    <a:pt x="48" y="7"/>
                  </a:lnTo>
                  <a:lnTo>
                    <a:pt x="26" y="12"/>
                  </a:lnTo>
                  <a:lnTo>
                    <a:pt x="21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7" y="9"/>
                  </a:lnTo>
                  <a:lnTo>
                    <a:pt x="15" y="8"/>
                  </a:lnTo>
                  <a:lnTo>
                    <a:pt x="13" y="8"/>
                  </a:lnTo>
                  <a:lnTo>
                    <a:pt x="10" y="7"/>
                  </a:lnTo>
                  <a:lnTo>
                    <a:pt x="0" y="0"/>
                  </a:lnTo>
                  <a:lnTo>
                    <a:pt x="155" y="0"/>
                  </a:lnTo>
                  <a:lnTo>
                    <a:pt x="153" y="2"/>
                  </a:lnTo>
                  <a:close/>
                  <a:moveTo>
                    <a:pt x="612" y="0"/>
                  </a:moveTo>
                  <a:lnTo>
                    <a:pt x="612" y="385"/>
                  </a:lnTo>
                  <a:lnTo>
                    <a:pt x="612" y="383"/>
                  </a:lnTo>
                  <a:lnTo>
                    <a:pt x="611" y="382"/>
                  </a:lnTo>
                  <a:lnTo>
                    <a:pt x="607" y="381"/>
                  </a:lnTo>
                  <a:lnTo>
                    <a:pt x="606" y="381"/>
                  </a:lnTo>
                  <a:lnTo>
                    <a:pt x="604" y="378"/>
                  </a:lnTo>
                  <a:lnTo>
                    <a:pt x="602" y="377"/>
                  </a:lnTo>
                  <a:lnTo>
                    <a:pt x="600" y="375"/>
                  </a:lnTo>
                  <a:lnTo>
                    <a:pt x="598" y="374"/>
                  </a:lnTo>
                  <a:lnTo>
                    <a:pt x="588" y="374"/>
                  </a:lnTo>
                  <a:lnTo>
                    <a:pt x="587" y="374"/>
                  </a:lnTo>
                  <a:lnTo>
                    <a:pt x="586" y="372"/>
                  </a:lnTo>
                  <a:lnTo>
                    <a:pt x="584" y="370"/>
                  </a:lnTo>
                  <a:lnTo>
                    <a:pt x="582" y="367"/>
                  </a:lnTo>
                  <a:lnTo>
                    <a:pt x="580" y="365"/>
                  </a:lnTo>
                  <a:lnTo>
                    <a:pt x="579" y="363"/>
                  </a:lnTo>
                  <a:lnTo>
                    <a:pt x="577" y="359"/>
                  </a:lnTo>
                  <a:lnTo>
                    <a:pt x="576" y="357"/>
                  </a:lnTo>
                  <a:lnTo>
                    <a:pt x="576" y="354"/>
                  </a:lnTo>
                  <a:lnTo>
                    <a:pt x="575" y="352"/>
                  </a:lnTo>
                  <a:lnTo>
                    <a:pt x="568" y="338"/>
                  </a:lnTo>
                  <a:lnTo>
                    <a:pt x="565" y="333"/>
                  </a:lnTo>
                  <a:lnTo>
                    <a:pt x="550" y="321"/>
                  </a:lnTo>
                  <a:lnTo>
                    <a:pt x="544" y="320"/>
                  </a:lnTo>
                  <a:lnTo>
                    <a:pt x="535" y="315"/>
                  </a:lnTo>
                  <a:lnTo>
                    <a:pt x="532" y="314"/>
                  </a:lnTo>
                  <a:lnTo>
                    <a:pt x="532" y="312"/>
                  </a:lnTo>
                  <a:lnTo>
                    <a:pt x="531" y="312"/>
                  </a:lnTo>
                  <a:lnTo>
                    <a:pt x="529" y="311"/>
                  </a:lnTo>
                  <a:lnTo>
                    <a:pt x="528" y="311"/>
                  </a:lnTo>
                  <a:lnTo>
                    <a:pt x="527" y="311"/>
                  </a:lnTo>
                  <a:lnTo>
                    <a:pt x="528" y="312"/>
                  </a:lnTo>
                  <a:lnTo>
                    <a:pt x="524" y="312"/>
                  </a:lnTo>
                  <a:lnTo>
                    <a:pt x="515" y="309"/>
                  </a:lnTo>
                  <a:lnTo>
                    <a:pt x="513" y="308"/>
                  </a:lnTo>
                  <a:lnTo>
                    <a:pt x="511" y="309"/>
                  </a:lnTo>
                  <a:lnTo>
                    <a:pt x="509" y="309"/>
                  </a:lnTo>
                  <a:lnTo>
                    <a:pt x="508" y="311"/>
                  </a:lnTo>
                  <a:lnTo>
                    <a:pt x="507" y="313"/>
                  </a:lnTo>
                  <a:lnTo>
                    <a:pt x="505" y="316"/>
                  </a:lnTo>
                  <a:lnTo>
                    <a:pt x="505" y="318"/>
                  </a:lnTo>
                  <a:lnTo>
                    <a:pt x="504" y="318"/>
                  </a:lnTo>
                  <a:lnTo>
                    <a:pt x="503" y="318"/>
                  </a:lnTo>
                  <a:lnTo>
                    <a:pt x="502" y="318"/>
                  </a:lnTo>
                  <a:lnTo>
                    <a:pt x="501" y="318"/>
                  </a:lnTo>
                  <a:lnTo>
                    <a:pt x="500" y="318"/>
                  </a:lnTo>
                  <a:lnTo>
                    <a:pt x="499" y="315"/>
                  </a:lnTo>
                  <a:lnTo>
                    <a:pt x="496" y="314"/>
                  </a:lnTo>
                  <a:lnTo>
                    <a:pt x="494" y="312"/>
                  </a:lnTo>
                  <a:lnTo>
                    <a:pt x="493" y="309"/>
                  </a:lnTo>
                  <a:lnTo>
                    <a:pt x="493" y="307"/>
                  </a:lnTo>
                  <a:lnTo>
                    <a:pt x="495" y="305"/>
                  </a:lnTo>
                  <a:lnTo>
                    <a:pt x="497" y="304"/>
                  </a:lnTo>
                  <a:lnTo>
                    <a:pt x="500" y="306"/>
                  </a:lnTo>
                  <a:lnTo>
                    <a:pt x="503" y="305"/>
                  </a:lnTo>
                  <a:lnTo>
                    <a:pt x="505" y="302"/>
                  </a:lnTo>
                  <a:lnTo>
                    <a:pt x="506" y="298"/>
                  </a:lnTo>
                  <a:lnTo>
                    <a:pt x="506" y="295"/>
                  </a:lnTo>
                  <a:lnTo>
                    <a:pt x="506" y="292"/>
                  </a:lnTo>
                  <a:lnTo>
                    <a:pt x="503" y="287"/>
                  </a:lnTo>
                  <a:lnTo>
                    <a:pt x="502" y="284"/>
                  </a:lnTo>
                  <a:lnTo>
                    <a:pt x="500" y="284"/>
                  </a:lnTo>
                  <a:lnTo>
                    <a:pt x="499" y="285"/>
                  </a:lnTo>
                  <a:lnTo>
                    <a:pt x="499" y="285"/>
                  </a:lnTo>
                  <a:lnTo>
                    <a:pt x="497" y="283"/>
                  </a:lnTo>
                  <a:lnTo>
                    <a:pt x="496" y="279"/>
                  </a:lnTo>
                  <a:lnTo>
                    <a:pt x="495" y="277"/>
                  </a:lnTo>
                  <a:lnTo>
                    <a:pt x="493" y="276"/>
                  </a:lnTo>
                  <a:lnTo>
                    <a:pt x="492" y="272"/>
                  </a:lnTo>
                  <a:lnTo>
                    <a:pt x="489" y="269"/>
                  </a:lnTo>
                  <a:lnTo>
                    <a:pt x="483" y="267"/>
                  </a:lnTo>
                  <a:lnTo>
                    <a:pt x="482" y="265"/>
                  </a:lnTo>
                  <a:lnTo>
                    <a:pt x="481" y="262"/>
                  </a:lnTo>
                  <a:lnTo>
                    <a:pt x="481" y="259"/>
                  </a:lnTo>
                  <a:lnTo>
                    <a:pt x="479" y="258"/>
                  </a:lnTo>
                  <a:lnTo>
                    <a:pt x="478" y="257"/>
                  </a:lnTo>
                  <a:lnTo>
                    <a:pt x="476" y="253"/>
                  </a:lnTo>
                  <a:lnTo>
                    <a:pt x="469" y="249"/>
                  </a:lnTo>
                  <a:lnTo>
                    <a:pt x="449" y="243"/>
                  </a:lnTo>
                  <a:lnTo>
                    <a:pt x="452" y="241"/>
                  </a:lnTo>
                  <a:lnTo>
                    <a:pt x="453" y="238"/>
                  </a:lnTo>
                  <a:lnTo>
                    <a:pt x="453" y="234"/>
                  </a:lnTo>
                  <a:lnTo>
                    <a:pt x="453" y="230"/>
                  </a:lnTo>
                  <a:lnTo>
                    <a:pt x="453" y="229"/>
                  </a:lnTo>
                  <a:lnTo>
                    <a:pt x="453" y="228"/>
                  </a:lnTo>
                  <a:lnTo>
                    <a:pt x="454" y="227"/>
                  </a:lnTo>
                  <a:lnTo>
                    <a:pt x="453" y="225"/>
                  </a:lnTo>
                  <a:lnTo>
                    <a:pt x="453" y="223"/>
                  </a:lnTo>
                  <a:lnTo>
                    <a:pt x="451" y="222"/>
                  </a:lnTo>
                  <a:lnTo>
                    <a:pt x="442" y="217"/>
                  </a:lnTo>
                  <a:lnTo>
                    <a:pt x="436" y="217"/>
                  </a:lnTo>
                  <a:lnTo>
                    <a:pt x="430" y="216"/>
                  </a:lnTo>
                  <a:lnTo>
                    <a:pt x="424" y="217"/>
                  </a:lnTo>
                  <a:lnTo>
                    <a:pt x="425" y="219"/>
                  </a:lnTo>
                  <a:lnTo>
                    <a:pt x="425" y="220"/>
                  </a:lnTo>
                  <a:lnTo>
                    <a:pt x="422" y="222"/>
                  </a:lnTo>
                  <a:lnTo>
                    <a:pt x="419" y="219"/>
                  </a:lnTo>
                  <a:lnTo>
                    <a:pt x="416" y="211"/>
                  </a:lnTo>
                  <a:lnTo>
                    <a:pt x="420" y="208"/>
                  </a:lnTo>
                  <a:lnTo>
                    <a:pt x="421" y="205"/>
                  </a:lnTo>
                  <a:lnTo>
                    <a:pt x="424" y="195"/>
                  </a:lnTo>
                  <a:lnTo>
                    <a:pt x="424" y="193"/>
                  </a:lnTo>
                  <a:lnTo>
                    <a:pt x="424" y="190"/>
                  </a:lnTo>
                  <a:lnTo>
                    <a:pt x="424" y="186"/>
                  </a:lnTo>
                  <a:lnTo>
                    <a:pt x="425" y="184"/>
                  </a:lnTo>
                  <a:lnTo>
                    <a:pt x="424" y="181"/>
                  </a:lnTo>
                  <a:lnTo>
                    <a:pt x="424" y="177"/>
                  </a:lnTo>
                  <a:lnTo>
                    <a:pt x="424" y="169"/>
                  </a:lnTo>
                  <a:lnTo>
                    <a:pt x="423" y="166"/>
                  </a:lnTo>
                  <a:lnTo>
                    <a:pt x="421" y="163"/>
                  </a:lnTo>
                  <a:lnTo>
                    <a:pt x="411" y="141"/>
                  </a:lnTo>
                  <a:lnTo>
                    <a:pt x="404" y="130"/>
                  </a:lnTo>
                  <a:lnTo>
                    <a:pt x="402" y="128"/>
                  </a:lnTo>
                  <a:lnTo>
                    <a:pt x="397" y="126"/>
                  </a:lnTo>
                  <a:lnTo>
                    <a:pt x="396" y="123"/>
                  </a:lnTo>
                  <a:lnTo>
                    <a:pt x="393" y="110"/>
                  </a:lnTo>
                  <a:lnTo>
                    <a:pt x="389" y="68"/>
                  </a:lnTo>
                  <a:lnTo>
                    <a:pt x="388" y="62"/>
                  </a:lnTo>
                  <a:lnTo>
                    <a:pt x="383" y="48"/>
                  </a:lnTo>
                  <a:lnTo>
                    <a:pt x="379" y="42"/>
                  </a:lnTo>
                  <a:lnTo>
                    <a:pt x="373" y="38"/>
                  </a:lnTo>
                  <a:lnTo>
                    <a:pt x="369" y="32"/>
                  </a:lnTo>
                  <a:lnTo>
                    <a:pt x="367" y="30"/>
                  </a:lnTo>
                  <a:lnTo>
                    <a:pt x="365" y="29"/>
                  </a:lnTo>
                  <a:lnTo>
                    <a:pt x="361" y="26"/>
                  </a:lnTo>
                  <a:lnTo>
                    <a:pt x="358" y="25"/>
                  </a:lnTo>
                  <a:lnTo>
                    <a:pt x="356" y="24"/>
                  </a:lnTo>
                  <a:lnTo>
                    <a:pt x="355" y="24"/>
                  </a:lnTo>
                  <a:lnTo>
                    <a:pt x="354" y="25"/>
                  </a:lnTo>
                  <a:lnTo>
                    <a:pt x="354" y="26"/>
                  </a:lnTo>
                  <a:lnTo>
                    <a:pt x="353" y="26"/>
                  </a:lnTo>
                  <a:lnTo>
                    <a:pt x="352" y="27"/>
                  </a:lnTo>
                  <a:lnTo>
                    <a:pt x="350" y="26"/>
                  </a:lnTo>
                  <a:lnTo>
                    <a:pt x="348" y="24"/>
                  </a:lnTo>
                  <a:lnTo>
                    <a:pt x="344" y="20"/>
                  </a:lnTo>
                  <a:lnTo>
                    <a:pt x="342" y="18"/>
                  </a:lnTo>
                  <a:lnTo>
                    <a:pt x="340" y="19"/>
                  </a:lnTo>
                  <a:lnTo>
                    <a:pt x="337" y="15"/>
                  </a:lnTo>
                  <a:lnTo>
                    <a:pt x="335" y="15"/>
                  </a:lnTo>
                  <a:lnTo>
                    <a:pt x="336" y="17"/>
                  </a:lnTo>
                  <a:lnTo>
                    <a:pt x="335" y="17"/>
                  </a:lnTo>
                  <a:lnTo>
                    <a:pt x="334" y="17"/>
                  </a:lnTo>
                  <a:lnTo>
                    <a:pt x="334" y="18"/>
                  </a:lnTo>
                  <a:lnTo>
                    <a:pt x="334" y="19"/>
                  </a:lnTo>
                  <a:lnTo>
                    <a:pt x="335" y="20"/>
                  </a:lnTo>
                  <a:lnTo>
                    <a:pt x="336" y="21"/>
                  </a:lnTo>
                  <a:lnTo>
                    <a:pt x="337" y="22"/>
                  </a:lnTo>
                  <a:lnTo>
                    <a:pt x="337" y="23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7" y="26"/>
                  </a:lnTo>
                  <a:lnTo>
                    <a:pt x="337" y="27"/>
                  </a:lnTo>
                  <a:lnTo>
                    <a:pt x="335" y="27"/>
                  </a:lnTo>
                  <a:lnTo>
                    <a:pt x="335" y="25"/>
                  </a:lnTo>
                  <a:lnTo>
                    <a:pt x="334" y="23"/>
                  </a:lnTo>
                  <a:lnTo>
                    <a:pt x="327" y="20"/>
                  </a:lnTo>
                  <a:lnTo>
                    <a:pt x="321" y="14"/>
                  </a:lnTo>
                  <a:lnTo>
                    <a:pt x="319" y="13"/>
                  </a:lnTo>
                  <a:lnTo>
                    <a:pt x="316" y="11"/>
                  </a:lnTo>
                  <a:lnTo>
                    <a:pt x="314" y="10"/>
                  </a:lnTo>
                  <a:lnTo>
                    <a:pt x="312" y="10"/>
                  </a:lnTo>
                  <a:lnTo>
                    <a:pt x="310" y="9"/>
                  </a:lnTo>
                  <a:lnTo>
                    <a:pt x="309" y="9"/>
                  </a:lnTo>
                  <a:lnTo>
                    <a:pt x="304" y="3"/>
                  </a:lnTo>
                  <a:lnTo>
                    <a:pt x="303" y="3"/>
                  </a:lnTo>
                  <a:lnTo>
                    <a:pt x="302" y="1"/>
                  </a:lnTo>
                  <a:lnTo>
                    <a:pt x="302" y="0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7" name="Freeform 111">
              <a:extLst>
                <a:ext uri="{FF2B5EF4-FFF2-40B4-BE49-F238E27FC236}">
                  <a16:creationId xmlns:a16="http://schemas.microsoft.com/office/drawing/2014/main" id="{E9E9400B-5979-8BFB-F166-2214AE8D1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2025" y="2922588"/>
              <a:ext cx="3506788" cy="1874838"/>
            </a:xfrm>
            <a:custGeom>
              <a:avLst/>
              <a:gdLst>
                <a:gd name="T0" fmla="*/ 2037 w 2209"/>
                <a:gd name="T1" fmla="*/ 51 h 1181"/>
                <a:gd name="T2" fmla="*/ 2023 w 2209"/>
                <a:gd name="T3" fmla="*/ 98 h 1181"/>
                <a:gd name="T4" fmla="*/ 2026 w 2209"/>
                <a:gd name="T5" fmla="*/ 149 h 1181"/>
                <a:gd name="T6" fmla="*/ 2029 w 2209"/>
                <a:gd name="T7" fmla="*/ 244 h 1181"/>
                <a:gd name="T8" fmla="*/ 2024 w 2209"/>
                <a:gd name="T9" fmla="*/ 316 h 1181"/>
                <a:gd name="T10" fmla="*/ 2015 w 2209"/>
                <a:gd name="T11" fmla="*/ 383 h 1181"/>
                <a:gd name="T12" fmla="*/ 1963 w 2209"/>
                <a:gd name="T13" fmla="*/ 422 h 1181"/>
                <a:gd name="T14" fmla="*/ 1920 w 2209"/>
                <a:gd name="T15" fmla="*/ 497 h 1181"/>
                <a:gd name="T16" fmla="*/ 1955 w 2209"/>
                <a:gd name="T17" fmla="*/ 601 h 1181"/>
                <a:gd name="T18" fmla="*/ 2025 w 2209"/>
                <a:gd name="T19" fmla="*/ 683 h 1181"/>
                <a:gd name="T20" fmla="*/ 2127 w 2209"/>
                <a:gd name="T21" fmla="*/ 817 h 1181"/>
                <a:gd name="T22" fmla="*/ 2174 w 2209"/>
                <a:gd name="T23" fmla="*/ 1029 h 1181"/>
                <a:gd name="T24" fmla="*/ 13 w 2209"/>
                <a:gd name="T25" fmla="*/ 1169 h 1181"/>
                <a:gd name="T26" fmla="*/ 134 w 2209"/>
                <a:gd name="T27" fmla="*/ 1148 h 1181"/>
                <a:gd name="T28" fmla="*/ 313 w 2209"/>
                <a:gd name="T29" fmla="*/ 1094 h 1181"/>
                <a:gd name="T30" fmla="*/ 518 w 2209"/>
                <a:gd name="T31" fmla="*/ 974 h 1181"/>
                <a:gd name="T32" fmla="*/ 508 w 2209"/>
                <a:gd name="T33" fmla="*/ 905 h 1181"/>
                <a:gd name="T34" fmla="*/ 499 w 2209"/>
                <a:gd name="T35" fmla="*/ 880 h 1181"/>
                <a:gd name="T36" fmla="*/ 638 w 2209"/>
                <a:gd name="T37" fmla="*/ 769 h 1181"/>
                <a:gd name="T38" fmla="*/ 789 w 2209"/>
                <a:gd name="T39" fmla="*/ 769 h 1181"/>
                <a:gd name="T40" fmla="*/ 815 w 2209"/>
                <a:gd name="T41" fmla="*/ 760 h 1181"/>
                <a:gd name="T42" fmla="*/ 824 w 2209"/>
                <a:gd name="T43" fmla="*/ 724 h 1181"/>
                <a:gd name="T44" fmla="*/ 789 w 2209"/>
                <a:gd name="T45" fmla="*/ 636 h 1181"/>
                <a:gd name="T46" fmla="*/ 766 w 2209"/>
                <a:gd name="T47" fmla="*/ 592 h 1181"/>
                <a:gd name="T48" fmla="*/ 758 w 2209"/>
                <a:gd name="T49" fmla="*/ 526 h 1181"/>
                <a:gd name="T50" fmla="*/ 766 w 2209"/>
                <a:gd name="T51" fmla="*/ 465 h 1181"/>
                <a:gd name="T52" fmla="*/ 753 w 2209"/>
                <a:gd name="T53" fmla="*/ 365 h 1181"/>
                <a:gd name="T54" fmla="*/ 701 w 2209"/>
                <a:gd name="T55" fmla="*/ 327 h 1181"/>
                <a:gd name="T56" fmla="*/ 730 w 2209"/>
                <a:gd name="T57" fmla="*/ 316 h 1181"/>
                <a:gd name="T58" fmla="*/ 772 w 2209"/>
                <a:gd name="T59" fmla="*/ 294 h 1181"/>
                <a:gd name="T60" fmla="*/ 822 w 2209"/>
                <a:gd name="T61" fmla="*/ 254 h 1181"/>
                <a:gd name="T62" fmla="*/ 855 w 2209"/>
                <a:gd name="T63" fmla="*/ 218 h 1181"/>
                <a:gd name="T64" fmla="*/ 882 w 2209"/>
                <a:gd name="T65" fmla="*/ 211 h 1181"/>
                <a:gd name="T66" fmla="*/ 905 w 2209"/>
                <a:gd name="T67" fmla="*/ 208 h 1181"/>
                <a:gd name="T68" fmla="*/ 919 w 2209"/>
                <a:gd name="T69" fmla="*/ 189 h 1181"/>
                <a:gd name="T70" fmla="*/ 940 w 2209"/>
                <a:gd name="T71" fmla="*/ 192 h 1181"/>
                <a:gd name="T72" fmla="*/ 987 w 2209"/>
                <a:gd name="T73" fmla="*/ 184 h 1181"/>
                <a:gd name="T74" fmla="*/ 1016 w 2209"/>
                <a:gd name="T75" fmla="*/ 149 h 1181"/>
                <a:gd name="T76" fmla="*/ 1053 w 2209"/>
                <a:gd name="T77" fmla="*/ 126 h 1181"/>
                <a:gd name="T78" fmla="*/ 1094 w 2209"/>
                <a:gd name="T79" fmla="*/ 107 h 1181"/>
                <a:gd name="T80" fmla="*/ 1137 w 2209"/>
                <a:gd name="T81" fmla="*/ 91 h 1181"/>
                <a:gd name="T82" fmla="*/ 1200 w 2209"/>
                <a:gd name="T83" fmla="*/ 84 h 1181"/>
                <a:gd name="T84" fmla="*/ 1279 w 2209"/>
                <a:gd name="T85" fmla="*/ 74 h 1181"/>
                <a:gd name="T86" fmla="*/ 1336 w 2209"/>
                <a:gd name="T87" fmla="*/ 56 h 1181"/>
                <a:gd name="T88" fmla="*/ 1383 w 2209"/>
                <a:gd name="T89" fmla="*/ 53 h 1181"/>
                <a:gd name="T90" fmla="*/ 1427 w 2209"/>
                <a:gd name="T91" fmla="*/ 45 h 1181"/>
                <a:gd name="T92" fmla="*/ 1479 w 2209"/>
                <a:gd name="T93" fmla="*/ 32 h 1181"/>
                <a:gd name="T94" fmla="*/ 1515 w 2209"/>
                <a:gd name="T95" fmla="*/ 29 h 1181"/>
                <a:gd name="T96" fmla="*/ 1556 w 2209"/>
                <a:gd name="T97" fmla="*/ 31 h 1181"/>
                <a:gd name="T98" fmla="*/ 1612 w 2209"/>
                <a:gd name="T99" fmla="*/ 47 h 1181"/>
                <a:gd name="T100" fmla="*/ 1663 w 2209"/>
                <a:gd name="T101" fmla="*/ 67 h 1181"/>
                <a:gd name="T102" fmla="*/ 1697 w 2209"/>
                <a:gd name="T103" fmla="*/ 42 h 1181"/>
                <a:gd name="T104" fmla="*/ 1769 w 2209"/>
                <a:gd name="T105" fmla="*/ 10 h 1181"/>
                <a:gd name="T106" fmla="*/ 1804 w 2209"/>
                <a:gd name="T107" fmla="*/ 8 h 1181"/>
                <a:gd name="T108" fmla="*/ 1845 w 2209"/>
                <a:gd name="T109" fmla="*/ 30 h 1181"/>
                <a:gd name="T110" fmla="*/ 1890 w 2209"/>
                <a:gd name="T111" fmla="*/ 19 h 1181"/>
                <a:gd name="T112" fmla="*/ 1892 w 2209"/>
                <a:gd name="T113" fmla="*/ 2 h 1181"/>
                <a:gd name="T114" fmla="*/ 1908 w 2209"/>
                <a:gd name="T115" fmla="*/ 1 h 1181"/>
                <a:gd name="T116" fmla="*/ 1934 w 2209"/>
                <a:gd name="T117" fmla="*/ 16 h 1181"/>
                <a:gd name="T118" fmla="*/ 1961 w 2209"/>
                <a:gd name="T119" fmla="*/ 15 h 1181"/>
                <a:gd name="T120" fmla="*/ 2018 w 2209"/>
                <a:gd name="T121" fmla="*/ 23 h 1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09" h="1181">
                  <a:moveTo>
                    <a:pt x="2062" y="24"/>
                  </a:moveTo>
                  <a:lnTo>
                    <a:pt x="2062" y="28"/>
                  </a:lnTo>
                  <a:lnTo>
                    <a:pt x="2062" y="30"/>
                  </a:lnTo>
                  <a:lnTo>
                    <a:pt x="2062" y="32"/>
                  </a:lnTo>
                  <a:lnTo>
                    <a:pt x="2067" y="38"/>
                  </a:lnTo>
                  <a:lnTo>
                    <a:pt x="2067" y="40"/>
                  </a:lnTo>
                  <a:lnTo>
                    <a:pt x="2065" y="42"/>
                  </a:lnTo>
                  <a:lnTo>
                    <a:pt x="2056" y="45"/>
                  </a:lnTo>
                  <a:lnTo>
                    <a:pt x="2052" y="46"/>
                  </a:lnTo>
                  <a:lnTo>
                    <a:pt x="2047" y="46"/>
                  </a:lnTo>
                  <a:lnTo>
                    <a:pt x="2042" y="47"/>
                  </a:lnTo>
                  <a:lnTo>
                    <a:pt x="2038" y="49"/>
                  </a:lnTo>
                  <a:lnTo>
                    <a:pt x="2037" y="51"/>
                  </a:lnTo>
                  <a:lnTo>
                    <a:pt x="2042" y="54"/>
                  </a:lnTo>
                  <a:lnTo>
                    <a:pt x="2044" y="57"/>
                  </a:lnTo>
                  <a:lnTo>
                    <a:pt x="2043" y="62"/>
                  </a:lnTo>
                  <a:lnTo>
                    <a:pt x="2040" y="68"/>
                  </a:lnTo>
                  <a:lnTo>
                    <a:pt x="2037" y="71"/>
                  </a:lnTo>
                  <a:lnTo>
                    <a:pt x="2022" y="81"/>
                  </a:lnTo>
                  <a:lnTo>
                    <a:pt x="2014" y="84"/>
                  </a:lnTo>
                  <a:lnTo>
                    <a:pt x="2011" y="85"/>
                  </a:lnTo>
                  <a:lnTo>
                    <a:pt x="2008" y="89"/>
                  </a:lnTo>
                  <a:lnTo>
                    <a:pt x="2008" y="94"/>
                  </a:lnTo>
                  <a:lnTo>
                    <a:pt x="2008" y="95"/>
                  </a:lnTo>
                  <a:lnTo>
                    <a:pt x="2012" y="97"/>
                  </a:lnTo>
                  <a:lnTo>
                    <a:pt x="2023" y="98"/>
                  </a:lnTo>
                  <a:lnTo>
                    <a:pt x="2026" y="100"/>
                  </a:lnTo>
                  <a:lnTo>
                    <a:pt x="2028" y="100"/>
                  </a:lnTo>
                  <a:lnTo>
                    <a:pt x="2030" y="102"/>
                  </a:lnTo>
                  <a:lnTo>
                    <a:pt x="2032" y="105"/>
                  </a:lnTo>
                  <a:lnTo>
                    <a:pt x="2032" y="108"/>
                  </a:lnTo>
                  <a:lnTo>
                    <a:pt x="2032" y="113"/>
                  </a:lnTo>
                  <a:lnTo>
                    <a:pt x="2031" y="116"/>
                  </a:lnTo>
                  <a:lnTo>
                    <a:pt x="2031" y="117"/>
                  </a:lnTo>
                  <a:lnTo>
                    <a:pt x="2025" y="134"/>
                  </a:lnTo>
                  <a:lnTo>
                    <a:pt x="2024" y="140"/>
                  </a:lnTo>
                  <a:lnTo>
                    <a:pt x="2025" y="143"/>
                  </a:lnTo>
                  <a:lnTo>
                    <a:pt x="2026" y="146"/>
                  </a:lnTo>
                  <a:lnTo>
                    <a:pt x="2026" y="149"/>
                  </a:lnTo>
                  <a:lnTo>
                    <a:pt x="2025" y="152"/>
                  </a:lnTo>
                  <a:lnTo>
                    <a:pt x="2024" y="155"/>
                  </a:lnTo>
                  <a:lnTo>
                    <a:pt x="2021" y="166"/>
                  </a:lnTo>
                  <a:lnTo>
                    <a:pt x="2020" y="175"/>
                  </a:lnTo>
                  <a:lnTo>
                    <a:pt x="2020" y="177"/>
                  </a:lnTo>
                  <a:lnTo>
                    <a:pt x="2017" y="187"/>
                  </a:lnTo>
                  <a:lnTo>
                    <a:pt x="2016" y="199"/>
                  </a:lnTo>
                  <a:lnTo>
                    <a:pt x="2017" y="206"/>
                  </a:lnTo>
                  <a:lnTo>
                    <a:pt x="2018" y="211"/>
                  </a:lnTo>
                  <a:lnTo>
                    <a:pt x="2025" y="221"/>
                  </a:lnTo>
                  <a:lnTo>
                    <a:pt x="2027" y="226"/>
                  </a:lnTo>
                  <a:lnTo>
                    <a:pt x="2028" y="231"/>
                  </a:lnTo>
                  <a:lnTo>
                    <a:pt x="2029" y="244"/>
                  </a:lnTo>
                  <a:lnTo>
                    <a:pt x="2029" y="248"/>
                  </a:lnTo>
                  <a:lnTo>
                    <a:pt x="2024" y="260"/>
                  </a:lnTo>
                  <a:lnTo>
                    <a:pt x="2023" y="265"/>
                  </a:lnTo>
                  <a:lnTo>
                    <a:pt x="2022" y="270"/>
                  </a:lnTo>
                  <a:lnTo>
                    <a:pt x="2023" y="277"/>
                  </a:lnTo>
                  <a:lnTo>
                    <a:pt x="2026" y="283"/>
                  </a:lnTo>
                  <a:lnTo>
                    <a:pt x="2031" y="285"/>
                  </a:lnTo>
                  <a:lnTo>
                    <a:pt x="2036" y="287"/>
                  </a:lnTo>
                  <a:lnTo>
                    <a:pt x="2040" y="290"/>
                  </a:lnTo>
                  <a:lnTo>
                    <a:pt x="2039" y="293"/>
                  </a:lnTo>
                  <a:lnTo>
                    <a:pt x="2032" y="305"/>
                  </a:lnTo>
                  <a:lnTo>
                    <a:pt x="2026" y="312"/>
                  </a:lnTo>
                  <a:lnTo>
                    <a:pt x="2024" y="316"/>
                  </a:lnTo>
                  <a:lnTo>
                    <a:pt x="2022" y="328"/>
                  </a:lnTo>
                  <a:lnTo>
                    <a:pt x="2019" y="337"/>
                  </a:lnTo>
                  <a:lnTo>
                    <a:pt x="2017" y="342"/>
                  </a:lnTo>
                  <a:lnTo>
                    <a:pt x="2017" y="348"/>
                  </a:lnTo>
                  <a:lnTo>
                    <a:pt x="2020" y="364"/>
                  </a:lnTo>
                  <a:lnTo>
                    <a:pt x="2020" y="366"/>
                  </a:lnTo>
                  <a:lnTo>
                    <a:pt x="2019" y="368"/>
                  </a:lnTo>
                  <a:lnTo>
                    <a:pt x="2018" y="368"/>
                  </a:lnTo>
                  <a:lnTo>
                    <a:pt x="2014" y="371"/>
                  </a:lnTo>
                  <a:lnTo>
                    <a:pt x="2013" y="374"/>
                  </a:lnTo>
                  <a:lnTo>
                    <a:pt x="2012" y="376"/>
                  </a:lnTo>
                  <a:lnTo>
                    <a:pt x="2016" y="382"/>
                  </a:lnTo>
                  <a:lnTo>
                    <a:pt x="2015" y="383"/>
                  </a:lnTo>
                  <a:lnTo>
                    <a:pt x="2011" y="386"/>
                  </a:lnTo>
                  <a:lnTo>
                    <a:pt x="2010" y="388"/>
                  </a:lnTo>
                  <a:lnTo>
                    <a:pt x="2009" y="391"/>
                  </a:lnTo>
                  <a:lnTo>
                    <a:pt x="2009" y="392"/>
                  </a:lnTo>
                  <a:lnTo>
                    <a:pt x="2007" y="393"/>
                  </a:lnTo>
                  <a:lnTo>
                    <a:pt x="2004" y="394"/>
                  </a:lnTo>
                  <a:lnTo>
                    <a:pt x="1999" y="398"/>
                  </a:lnTo>
                  <a:lnTo>
                    <a:pt x="1998" y="399"/>
                  </a:lnTo>
                  <a:lnTo>
                    <a:pt x="1986" y="405"/>
                  </a:lnTo>
                  <a:lnTo>
                    <a:pt x="1981" y="409"/>
                  </a:lnTo>
                  <a:lnTo>
                    <a:pt x="1969" y="414"/>
                  </a:lnTo>
                  <a:lnTo>
                    <a:pt x="1965" y="418"/>
                  </a:lnTo>
                  <a:lnTo>
                    <a:pt x="1963" y="422"/>
                  </a:lnTo>
                  <a:lnTo>
                    <a:pt x="1958" y="441"/>
                  </a:lnTo>
                  <a:lnTo>
                    <a:pt x="1957" y="444"/>
                  </a:lnTo>
                  <a:lnTo>
                    <a:pt x="1955" y="445"/>
                  </a:lnTo>
                  <a:lnTo>
                    <a:pt x="1952" y="446"/>
                  </a:lnTo>
                  <a:lnTo>
                    <a:pt x="1944" y="448"/>
                  </a:lnTo>
                  <a:lnTo>
                    <a:pt x="1940" y="450"/>
                  </a:lnTo>
                  <a:lnTo>
                    <a:pt x="1936" y="454"/>
                  </a:lnTo>
                  <a:lnTo>
                    <a:pt x="1933" y="458"/>
                  </a:lnTo>
                  <a:lnTo>
                    <a:pt x="1928" y="464"/>
                  </a:lnTo>
                  <a:lnTo>
                    <a:pt x="1925" y="467"/>
                  </a:lnTo>
                  <a:lnTo>
                    <a:pt x="1923" y="471"/>
                  </a:lnTo>
                  <a:lnTo>
                    <a:pt x="1923" y="482"/>
                  </a:lnTo>
                  <a:lnTo>
                    <a:pt x="1920" y="497"/>
                  </a:lnTo>
                  <a:lnTo>
                    <a:pt x="1921" y="503"/>
                  </a:lnTo>
                  <a:lnTo>
                    <a:pt x="1923" y="511"/>
                  </a:lnTo>
                  <a:lnTo>
                    <a:pt x="1923" y="514"/>
                  </a:lnTo>
                  <a:lnTo>
                    <a:pt x="1927" y="522"/>
                  </a:lnTo>
                  <a:lnTo>
                    <a:pt x="1929" y="529"/>
                  </a:lnTo>
                  <a:lnTo>
                    <a:pt x="1930" y="533"/>
                  </a:lnTo>
                  <a:lnTo>
                    <a:pt x="1938" y="547"/>
                  </a:lnTo>
                  <a:lnTo>
                    <a:pt x="1947" y="564"/>
                  </a:lnTo>
                  <a:lnTo>
                    <a:pt x="1949" y="570"/>
                  </a:lnTo>
                  <a:lnTo>
                    <a:pt x="1949" y="571"/>
                  </a:lnTo>
                  <a:lnTo>
                    <a:pt x="1949" y="591"/>
                  </a:lnTo>
                  <a:lnTo>
                    <a:pt x="1951" y="598"/>
                  </a:lnTo>
                  <a:lnTo>
                    <a:pt x="1955" y="601"/>
                  </a:lnTo>
                  <a:lnTo>
                    <a:pt x="1960" y="602"/>
                  </a:lnTo>
                  <a:lnTo>
                    <a:pt x="1966" y="603"/>
                  </a:lnTo>
                  <a:lnTo>
                    <a:pt x="1970" y="605"/>
                  </a:lnTo>
                  <a:lnTo>
                    <a:pt x="1984" y="615"/>
                  </a:lnTo>
                  <a:lnTo>
                    <a:pt x="1987" y="616"/>
                  </a:lnTo>
                  <a:lnTo>
                    <a:pt x="1989" y="617"/>
                  </a:lnTo>
                  <a:lnTo>
                    <a:pt x="1991" y="617"/>
                  </a:lnTo>
                  <a:lnTo>
                    <a:pt x="1994" y="617"/>
                  </a:lnTo>
                  <a:lnTo>
                    <a:pt x="1997" y="619"/>
                  </a:lnTo>
                  <a:lnTo>
                    <a:pt x="2009" y="637"/>
                  </a:lnTo>
                  <a:lnTo>
                    <a:pt x="2022" y="657"/>
                  </a:lnTo>
                  <a:lnTo>
                    <a:pt x="2023" y="662"/>
                  </a:lnTo>
                  <a:lnTo>
                    <a:pt x="2025" y="683"/>
                  </a:lnTo>
                  <a:lnTo>
                    <a:pt x="2027" y="699"/>
                  </a:lnTo>
                  <a:lnTo>
                    <a:pt x="2028" y="703"/>
                  </a:lnTo>
                  <a:lnTo>
                    <a:pt x="2032" y="707"/>
                  </a:lnTo>
                  <a:lnTo>
                    <a:pt x="2047" y="718"/>
                  </a:lnTo>
                  <a:lnTo>
                    <a:pt x="2067" y="732"/>
                  </a:lnTo>
                  <a:lnTo>
                    <a:pt x="2093" y="752"/>
                  </a:lnTo>
                  <a:lnTo>
                    <a:pt x="2115" y="767"/>
                  </a:lnTo>
                  <a:lnTo>
                    <a:pt x="2116" y="769"/>
                  </a:lnTo>
                  <a:lnTo>
                    <a:pt x="2118" y="772"/>
                  </a:lnTo>
                  <a:lnTo>
                    <a:pt x="2120" y="782"/>
                  </a:lnTo>
                  <a:lnTo>
                    <a:pt x="2121" y="784"/>
                  </a:lnTo>
                  <a:lnTo>
                    <a:pt x="2124" y="801"/>
                  </a:lnTo>
                  <a:lnTo>
                    <a:pt x="2127" y="817"/>
                  </a:lnTo>
                  <a:lnTo>
                    <a:pt x="2131" y="833"/>
                  </a:lnTo>
                  <a:lnTo>
                    <a:pt x="2135" y="850"/>
                  </a:lnTo>
                  <a:lnTo>
                    <a:pt x="2138" y="866"/>
                  </a:lnTo>
                  <a:lnTo>
                    <a:pt x="2142" y="882"/>
                  </a:lnTo>
                  <a:lnTo>
                    <a:pt x="2146" y="899"/>
                  </a:lnTo>
                  <a:lnTo>
                    <a:pt x="2149" y="915"/>
                  </a:lnTo>
                  <a:lnTo>
                    <a:pt x="2152" y="932"/>
                  </a:lnTo>
                  <a:lnTo>
                    <a:pt x="2156" y="948"/>
                  </a:lnTo>
                  <a:lnTo>
                    <a:pt x="2160" y="963"/>
                  </a:lnTo>
                  <a:lnTo>
                    <a:pt x="2163" y="980"/>
                  </a:lnTo>
                  <a:lnTo>
                    <a:pt x="2167" y="996"/>
                  </a:lnTo>
                  <a:lnTo>
                    <a:pt x="2171" y="1012"/>
                  </a:lnTo>
                  <a:lnTo>
                    <a:pt x="2174" y="1029"/>
                  </a:lnTo>
                  <a:lnTo>
                    <a:pt x="2177" y="1044"/>
                  </a:lnTo>
                  <a:lnTo>
                    <a:pt x="2149" y="1061"/>
                  </a:lnTo>
                  <a:lnTo>
                    <a:pt x="2151" y="1065"/>
                  </a:lnTo>
                  <a:lnTo>
                    <a:pt x="2159" y="1075"/>
                  </a:lnTo>
                  <a:lnTo>
                    <a:pt x="2165" y="1083"/>
                  </a:lnTo>
                  <a:lnTo>
                    <a:pt x="2181" y="1107"/>
                  </a:lnTo>
                  <a:lnTo>
                    <a:pt x="2196" y="1136"/>
                  </a:lnTo>
                  <a:lnTo>
                    <a:pt x="2206" y="1170"/>
                  </a:lnTo>
                  <a:lnTo>
                    <a:pt x="2209" y="1181"/>
                  </a:lnTo>
                  <a:lnTo>
                    <a:pt x="0" y="1181"/>
                  </a:lnTo>
                  <a:lnTo>
                    <a:pt x="4" y="1178"/>
                  </a:lnTo>
                  <a:lnTo>
                    <a:pt x="5" y="1177"/>
                  </a:lnTo>
                  <a:lnTo>
                    <a:pt x="13" y="1169"/>
                  </a:lnTo>
                  <a:lnTo>
                    <a:pt x="18" y="1167"/>
                  </a:lnTo>
                  <a:lnTo>
                    <a:pt x="24" y="1167"/>
                  </a:lnTo>
                  <a:lnTo>
                    <a:pt x="29" y="1168"/>
                  </a:lnTo>
                  <a:lnTo>
                    <a:pt x="32" y="1168"/>
                  </a:lnTo>
                  <a:lnTo>
                    <a:pt x="35" y="1168"/>
                  </a:lnTo>
                  <a:lnTo>
                    <a:pt x="37" y="1167"/>
                  </a:lnTo>
                  <a:lnTo>
                    <a:pt x="51" y="1167"/>
                  </a:lnTo>
                  <a:lnTo>
                    <a:pt x="63" y="1156"/>
                  </a:lnTo>
                  <a:lnTo>
                    <a:pt x="77" y="1149"/>
                  </a:lnTo>
                  <a:lnTo>
                    <a:pt x="87" y="1148"/>
                  </a:lnTo>
                  <a:lnTo>
                    <a:pt x="101" y="1149"/>
                  </a:lnTo>
                  <a:lnTo>
                    <a:pt x="123" y="1159"/>
                  </a:lnTo>
                  <a:lnTo>
                    <a:pt x="134" y="1148"/>
                  </a:lnTo>
                  <a:lnTo>
                    <a:pt x="151" y="1146"/>
                  </a:lnTo>
                  <a:lnTo>
                    <a:pt x="169" y="1141"/>
                  </a:lnTo>
                  <a:lnTo>
                    <a:pt x="188" y="1139"/>
                  </a:lnTo>
                  <a:lnTo>
                    <a:pt x="206" y="1139"/>
                  </a:lnTo>
                  <a:lnTo>
                    <a:pt x="222" y="1139"/>
                  </a:lnTo>
                  <a:lnTo>
                    <a:pt x="236" y="1137"/>
                  </a:lnTo>
                  <a:lnTo>
                    <a:pt x="253" y="1135"/>
                  </a:lnTo>
                  <a:lnTo>
                    <a:pt x="257" y="1147"/>
                  </a:lnTo>
                  <a:lnTo>
                    <a:pt x="267" y="1152"/>
                  </a:lnTo>
                  <a:lnTo>
                    <a:pt x="280" y="1147"/>
                  </a:lnTo>
                  <a:lnTo>
                    <a:pt x="293" y="1130"/>
                  </a:lnTo>
                  <a:lnTo>
                    <a:pt x="305" y="1112"/>
                  </a:lnTo>
                  <a:lnTo>
                    <a:pt x="313" y="1094"/>
                  </a:lnTo>
                  <a:lnTo>
                    <a:pt x="326" y="1082"/>
                  </a:lnTo>
                  <a:lnTo>
                    <a:pt x="339" y="1072"/>
                  </a:lnTo>
                  <a:lnTo>
                    <a:pt x="352" y="1060"/>
                  </a:lnTo>
                  <a:lnTo>
                    <a:pt x="364" y="1052"/>
                  </a:lnTo>
                  <a:lnTo>
                    <a:pt x="376" y="1044"/>
                  </a:lnTo>
                  <a:lnTo>
                    <a:pt x="396" y="1036"/>
                  </a:lnTo>
                  <a:lnTo>
                    <a:pt x="413" y="1022"/>
                  </a:lnTo>
                  <a:lnTo>
                    <a:pt x="427" y="1004"/>
                  </a:lnTo>
                  <a:lnTo>
                    <a:pt x="440" y="996"/>
                  </a:lnTo>
                  <a:lnTo>
                    <a:pt x="454" y="992"/>
                  </a:lnTo>
                  <a:lnTo>
                    <a:pt x="473" y="991"/>
                  </a:lnTo>
                  <a:lnTo>
                    <a:pt x="494" y="986"/>
                  </a:lnTo>
                  <a:lnTo>
                    <a:pt x="518" y="974"/>
                  </a:lnTo>
                  <a:lnTo>
                    <a:pt x="517" y="964"/>
                  </a:lnTo>
                  <a:lnTo>
                    <a:pt x="516" y="956"/>
                  </a:lnTo>
                  <a:lnTo>
                    <a:pt x="523" y="949"/>
                  </a:lnTo>
                  <a:lnTo>
                    <a:pt x="530" y="937"/>
                  </a:lnTo>
                  <a:lnTo>
                    <a:pt x="523" y="927"/>
                  </a:lnTo>
                  <a:lnTo>
                    <a:pt x="523" y="924"/>
                  </a:lnTo>
                  <a:lnTo>
                    <a:pt x="522" y="921"/>
                  </a:lnTo>
                  <a:lnTo>
                    <a:pt x="521" y="918"/>
                  </a:lnTo>
                  <a:lnTo>
                    <a:pt x="520" y="917"/>
                  </a:lnTo>
                  <a:lnTo>
                    <a:pt x="515" y="915"/>
                  </a:lnTo>
                  <a:lnTo>
                    <a:pt x="513" y="912"/>
                  </a:lnTo>
                  <a:lnTo>
                    <a:pt x="510" y="907"/>
                  </a:lnTo>
                  <a:lnTo>
                    <a:pt x="508" y="905"/>
                  </a:lnTo>
                  <a:lnTo>
                    <a:pt x="506" y="905"/>
                  </a:lnTo>
                  <a:lnTo>
                    <a:pt x="504" y="906"/>
                  </a:lnTo>
                  <a:lnTo>
                    <a:pt x="500" y="909"/>
                  </a:lnTo>
                  <a:lnTo>
                    <a:pt x="498" y="910"/>
                  </a:lnTo>
                  <a:lnTo>
                    <a:pt x="495" y="909"/>
                  </a:lnTo>
                  <a:lnTo>
                    <a:pt x="494" y="908"/>
                  </a:lnTo>
                  <a:lnTo>
                    <a:pt x="493" y="906"/>
                  </a:lnTo>
                  <a:lnTo>
                    <a:pt x="494" y="903"/>
                  </a:lnTo>
                  <a:lnTo>
                    <a:pt x="497" y="899"/>
                  </a:lnTo>
                  <a:lnTo>
                    <a:pt x="497" y="895"/>
                  </a:lnTo>
                  <a:lnTo>
                    <a:pt x="496" y="884"/>
                  </a:lnTo>
                  <a:lnTo>
                    <a:pt x="497" y="882"/>
                  </a:lnTo>
                  <a:lnTo>
                    <a:pt x="499" y="880"/>
                  </a:lnTo>
                  <a:lnTo>
                    <a:pt x="506" y="874"/>
                  </a:lnTo>
                  <a:lnTo>
                    <a:pt x="515" y="874"/>
                  </a:lnTo>
                  <a:lnTo>
                    <a:pt x="516" y="835"/>
                  </a:lnTo>
                  <a:lnTo>
                    <a:pt x="525" y="831"/>
                  </a:lnTo>
                  <a:lnTo>
                    <a:pt x="531" y="831"/>
                  </a:lnTo>
                  <a:lnTo>
                    <a:pt x="536" y="831"/>
                  </a:lnTo>
                  <a:lnTo>
                    <a:pt x="572" y="825"/>
                  </a:lnTo>
                  <a:lnTo>
                    <a:pt x="600" y="816"/>
                  </a:lnTo>
                  <a:lnTo>
                    <a:pt x="622" y="813"/>
                  </a:lnTo>
                  <a:lnTo>
                    <a:pt x="616" y="799"/>
                  </a:lnTo>
                  <a:lnTo>
                    <a:pt x="607" y="776"/>
                  </a:lnTo>
                  <a:lnTo>
                    <a:pt x="615" y="772"/>
                  </a:lnTo>
                  <a:lnTo>
                    <a:pt x="638" y="769"/>
                  </a:lnTo>
                  <a:lnTo>
                    <a:pt x="661" y="763"/>
                  </a:lnTo>
                  <a:lnTo>
                    <a:pt x="678" y="764"/>
                  </a:lnTo>
                  <a:lnTo>
                    <a:pt x="686" y="764"/>
                  </a:lnTo>
                  <a:lnTo>
                    <a:pt x="696" y="765"/>
                  </a:lnTo>
                  <a:lnTo>
                    <a:pt x="705" y="765"/>
                  </a:lnTo>
                  <a:lnTo>
                    <a:pt x="716" y="766"/>
                  </a:lnTo>
                  <a:lnTo>
                    <a:pt x="726" y="766"/>
                  </a:lnTo>
                  <a:lnTo>
                    <a:pt x="738" y="767"/>
                  </a:lnTo>
                  <a:lnTo>
                    <a:pt x="748" y="767"/>
                  </a:lnTo>
                  <a:lnTo>
                    <a:pt x="760" y="768"/>
                  </a:lnTo>
                  <a:lnTo>
                    <a:pt x="769" y="768"/>
                  </a:lnTo>
                  <a:lnTo>
                    <a:pt x="779" y="769"/>
                  </a:lnTo>
                  <a:lnTo>
                    <a:pt x="789" y="769"/>
                  </a:lnTo>
                  <a:lnTo>
                    <a:pt x="796" y="769"/>
                  </a:lnTo>
                  <a:lnTo>
                    <a:pt x="802" y="770"/>
                  </a:lnTo>
                  <a:lnTo>
                    <a:pt x="807" y="770"/>
                  </a:lnTo>
                  <a:lnTo>
                    <a:pt x="810" y="770"/>
                  </a:lnTo>
                  <a:lnTo>
                    <a:pt x="811" y="770"/>
                  </a:lnTo>
                  <a:lnTo>
                    <a:pt x="820" y="771"/>
                  </a:lnTo>
                  <a:lnTo>
                    <a:pt x="825" y="769"/>
                  </a:lnTo>
                  <a:lnTo>
                    <a:pt x="828" y="764"/>
                  </a:lnTo>
                  <a:lnTo>
                    <a:pt x="827" y="761"/>
                  </a:lnTo>
                  <a:lnTo>
                    <a:pt x="825" y="759"/>
                  </a:lnTo>
                  <a:lnTo>
                    <a:pt x="823" y="758"/>
                  </a:lnTo>
                  <a:lnTo>
                    <a:pt x="820" y="758"/>
                  </a:lnTo>
                  <a:lnTo>
                    <a:pt x="815" y="760"/>
                  </a:lnTo>
                  <a:lnTo>
                    <a:pt x="813" y="760"/>
                  </a:lnTo>
                  <a:lnTo>
                    <a:pt x="812" y="757"/>
                  </a:lnTo>
                  <a:lnTo>
                    <a:pt x="813" y="756"/>
                  </a:lnTo>
                  <a:lnTo>
                    <a:pt x="815" y="755"/>
                  </a:lnTo>
                  <a:lnTo>
                    <a:pt x="816" y="754"/>
                  </a:lnTo>
                  <a:lnTo>
                    <a:pt x="817" y="753"/>
                  </a:lnTo>
                  <a:lnTo>
                    <a:pt x="817" y="752"/>
                  </a:lnTo>
                  <a:lnTo>
                    <a:pt x="817" y="751"/>
                  </a:lnTo>
                  <a:lnTo>
                    <a:pt x="817" y="749"/>
                  </a:lnTo>
                  <a:lnTo>
                    <a:pt x="819" y="735"/>
                  </a:lnTo>
                  <a:lnTo>
                    <a:pt x="821" y="729"/>
                  </a:lnTo>
                  <a:lnTo>
                    <a:pt x="822" y="727"/>
                  </a:lnTo>
                  <a:lnTo>
                    <a:pt x="824" y="724"/>
                  </a:lnTo>
                  <a:lnTo>
                    <a:pt x="827" y="723"/>
                  </a:lnTo>
                  <a:lnTo>
                    <a:pt x="832" y="722"/>
                  </a:lnTo>
                  <a:lnTo>
                    <a:pt x="836" y="720"/>
                  </a:lnTo>
                  <a:lnTo>
                    <a:pt x="840" y="717"/>
                  </a:lnTo>
                  <a:lnTo>
                    <a:pt x="848" y="708"/>
                  </a:lnTo>
                  <a:lnTo>
                    <a:pt x="846" y="705"/>
                  </a:lnTo>
                  <a:lnTo>
                    <a:pt x="811" y="678"/>
                  </a:lnTo>
                  <a:lnTo>
                    <a:pt x="803" y="675"/>
                  </a:lnTo>
                  <a:lnTo>
                    <a:pt x="798" y="672"/>
                  </a:lnTo>
                  <a:lnTo>
                    <a:pt x="782" y="643"/>
                  </a:lnTo>
                  <a:lnTo>
                    <a:pt x="787" y="639"/>
                  </a:lnTo>
                  <a:lnTo>
                    <a:pt x="788" y="638"/>
                  </a:lnTo>
                  <a:lnTo>
                    <a:pt x="789" y="636"/>
                  </a:lnTo>
                  <a:lnTo>
                    <a:pt x="789" y="635"/>
                  </a:lnTo>
                  <a:lnTo>
                    <a:pt x="789" y="633"/>
                  </a:lnTo>
                  <a:lnTo>
                    <a:pt x="789" y="630"/>
                  </a:lnTo>
                  <a:lnTo>
                    <a:pt x="789" y="626"/>
                  </a:lnTo>
                  <a:lnTo>
                    <a:pt x="789" y="624"/>
                  </a:lnTo>
                  <a:lnTo>
                    <a:pt x="787" y="622"/>
                  </a:lnTo>
                  <a:lnTo>
                    <a:pt x="783" y="619"/>
                  </a:lnTo>
                  <a:lnTo>
                    <a:pt x="780" y="616"/>
                  </a:lnTo>
                  <a:lnTo>
                    <a:pt x="777" y="612"/>
                  </a:lnTo>
                  <a:lnTo>
                    <a:pt x="775" y="607"/>
                  </a:lnTo>
                  <a:lnTo>
                    <a:pt x="773" y="603"/>
                  </a:lnTo>
                  <a:lnTo>
                    <a:pt x="766" y="597"/>
                  </a:lnTo>
                  <a:lnTo>
                    <a:pt x="766" y="592"/>
                  </a:lnTo>
                  <a:lnTo>
                    <a:pt x="766" y="576"/>
                  </a:lnTo>
                  <a:lnTo>
                    <a:pt x="767" y="573"/>
                  </a:lnTo>
                  <a:lnTo>
                    <a:pt x="768" y="569"/>
                  </a:lnTo>
                  <a:lnTo>
                    <a:pt x="771" y="561"/>
                  </a:lnTo>
                  <a:lnTo>
                    <a:pt x="773" y="558"/>
                  </a:lnTo>
                  <a:lnTo>
                    <a:pt x="775" y="553"/>
                  </a:lnTo>
                  <a:lnTo>
                    <a:pt x="774" y="548"/>
                  </a:lnTo>
                  <a:lnTo>
                    <a:pt x="768" y="535"/>
                  </a:lnTo>
                  <a:lnTo>
                    <a:pt x="767" y="533"/>
                  </a:lnTo>
                  <a:lnTo>
                    <a:pt x="765" y="531"/>
                  </a:lnTo>
                  <a:lnTo>
                    <a:pt x="761" y="530"/>
                  </a:lnTo>
                  <a:lnTo>
                    <a:pt x="759" y="528"/>
                  </a:lnTo>
                  <a:lnTo>
                    <a:pt x="758" y="526"/>
                  </a:lnTo>
                  <a:lnTo>
                    <a:pt x="759" y="523"/>
                  </a:lnTo>
                  <a:lnTo>
                    <a:pt x="760" y="522"/>
                  </a:lnTo>
                  <a:lnTo>
                    <a:pt x="761" y="522"/>
                  </a:lnTo>
                  <a:lnTo>
                    <a:pt x="763" y="520"/>
                  </a:lnTo>
                  <a:lnTo>
                    <a:pt x="764" y="517"/>
                  </a:lnTo>
                  <a:lnTo>
                    <a:pt x="764" y="516"/>
                  </a:lnTo>
                  <a:lnTo>
                    <a:pt x="762" y="511"/>
                  </a:lnTo>
                  <a:lnTo>
                    <a:pt x="761" y="503"/>
                  </a:lnTo>
                  <a:lnTo>
                    <a:pt x="762" y="496"/>
                  </a:lnTo>
                  <a:lnTo>
                    <a:pt x="767" y="471"/>
                  </a:lnTo>
                  <a:lnTo>
                    <a:pt x="767" y="469"/>
                  </a:lnTo>
                  <a:lnTo>
                    <a:pt x="767" y="467"/>
                  </a:lnTo>
                  <a:lnTo>
                    <a:pt x="766" y="465"/>
                  </a:lnTo>
                  <a:lnTo>
                    <a:pt x="758" y="437"/>
                  </a:lnTo>
                  <a:lnTo>
                    <a:pt x="755" y="430"/>
                  </a:lnTo>
                  <a:lnTo>
                    <a:pt x="750" y="424"/>
                  </a:lnTo>
                  <a:lnTo>
                    <a:pt x="764" y="407"/>
                  </a:lnTo>
                  <a:lnTo>
                    <a:pt x="762" y="407"/>
                  </a:lnTo>
                  <a:lnTo>
                    <a:pt x="757" y="405"/>
                  </a:lnTo>
                  <a:lnTo>
                    <a:pt x="743" y="390"/>
                  </a:lnTo>
                  <a:lnTo>
                    <a:pt x="743" y="387"/>
                  </a:lnTo>
                  <a:lnTo>
                    <a:pt x="750" y="376"/>
                  </a:lnTo>
                  <a:lnTo>
                    <a:pt x="753" y="369"/>
                  </a:lnTo>
                  <a:lnTo>
                    <a:pt x="754" y="368"/>
                  </a:lnTo>
                  <a:lnTo>
                    <a:pt x="755" y="368"/>
                  </a:lnTo>
                  <a:lnTo>
                    <a:pt x="753" y="365"/>
                  </a:lnTo>
                  <a:lnTo>
                    <a:pt x="740" y="356"/>
                  </a:lnTo>
                  <a:lnTo>
                    <a:pt x="735" y="352"/>
                  </a:lnTo>
                  <a:lnTo>
                    <a:pt x="728" y="348"/>
                  </a:lnTo>
                  <a:lnTo>
                    <a:pt x="726" y="346"/>
                  </a:lnTo>
                  <a:lnTo>
                    <a:pt x="726" y="343"/>
                  </a:lnTo>
                  <a:lnTo>
                    <a:pt x="726" y="342"/>
                  </a:lnTo>
                  <a:lnTo>
                    <a:pt x="725" y="340"/>
                  </a:lnTo>
                  <a:lnTo>
                    <a:pt x="723" y="339"/>
                  </a:lnTo>
                  <a:lnTo>
                    <a:pt x="719" y="338"/>
                  </a:lnTo>
                  <a:lnTo>
                    <a:pt x="714" y="336"/>
                  </a:lnTo>
                  <a:lnTo>
                    <a:pt x="710" y="332"/>
                  </a:lnTo>
                  <a:lnTo>
                    <a:pt x="705" y="328"/>
                  </a:lnTo>
                  <a:lnTo>
                    <a:pt x="701" y="327"/>
                  </a:lnTo>
                  <a:lnTo>
                    <a:pt x="699" y="323"/>
                  </a:lnTo>
                  <a:lnTo>
                    <a:pt x="698" y="319"/>
                  </a:lnTo>
                  <a:lnTo>
                    <a:pt x="697" y="314"/>
                  </a:lnTo>
                  <a:lnTo>
                    <a:pt x="700" y="313"/>
                  </a:lnTo>
                  <a:lnTo>
                    <a:pt x="701" y="313"/>
                  </a:lnTo>
                  <a:lnTo>
                    <a:pt x="702" y="313"/>
                  </a:lnTo>
                  <a:lnTo>
                    <a:pt x="702" y="314"/>
                  </a:lnTo>
                  <a:lnTo>
                    <a:pt x="706" y="312"/>
                  </a:lnTo>
                  <a:lnTo>
                    <a:pt x="711" y="313"/>
                  </a:lnTo>
                  <a:lnTo>
                    <a:pt x="715" y="315"/>
                  </a:lnTo>
                  <a:lnTo>
                    <a:pt x="720" y="316"/>
                  </a:lnTo>
                  <a:lnTo>
                    <a:pt x="727" y="315"/>
                  </a:lnTo>
                  <a:lnTo>
                    <a:pt x="730" y="316"/>
                  </a:lnTo>
                  <a:lnTo>
                    <a:pt x="731" y="316"/>
                  </a:lnTo>
                  <a:lnTo>
                    <a:pt x="732" y="316"/>
                  </a:lnTo>
                  <a:lnTo>
                    <a:pt x="735" y="314"/>
                  </a:lnTo>
                  <a:lnTo>
                    <a:pt x="746" y="310"/>
                  </a:lnTo>
                  <a:lnTo>
                    <a:pt x="749" y="308"/>
                  </a:lnTo>
                  <a:lnTo>
                    <a:pt x="750" y="308"/>
                  </a:lnTo>
                  <a:lnTo>
                    <a:pt x="754" y="308"/>
                  </a:lnTo>
                  <a:lnTo>
                    <a:pt x="756" y="307"/>
                  </a:lnTo>
                  <a:lnTo>
                    <a:pt x="758" y="306"/>
                  </a:lnTo>
                  <a:lnTo>
                    <a:pt x="762" y="301"/>
                  </a:lnTo>
                  <a:lnTo>
                    <a:pt x="770" y="298"/>
                  </a:lnTo>
                  <a:lnTo>
                    <a:pt x="771" y="297"/>
                  </a:lnTo>
                  <a:lnTo>
                    <a:pt x="772" y="294"/>
                  </a:lnTo>
                  <a:lnTo>
                    <a:pt x="788" y="282"/>
                  </a:lnTo>
                  <a:lnTo>
                    <a:pt x="790" y="281"/>
                  </a:lnTo>
                  <a:lnTo>
                    <a:pt x="802" y="279"/>
                  </a:lnTo>
                  <a:lnTo>
                    <a:pt x="806" y="278"/>
                  </a:lnTo>
                  <a:lnTo>
                    <a:pt x="807" y="277"/>
                  </a:lnTo>
                  <a:lnTo>
                    <a:pt x="810" y="273"/>
                  </a:lnTo>
                  <a:lnTo>
                    <a:pt x="812" y="272"/>
                  </a:lnTo>
                  <a:lnTo>
                    <a:pt x="814" y="271"/>
                  </a:lnTo>
                  <a:lnTo>
                    <a:pt x="816" y="268"/>
                  </a:lnTo>
                  <a:lnTo>
                    <a:pt x="818" y="266"/>
                  </a:lnTo>
                  <a:lnTo>
                    <a:pt x="819" y="264"/>
                  </a:lnTo>
                  <a:lnTo>
                    <a:pt x="821" y="257"/>
                  </a:lnTo>
                  <a:lnTo>
                    <a:pt x="822" y="254"/>
                  </a:lnTo>
                  <a:lnTo>
                    <a:pt x="823" y="251"/>
                  </a:lnTo>
                  <a:lnTo>
                    <a:pt x="828" y="239"/>
                  </a:lnTo>
                  <a:lnTo>
                    <a:pt x="829" y="238"/>
                  </a:lnTo>
                  <a:lnTo>
                    <a:pt x="831" y="238"/>
                  </a:lnTo>
                  <a:lnTo>
                    <a:pt x="834" y="237"/>
                  </a:lnTo>
                  <a:lnTo>
                    <a:pt x="837" y="232"/>
                  </a:lnTo>
                  <a:lnTo>
                    <a:pt x="838" y="231"/>
                  </a:lnTo>
                  <a:lnTo>
                    <a:pt x="841" y="228"/>
                  </a:lnTo>
                  <a:lnTo>
                    <a:pt x="845" y="225"/>
                  </a:lnTo>
                  <a:lnTo>
                    <a:pt x="847" y="222"/>
                  </a:lnTo>
                  <a:lnTo>
                    <a:pt x="848" y="221"/>
                  </a:lnTo>
                  <a:lnTo>
                    <a:pt x="853" y="220"/>
                  </a:lnTo>
                  <a:lnTo>
                    <a:pt x="855" y="218"/>
                  </a:lnTo>
                  <a:lnTo>
                    <a:pt x="857" y="217"/>
                  </a:lnTo>
                  <a:lnTo>
                    <a:pt x="859" y="215"/>
                  </a:lnTo>
                  <a:lnTo>
                    <a:pt x="861" y="214"/>
                  </a:lnTo>
                  <a:lnTo>
                    <a:pt x="863" y="214"/>
                  </a:lnTo>
                  <a:lnTo>
                    <a:pt x="864" y="216"/>
                  </a:lnTo>
                  <a:lnTo>
                    <a:pt x="866" y="216"/>
                  </a:lnTo>
                  <a:lnTo>
                    <a:pt x="871" y="213"/>
                  </a:lnTo>
                  <a:lnTo>
                    <a:pt x="874" y="208"/>
                  </a:lnTo>
                  <a:lnTo>
                    <a:pt x="877" y="207"/>
                  </a:lnTo>
                  <a:lnTo>
                    <a:pt x="878" y="208"/>
                  </a:lnTo>
                  <a:lnTo>
                    <a:pt x="879" y="209"/>
                  </a:lnTo>
                  <a:lnTo>
                    <a:pt x="880" y="210"/>
                  </a:lnTo>
                  <a:lnTo>
                    <a:pt x="882" y="211"/>
                  </a:lnTo>
                  <a:lnTo>
                    <a:pt x="882" y="211"/>
                  </a:lnTo>
                  <a:lnTo>
                    <a:pt x="885" y="212"/>
                  </a:lnTo>
                  <a:lnTo>
                    <a:pt x="887" y="212"/>
                  </a:lnTo>
                  <a:lnTo>
                    <a:pt x="888" y="212"/>
                  </a:lnTo>
                  <a:lnTo>
                    <a:pt x="889" y="213"/>
                  </a:lnTo>
                  <a:lnTo>
                    <a:pt x="889" y="214"/>
                  </a:lnTo>
                  <a:lnTo>
                    <a:pt x="891" y="215"/>
                  </a:lnTo>
                  <a:lnTo>
                    <a:pt x="892" y="216"/>
                  </a:lnTo>
                  <a:lnTo>
                    <a:pt x="897" y="215"/>
                  </a:lnTo>
                  <a:lnTo>
                    <a:pt x="899" y="215"/>
                  </a:lnTo>
                  <a:lnTo>
                    <a:pt x="902" y="213"/>
                  </a:lnTo>
                  <a:lnTo>
                    <a:pt x="904" y="212"/>
                  </a:lnTo>
                  <a:lnTo>
                    <a:pt x="905" y="208"/>
                  </a:lnTo>
                  <a:lnTo>
                    <a:pt x="906" y="208"/>
                  </a:lnTo>
                  <a:lnTo>
                    <a:pt x="908" y="208"/>
                  </a:lnTo>
                  <a:lnTo>
                    <a:pt x="909" y="208"/>
                  </a:lnTo>
                  <a:lnTo>
                    <a:pt x="911" y="208"/>
                  </a:lnTo>
                  <a:lnTo>
                    <a:pt x="912" y="206"/>
                  </a:lnTo>
                  <a:lnTo>
                    <a:pt x="918" y="194"/>
                  </a:lnTo>
                  <a:lnTo>
                    <a:pt x="918" y="192"/>
                  </a:lnTo>
                  <a:lnTo>
                    <a:pt x="918" y="191"/>
                  </a:lnTo>
                  <a:lnTo>
                    <a:pt x="917" y="190"/>
                  </a:lnTo>
                  <a:lnTo>
                    <a:pt x="917" y="189"/>
                  </a:lnTo>
                  <a:lnTo>
                    <a:pt x="918" y="189"/>
                  </a:lnTo>
                  <a:lnTo>
                    <a:pt x="918" y="188"/>
                  </a:lnTo>
                  <a:lnTo>
                    <a:pt x="919" y="189"/>
                  </a:lnTo>
                  <a:lnTo>
                    <a:pt x="920" y="189"/>
                  </a:lnTo>
                  <a:lnTo>
                    <a:pt x="920" y="190"/>
                  </a:lnTo>
                  <a:lnTo>
                    <a:pt x="922" y="189"/>
                  </a:lnTo>
                  <a:lnTo>
                    <a:pt x="924" y="190"/>
                  </a:lnTo>
                  <a:lnTo>
                    <a:pt x="926" y="190"/>
                  </a:lnTo>
                  <a:lnTo>
                    <a:pt x="930" y="188"/>
                  </a:lnTo>
                  <a:lnTo>
                    <a:pt x="934" y="187"/>
                  </a:lnTo>
                  <a:lnTo>
                    <a:pt x="935" y="188"/>
                  </a:lnTo>
                  <a:lnTo>
                    <a:pt x="936" y="189"/>
                  </a:lnTo>
                  <a:lnTo>
                    <a:pt x="937" y="190"/>
                  </a:lnTo>
                  <a:lnTo>
                    <a:pt x="939" y="190"/>
                  </a:lnTo>
                  <a:lnTo>
                    <a:pt x="940" y="191"/>
                  </a:lnTo>
                  <a:lnTo>
                    <a:pt x="940" y="192"/>
                  </a:lnTo>
                  <a:lnTo>
                    <a:pt x="940" y="194"/>
                  </a:lnTo>
                  <a:lnTo>
                    <a:pt x="940" y="196"/>
                  </a:lnTo>
                  <a:lnTo>
                    <a:pt x="942" y="199"/>
                  </a:lnTo>
                  <a:lnTo>
                    <a:pt x="945" y="200"/>
                  </a:lnTo>
                  <a:lnTo>
                    <a:pt x="954" y="202"/>
                  </a:lnTo>
                  <a:lnTo>
                    <a:pt x="960" y="205"/>
                  </a:lnTo>
                  <a:lnTo>
                    <a:pt x="962" y="205"/>
                  </a:lnTo>
                  <a:lnTo>
                    <a:pt x="964" y="205"/>
                  </a:lnTo>
                  <a:lnTo>
                    <a:pt x="968" y="204"/>
                  </a:lnTo>
                  <a:lnTo>
                    <a:pt x="974" y="201"/>
                  </a:lnTo>
                  <a:lnTo>
                    <a:pt x="978" y="197"/>
                  </a:lnTo>
                  <a:lnTo>
                    <a:pt x="982" y="193"/>
                  </a:lnTo>
                  <a:lnTo>
                    <a:pt x="987" y="184"/>
                  </a:lnTo>
                  <a:lnTo>
                    <a:pt x="988" y="180"/>
                  </a:lnTo>
                  <a:lnTo>
                    <a:pt x="993" y="170"/>
                  </a:lnTo>
                  <a:lnTo>
                    <a:pt x="994" y="166"/>
                  </a:lnTo>
                  <a:lnTo>
                    <a:pt x="994" y="164"/>
                  </a:lnTo>
                  <a:lnTo>
                    <a:pt x="994" y="163"/>
                  </a:lnTo>
                  <a:lnTo>
                    <a:pt x="995" y="163"/>
                  </a:lnTo>
                  <a:lnTo>
                    <a:pt x="997" y="162"/>
                  </a:lnTo>
                  <a:lnTo>
                    <a:pt x="997" y="162"/>
                  </a:lnTo>
                  <a:lnTo>
                    <a:pt x="1003" y="155"/>
                  </a:lnTo>
                  <a:lnTo>
                    <a:pt x="1005" y="154"/>
                  </a:lnTo>
                  <a:lnTo>
                    <a:pt x="1014" y="151"/>
                  </a:lnTo>
                  <a:lnTo>
                    <a:pt x="1015" y="150"/>
                  </a:lnTo>
                  <a:lnTo>
                    <a:pt x="1016" y="149"/>
                  </a:lnTo>
                  <a:lnTo>
                    <a:pt x="1019" y="147"/>
                  </a:lnTo>
                  <a:lnTo>
                    <a:pt x="1020" y="146"/>
                  </a:lnTo>
                  <a:lnTo>
                    <a:pt x="1020" y="144"/>
                  </a:lnTo>
                  <a:lnTo>
                    <a:pt x="1020" y="141"/>
                  </a:lnTo>
                  <a:lnTo>
                    <a:pt x="1021" y="139"/>
                  </a:lnTo>
                  <a:lnTo>
                    <a:pt x="1023" y="138"/>
                  </a:lnTo>
                  <a:lnTo>
                    <a:pt x="1026" y="137"/>
                  </a:lnTo>
                  <a:lnTo>
                    <a:pt x="1032" y="137"/>
                  </a:lnTo>
                  <a:lnTo>
                    <a:pt x="1035" y="136"/>
                  </a:lnTo>
                  <a:lnTo>
                    <a:pt x="1037" y="136"/>
                  </a:lnTo>
                  <a:lnTo>
                    <a:pt x="1039" y="134"/>
                  </a:lnTo>
                  <a:lnTo>
                    <a:pt x="1048" y="127"/>
                  </a:lnTo>
                  <a:lnTo>
                    <a:pt x="1053" y="126"/>
                  </a:lnTo>
                  <a:lnTo>
                    <a:pt x="1055" y="124"/>
                  </a:lnTo>
                  <a:lnTo>
                    <a:pt x="1057" y="122"/>
                  </a:lnTo>
                  <a:lnTo>
                    <a:pt x="1059" y="120"/>
                  </a:lnTo>
                  <a:lnTo>
                    <a:pt x="1062" y="120"/>
                  </a:lnTo>
                  <a:lnTo>
                    <a:pt x="1071" y="119"/>
                  </a:lnTo>
                  <a:lnTo>
                    <a:pt x="1073" y="119"/>
                  </a:lnTo>
                  <a:lnTo>
                    <a:pt x="1075" y="118"/>
                  </a:lnTo>
                  <a:lnTo>
                    <a:pt x="1079" y="114"/>
                  </a:lnTo>
                  <a:lnTo>
                    <a:pt x="1087" y="112"/>
                  </a:lnTo>
                  <a:lnTo>
                    <a:pt x="1089" y="111"/>
                  </a:lnTo>
                  <a:lnTo>
                    <a:pt x="1090" y="110"/>
                  </a:lnTo>
                  <a:lnTo>
                    <a:pt x="1093" y="108"/>
                  </a:lnTo>
                  <a:lnTo>
                    <a:pt x="1094" y="107"/>
                  </a:lnTo>
                  <a:lnTo>
                    <a:pt x="1095" y="105"/>
                  </a:lnTo>
                  <a:lnTo>
                    <a:pt x="1095" y="104"/>
                  </a:lnTo>
                  <a:lnTo>
                    <a:pt x="1096" y="102"/>
                  </a:lnTo>
                  <a:lnTo>
                    <a:pt x="1097" y="101"/>
                  </a:lnTo>
                  <a:lnTo>
                    <a:pt x="1099" y="100"/>
                  </a:lnTo>
                  <a:lnTo>
                    <a:pt x="1105" y="99"/>
                  </a:lnTo>
                  <a:lnTo>
                    <a:pt x="1110" y="95"/>
                  </a:lnTo>
                  <a:lnTo>
                    <a:pt x="1118" y="95"/>
                  </a:lnTo>
                  <a:lnTo>
                    <a:pt x="1121" y="94"/>
                  </a:lnTo>
                  <a:lnTo>
                    <a:pt x="1127" y="91"/>
                  </a:lnTo>
                  <a:lnTo>
                    <a:pt x="1130" y="91"/>
                  </a:lnTo>
                  <a:lnTo>
                    <a:pt x="1135" y="91"/>
                  </a:lnTo>
                  <a:lnTo>
                    <a:pt x="1137" y="91"/>
                  </a:lnTo>
                  <a:lnTo>
                    <a:pt x="1140" y="90"/>
                  </a:lnTo>
                  <a:lnTo>
                    <a:pt x="1148" y="86"/>
                  </a:lnTo>
                  <a:lnTo>
                    <a:pt x="1150" y="85"/>
                  </a:lnTo>
                  <a:lnTo>
                    <a:pt x="1153" y="86"/>
                  </a:lnTo>
                  <a:lnTo>
                    <a:pt x="1158" y="88"/>
                  </a:lnTo>
                  <a:lnTo>
                    <a:pt x="1161" y="89"/>
                  </a:lnTo>
                  <a:lnTo>
                    <a:pt x="1164" y="88"/>
                  </a:lnTo>
                  <a:lnTo>
                    <a:pt x="1169" y="87"/>
                  </a:lnTo>
                  <a:lnTo>
                    <a:pt x="1192" y="85"/>
                  </a:lnTo>
                  <a:lnTo>
                    <a:pt x="1194" y="85"/>
                  </a:lnTo>
                  <a:lnTo>
                    <a:pt x="1196" y="85"/>
                  </a:lnTo>
                  <a:lnTo>
                    <a:pt x="1199" y="84"/>
                  </a:lnTo>
                  <a:lnTo>
                    <a:pt x="1200" y="84"/>
                  </a:lnTo>
                  <a:lnTo>
                    <a:pt x="1201" y="84"/>
                  </a:lnTo>
                  <a:lnTo>
                    <a:pt x="1204" y="85"/>
                  </a:lnTo>
                  <a:lnTo>
                    <a:pt x="1205" y="85"/>
                  </a:lnTo>
                  <a:lnTo>
                    <a:pt x="1212" y="83"/>
                  </a:lnTo>
                  <a:lnTo>
                    <a:pt x="1219" y="83"/>
                  </a:lnTo>
                  <a:lnTo>
                    <a:pt x="1225" y="84"/>
                  </a:lnTo>
                  <a:lnTo>
                    <a:pt x="1227" y="84"/>
                  </a:lnTo>
                  <a:lnTo>
                    <a:pt x="1237" y="83"/>
                  </a:lnTo>
                  <a:lnTo>
                    <a:pt x="1269" y="73"/>
                  </a:lnTo>
                  <a:lnTo>
                    <a:pt x="1272" y="72"/>
                  </a:lnTo>
                  <a:lnTo>
                    <a:pt x="1274" y="72"/>
                  </a:lnTo>
                  <a:lnTo>
                    <a:pt x="1277" y="72"/>
                  </a:lnTo>
                  <a:lnTo>
                    <a:pt x="1279" y="74"/>
                  </a:lnTo>
                  <a:lnTo>
                    <a:pt x="1280" y="75"/>
                  </a:lnTo>
                  <a:lnTo>
                    <a:pt x="1280" y="77"/>
                  </a:lnTo>
                  <a:lnTo>
                    <a:pt x="1281" y="78"/>
                  </a:lnTo>
                  <a:lnTo>
                    <a:pt x="1282" y="78"/>
                  </a:lnTo>
                  <a:lnTo>
                    <a:pt x="1284" y="79"/>
                  </a:lnTo>
                  <a:lnTo>
                    <a:pt x="1286" y="79"/>
                  </a:lnTo>
                  <a:lnTo>
                    <a:pt x="1288" y="80"/>
                  </a:lnTo>
                  <a:lnTo>
                    <a:pt x="1306" y="78"/>
                  </a:lnTo>
                  <a:lnTo>
                    <a:pt x="1310" y="77"/>
                  </a:lnTo>
                  <a:lnTo>
                    <a:pt x="1321" y="67"/>
                  </a:lnTo>
                  <a:lnTo>
                    <a:pt x="1330" y="63"/>
                  </a:lnTo>
                  <a:lnTo>
                    <a:pt x="1333" y="60"/>
                  </a:lnTo>
                  <a:lnTo>
                    <a:pt x="1336" y="56"/>
                  </a:lnTo>
                  <a:lnTo>
                    <a:pt x="1337" y="54"/>
                  </a:lnTo>
                  <a:lnTo>
                    <a:pt x="1341" y="50"/>
                  </a:lnTo>
                  <a:lnTo>
                    <a:pt x="1347" y="45"/>
                  </a:lnTo>
                  <a:lnTo>
                    <a:pt x="1353" y="43"/>
                  </a:lnTo>
                  <a:lnTo>
                    <a:pt x="1354" y="44"/>
                  </a:lnTo>
                  <a:lnTo>
                    <a:pt x="1358" y="44"/>
                  </a:lnTo>
                  <a:lnTo>
                    <a:pt x="1362" y="47"/>
                  </a:lnTo>
                  <a:lnTo>
                    <a:pt x="1366" y="51"/>
                  </a:lnTo>
                  <a:lnTo>
                    <a:pt x="1368" y="54"/>
                  </a:lnTo>
                  <a:lnTo>
                    <a:pt x="1373" y="56"/>
                  </a:lnTo>
                  <a:lnTo>
                    <a:pt x="1378" y="55"/>
                  </a:lnTo>
                  <a:lnTo>
                    <a:pt x="1379" y="55"/>
                  </a:lnTo>
                  <a:lnTo>
                    <a:pt x="1383" y="53"/>
                  </a:lnTo>
                  <a:lnTo>
                    <a:pt x="1384" y="51"/>
                  </a:lnTo>
                  <a:lnTo>
                    <a:pt x="1385" y="48"/>
                  </a:lnTo>
                  <a:lnTo>
                    <a:pt x="1385" y="44"/>
                  </a:lnTo>
                  <a:lnTo>
                    <a:pt x="1386" y="44"/>
                  </a:lnTo>
                  <a:lnTo>
                    <a:pt x="1394" y="48"/>
                  </a:lnTo>
                  <a:lnTo>
                    <a:pt x="1399" y="49"/>
                  </a:lnTo>
                  <a:lnTo>
                    <a:pt x="1414" y="50"/>
                  </a:lnTo>
                  <a:lnTo>
                    <a:pt x="1416" y="50"/>
                  </a:lnTo>
                  <a:lnTo>
                    <a:pt x="1421" y="48"/>
                  </a:lnTo>
                  <a:lnTo>
                    <a:pt x="1424" y="48"/>
                  </a:lnTo>
                  <a:lnTo>
                    <a:pt x="1425" y="47"/>
                  </a:lnTo>
                  <a:lnTo>
                    <a:pt x="1426" y="46"/>
                  </a:lnTo>
                  <a:lnTo>
                    <a:pt x="1427" y="45"/>
                  </a:lnTo>
                  <a:lnTo>
                    <a:pt x="1428" y="45"/>
                  </a:lnTo>
                  <a:lnTo>
                    <a:pt x="1429" y="44"/>
                  </a:lnTo>
                  <a:lnTo>
                    <a:pt x="1432" y="45"/>
                  </a:lnTo>
                  <a:lnTo>
                    <a:pt x="1434" y="45"/>
                  </a:lnTo>
                  <a:lnTo>
                    <a:pt x="1437" y="42"/>
                  </a:lnTo>
                  <a:lnTo>
                    <a:pt x="1445" y="34"/>
                  </a:lnTo>
                  <a:lnTo>
                    <a:pt x="1450" y="32"/>
                  </a:lnTo>
                  <a:lnTo>
                    <a:pt x="1460" y="28"/>
                  </a:lnTo>
                  <a:lnTo>
                    <a:pt x="1466" y="28"/>
                  </a:lnTo>
                  <a:lnTo>
                    <a:pt x="1471" y="29"/>
                  </a:lnTo>
                  <a:lnTo>
                    <a:pt x="1476" y="32"/>
                  </a:lnTo>
                  <a:lnTo>
                    <a:pt x="1478" y="32"/>
                  </a:lnTo>
                  <a:lnTo>
                    <a:pt x="1479" y="32"/>
                  </a:lnTo>
                  <a:lnTo>
                    <a:pt x="1481" y="31"/>
                  </a:lnTo>
                  <a:lnTo>
                    <a:pt x="1486" y="31"/>
                  </a:lnTo>
                  <a:lnTo>
                    <a:pt x="1487" y="31"/>
                  </a:lnTo>
                  <a:lnTo>
                    <a:pt x="1493" y="32"/>
                  </a:lnTo>
                  <a:lnTo>
                    <a:pt x="1495" y="33"/>
                  </a:lnTo>
                  <a:lnTo>
                    <a:pt x="1501" y="30"/>
                  </a:lnTo>
                  <a:lnTo>
                    <a:pt x="1503" y="30"/>
                  </a:lnTo>
                  <a:lnTo>
                    <a:pt x="1504" y="30"/>
                  </a:lnTo>
                  <a:lnTo>
                    <a:pt x="1506" y="32"/>
                  </a:lnTo>
                  <a:lnTo>
                    <a:pt x="1508" y="32"/>
                  </a:lnTo>
                  <a:lnTo>
                    <a:pt x="1510" y="32"/>
                  </a:lnTo>
                  <a:lnTo>
                    <a:pt x="1513" y="29"/>
                  </a:lnTo>
                  <a:lnTo>
                    <a:pt x="1515" y="29"/>
                  </a:lnTo>
                  <a:lnTo>
                    <a:pt x="1517" y="29"/>
                  </a:lnTo>
                  <a:lnTo>
                    <a:pt x="1521" y="30"/>
                  </a:lnTo>
                  <a:lnTo>
                    <a:pt x="1523" y="31"/>
                  </a:lnTo>
                  <a:lnTo>
                    <a:pt x="1537" y="29"/>
                  </a:lnTo>
                  <a:lnTo>
                    <a:pt x="1539" y="29"/>
                  </a:lnTo>
                  <a:lnTo>
                    <a:pt x="1541" y="30"/>
                  </a:lnTo>
                  <a:lnTo>
                    <a:pt x="1543" y="30"/>
                  </a:lnTo>
                  <a:lnTo>
                    <a:pt x="1544" y="31"/>
                  </a:lnTo>
                  <a:lnTo>
                    <a:pt x="1546" y="32"/>
                  </a:lnTo>
                  <a:lnTo>
                    <a:pt x="1550" y="32"/>
                  </a:lnTo>
                  <a:lnTo>
                    <a:pt x="1551" y="33"/>
                  </a:lnTo>
                  <a:lnTo>
                    <a:pt x="1555" y="31"/>
                  </a:lnTo>
                  <a:lnTo>
                    <a:pt x="1556" y="31"/>
                  </a:lnTo>
                  <a:lnTo>
                    <a:pt x="1560" y="31"/>
                  </a:lnTo>
                  <a:lnTo>
                    <a:pt x="1570" y="32"/>
                  </a:lnTo>
                  <a:lnTo>
                    <a:pt x="1579" y="31"/>
                  </a:lnTo>
                  <a:lnTo>
                    <a:pt x="1581" y="31"/>
                  </a:lnTo>
                  <a:lnTo>
                    <a:pt x="1601" y="39"/>
                  </a:lnTo>
                  <a:lnTo>
                    <a:pt x="1604" y="42"/>
                  </a:lnTo>
                  <a:lnTo>
                    <a:pt x="1605" y="43"/>
                  </a:lnTo>
                  <a:lnTo>
                    <a:pt x="1606" y="43"/>
                  </a:lnTo>
                  <a:lnTo>
                    <a:pt x="1608" y="43"/>
                  </a:lnTo>
                  <a:lnTo>
                    <a:pt x="1609" y="43"/>
                  </a:lnTo>
                  <a:lnTo>
                    <a:pt x="1610" y="44"/>
                  </a:lnTo>
                  <a:lnTo>
                    <a:pt x="1611" y="46"/>
                  </a:lnTo>
                  <a:lnTo>
                    <a:pt x="1612" y="47"/>
                  </a:lnTo>
                  <a:lnTo>
                    <a:pt x="1614" y="48"/>
                  </a:lnTo>
                  <a:lnTo>
                    <a:pt x="1617" y="49"/>
                  </a:lnTo>
                  <a:lnTo>
                    <a:pt x="1619" y="49"/>
                  </a:lnTo>
                  <a:lnTo>
                    <a:pt x="1621" y="49"/>
                  </a:lnTo>
                  <a:lnTo>
                    <a:pt x="1619" y="57"/>
                  </a:lnTo>
                  <a:lnTo>
                    <a:pt x="1620" y="59"/>
                  </a:lnTo>
                  <a:lnTo>
                    <a:pt x="1623" y="62"/>
                  </a:lnTo>
                  <a:lnTo>
                    <a:pt x="1638" y="69"/>
                  </a:lnTo>
                  <a:lnTo>
                    <a:pt x="1642" y="71"/>
                  </a:lnTo>
                  <a:lnTo>
                    <a:pt x="1646" y="71"/>
                  </a:lnTo>
                  <a:lnTo>
                    <a:pt x="1655" y="69"/>
                  </a:lnTo>
                  <a:lnTo>
                    <a:pt x="1662" y="67"/>
                  </a:lnTo>
                  <a:lnTo>
                    <a:pt x="1663" y="67"/>
                  </a:lnTo>
                  <a:lnTo>
                    <a:pt x="1666" y="67"/>
                  </a:lnTo>
                  <a:lnTo>
                    <a:pt x="1667" y="67"/>
                  </a:lnTo>
                  <a:lnTo>
                    <a:pt x="1668" y="65"/>
                  </a:lnTo>
                  <a:lnTo>
                    <a:pt x="1669" y="64"/>
                  </a:lnTo>
                  <a:lnTo>
                    <a:pt x="1675" y="62"/>
                  </a:lnTo>
                  <a:lnTo>
                    <a:pt x="1677" y="60"/>
                  </a:lnTo>
                  <a:lnTo>
                    <a:pt x="1679" y="55"/>
                  </a:lnTo>
                  <a:lnTo>
                    <a:pt x="1681" y="52"/>
                  </a:lnTo>
                  <a:lnTo>
                    <a:pt x="1683" y="50"/>
                  </a:lnTo>
                  <a:lnTo>
                    <a:pt x="1685" y="49"/>
                  </a:lnTo>
                  <a:lnTo>
                    <a:pt x="1690" y="47"/>
                  </a:lnTo>
                  <a:lnTo>
                    <a:pt x="1693" y="46"/>
                  </a:lnTo>
                  <a:lnTo>
                    <a:pt x="1697" y="42"/>
                  </a:lnTo>
                  <a:lnTo>
                    <a:pt x="1701" y="41"/>
                  </a:lnTo>
                  <a:lnTo>
                    <a:pt x="1704" y="41"/>
                  </a:lnTo>
                  <a:lnTo>
                    <a:pt x="1712" y="42"/>
                  </a:lnTo>
                  <a:lnTo>
                    <a:pt x="1717" y="42"/>
                  </a:lnTo>
                  <a:lnTo>
                    <a:pt x="1738" y="37"/>
                  </a:lnTo>
                  <a:lnTo>
                    <a:pt x="1758" y="30"/>
                  </a:lnTo>
                  <a:lnTo>
                    <a:pt x="1764" y="27"/>
                  </a:lnTo>
                  <a:lnTo>
                    <a:pt x="1766" y="23"/>
                  </a:lnTo>
                  <a:lnTo>
                    <a:pt x="1767" y="20"/>
                  </a:lnTo>
                  <a:lnTo>
                    <a:pt x="1766" y="17"/>
                  </a:lnTo>
                  <a:lnTo>
                    <a:pt x="1766" y="14"/>
                  </a:lnTo>
                  <a:lnTo>
                    <a:pt x="1768" y="11"/>
                  </a:lnTo>
                  <a:lnTo>
                    <a:pt x="1769" y="10"/>
                  </a:lnTo>
                  <a:lnTo>
                    <a:pt x="1774" y="7"/>
                  </a:lnTo>
                  <a:lnTo>
                    <a:pt x="1776" y="5"/>
                  </a:lnTo>
                  <a:lnTo>
                    <a:pt x="1777" y="4"/>
                  </a:lnTo>
                  <a:lnTo>
                    <a:pt x="1781" y="1"/>
                  </a:lnTo>
                  <a:lnTo>
                    <a:pt x="1786" y="0"/>
                  </a:lnTo>
                  <a:lnTo>
                    <a:pt x="1792" y="0"/>
                  </a:lnTo>
                  <a:lnTo>
                    <a:pt x="1798" y="1"/>
                  </a:lnTo>
                  <a:lnTo>
                    <a:pt x="1802" y="5"/>
                  </a:lnTo>
                  <a:lnTo>
                    <a:pt x="1803" y="5"/>
                  </a:lnTo>
                  <a:lnTo>
                    <a:pt x="1803" y="7"/>
                  </a:lnTo>
                  <a:lnTo>
                    <a:pt x="1803" y="8"/>
                  </a:lnTo>
                  <a:lnTo>
                    <a:pt x="1804" y="8"/>
                  </a:lnTo>
                  <a:lnTo>
                    <a:pt x="1804" y="8"/>
                  </a:lnTo>
                  <a:lnTo>
                    <a:pt x="1806" y="10"/>
                  </a:lnTo>
                  <a:lnTo>
                    <a:pt x="1807" y="16"/>
                  </a:lnTo>
                  <a:lnTo>
                    <a:pt x="1809" y="19"/>
                  </a:lnTo>
                  <a:lnTo>
                    <a:pt x="1811" y="18"/>
                  </a:lnTo>
                  <a:lnTo>
                    <a:pt x="1814" y="19"/>
                  </a:lnTo>
                  <a:lnTo>
                    <a:pt x="1816" y="20"/>
                  </a:lnTo>
                  <a:lnTo>
                    <a:pt x="1819" y="21"/>
                  </a:lnTo>
                  <a:lnTo>
                    <a:pt x="1838" y="22"/>
                  </a:lnTo>
                  <a:lnTo>
                    <a:pt x="1839" y="22"/>
                  </a:lnTo>
                  <a:lnTo>
                    <a:pt x="1842" y="24"/>
                  </a:lnTo>
                  <a:lnTo>
                    <a:pt x="1844" y="26"/>
                  </a:lnTo>
                  <a:lnTo>
                    <a:pt x="1845" y="28"/>
                  </a:lnTo>
                  <a:lnTo>
                    <a:pt x="1845" y="30"/>
                  </a:lnTo>
                  <a:lnTo>
                    <a:pt x="1849" y="32"/>
                  </a:lnTo>
                  <a:lnTo>
                    <a:pt x="1853" y="32"/>
                  </a:lnTo>
                  <a:lnTo>
                    <a:pt x="1857" y="32"/>
                  </a:lnTo>
                  <a:lnTo>
                    <a:pt x="1868" y="28"/>
                  </a:lnTo>
                  <a:lnTo>
                    <a:pt x="1872" y="26"/>
                  </a:lnTo>
                  <a:lnTo>
                    <a:pt x="1874" y="27"/>
                  </a:lnTo>
                  <a:lnTo>
                    <a:pt x="1877" y="28"/>
                  </a:lnTo>
                  <a:lnTo>
                    <a:pt x="1880" y="28"/>
                  </a:lnTo>
                  <a:lnTo>
                    <a:pt x="1881" y="27"/>
                  </a:lnTo>
                  <a:lnTo>
                    <a:pt x="1882" y="25"/>
                  </a:lnTo>
                  <a:lnTo>
                    <a:pt x="1888" y="21"/>
                  </a:lnTo>
                  <a:lnTo>
                    <a:pt x="1890" y="20"/>
                  </a:lnTo>
                  <a:lnTo>
                    <a:pt x="1890" y="19"/>
                  </a:lnTo>
                  <a:lnTo>
                    <a:pt x="1891" y="17"/>
                  </a:lnTo>
                  <a:lnTo>
                    <a:pt x="1892" y="15"/>
                  </a:lnTo>
                  <a:lnTo>
                    <a:pt x="1893" y="13"/>
                  </a:lnTo>
                  <a:lnTo>
                    <a:pt x="1893" y="12"/>
                  </a:lnTo>
                  <a:lnTo>
                    <a:pt x="1892" y="10"/>
                  </a:lnTo>
                  <a:lnTo>
                    <a:pt x="1887" y="6"/>
                  </a:lnTo>
                  <a:lnTo>
                    <a:pt x="1883" y="2"/>
                  </a:lnTo>
                  <a:lnTo>
                    <a:pt x="1883" y="1"/>
                  </a:lnTo>
                  <a:lnTo>
                    <a:pt x="1884" y="1"/>
                  </a:lnTo>
                  <a:lnTo>
                    <a:pt x="1887" y="0"/>
                  </a:lnTo>
                  <a:lnTo>
                    <a:pt x="1888" y="0"/>
                  </a:lnTo>
                  <a:lnTo>
                    <a:pt x="1890" y="1"/>
                  </a:lnTo>
                  <a:lnTo>
                    <a:pt x="1892" y="2"/>
                  </a:lnTo>
                  <a:lnTo>
                    <a:pt x="1893" y="2"/>
                  </a:lnTo>
                  <a:lnTo>
                    <a:pt x="1894" y="3"/>
                  </a:lnTo>
                  <a:lnTo>
                    <a:pt x="1895" y="3"/>
                  </a:lnTo>
                  <a:lnTo>
                    <a:pt x="1895" y="4"/>
                  </a:lnTo>
                  <a:lnTo>
                    <a:pt x="1896" y="3"/>
                  </a:lnTo>
                  <a:lnTo>
                    <a:pt x="1897" y="2"/>
                  </a:lnTo>
                  <a:lnTo>
                    <a:pt x="1897" y="1"/>
                  </a:lnTo>
                  <a:lnTo>
                    <a:pt x="1898" y="2"/>
                  </a:lnTo>
                  <a:lnTo>
                    <a:pt x="1901" y="3"/>
                  </a:lnTo>
                  <a:lnTo>
                    <a:pt x="1902" y="4"/>
                  </a:lnTo>
                  <a:lnTo>
                    <a:pt x="1903" y="3"/>
                  </a:lnTo>
                  <a:lnTo>
                    <a:pt x="1907" y="1"/>
                  </a:lnTo>
                  <a:lnTo>
                    <a:pt x="1908" y="1"/>
                  </a:lnTo>
                  <a:lnTo>
                    <a:pt x="1909" y="2"/>
                  </a:lnTo>
                  <a:lnTo>
                    <a:pt x="1910" y="4"/>
                  </a:lnTo>
                  <a:lnTo>
                    <a:pt x="1910" y="6"/>
                  </a:lnTo>
                  <a:lnTo>
                    <a:pt x="1911" y="7"/>
                  </a:lnTo>
                  <a:lnTo>
                    <a:pt x="1913" y="7"/>
                  </a:lnTo>
                  <a:lnTo>
                    <a:pt x="1916" y="7"/>
                  </a:lnTo>
                  <a:lnTo>
                    <a:pt x="1917" y="7"/>
                  </a:lnTo>
                  <a:lnTo>
                    <a:pt x="1918" y="8"/>
                  </a:lnTo>
                  <a:lnTo>
                    <a:pt x="1920" y="7"/>
                  </a:lnTo>
                  <a:lnTo>
                    <a:pt x="1921" y="6"/>
                  </a:lnTo>
                  <a:lnTo>
                    <a:pt x="1926" y="9"/>
                  </a:lnTo>
                  <a:lnTo>
                    <a:pt x="1930" y="13"/>
                  </a:lnTo>
                  <a:lnTo>
                    <a:pt x="1934" y="16"/>
                  </a:lnTo>
                  <a:lnTo>
                    <a:pt x="1940" y="17"/>
                  </a:lnTo>
                  <a:lnTo>
                    <a:pt x="1942" y="17"/>
                  </a:lnTo>
                  <a:lnTo>
                    <a:pt x="1943" y="16"/>
                  </a:lnTo>
                  <a:lnTo>
                    <a:pt x="1943" y="16"/>
                  </a:lnTo>
                  <a:lnTo>
                    <a:pt x="1945" y="16"/>
                  </a:lnTo>
                  <a:lnTo>
                    <a:pt x="1946" y="17"/>
                  </a:lnTo>
                  <a:lnTo>
                    <a:pt x="1948" y="18"/>
                  </a:lnTo>
                  <a:lnTo>
                    <a:pt x="1949" y="19"/>
                  </a:lnTo>
                  <a:lnTo>
                    <a:pt x="1950" y="20"/>
                  </a:lnTo>
                  <a:lnTo>
                    <a:pt x="1956" y="20"/>
                  </a:lnTo>
                  <a:lnTo>
                    <a:pt x="1957" y="19"/>
                  </a:lnTo>
                  <a:lnTo>
                    <a:pt x="1960" y="16"/>
                  </a:lnTo>
                  <a:lnTo>
                    <a:pt x="1961" y="15"/>
                  </a:lnTo>
                  <a:lnTo>
                    <a:pt x="1960" y="19"/>
                  </a:lnTo>
                  <a:lnTo>
                    <a:pt x="1958" y="22"/>
                  </a:lnTo>
                  <a:lnTo>
                    <a:pt x="1958" y="25"/>
                  </a:lnTo>
                  <a:lnTo>
                    <a:pt x="1960" y="28"/>
                  </a:lnTo>
                  <a:lnTo>
                    <a:pt x="1958" y="32"/>
                  </a:lnTo>
                  <a:lnTo>
                    <a:pt x="1962" y="35"/>
                  </a:lnTo>
                  <a:lnTo>
                    <a:pt x="1969" y="37"/>
                  </a:lnTo>
                  <a:lnTo>
                    <a:pt x="1974" y="38"/>
                  </a:lnTo>
                  <a:lnTo>
                    <a:pt x="1992" y="33"/>
                  </a:lnTo>
                  <a:lnTo>
                    <a:pt x="1995" y="33"/>
                  </a:lnTo>
                  <a:lnTo>
                    <a:pt x="1998" y="30"/>
                  </a:lnTo>
                  <a:lnTo>
                    <a:pt x="2015" y="21"/>
                  </a:lnTo>
                  <a:lnTo>
                    <a:pt x="2018" y="23"/>
                  </a:lnTo>
                  <a:lnTo>
                    <a:pt x="2020" y="25"/>
                  </a:lnTo>
                  <a:lnTo>
                    <a:pt x="2022" y="26"/>
                  </a:lnTo>
                  <a:lnTo>
                    <a:pt x="2028" y="26"/>
                  </a:lnTo>
                  <a:lnTo>
                    <a:pt x="2031" y="26"/>
                  </a:lnTo>
                  <a:lnTo>
                    <a:pt x="2034" y="28"/>
                  </a:lnTo>
                  <a:lnTo>
                    <a:pt x="2035" y="27"/>
                  </a:lnTo>
                  <a:lnTo>
                    <a:pt x="2036" y="28"/>
                  </a:lnTo>
                  <a:lnTo>
                    <a:pt x="2038" y="29"/>
                  </a:lnTo>
                  <a:lnTo>
                    <a:pt x="2040" y="30"/>
                  </a:lnTo>
                  <a:lnTo>
                    <a:pt x="2044" y="30"/>
                  </a:lnTo>
                  <a:lnTo>
                    <a:pt x="2049" y="30"/>
                  </a:lnTo>
                  <a:lnTo>
                    <a:pt x="2062" y="24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" name="Freeform 113">
              <a:extLst>
                <a:ext uri="{FF2B5EF4-FFF2-40B4-BE49-F238E27FC236}">
                  <a16:creationId xmlns:a16="http://schemas.microsoft.com/office/drawing/2014/main" id="{22A8FAD6-A2FE-6FAD-3A38-44324F1339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4363" y="1600200"/>
              <a:ext cx="658813" cy="1354138"/>
            </a:xfrm>
            <a:custGeom>
              <a:avLst/>
              <a:gdLst>
                <a:gd name="T0" fmla="*/ 56 w 415"/>
                <a:gd name="T1" fmla="*/ 554 h 853"/>
                <a:gd name="T2" fmla="*/ 167 w 415"/>
                <a:gd name="T3" fmla="*/ 16 h 853"/>
                <a:gd name="T4" fmla="*/ 161 w 415"/>
                <a:gd name="T5" fmla="*/ 49 h 853"/>
                <a:gd name="T6" fmla="*/ 198 w 415"/>
                <a:gd name="T7" fmla="*/ 44 h 853"/>
                <a:gd name="T8" fmla="*/ 229 w 415"/>
                <a:gd name="T9" fmla="*/ 46 h 853"/>
                <a:gd name="T10" fmla="*/ 250 w 415"/>
                <a:gd name="T11" fmla="*/ 49 h 853"/>
                <a:gd name="T12" fmla="*/ 287 w 415"/>
                <a:gd name="T13" fmla="*/ 47 h 853"/>
                <a:gd name="T14" fmla="*/ 316 w 415"/>
                <a:gd name="T15" fmla="*/ 32 h 853"/>
                <a:gd name="T16" fmla="*/ 367 w 415"/>
                <a:gd name="T17" fmla="*/ 34 h 853"/>
                <a:gd name="T18" fmla="*/ 370 w 415"/>
                <a:gd name="T19" fmla="*/ 75 h 853"/>
                <a:gd name="T20" fmla="*/ 411 w 415"/>
                <a:gd name="T21" fmla="*/ 95 h 853"/>
                <a:gd name="T22" fmla="*/ 393 w 415"/>
                <a:gd name="T23" fmla="*/ 130 h 853"/>
                <a:gd name="T24" fmla="*/ 353 w 415"/>
                <a:gd name="T25" fmla="*/ 159 h 853"/>
                <a:gd name="T26" fmla="*/ 322 w 415"/>
                <a:gd name="T27" fmla="*/ 193 h 853"/>
                <a:gd name="T28" fmla="*/ 336 w 415"/>
                <a:gd name="T29" fmla="*/ 227 h 853"/>
                <a:gd name="T30" fmla="*/ 334 w 415"/>
                <a:gd name="T31" fmla="*/ 269 h 853"/>
                <a:gd name="T32" fmla="*/ 331 w 415"/>
                <a:gd name="T33" fmla="*/ 313 h 853"/>
                <a:gd name="T34" fmla="*/ 310 w 415"/>
                <a:gd name="T35" fmla="*/ 332 h 853"/>
                <a:gd name="T36" fmla="*/ 327 w 415"/>
                <a:gd name="T37" fmla="*/ 369 h 853"/>
                <a:gd name="T38" fmla="*/ 315 w 415"/>
                <a:gd name="T39" fmla="*/ 395 h 853"/>
                <a:gd name="T40" fmla="*/ 285 w 415"/>
                <a:gd name="T41" fmla="*/ 414 h 853"/>
                <a:gd name="T42" fmla="*/ 265 w 415"/>
                <a:gd name="T43" fmla="*/ 446 h 853"/>
                <a:gd name="T44" fmla="*/ 281 w 415"/>
                <a:gd name="T45" fmla="*/ 485 h 853"/>
                <a:gd name="T46" fmla="*/ 300 w 415"/>
                <a:gd name="T47" fmla="*/ 509 h 853"/>
                <a:gd name="T48" fmla="*/ 309 w 415"/>
                <a:gd name="T49" fmla="*/ 539 h 853"/>
                <a:gd name="T50" fmla="*/ 288 w 415"/>
                <a:gd name="T51" fmla="*/ 562 h 853"/>
                <a:gd name="T52" fmla="*/ 280 w 415"/>
                <a:gd name="T53" fmla="*/ 590 h 853"/>
                <a:gd name="T54" fmla="*/ 291 w 415"/>
                <a:gd name="T55" fmla="*/ 641 h 853"/>
                <a:gd name="T56" fmla="*/ 321 w 415"/>
                <a:gd name="T57" fmla="*/ 657 h 853"/>
                <a:gd name="T58" fmla="*/ 294 w 415"/>
                <a:gd name="T59" fmla="*/ 688 h 853"/>
                <a:gd name="T60" fmla="*/ 276 w 415"/>
                <a:gd name="T61" fmla="*/ 712 h 853"/>
                <a:gd name="T62" fmla="*/ 248 w 415"/>
                <a:gd name="T63" fmla="*/ 759 h 853"/>
                <a:gd name="T64" fmla="*/ 260 w 415"/>
                <a:gd name="T65" fmla="*/ 798 h 853"/>
                <a:gd name="T66" fmla="*/ 253 w 415"/>
                <a:gd name="T67" fmla="*/ 819 h 853"/>
                <a:gd name="T68" fmla="*/ 193 w 415"/>
                <a:gd name="T69" fmla="*/ 847 h 853"/>
                <a:gd name="T70" fmla="*/ 143 w 415"/>
                <a:gd name="T71" fmla="*/ 832 h 853"/>
                <a:gd name="T72" fmla="*/ 88 w 415"/>
                <a:gd name="T73" fmla="*/ 838 h 853"/>
                <a:gd name="T74" fmla="*/ 63 w 415"/>
                <a:gd name="T75" fmla="*/ 840 h 853"/>
                <a:gd name="T76" fmla="*/ 84 w 415"/>
                <a:gd name="T77" fmla="*/ 787 h 853"/>
                <a:gd name="T78" fmla="*/ 94 w 415"/>
                <a:gd name="T79" fmla="*/ 731 h 853"/>
                <a:gd name="T80" fmla="*/ 79 w 415"/>
                <a:gd name="T81" fmla="*/ 693 h 853"/>
                <a:gd name="T82" fmla="*/ 75 w 415"/>
                <a:gd name="T83" fmla="*/ 609 h 853"/>
                <a:gd name="T84" fmla="*/ 94 w 415"/>
                <a:gd name="T85" fmla="*/ 608 h 853"/>
                <a:gd name="T86" fmla="*/ 90 w 415"/>
                <a:gd name="T87" fmla="*/ 609 h 853"/>
                <a:gd name="T88" fmla="*/ 34 w 415"/>
                <a:gd name="T89" fmla="*/ 620 h 853"/>
                <a:gd name="T90" fmla="*/ 47 w 415"/>
                <a:gd name="T91" fmla="*/ 580 h 853"/>
                <a:gd name="T92" fmla="*/ 70 w 415"/>
                <a:gd name="T93" fmla="*/ 562 h 853"/>
                <a:gd name="T94" fmla="*/ 83 w 415"/>
                <a:gd name="T95" fmla="*/ 519 h 853"/>
                <a:gd name="T96" fmla="*/ 49 w 415"/>
                <a:gd name="T97" fmla="*/ 557 h 853"/>
                <a:gd name="T98" fmla="*/ 1 w 415"/>
                <a:gd name="T99" fmla="*/ 574 h 853"/>
                <a:gd name="T100" fmla="*/ 16 w 415"/>
                <a:gd name="T101" fmla="*/ 500 h 853"/>
                <a:gd name="T102" fmla="*/ 36 w 415"/>
                <a:gd name="T103" fmla="*/ 459 h 853"/>
                <a:gd name="T104" fmla="*/ 53 w 415"/>
                <a:gd name="T105" fmla="*/ 421 h 853"/>
                <a:gd name="T106" fmla="*/ 74 w 415"/>
                <a:gd name="T107" fmla="*/ 332 h 853"/>
                <a:gd name="T108" fmla="*/ 102 w 415"/>
                <a:gd name="T109" fmla="*/ 254 h 853"/>
                <a:gd name="T110" fmla="*/ 105 w 415"/>
                <a:gd name="T111" fmla="*/ 242 h 853"/>
                <a:gd name="T112" fmla="*/ 107 w 415"/>
                <a:gd name="T113" fmla="*/ 222 h 853"/>
                <a:gd name="T114" fmla="*/ 107 w 415"/>
                <a:gd name="T115" fmla="*/ 191 h 853"/>
                <a:gd name="T116" fmla="*/ 94 w 415"/>
                <a:gd name="T117" fmla="*/ 139 h 853"/>
                <a:gd name="T118" fmla="*/ 86 w 415"/>
                <a:gd name="T119" fmla="*/ 95 h 853"/>
                <a:gd name="T120" fmla="*/ 80 w 415"/>
                <a:gd name="T121" fmla="*/ 77 h 853"/>
                <a:gd name="T122" fmla="*/ 105 w 415"/>
                <a:gd name="T123" fmla="*/ 25 h 853"/>
                <a:gd name="T124" fmla="*/ 155 w 415"/>
                <a:gd name="T125" fmla="*/ 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5" h="853">
                  <a:moveTo>
                    <a:pt x="206" y="850"/>
                  </a:moveTo>
                  <a:lnTo>
                    <a:pt x="204" y="852"/>
                  </a:lnTo>
                  <a:lnTo>
                    <a:pt x="201" y="853"/>
                  </a:lnTo>
                  <a:lnTo>
                    <a:pt x="198" y="853"/>
                  </a:lnTo>
                  <a:lnTo>
                    <a:pt x="195" y="852"/>
                  </a:lnTo>
                  <a:lnTo>
                    <a:pt x="195" y="850"/>
                  </a:lnTo>
                  <a:lnTo>
                    <a:pt x="201" y="851"/>
                  </a:lnTo>
                  <a:lnTo>
                    <a:pt x="203" y="850"/>
                  </a:lnTo>
                  <a:lnTo>
                    <a:pt x="206" y="847"/>
                  </a:lnTo>
                  <a:lnTo>
                    <a:pt x="206" y="848"/>
                  </a:lnTo>
                  <a:lnTo>
                    <a:pt x="207" y="848"/>
                  </a:lnTo>
                  <a:lnTo>
                    <a:pt x="207" y="849"/>
                  </a:lnTo>
                  <a:lnTo>
                    <a:pt x="206" y="850"/>
                  </a:lnTo>
                  <a:close/>
                  <a:moveTo>
                    <a:pt x="56" y="554"/>
                  </a:moveTo>
                  <a:lnTo>
                    <a:pt x="54" y="556"/>
                  </a:lnTo>
                  <a:lnTo>
                    <a:pt x="53" y="556"/>
                  </a:lnTo>
                  <a:lnTo>
                    <a:pt x="54" y="553"/>
                  </a:lnTo>
                  <a:lnTo>
                    <a:pt x="55" y="550"/>
                  </a:lnTo>
                  <a:lnTo>
                    <a:pt x="57" y="549"/>
                  </a:lnTo>
                  <a:lnTo>
                    <a:pt x="57" y="548"/>
                  </a:lnTo>
                  <a:lnTo>
                    <a:pt x="58" y="548"/>
                  </a:lnTo>
                  <a:lnTo>
                    <a:pt x="59" y="547"/>
                  </a:lnTo>
                  <a:lnTo>
                    <a:pt x="59" y="548"/>
                  </a:lnTo>
                  <a:lnTo>
                    <a:pt x="58" y="551"/>
                  </a:lnTo>
                  <a:lnTo>
                    <a:pt x="56" y="554"/>
                  </a:lnTo>
                  <a:close/>
                  <a:moveTo>
                    <a:pt x="163" y="15"/>
                  </a:moveTo>
                  <a:lnTo>
                    <a:pt x="165" y="16"/>
                  </a:lnTo>
                  <a:lnTo>
                    <a:pt x="167" y="16"/>
                  </a:lnTo>
                  <a:lnTo>
                    <a:pt x="169" y="15"/>
                  </a:lnTo>
                  <a:lnTo>
                    <a:pt x="172" y="15"/>
                  </a:lnTo>
                  <a:lnTo>
                    <a:pt x="174" y="16"/>
                  </a:lnTo>
                  <a:lnTo>
                    <a:pt x="176" y="18"/>
                  </a:lnTo>
                  <a:lnTo>
                    <a:pt x="177" y="19"/>
                  </a:lnTo>
                  <a:lnTo>
                    <a:pt x="177" y="22"/>
                  </a:lnTo>
                  <a:lnTo>
                    <a:pt x="175" y="25"/>
                  </a:lnTo>
                  <a:lnTo>
                    <a:pt x="173" y="26"/>
                  </a:lnTo>
                  <a:lnTo>
                    <a:pt x="170" y="29"/>
                  </a:lnTo>
                  <a:lnTo>
                    <a:pt x="166" y="33"/>
                  </a:lnTo>
                  <a:lnTo>
                    <a:pt x="161" y="40"/>
                  </a:lnTo>
                  <a:lnTo>
                    <a:pt x="159" y="43"/>
                  </a:lnTo>
                  <a:lnTo>
                    <a:pt x="159" y="46"/>
                  </a:lnTo>
                  <a:lnTo>
                    <a:pt x="161" y="49"/>
                  </a:lnTo>
                  <a:lnTo>
                    <a:pt x="165" y="51"/>
                  </a:lnTo>
                  <a:lnTo>
                    <a:pt x="166" y="52"/>
                  </a:lnTo>
                  <a:lnTo>
                    <a:pt x="167" y="54"/>
                  </a:lnTo>
                  <a:lnTo>
                    <a:pt x="166" y="59"/>
                  </a:lnTo>
                  <a:lnTo>
                    <a:pt x="177" y="60"/>
                  </a:lnTo>
                  <a:lnTo>
                    <a:pt x="182" y="58"/>
                  </a:lnTo>
                  <a:lnTo>
                    <a:pt x="187" y="53"/>
                  </a:lnTo>
                  <a:lnTo>
                    <a:pt x="188" y="51"/>
                  </a:lnTo>
                  <a:lnTo>
                    <a:pt x="190" y="50"/>
                  </a:lnTo>
                  <a:lnTo>
                    <a:pt x="191" y="49"/>
                  </a:lnTo>
                  <a:lnTo>
                    <a:pt x="194" y="49"/>
                  </a:lnTo>
                  <a:lnTo>
                    <a:pt x="196" y="49"/>
                  </a:lnTo>
                  <a:lnTo>
                    <a:pt x="197" y="47"/>
                  </a:lnTo>
                  <a:lnTo>
                    <a:pt x="198" y="44"/>
                  </a:lnTo>
                  <a:lnTo>
                    <a:pt x="198" y="43"/>
                  </a:lnTo>
                  <a:lnTo>
                    <a:pt x="201" y="42"/>
                  </a:lnTo>
                  <a:lnTo>
                    <a:pt x="201" y="45"/>
                  </a:lnTo>
                  <a:lnTo>
                    <a:pt x="201" y="51"/>
                  </a:lnTo>
                  <a:lnTo>
                    <a:pt x="205" y="51"/>
                  </a:lnTo>
                  <a:lnTo>
                    <a:pt x="206" y="50"/>
                  </a:lnTo>
                  <a:lnTo>
                    <a:pt x="207" y="48"/>
                  </a:lnTo>
                  <a:lnTo>
                    <a:pt x="207" y="47"/>
                  </a:lnTo>
                  <a:lnTo>
                    <a:pt x="209" y="47"/>
                  </a:lnTo>
                  <a:lnTo>
                    <a:pt x="212" y="47"/>
                  </a:lnTo>
                  <a:lnTo>
                    <a:pt x="221" y="45"/>
                  </a:lnTo>
                  <a:lnTo>
                    <a:pt x="224" y="43"/>
                  </a:lnTo>
                  <a:lnTo>
                    <a:pt x="225" y="44"/>
                  </a:lnTo>
                  <a:lnTo>
                    <a:pt x="229" y="46"/>
                  </a:lnTo>
                  <a:lnTo>
                    <a:pt x="231" y="48"/>
                  </a:lnTo>
                  <a:lnTo>
                    <a:pt x="238" y="48"/>
                  </a:lnTo>
                  <a:lnTo>
                    <a:pt x="236" y="53"/>
                  </a:lnTo>
                  <a:lnTo>
                    <a:pt x="236" y="55"/>
                  </a:lnTo>
                  <a:lnTo>
                    <a:pt x="239" y="56"/>
                  </a:lnTo>
                  <a:lnTo>
                    <a:pt x="241" y="57"/>
                  </a:lnTo>
                  <a:lnTo>
                    <a:pt x="244" y="56"/>
                  </a:lnTo>
                  <a:lnTo>
                    <a:pt x="246" y="55"/>
                  </a:lnTo>
                  <a:lnTo>
                    <a:pt x="247" y="54"/>
                  </a:lnTo>
                  <a:lnTo>
                    <a:pt x="248" y="52"/>
                  </a:lnTo>
                  <a:lnTo>
                    <a:pt x="248" y="51"/>
                  </a:lnTo>
                  <a:lnTo>
                    <a:pt x="248" y="50"/>
                  </a:lnTo>
                  <a:lnTo>
                    <a:pt x="249" y="49"/>
                  </a:lnTo>
                  <a:lnTo>
                    <a:pt x="250" y="49"/>
                  </a:lnTo>
                  <a:lnTo>
                    <a:pt x="252" y="51"/>
                  </a:lnTo>
                  <a:lnTo>
                    <a:pt x="254" y="51"/>
                  </a:lnTo>
                  <a:lnTo>
                    <a:pt x="255" y="52"/>
                  </a:lnTo>
                  <a:lnTo>
                    <a:pt x="257" y="54"/>
                  </a:lnTo>
                  <a:lnTo>
                    <a:pt x="258" y="57"/>
                  </a:lnTo>
                  <a:lnTo>
                    <a:pt x="259" y="60"/>
                  </a:lnTo>
                  <a:lnTo>
                    <a:pt x="261" y="58"/>
                  </a:lnTo>
                  <a:lnTo>
                    <a:pt x="264" y="55"/>
                  </a:lnTo>
                  <a:lnTo>
                    <a:pt x="266" y="53"/>
                  </a:lnTo>
                  <a:lnTo>
                    <a:pt x="268" y="53"/>
                  </a:lnTo>
                  <a:lnTo>
                    <a:pt x="271" y="53"/>
                  </a:lnTo>
                  <a:lnTo>
                    <a:pt x="274" y="53"/>
                  </a:lnTo>
                  <a:lnTo>
                    <a:pt x="283" y="50"/>
                  </a:lnTo>
                  <a:lnTo>
                    <a:pt x="287" y="47"/>
                  </a:lnTo>
                  <a:lnTo>
                    <a:pt x="289" y="45"/>
                  </a:lnTo>
                  <a:lnTo>
                    <a:pt x="290" y="43"/>
                  </a:lnTo>
                  <a:lnTo>
                    <a:pt x="290" y="41"/>
                  </a:lnTo>
                  <a:lnTo>
                    <a:pt x="290" y="35"/>
                  </a:lnTo>
                  <a:lnTo>
                    <a:pt x="290" y="33"/>
                  </a:lnTo>
                  <a:lnTo>
                    <a:pt x="291" y="32"/>
                  </a:lnTo>
                  <a:lnTo>
                    <a:pt x="293" y="30"/>
                  </a:lnTo>
                  <a:lnTo>
                    <a:pt x="294" y="29"/>
                  </a:lnTo>
                  <a:lnTo>
                    <a:pt x="296" y="29"/>
                  </a:lnTo>
                  <a:lnTo>
                    <a:pt x="300" y="31"/>
                  </a:lnTo>
                  <a:lnTo>
                    <a:pt x="304" y="35"/>
                  </a:lnTo>
                  <a:lnTo>
                    <a:pt x="308" y="37"/>
                  </a:lnTo>
                  <a:lnTo>
                    <a:pt x="313" y="35"/>
                  </a:lnTo>
                  <a:lnTo>
                    <a:pt x="316" y="32"/>
                  </a:lnTo>
                  <a:lnTo>
                    <a:pt x="316" y="33"/>
                  </a:lnTo>
                  <a:lnTo>
                    <a:pt x="318" y="34"/>
                  </a:lnTo>
                  <a:lnTo>
                    <a:pt x="321" y="36"/>
                  </a:lnTo>
                  <a:lnTo>
                    <a:pt x="325" y="37"/>
                  </a:lnTo>
                  <a:lnTo>
                    <a:pt x="333" y="37"/>
                  </a:lnTo>
                  <a:lnTo>
                    <a:pt x="336" y="35"/>
                  </a:lnTo>
                  <a:lnTo>
                    <a:pt x="337" y="29"/>
                  </a:lnTo>
                  <a:lnTo>
                    <a:pt x="340" y="30"/>
                  </a:lnTo>
                  <a:lnTo>
                    <a:pt x="345" y="38"/>
                  </a:lnTo>
                  <a:lnTo>
                    <a:pt x="349" y="39"/>
                  </a:lnTo>
                  <a:lnTo>
                    <a:pt x="358" y="38"/>
                  </a:lnTo>
                  <a:lnTo>
                    <a:pt x="362" y="37"/>
                  </a:lnTo>
                  <a:lnTo>
                    <a:pt x="364" y="33"/>
                  </a:lnTo>
                  <a:lnTo>
                    <a:pt x="367" y="34"/>
                  </a:lnTo>
                  <a:lnTo>
                    <a:pt x="369" y="37"/>
                  </a:lnTo>
                  <a:lnTo>
                    <a:pt x="369" y="40"/>
                  </a:lnTo>
                  <a:lnTo>
                    <a:pt x="368" y="46"/>
                  </a:lnTo>
                  <a:lnTo>
                    <a:pt x="369" y="47"/>
                  </a:lnTo>
                  <a:lnTo>
                    <a:pt x="371" y="48"/>
                  </a:lnTo>
                  <a:lnTo>
                    <a:pt x="375" y="49"/>
                  </a:lnTo>
                  <a:lnTo>
                    <a:pt x="373" y="52"/>
                  </a:lnTo>
                  <a:lnTo>
                    <a:pt x="370" y="67"/>
                  </a:lnTo>
                  <a:lnTo>
                    <a:pt x="369" y="68"/>
                  </a:lnTo>
                  <a:lnTo>
                    <a:pt x="369" y="69"/>
                  </a:lnTo>
                  <a:lnTo>
                    <a:pt x="368" y="70"/>
                  </a:lnTo>
                  <a:lnTo>
                    <a:pt x="368" y="72"/>
                  </a:lnTo>
                  <a:lnTo>
                    <a:pt x="369" y="73"/>
                  </a:lnTo>
                  <a:lnTo>
                    <a:pt x="370" y="75"/>
                  </a:lnTo>
                  <a:lnTo>
                    <a:pt x="370" y="78"/>
                  </a:lnTo>
                  <a:lnTo>
                    <a:pt x="371" y="82"/>
                  </a:lnTo>
                  <a:lnTo>
                    <a:pt x="372" y="85"/>
                  </a:lnTo>
                  <a:lnTo>
                    <a:pt x="376" y="86"/>
                  </a:lnTo>
                  <a:lnTo>
                    <a:pt x="378" y="86"/>
                  </a:lnTo>
                  <a:lnTo>
                    <a:pt x="380" y="85"/>
                  </a:lnTo>
                  <a:lnTo>
                    <a:pt x="381" y="83"/>
                  </a:lnTo>
                  <a:lnTo>
                    <a:pt x="382" y="82"/>
                  </a:lnTo>
                  <a:lnTo>
                    <a:pt x="383" y="82"/>
                  </a:lnTo>
                  <a:lnTo>
                    <a:pt x="385" y="82"/>
                  </a:lnTo>
                  <a:lnTo>
                    <a:pt x="395" y="84"/>
                  </a:lnTo>
                  <a:lnTo>
                    <a:pt x="401" y="86"/>
                  </a:lnTo>
                  <a:lnTo>
                    <a:pt x="407" y="90"/>
                  </a:lnTo>
                  <a:lnTo>
                    <a:pt x="411" y="95"/>
                  </a:lnTo>
                  <a:lnTo>
                    <a:pt x="413" y="98"/>
                  </a:lnTo>
                  <a:lnTo>
                    <a:pt x="415" y="99"/>
                  </a:lnTo>
                  <a:lnTo>
                    <a:pt x="409" y="109"/>
                  </a:lnTo>
                  <a:lnTo>
                    <a:pt x="406" y="112"/>
                  </a:lnTo>
                  <a:lnTo>
                    <a:pt x="405" y="114"/>
                  </a:lnTo>
                  <a:lnTo>
                    <a:pt x="405" y="115"/>
                  </a:lnTo>
                  <a:lnTo>
                    <a:pt x="406" y="116"/>
                  </a:lnTo>
                  <a:lnTo>
                    <a:pt x="405" y="118"/>
                  </a:lnTo>
                  <a:lnTo>
                    <a:pt x="400" y="125"/>
                  </a:lnTo>
                  <a:lnTo>
                    <a:pt x="400" y="126"/>
                  </a:lnTo>
                  <a:lnTo>
                    <a:pt x="396" y="127"/>
                  </a:lnTo>
                  <a:lnTo>
                    <a:pt x="395" y="127"/>
                  </a:lnTo>
                  <a:lnTo>
                    <a:pt x="393" y="129"/>
                  </a:lnTo>
                  <a:lnTo>
                    <a:pt x="393" y="130"/>
                  </a:lnTo>
                  <a:lnTo>
                    <a:pt x="393" y="131"/>
                  </a:lnTo>
                  <a:lnTo>
                    <a:pt x="393" y="132"/>
                  </a:lnTo>
                  <a:lnTo>
                    <a:pt x="392" y="132"/>
                  </a:lnTo>
                  <a:lnTo>
                    <a:pt x="391" y="132"/>
                  </a:lnTo>
                  <a:lnTo>
                    <a:pt x="390" y="132"/>
                  </a:lnTo>
                  <a:lnTo>
                    <a:pt x="386" y="139"/>
                  </a:lnTo>
                  <a:lnTo>
                    <a:pt x="383" y="143"/>
                  </a:lnTo>
                  <a:lnTo>
                    <a:pt x="378" y="146"/>
                  </a:lnTo>
                  <a:lnTo>
                    <a:pt x="371" y="149"/>
                  </a:lnTo>
                  <a:lnTo>
                    <a:pt x="370" y="150"/>
                  </a:lnTo>
                  <a:lnTo>
                    <a:pt x="362" y="150"/>
                  </a:lnTo>
                  <a:lnTo>
                    <a:pt x="360" y="150"/>
                  </a:lnTo>
                  <a:lnTo>
                    <a:pt x="358" y="152"/>
                  </a:lnTo>
                  <a:lnTo>
                    <a:pt x="353" y="159"/>
                  </a:lnTo>
                  <a:lnTo>
                    <a:pt x="352" y="162"/>
                  </a:lnTo>
                  <a:lnTo>
                    <a:pt x="352" y="163"/>
                  </a:lnTo>
                  <a:lnTo>
                    <a:pt x="347" y="167"/>
                  </a:lnTo>
                  <a:lnTo>
                    <a:pt x="345" y="169"/>
                  </a:lnTo>
                  <a:lnTo>
                    <a:pt x="345" y="171"/>
                  </a:lnTo>
                  <a:lnTo>
                    <a:pt x="345" y="174"/>
                  </a:lnTo>
                  <a:lnTo>
                    <a:pt x="344" y="177"/>
                  </a:lnTo>
                  <a:lnTo>
                    <a:pt x="339" y="185"/>
                  </a:lnTo>
                  <a:lnTo>
                    <a:pt x="338" y="187"/>
                  </a:lnTo>
                  <a:lnTo>
                    <a:pt x="335" y="187"/>
                  </a:lnTo>
                  <a:lnTo>
                    <a:pt x="326" y="186"/>
                  </a:lnTo>
                  <a:lnTo>
                    <a:pt x="324" y="188"/>
                  </a:lnTo>
                  <a:lnTo>
                    <a:pt x="323" y="191"/>
                  </a:lnTo>
                  <a:lnTo>
                    <a:pt x="322" y="193"/>
                  </a:lnTo>
                  <a:lnTo>
                    <a:pt x="322" y="195"/>
                  </a:lnTo>
                  <a:lnTo>
                    <a:pt x="323" y="197"/>
                  </a:lnTo>
                  <a:lnTo>
                    <a:pt x="327" y="201"/>
                  </a:lnTo>
                  <a:lnTo>
                    <a:pt x="329" y="204"/>
                  </a:lnTo>
                  <a:lnTo>
                    <a:pt x="332" y="211"/>
                  </a:lnTo>
                  <a:lnTo>
                    <a:pt x="333" y="215"/>
                  </a:lnTo>
                  <a:lnTo>
                    <a:pt x="334" y="216"/>
                  </a:lnTo>
                  <a:lnTo>
                    <a:pt x="336" y="217"/>
                  </a:lnTo>
                  <a:lnTo>
                    <a:pt x="338" y="218"/>
                  </a:lnTo>
                  <a:lnTo>
                    <a:pt x="338" y="220"/>
                  </a:lnTo>
                  <a:lnTo>
                    <a:pt x="338" y="222"/>
                  </a:lnTo>
                  <a:lnTo>
                    <a:pt x="336" y="223"/>
                  </a:lnTo>
                  <a:lnTo>
                    <a:pt x="335" y="226"/>
                  </a:lnTo>
                  <a:lnTo>
                    <a:pt x="336" y="227"/>
                  </a:lnTo>
                  <a:lnTo>
                    <a:pt x="336" y="229"/>
                  </a:lnTo>
                  <a:lnTo>
                    <a:pt x="336" y="230"/>
                  </a:lnTo>
                  <a:lnTo>
                    <a:pt x="336" y="231"/>
                  </a:lnTo>
                  <a:lnTo>
                    <a:pt x="335" y="233"/>
                  </a:lnTo>
                  <a:lnTo>
                    <a:pt x="335" y="236"/>
                  </a:lnTo>
                  <a:lnTo>
                    <a:pt x="336" y="239"/>
                  </a:lnTo>
                  <a:lnTo>
                    <a:pt x="337" y="244"/>
                  </a:lnTo>
                  <a:lnTo>
                    <a:pt x="338" y="249"/>
                  </a:lnTo>
                  <a:lnTo>
                    <a:pt x="339" y="252"/>
                  </a:lnTo>
                  <a:lnTo>
                    <a:pt x="339" y="254"/>
                  </a:lnTo>
                  <a:lnTo>
                    <a:pt x="338" y="257"/>
                  </a:lnTo>
                  <a:lnTo>
                    <a:pt x="335" y="263"/>
                  </a:lnTo>
                  <a:lnTo>
                    <a:pt x="334" y="266"/>
                  </a:lnTo>
                  <a:lnTo>
                    <a:pt x="334" y="269"/>
                  </a:lnTo>
                  <a:lnTo>
                    <a:pt x="335" y="270"/>
                  </a:lnTo>
                  <a:lnTo>
                    <a:pt x="337" y="272"/>
                  </a:lnTo>
                  <a:lnTo>
                    <a:pt x="338" y="274"/>
                  </a:lnTo>
                  <a:lnTo>
                    <a:pt x="339" y="276"/>
                  </a:lnTo>
                  <a:lnTo>
                    <a:pt x="338" y="278"/>
                  </a:lnTo>
                  <a:lnTo>
                    <a:pt x="335" y="283"/>
                  </a:lnTo>
                  <a:lnTo>
                    <a:pt x="333" y="289"/>
                  </a:lnTo>
                  <a:lnTo>
                    <a:pt x="334" y="294"/>
                  </a:lnTo>
                  <a:lnTo>
                    <a:pt x="337" y="299"/>
                  </a:lnTo>
                  <a:lnTo>
                    <a:pt x="340" y="303"/>
                  </a:lnTo>
                  <a:lnTo>
                    <a:pt x="339" y="307"/>
                  </a:lnTo>
                  <a:lnTo>
                    <a:pt x="338" y="308"/>
                  </a:lnTo>
                  <a:lnTo>
                    <a:pt x="332" y="312"/>
                  </a:lnTo>
                  <a:lnTo>
                    <a:pt x="331" y="313"/>
                  </a:lnTo>
                  <a:lnTo>
                    <a:pt x="331" y="314"/>
                  </a:lnTo>
                  <a:lnTo>
                    <a:pt x="331" y="316"/>
                  </a:lnTo>
                  <a:lnTo>
                    <a:pt x="331" y="317"/>
                  </a:lnTo>
                  <a:lnTo>
                    <a:pt x="330" y="318"/>
                  </a:lnTo>
                  <a:lnTo>
                    <a:pt x="328" y="320"/>
                  </a:lnTo>
                  <a:lnTo>
                    <a:pt x="325" y="320"/>
                  </a:lnTo>
                  <a:lnTo>
                    <a:pt x="323" y="320"/>
                  </a:lnTo>
                  <a:lnTo>
                    <a:pt x="322" y="320"/>
                  </a:lnTo>
                  <a:lnTo>
                    <a:pt x="320" y="320"/>
                  </a:lnTo>
                  <a:lnTo>
                    <a:pt x="315" y="324"/>
                  </a:lnTo>
                  <a:lnTo>
                    <a:pt x="313" y="325"/>
                  </a:lnTo>
                  <a:lnTo>
                    <a:pt x="312" y="326"/>
                  </a:lnTo>
                  <a:lnTo>
                    <a:pt x="311" y="330"/>
                  </a:lnTo>
                  <a:lnTo>
                    <a:pt x="310" y="332"/>
                  </a:lnTo>
                  <a:lnTo>
                    <a:pt x="311" y="334"/>
                  </a:lnTo>
                  <a:lnTo>
                    <a:pt x="312" y="340"/>
                  </a:lnTo>
                  <a:lnTo>
                    <a:pt x="313" y="343"/>
                  </a:lnTo>
                  <a:lnTo>
                    <a:pt x="315" y="343"/>
                  </a:lnTo>
                  <a:lnTo>
                    <a:pt x="317" y="343"/>
                  </a:lnTo>
                  <a:lnTo>
                    <a:pt x="319" y="344"/>
                  </a:lnTo>
                  <a:lnTo>
                    <a:pt x="320" y="345"/>
                  </a:lnTo>
                  <a:lnTo>
                    <a:pt x="322" y="348"/>
                  </a:lnTo>
                  <a:lnTo>
                    <a:pt x="325" y="352"/>
                  </a:lnTo>
                  <a:lnTo>
                    <a:pt x="330" y="360"/>
                  </a:lnTo>
                  <a:lnTo>
                    <a:pt x="328" y="364"/>
                  </a:lnTo>
                  <a:lnTo>
                    <a:pt x="327" y="366"/>
                  </a:lnTo>
                  <a:lnTo>
                    <a:pt x="327" y="368"/>
                  </a:lnTo>
                  <a:lnTo>
                    <a:pt x="327" y="369"/>
                  </a:lnTo>
                  <a:lnTo>
                    <a:pt x="326" y="374"/>
                  </a:lnTo>
                  <a:lnTo>
                    <a:pt x="324" y="375"/>
                  </a:lnTo>
                  <a:lnTo>
                    <a:pt x="324" y="376"/>
                  </a:lnTo>
                  <a:lnTo>
                    <a:pt x="324" y="377"/>
                  </a:lnTo>
                  <a:lnTo>
                    <a:pt x="325" y="378"/>
                  </a:lnTo>
                  <a:lnTo>
                    <a:pt x="324" y="379"/>
                  </a:lnTo>
                  <a:lnTo>
                    <a:pt x="324" y="380"/>
                  </a:lnTo>
                  <a:lnTo>
                    <a:pt x="324" y="383"/>
                  </a:lnTo>
                  <a:lnTo>
                    <a:pt x="324" y="385"/>
                  </a:lnTo>
                  <a:lnTo>
                    <a:pt x="320" y="390"/>
                  </a:lnTo>
                  <a:lnTo>
                    <a:pt x="319" y="390"/>
                  </a:lnTo>
                  <a:lnTo>
                    <a:pt x="316" y="392"/>
                  </a:lnTo>
                  <a:lnTo>
                    <a:pt x="316" y="392"/>
                  </a:lnTo>
                  <a:lnTo>
                    <a:pt x="315" y="395"/>
                  </a:lnTo>
                  <a:lnTo>
                    <a:pt x="315" y="397"/>
                  </a:lnTo>
                  <a:lnTo>
                    <a:pt x="316" y="398"/>
                  </a:lnTo>
                  <a:lnTo>
                    <a:pt x="316" y="400"/>
                  </a:lnTo>
                  <a:lnTo>
                    <a:pt x="316" y="401"/>
                  </a:lnTo>
                  <a:lnTo>
                    <a:pt x="314" y="403"/>
                  </a:lnTo>
                  <a:lnTo>
                    <a:pt x="313" y="405"/>
                  </a:lnTo>
                  <a:lnTo>
                    <a:pt x="313" y="406"/>
                  </a:lnTo>
                  <a:lnTo>
                    <a:pt x="314" y="407"/>
                  </a:lnTo>
                  <a:lnTo>
                    <a:pt x="314" y="409"/>
                  </a:lnTo>
                  <a:lnTo>
                    <a:pt x="312" y="412"/>
                  </a:lnTo>
                  <a:lnTo>
                    <a:pt x="310" y="413"/>
                  </a:lnTo>
                  <a:lnTo>
                    <a:pt x="292" y="416"/>
                  </a:lnTo>
                  <a:lnTo>
                    <a:pt x="288" y="415"/>
                  </a:lnTo>
                  <a:lnTo>
                    <a:pt x="285" y="414"/>
                  </a:lnTo>
                  <a:lnTo>
                    <a:pt x="283" y="414"/>
                  </a:lnTo>
                  <a:lnTo>
                    <a:pt x="278" y="414"/>
                  </a:lnTo>
                  <a:lnTo>
                    <a:pt x="275" y="415"/>
                  </a:lnTo>
                  <a:lnTo>
                    <a:pt x="273" y="416"/>
                  </a:lnTo>
                  <a:lnTo>
                    <a:pt x="271" y="416"/>
                  </a:lnTo>
                  <a:lnTo>
                    <a:pt x="245" y="415"/>
                  </a:lnTo>
                  <a:lnTo>
                    <a:pt x="246" y="418"/>
                  </a:lnTo>
                  <a:lnTo>
                    <a:pt x="249" y="429"/>
                  </a:lnTo>
                  <a:lnTo>
                    <a:pt x="252" y="431"/>
                  </a:lnTo>
                  <a:lnTo>
                    <a:pt x="256" y="436"/>
                  </a:lnTo>
                  <a:lnTo>
                    <a:pt x="258" y="438"/>
                  </a:lnTo>
                  <a:lnTo>
                    <a:pt x="262" y="440"/>
                  </a:lnTo>
                  <a:lnTo>
                    <a:pt x="263" y="442"/>
                  </a:lnTo>
                  <a:lnTo>
                    <a:pt x="265" y="446"/>
                  </a:lnTo>
                  <a:lnTo>
                    <a:pt x="267" y="447"/>
                  </a:lnTo>
                  <a:lnTo>
                    <a:pt x="269" y="449"/>
                  </a:lnTo>
                  <a:lnTo>
                    <a:pt x="274" y="450"/>
                  </a:lnTo>
                  <a:lnTo>
                    <a:pt x="275" y="452"/>
                  </a:lnTo>
                  <a:lnTo>
                    <a:pt x="275" y="455"/>
                  </a:lnTo>
                  <a:lnTo>
                    <a:pt x="274" y="458"/>
                  </a:lnTo>
                  <a:lnTo>
                    <a:pt x="273" y="461"/>
                  </a:lnTo>
                  <a:lnTo>
                    <a:pt x="273" y="463"/>
                  </a:lnTo>
                  <a:lnTo>
                    <a:pt x="273" y="467"/>
                  </a:lnTo>
                  <a:lnTo>
                    <a:pt x="273" y="470"/>
                  </a:lnTo>
                  <a:lnTo>
                    <a:pt x="274" y="472"/>
                  </a:lnTo>
                  <a:lnTo>
                    <a:pt x="277" y="474"/>
                  </a:lnTo>
                  <a:lnTo>
                    <a:pt x="283" y="481"/>
                  </a:lnTo>
                  <a:lnTo>
                    <a:pt x="281" y="485"/>
                  </a:lnTo>
                  <a:lnTo>
                    <a:pt x="281" y="488"/>
                  </a:lnTo>
                  <a:lnTo>
                    <a:pt x="282" y="492"/>
                  </a:lnTo>
                  <a:lnTo>
                    <a:pt x="284" y="494"/>
                  </a:lnTo>
                  <a:lnTo>
                    <a:pt x="287" y="496"/>
                  </a:lnTo>
                  <a:lnTo>
                    <a:pt x="291" y="497"/>
                  </a:lnTo>
                  <a:lnTo>
                    <a:pt x="293" y="498"/>
                  </a:lnTo>
                  <a:lnTo>
                    <a:pt x="295" y="502"/>
                  </a:lnTo>
                  <a:lnTo>
                    <a:pt x="294" y="503"/>
                  </a:lnTo>
                  <a:lnTo>
                    <a:pt x="293" y="506"/>
                  </a:lnTo>
                  <a:lnTo>
                    <a:pt x="293" y="507"/>
                  </a:lnTo>
                  <a:lnTo>
                    <a:pt x="295" y="509"/>
                  </a:lnTo>
                  <a:lnTo>
                    <a:pt x="296" y="510"/>
                  </a:lnTo>
                  <a:lnTo>
                    <a:pt x="298" y="510"/>
                  </a:lnTo>
                  <a:lnTo>
                    <a:pt x="300" y="509"/>
                  </a:lnTo>
                  <a:lnTo>
                    <a:pt x="303" y="507"/>
                  </a:lnTo>
                  <a:lnTo>
                    <a:pt x="307" y="507"/>
                  </a:lnTo>
                  <a:lnTo>
                    <a:pt x="310" y="508"/>
                  </a:lnTo>
                  <a:lnTo>
                    <a:pt x="313" y="510"/>
                  </a:lnTo>
                  <a:lnTo>
                    <a:pt x="315" y="512"/>
                  </a:lnTo>
                  <a:lnTo>
                    <a:pt x="316" y="515"/>
                  </a:lnTo>
                  <a:lnTo>
                    <a:pt x="317" y="518"/>
                  </a:lnTo>
                  <a:lnTo>
                    <a:pt x="316" y="521"/>
                  </a:lnTo>
                  <a:lnTo>
                    <a:pt x="317" y="522"/>
                  </a:lnTo>
                  <a:lnTo>
                    <a:pt x="318" y="524"/>
                  </a:lnTo>
                  <a:lnTo>
                    <a:pt x="317" y="526"/>
                  </a:lnTo>
                  <a:lnTo>
                    <a:pt x="316" y="527"/>
                  </a:lnTo>
                  <a:lnTo>
                    <a:pt x="312" y="535"/>
                  </a:lnTo>
                  <a:lnTo>
                    <a:pt x="309" y="539"/>
                  </a:lnTo>
                  <a:lnTo>
                    <a:pt x="307" y="541"/>
                  </a:lnTo>
                  <a:lnTo>
                    <a:pt x="308" y="545"/>
                  </a:lnTo>
                  <a:lnTo>
                    <a:pt x="308" y="547"/>
                  </a:lnTo>
                  <a:lnTo>
                    <a:pt x="308" y="550"/>
                  </a:lnTo>
                  <a:lnTo>
                    <a:pt x="307" y="551"/>
                  </a:lnTo>
                  <a:lnTo>
                    <a:pt x="305" y="552"/>
                  </a:lnTo>
                  <a:lnTo>
                    <a:pt x="304" y="554"/>
                  </a:lnTo>
                  <a:lnTo>
                    <a:pt x="301" y="555"/>
                  </a:lnTo>
                  <a:lnTo>
                    <a:pt x="295" y="556"/>
                  </a:lnTo>
                  <a:lnTo>
                    <a:pt x="294" y="557"/>
                  </a:lnTo>
                  <a:lnTo>
                    <a:pt x="293" y="558"/>
                  </a:lnTo>
                  <a:lnTo>
                    <a:pt x="293" y="560"/>
                  </a:lnTo>
                  <a:lnTo>
                    <a:pt x="290" y="562"/>
                  </a:lnTo>
                  <a:lnTo>
                    <a:pt x="288" y="562"/>
                  </a:lnTo>
                  <a:lnTo>
                    <a:pt x="286" y="564"/>
                  </a:lnTo>
                  <a:lnTo>
                    <a:pt x="281" y="569"/>
                  </a:lnTo>
                  <a:lnTo>
                    <a:pt x="280" y="569"/>
                  </a:lnTo>
                  <a:lnTo>
                    <a:pt x="279" y="572"/>
                  </a:lnTo>
                  <a:lnTo>
                    <a:pt x="279" y="573"/>
                  </a:lnTo>
                  <a:lnTo>
                    <a:pt x="278" y="579"/>
                  </a:lnTo>
                  <a:lnTo>
                    <a:pt x="278" y="582"/>
                  </a:lnTo>
                  <a:lnTo>
                    <a:pt x="278" y="583"/>
                  </a:lnTo>
                  <a:lnTo>
                    <a:pt x="278" y="584"/>
                  </a:lnTo>
                  <a:lnTo>
                    <a:pt x="279" y="585"/>
                  </a:lnTo>
                  <a:lnTo>
                    <a:pt x="279" y="586"/>
                  </a:lnTo>
                  <a:lnTo>
                    <a:pt x="280" y="587"/>
                  </a:lnTo>
                  <a:lnTo>
                    <a:pt x="281" y="588"/>
                  </a:lnTo>
                  <a:lnTo>
                    <a:pt x="280" y="590"/>
                  </a:lnTo>
                  <a:lnTo>
                    <a:pt x="274" y="598"/>
                  </a:lnTo>
                  <a:lnTo>
                    <a:pt x="272" y="607"/>
                  </a:lnTo>
                  <a:lnTo>
                    <a:pt x="271" y="609"/>
                  </a:lnTo>
                  <a:lnTo>
                    <a:pt x="272" y="610"/>
                  </a:lnTo>
                  <a:lnTo>
                    <a:pt x="272" y="612"/>
                  </a:lnTo>
                  <a:lnTo>
                    <a:pt x="271" y="614"/>
                  </a:lnTo>
                  <a:lnTo>
                    <a:pt x="270" y="616"/>
                  </a:lnTo>
                  <a:lnTo>
                    <a:pt x="271" y="617"/>
                  </a:lnTo>
                  <a:lnTo>
                    <a:pt x="274" y="619"/>
                  </a:lnTo>
                  <a:lnTo>
                    <a:pt x="288" y="636"/>
                  </a:lnTo>
                  <a:lnTo>
                    <a:pt x="289" y="637"/>
                  </a:lnTo>
                  <a:lnTo>
                    <a:pt x="290" y="639"/>
                  </a:lnTo>
                  <a:lnTo>
                    <a:pt x="290" y="641"/>
                  </a:lnTo>
                  <a:lnTo>
                    <a:pt x="291" y="641"/>
                  </a:lnTo>
                  <a:lnTo>
                    <a:pt x="293" y="643"/>
                  </a:lnTo>
                  <a:lnTo>
                    <a:pt x="293" y="644"/>
                  </a:lnTo>
                  <a:lnTo>
                    <a:pt x="299" y="657"/>
                  </a:lnTo>
                  <a:lnTo>
                    <a:pt x="300" y="659"/>
                  </a:lnTo>
                  <a:lnTo>
                    <a:pt x="302" y="660"/>
                  </a:lnTo>
                  <a:lnTo>
                    <a:pt x="304" y="660"/>
                  </a:lnTo>
                  <a:lnTo>
                    <a:pt x="307" y="660"/>
                  </a:lnTo>
                  <a:lnTo>
                    <a:pt x="310" y="658"/>
                  </a:lnTo>
                  <a:lnTo>
                    <a:pt x="312" y="656"/>
                  </a:lnTo>
                  <a:lnTo>
                    <a:pt x="313" y="656"/>
                  </a:lnTo>
                  <a:lnTo>
                    <a:pt x="316" y="655"/>
                  </a:lnTo>
                  <a:lnTo>
                    <a:pt x="319" y="655"/>
                  </a:lnTo>
                  <a:lnTo>
                    <a:pt x="321" y="656"/>
                  </a:lnTo>
                  <a:lnTo>
                    <a:pt x="321" y="657"/>
                  </a:lnTo>
                  <a:lnTo>
                    <a:pt x="320" y="661"/>
                  </a:lnTo>
                  <a:lnTo>
                    <a:pt x="319" y="663"/>
                  </a:lnTo>
                  <a:lnTo>
                    <a:pt x="317" y="668"/>
                  </a:lnTo>
                  <a:lnTo>
                    <a:pt x="316" y="673"/>
                  </a:lnTo>
                  <a:lnTo>
                    <a:pt x="314" y="678"/>
                  </a:lnTo>
                  <a:lnTo>
                    <a:pt x="313" y="681"/>
                  </a:lnTo>
                  <a:lnTo>
                    <a:pt x="312" y="685"/>
                  </a:lnTo>
                  <a:lnTo>
                    <a:pt x="309" y="685"/>
                  </a:lnTo>
                  <a:lnTo>
                    <a:pt x="301" y="682"/>
                  </a:lnTo>
                  <a:lnTo>
                    <a:pt x="299" y="682"/>
                  </a:lnTo>
                  <a:lnTo>
                    <a:pt x="298" y="683"/>
                  </a:lnTo>
                  <a:lnTo>
                    <a:pt x="297" y="686"/>
                  </a:lnTo>
                  <a:lnTo>
                    <a:pt x="295" y="687"/>
                  </a:lnTo>
                  <a:lnTo>
                    <a:pt x="294" y="688"/>
                  </a:lnTo>
                  <a:lnTo>
                    <a:pt x="293" y="688"/>
                  </a:lnTo>
                  <a:lnTo>
                    <a:pt x="292" y="689"/>
                  </a:lnTo>
                  <a:lnTo>
                    <a:pt x="290" y="689"/>
                  </a:lnTo>
                  <a:lnTo>
                    <a:pt x="289" y="689"/>
                  </a:lnTo>
                  <a:lnTo>
                    <a:pt x="287" y="688"/>
                  </a:lnTo>
                  <a:lnTo>
                    <a:pt x="285" y="689"/>
                  </a:lnTo>
                  <a:lnTo>
                    <a:pt x="281" y="690"/>
                  </a:lnTo>
                  <a:lnTo>
                    <a:pt x="280" y="691"/>
                  </a:lnTo>
                  <a:lnTo>
                    <a:pt x="280" y="693"/>
                  </a:lnTo>
                  <a:lnTo>
                    <a:pt x="281" y="694"/>
                  </a:lnTo>
                  <a:lnTo>
                    <a:pt x="281" y="696"/>
                  </a:lnTo>
                  <a:lnTo>
                    <a:pt x="280" y="699"/>
                  </a:lnTo>
                  <a:lnTo>
                    <a:pt x="277" y="707"/>
                  </a:lnTo>
                  <a:lnTo>
                    <a:pt x="276" y="712"/>
                  </a:lnTo>
                  <a:lnTo>
                    <a:pt x="272" y="718"/>
                  </a:lnTo>
                  <a:lnTo>
                    <a:pt x="261" y="728"/>
                  </a:lnTo>
                  <a:lnTo>
                    <a:pt x="259" y="731"/>
                  </a:lnTo>
                  <a:lnTo>
                    <a:pt x="257" y="736"/>
                  </a:lnTo>
                  <a:lnTo>
                    <a:pt x="256" y="743"/>
                  </a:lnTo>
                  <a:lnTo>
                    <a:pt x="255" y="746"/>
                  </a:lnTo>
                  <a:lnTo>
                    <a:pt x="254" y="747"/>
                  </a:lnTo>
                  <a:lnTo>
                    <a:pt x="251" y="751"/>
                  </a:lnTo>
                  <a:lnTo>
                    <a:pt x="250" y="752"/>
                  </a:lnTo>
                  <a:lnTo>
                    <a:pt x="250" y="753"/>
                  </a:lnTo>
                  <a:lnTo>
                    <a:pt x="250" y="754"/>
                  </a:lnTo>
                  <a:lnTo>
                    <a:pt x="249" y="755"/>
                  </a:lnTo>
                  <a:lnTo>
                    <a:pt x="248" y="757"/>
                  </a:lnTo>
                  <a:lnTo>
                    <a:pt x="248" y="759"/>
                  </a:lnTo>
                  <a:lnTo>
                    <a:pt x="249" y="762"/>
                  </a:lnTo>
                  <a:lnTo>
                    <a:pt x="249" y="763"/>
                  </a:lnTo>
                  <a:lnTo>
                    <a:pt x="249" y="763"/>
                  </a:lnTo>
                  <a:lnTo>
                    <a:pt x="250" y="763"/>
                  </a:lnTo>
                  <a:lnTo>
                    <a:pt x="251" y="765"/>
                  </a:lnTo>
                  <a:lnTo>
                    <a:pt x="252" y="766"/>
                  </a:lnTo>
                  <a:lnTo>
                    <a:pt x="254" y="767"/>
                  </a:lnTo>
                  <a:lnTo>
                    <a:pt x="255" y="768"/>
                  </a:lnTo>
                  <a:lnTo>
                    <a:pt x="256" y="772"/>
                  </a:lnTo>
                  <a:lnTo>
                    <a:pt x="256" y="776"/>
                  </a:lnTo>
                  <a:lnTo>
                    <a:pt x="257" y="779"/>
                  </a:lnTo>
                  <a:lnTo>
                    <a:pt x="256" y="781"/>
                  </a:lnTo>
                  <a:lnTo>
                    <a:pt x="259" y="786"/>
                  </a:lnTo>
                  <a:lnTo>
                    <a:pt x="260" y="798"/>
                  </a:lnTo>
                  <a:lnTo>
                    <a:pt x="261" y="804"/>
                  </a:lnTo>
                  <a:lnTo>
                    <a:pt x="260" y="806"/>
                  </a:lnTo>
                  <a:lnTo>
                    <a:pt x="261" y="810"/>
                  </a:lnTo>
                  <a:lnTo>
                    <a:pt x="263" y="816"/>
                  </a:lnTo>
                  <a:lnTo>
                    <a:pt x="263" y="817"/>
                  </a:lnTo>
                  <a:lnTo>
                    <a:pt x="263" y="818"/>
                  </a:lnTo>
                  <a:lnTo>
                    <a:pt x="264" y="818"/>
                  </a:lnTo>
                  <a:lnTo>
                    <a:pt x="265" y="819"/>
                  </a:lnTo>
                  <a:lnTo>
                    <a:pt x="265" y="820"/>
                  </a:lnTo>
                  <a:lnTo>
                    <a:pt x="264" y="821"/>
                  </a:lnTo>
                  <a:lnTo>
                    <a:pt x="261" y="819"/>
                  </a:lnTo>
                  <a:lnTo>
                    <a:pt x="259" y="819"/>
                  </a:lnTo>
                  <a:lnTo>
                    <a:pt x="256" y="818"/>
                  </a:lnTo>
                  <a:lnTo>
                    <a:pt x="253" y="819"/>
                  </a:lnTo>
                  <a:lnTo>
                    <a:pt x="250" y="820"/>
                  </a:lnTo>
                  <a:lnTo>
                    <a:pt x="246" y="824"/>
                  </a:lnTo>
                  <a:lnTo>
                    <a:pt x="243" y="824"/>
                  </a:lnTo>
                  <a:lnTo>
                    <a:pt x="236" y="829"/>
                  </a:lnTo>
                  <a:lnTo>
                    <a:pt x="235" y="831"/>
                  </a:lnTo>
                  <a:lnTo>
                    <a:pt x="216" y="843"/>
                  </a:lnTo>
                  <a:lnTo>
                    <a:pt x="211" y="847"/>
                  </a:lnTo>
                  <a:lnTo>
                    <a:pt x="210" y="847"/>
                  </a:lnTo>
                  <a:lnTo>
                    <a:pt x="207" y="846"/>
                  </a:lnTo>
                  <a:lnTo>
                    <a:pt x="205" y="846"/>
                  </a:lnTo>
                  <a:lnTo>
                    <a:pt x="198" y="846"/>
                  </a:lnTo>
                  <a:lnTo>
                    <a:pt x="195" y="845"/>
                  </a:lnTo>
                  <a:lnTo>
                    <a:pt x="194" y="847"/>
                  </a:lnTo>
                  <a:lnTo>
                    <a:pt x="193" y="847"/>
                  </a:lnTo>
                  <a:lnTo>
                    <a:pt x="191" y="845"/>
                  </a:lnTo>
                  <a:lnTo>
                    <a:pt x="190" y="845"/>
                  </a:lnTo>
                  <a:lnTo>
                    <a:pt x="191" y="847"/>
                  </a:lnTo>
                  <a:lnTo>
                    <a:pt x="192" y="848"/>
                  </a:lnTo>
                  <a:lnTo>
                    <a:pt x="192" y="849"/>
                  </a:lnTo>
                  <a:lnTo>
                    <a:pt x="189" y="845"/>
                  </a:lnTo>
                  <a:lnTo>
                    <a:pt x="184" y="841"/>
                  </a:lnTo>
                  <a:lnTo>
                    <a:pt x="176" y="837"/>
                  </a:lnTo>
                  <a:lnTo>
                    <a:pt x="170" y="836"/>
                  </a:lnTo>
                  <a:lnTo>
                    <a:pt x="166" y="834"/>
                  </a:lnTo>
                  <a:lnTo>
                    <a:pt x="162" y="834"/>
                  </a:lnTo>
                  <a:lnTo>
                    <a:pt x="152" y="835"/>
                  </a:lnTo>
                  <a:lnTo>
                    <a:pt x="148" y="834"/>
                  </a:lnTo>
                  <a:lnTo>
                    <a:pt x="143" y="832"/>
                  </a:lnTo>
                  <a:lnTo>
                    <a:pt x="139" y="834"/>
                  </a:lnTo>
                  <a:lnTo>
                    <a:pt x="133" y="834"/>
                  </a:lnTo>
                  <a:lnTo>
                    <a:pt x="128" y="832"/>
                  </a:lnTo>
                  <a:lnTo>
                    <a:pt x="128" y="833"/>
                  </a:lnTo>
                  <a:lnTo>
                    <a:pt x="121" y="829"/>
                  </a:lnTo>
                  <a:lnTo>
                    <a:pt x="115" y="828"/>
                  </a:lnTo>
                  <a:lnTo>
                    <a:pt x="109" y="828"/>
                  </a:lnTo>
                  <a:lnTo>
                    <a:pt x="108" y="829"/>
                  </a:lnTo>
                  <a:lnTo>
                    <a:pt x="107" y="830"/>
                  </a:lnTo>
                  <a:lnTo>
                    <a:pt x="102" y="834"/>
                  </a:lnTo>
                  <a:lnTo>
                    <a:pt x="94" y="834"/>
                  </a:lnTo>
                  <a:lnTo>
                    <a:pt x="93" y="835"/>
                  </a:lnTo>
                  <a:lnTo>
                    <a:pt x="89" y="837"/>
                  </a:lnTo>
                  <a:lnTo>
                    <a:pt x="88" y="838"/>
                  </a:lnTo>
                  <a:lnTo>
                    <a:pt x="86" y="838"/>
                  </a:lnTo>
                  <a:lnTo>
                    <a:pt x="84" y="839"/>
                  </a:lnTo>
                  <a:lnTo>
                    <a:pt x="81" y="841"/>
                  </a:lnTo>
                  <a:lnTo>
                    <a:pt x="78" y="840"/>
                  </a:lnTo>
                  <a:lnTo>
                    <a:pt x="76" y="842"/>
                  </a:lnTo>
                  <a:lnTo>
                    <a:pt x="75" y="843"/>
                  </a:lnTo>
                  <a:lnTo>
                    <a:pt x="73" y="843"/>
                  </a:lnTo>
                  <a:lnTo>
                    <a:pt x="71" y="845"/>
                  </a:lnTo>
                  <a:lnTo>
                    <a:pt x="69" y="846"/>
                  </a:lnTo>
                  <a:lnTo>
                    <a:pt x="67" y="845"/>
                  </a:lnTo>
                  <a:lnTo>
                    <a:pt x="66" y="844"/>
                  </a:lnTo>
                  <a:lnTo>
                    <a:pt x="64" y="843"/>
                  </a:lnTo>
                  <a:lnTo>
                    <a:pt x="63" y="844"/>
                  </a:lnTo>
                  <a:lnTo>
                    <a:pt x="63" y="840"/>
                  </a:lnTo>
                  <a:lnTo>
                    <a:pt x="64" y="838"/>
                  </a:lnTo>
                  <a:lnTo>
                    <a:pt x="65" y="837"/>
                  </a:lnTo>
                  <a:lnTo>
                    <a:pt x="70" y="829"/>
                  </a:lnTo>
                  <a:lnTo>
                    <a:pt x="72" y="824"/>
                  </a:lnTo>
                  <a:lnTo>
                    <a:pt x="74" y="820"/>
                  </a:lnTo>
                  <a:lnTo>
                    <a:pt x="72" y="815"/>
                  </a:lnTo>
                  <a:lnTo>
                    <a:pt x="75" y="814"/>
                  </a:lnTo>
                  <a:lnTo>
                    <a:pt x="78" y="811"/>
                  </a:lnTo>
                  <a:lnTo>
                    <a:pt x="80" y="803"/>
                  </a:lnTo>
                  <a:lnTo>
                    <a:pt x="79" y="801"/>
                  </a:lnTo>
                  <a:lnTo>
                    <a:pt x="78" y="798"/>
                  </a:lnTo>
                  <a:lnTo>
                    <a:pt x="80" y="794"/>
                  </a:lnTo>
                  <a:lnTo>
                    <a:pt x="83" y="790"/>
                  </a:lnTo>
                  <a:lnTo>
                    <a:pt x="84" y="787"/>
                  </a:lnTo>
                  <a:lnTo>
                    <a:pt x="86" y="781"/>
                  </a:lnTo>
                  <a:lnTo>
                    <a:pt x="87" y="774"/>
                  </a:lnTo>
                  <a:lnTo>
                    <a:pt x="88" y="769"/>
                  </a:lnTo>
                  <a:lnTo>
                    <a:pt x="88" y="763"/>
                  </a:lnTo>
                  <a:lnTo>
                    <a:pt x="87" y="759"/>
                  </a:lnTo>
                  <a:lnTo>
                    <a:pt x="86" y="756"/>
                  </a:lnTo>
                  <a:lnTo>
                    <a:pt x="85" y="754"/>
                  </a:lnTo>
                  <a:lnTo>
                    <a:pt x="85" y="752"/>
                  </a:lnTo>
                  <a:lnTo>
                    <a:pt x="86" y="745"/>
                  </a:lnTo>
                  <a:lnTo>
                    <a:pt x="86" y="740"/>
                  </a:lnTo>
                  <a:lnTo>
                    <a:pt x="88" y="737"/>
                  </a:lnTo>
                  <a:lnTo>
                    <a:pt x="89" y="736"/>
                  </a:lnTo>
                  <a:lnTo>
                    <a:pt x="93" y="735"/>
                  </a:lnTo>
                  <a:lnTo>
                    <a:pt x="94" y="731"/>
                  </a:lnTo>
                  <a:lnTo>
                    <a:pt x="93" y="732"/>
                  </a:lnTo>
                  <a:lnTo>
                    <a:pt x="90" y="732"/>
                  </a:lnTo>
                  <a:lnTo>
                    <a:pt x="86" y="733"/>
                  </a:lnTo>
                  <a:lnTo>
                    <a:pt x="86" y="730"/>
                  </a:lnTo>
                  <a:lnTo>
                    <a:pt x="86" y="721"/>
                  </a:lnTo>
                  <a:lnTo>
                    <a:pt x="88" y="712"/>
                  </a:lnTo>
                  <a:lnTo>
                    <a:pt x="88" y="708"/>
                  </a:lnTo>
                  <a:lnTo>
                    <a:pt x="87" y="704"/>
                  </a:lnTo>
                  <a:lnTo>
                    <a:pt x="86" y="700"/>
                  </a:lnTo>
                  <a:lnTo>
                    <a:pt x="81" y="699"/>
                  </a:lnTo>
                  <a:lnTo>
                    <a:pt x="76" y="695"/>
                  </a:lnTo>
                  <a:lnTo>
                    <a:pt x="77" y="694"/>
                  </a:lnTo>
                  <a:lnTo>
                    <a:pt x="78" y="693"/>
                  </a:lnTo>
                  <a:lnTo>
                    <a:pt x="79" y="693"/>
                  </a:lnTo>
                  <a:lnTo>
                    <a:pt x="80" y="692"/>
                  </a:lnTo>
                  <a:lnTo>
                    <a:pt x="86" y="678"/>
                  </a:lnTo>
                  <a:lnTo>
                    <a:pt x="88" y="666"/>
                  </a:lnTo>
                  <a:lnTo>
                    <a:pt x="91" y="658"/>
                  </a:lnTo>
                  <a:lnTo>
                    <a:pt x="90" y="649"/>
                  </a:lnTo>
                  <a:lnTo>
                    <a:pt x="89" y="639"/>
                  </a:lnTo>
                  <a:lnTo>
                    <a:pt x="88" y="630"/>
                  </a:lnTo>
                  <a:lnTo>
                    <a:pt x="86" y="624"/>
                  </a:lnTo>
                  <a:lnTo>
                    <a:pt x="82" y="620"/>
                  </a:lnTo>
                  <a:lnTo>
                    <a:pt x="78" y="615"/>
                  </a:lnTo>
                  <a:lnTo>
                    <a:pt x="73" y="611"/>
                  </a:lnTo>
                  <a:lnTo>
                    <a:pt x="70" y="610"/>
                  </a:lnTo>
                  <a:lnTo>
                    <a:pt x="72" y="609"/>
                  </a:lnTo>
                  <a:lnTo>
                    <a:pt x="75" y="609"/>
                  </a:lnTo>
                  <a:lnTo>
                    <a:pt x="80" y="613"/>
                  </a:lnTo>
                  <a:lnTo>
                    <a:pt x="86" y="615"/>
                  </a:lnTo>
                  <a:lnTo>
                    <a:pt x="87" y="617"/>
                  </a:lnTo>
                  <a:lnTo>
                    <a:pt x="88" y="619"/>
                  </a:lnTo>
                  <a:lnTo>
                    <a:pt x="93" y="619"/>
                  </a:lnTo>
                  <a:lnTo>
                    <a:pt x="106" y="622"/>
                  </a:lnTo>
                  <a:lnTo>
                    <a:pt x="112" y="620"/>
                  </a:lnTo>
                  <a:lnTo>
                    <a:pt x="109" y="620"/>
                  </a:lnTo>
                  <a:lnTo>
                    <a:pt x="106" y="619"/>
                  </a:lnTo>
                  <a:lnTo>
                    <a:pt x="96" y="615"/>
                  </a:lnTo>
                  <a:lnTo>
                    <a:pt x="95" y="613"/>
                  </a:lnTo>
                  <a:lnTo>
                    <a:pt x="94" y="611"/>
                  </a:lnTo>
                  <a:lnTo>
                    <a:pt x="94" y="609"/>
                  </a:lnTo>
                  <a:lnTo>
                    <a:pt x="94" y="608"/>
                  </a:lnTo>
                  <a:lnTo>
                    <a:pt x="95" y="606"/>
                  </a:lnTo>
                  <a:lnTo>
                    <a:pt x="96" y="605"/>
                  </a:lnTo>
                  <a:lnTo>
                    <a:pt x="96" y="604"/>
                  </a:lnTo>
                  <a:lnTo>
                    <a:pt x="94" y="603"/>
                  </a:lnTo>
                  <a:lnTo>
                    <a:pt x="93" y="601"/>
                  </a:lnTo>
                  <a:lnTo>
                    <a:pt x="92" y="599"/>
                  </a:lnTo>
                  <a:lnTo>
                    <a:pt x="93" y="597"/>
                  </a:lnTo>
                  <a:lnTo>
                    <a:pt x="91" y="597"/>
                  </a:lnTo>
                  <a:lnTo>
                    <a:pt x="88" y="602"/>
                  </a:lnTo>
                  <a:lnTo>
                    <a:pt x="86" y="603"/>
                  </a:lnTo>
                  <a:lnTo>
                    <a:pt x="86" y="604"/>
                  </a:lnTo>
                  <a:lnTo>
                    <a:pt x="89" y="604"/>
                  </a:lnTo>
                  <a:lnTo>
                    <a:pt x="90" y="607"/>
                  </a:lnTo>
                  <a:lnTo>
                    <a:pt x="90" y="609"/>
                  </a:lnTo>
                  <a:lnTo>
                    <a:pt x="89" y="610"/>
                  </a:lnTo>
                  <a:lnTo>
                    <a:pt x="86" y="610"/>
                  </a:lnTo>
                  <a:lnTo>
                    <a:pt x="84" y="609"/>
                  </a:lnTo>
                  <a:lnTo>
                    <a:pt x="80" y="607"/>
                  </a:lnTo>
                  <a:lnTo>
                    <a:pt x="75" y="606"/>
                  </a:lnTo>
                  <a:lnTo>
                    <a:pt x="68" y="607"/>
                  </a:lnTo>
                  <a:lnTo>
                    <a:pt x="63" y="613"/>
                  </a:lnTo>
                  <a:lnTo>
                    <a:pt x="63" y="613"/>
                  </a:lnTo>
                  <a:lnTo>
                    <a:pt x="57" y="617"/>
                  </a:lnTo>
                  <a:lnTo>
                    <a:pt x="44" y="618"/>
                  </a:lnTo>
                  <a:lnTo>
                    <a:pt x="41" y="619"/>
                  </a:lnTo>
                  <a:lnTo>
                    <a:pt x="40" y="621"/>
                  </a:lnTo>
                  <a:lnTo>
                    <a:pt x="38" y="621"/>
                  </a:lnTo>
                  <a:lnTo>
                    <a:pt x="34" y="620"/>
                  </a:lnTo>
                  <a:lnTo>
                    <a:pt x="33" y="619"/>
                  </a:lnTo>
                  <a:lnTo>
                    <a:pt x="33" y="618"/>
                  </a:lnTo>
                  <a:lnTo>
                    <a:pt x="34" y="617"/>
                  </a:lnTo>
                  <a:lnTo>
                    <a:pt x="35" y="615"/>
                  </a:lnTo>
                  <a:lnTo>
                    <a:pt x="39" y="611"/>
                  </a:lnTo>
                  <a:lnTo>
                    <a:pt x="40" y="607"/>
                  </a:lnTo>
                  <a:lnTo>
                    <a:pt x="40" y="599"/>
                  </a:lnTo>
                  <a:lnTo>
                    <a:pt x="37" y="591"/>
                  </a:lnTo>
                  <a:lnTo>
                    <a:pt x="33" y="585"/>
                  </a:lnTo>
                  <a:lnTo>
                    <a:pt x="31" y="581"/>
                  </a:lnTo>
                  <a:lnTo>
                    <a:pt x="33" y="579"/>
                  </a:lnTo>
                  <a:lnTo>
                    <a:pt x="40" y="579"/>
                  </a:lnTo>
                  <a:lnTo>
                    <a:pt x="44" y="578"/>
                  </a:lnTo>
                  <a:lnTo>
                    <a:pt x="47" y="580"/>
                  </a:lnTo>
                  <a:lnTo>
                    <a:pt x="48" y="582"/>
                  </a:lnTo>
                  <a:lnTo>
                    <a:pt x="49" y="582"/>
                  </a:lnTo>
                  <a:lnTo>
                    <a:pt x="48" y="578"/>
                  </a:lnTo>
                  <a:lnTo>
                    <a:pt x="50" y="577"/>
                  </a:lnTo>
                  <a:lnTo>
                    <a:pt x="54" y="576"/>
                  </a:lnTo>
                  <a:lnTo>
                    <a:pt x="56" y="576"/>
                  </a:lnTo>
                  <a:lnTo>
                    <a:pt x="56" y="575"/>
                  </a:lnTo>
                  <a:lnTo>
                    <a:pt x="58" y="573"/>
                  </a:lnTo>
                  <a:lnTo>
                    <a:pt x="60" y="571"/>
                  </a:lnTo>
                  <a:lnTo>
                    <a:pt x="63" y="568"/>
                  </a:lnTo>
                  <a:lnTo>
                    <a:pt x="68" y="564"/>
                  </a:lnTo>
                  <a:lnTo>
                    <a:pt x="68" y="563"/>
                  </a:lnTo>
                  <a:lnTo>
                    <a:pt x="69" y="562"/>
                  </a:lnTo>
                  <a:lnTo>
                    <a:pt x="70" y="562"/>
                  </a:lnTo>
                  <a:lnTo>
                    <a:pt x="70" y="561"/>
                  </a:lnTo>
                  <a:lnTo>
                    <a:pt x="68" y="559"/>
                  </a:lnTo>
                  <a:lnTo>
                    <a:pt x="67" y="557"/>
                  </a:lnTo>
                  <a:lnTo>
                    <a:pt x="66" y="553"/>
                  </a:lnTo>
                  <a:lnTo>
                    <a:pt x="67" y="551"/>
                  </a:lnTo>
                  <a:lnTo>
                    <a:pt x="64" y="551"/>
                  </a:lnTo>
                  <a:lnTo>
                    <a:pt x="63" y="548"/>
                  </a:lnTo>
                  <a:lnTo>
                    <a:pt x="63" y="544"/>
                  </a:lnTo>
                  <a:lnTo>
                    <a:pt x="62" y="540"/>
                  </a:lnTo>
                  <a:lnTo>
                    <a:pt x="66" y="529"/>
                  </a:lnTo>
                  <a:lnTo>
                    <a:pt x="70" y="524"/>
                  </a:lnTo>
                  <a:lnTo>
                    <a:pt x="74" y="520"/>
                  </a:lnTo>
                  <a:lnTo>
                    <a:pt x="77" y="520"/>
                  </a:lnTo>
                  <a:lnTo>
                    <a:pt x="83" y="519"/>
                  </a:lnTo>
                  <a:lnTo>
                    <a:pt x="85" y="518"/>
                  </a:lnTo>
                  <a:lnTo>
                    <a:pt x="89" y="514"/>
                  </a:lnTo>
                  <a:lnTo>
                    <a:pt x="91" y="512"/>
                  </a:lnTo>
                  <a:lnTo>
                    <a:pt x="92" y="510"/>
                  </a:lnTo>
                  <a:lnTo>
                    <a:pt x="89" y="512"/>
                  </a:lnTo>
                  <a:lnTo>
                    <a:pt x="84" y="517"/>
                  </a:lnTo>
                  <a:lnTo>
                    <a:pt x="72" y="518"/>
                  </a:lnTo>
                  <a:lnTo>
                    <a:pt x="71" y="519"/>
                  </a:lnTo>
                  <a:lnTo>
                    <a:pt x="68" y="524"/>
                  </a:lnTo>
                  <a:lnTo>
                    <a:pt x="63" y="533"/>
                  </a:lnTo>
                  <a:lnTo>
                    <a:pt x="55" y="547"/>
                  </a:lnTo>
                  <a:lnTo>
                    <a:pt x="51" y="552"/>
                  </a:lnTo>
                  <a:lnTo>
                    <a:pt x="50" y="554"/>
                  </a:lnTo>
                  <a:lnTo>
                    <a:pt x="49" y="557"/>
                  </a:lnTo>
                  <a:lnTo>
                    <a:pt x="50" y="559"/>
                  </a:lnTo>
                  <a:lnTo>
                    <a:pt x="50" y="565"/>
                  </a:lnTo>
                  <a:lnTo>
                    <a:pt x="50" y="569"/>
                  </a:lnTo>
                  <a:lnTo>
                    <a:pt x="48" y="573"/>
                  </a:lnTo>
                  <a:lnTo>
                    <a:pt x="42" y="575"/>
                  </a:lnTo>
                  <a:lnTo>
                    <a:pt x="35" y="576"/>
                  </a:lnTo>
                  <a:lnTo>
                    <a:pt x="27" y="575"/>
                  </a:lnTo>
                  <a:lnTo>
                    <a:pt x="24" y="577"/>
                  </a:lnTo>
                  <a:lnTo>
                    <a:pt x="22" y="580"/>
                  </a:lnTo>
                  <a:lnTo>
                    <a:pt x="17" y="577"/>
                  </a:lnTo>
                  <a:lnTo>
                    <a:pt x="12" y="574"/>
                  </a:lnTo>
                  <a:lnTo>
                    <a:pt x="9" y="574"/>
                  </a:lnTo>
                  <a:lnTo>
                    <a:pt x="3" y="575"/>
                  </a:lnTo>
                  <a:lnTo>
                    <a:pt x="1" y="574"/>
                  </a:lnTo>
                  <a:lnTo>
                    <a:pt x="1" y="570"/>
                  </a:lnTo>
                  <a:lnTo>
                    <a:pt x="1" y="567"/>
                  </a:lnTo>
                  <a:lnTo>
                    <a:pt x="0" y="560"/>
                  </a:lnTo>
                  <a:lnTo>
                    <a:pt x="0" y="558"/>
                  </a:lnTo>
                  <a:lnTo>
                    <a:pt x="1" y="556"/>
                  </a:lnTo>
                  <a:lnTo>
                    <a:pt x="2" y="554"/>
                  </a:lnTo>
                  <a:lnTo>
                    <a:pt x="5" y="551"/>
                  </a:lnTo>
                  <a:lnTo>
                    <a:pt x="10" y="537"/>
                  </a:lnTo>
                  <a:lnTo>
                    <a:pt x="9" y="528"/>
                  </a:lnTo>
                  <a:lnTo>
                    <a:pt x="8" y="521"/>
                  </a:lnTo>
                  <a:lnTo>
                    <a:pt x="9" y="518"/>
                  </a:lnTo>
                  <a:lnTo>
                    <a:pt x="10" y="513"/>
                  </a:lnTo>
                  <a:lnTo>
                    <a:pt x="15" y="505"/>
                  </a:lnTo>
                  <a:lnTo>
                    <a:pt x="16" y="500"/>
                  </a:lnTo>
                  <a:lnTo>
                    <a:pt x="18" y="494"/>
                  </a:lnTo>
                  <a:lnTo>
                    <a:pt x="19" y="487"/>
                  </a:lnTo>
                  <a:lnTo>
                    <a:pt x="19" y="482"/>
                  </a:lnTo>
                  <a:lnTo>
                    <a:pt x="18" y="475"/>
                  </a:lnTo>
                  <a:lnTo>
                    <a:pt x="16" y="471"/>
                  </a:lnTo>
                  <a:lnTo>
                    <a:pt x="12" y="466"/>
                  </a:lnTo>
                  <a:lnTo>
                    <a:pt x="11" y="465"/>
                  </a:lnTo>
                  <a:lnTo>
                    <a:pt x="13" y="464"/>
                  </a:lnTo>
                  <a:lnTo>
                    <a:pt x="18" y="466"/>
                  </a:lnTo>
                  <a:lnTo>
                    <a:pt x="27" y="460"/>
                  </a:lnTo>
                  <a:lnTo>
                    <a:pt x="30" y="457"/>
                  </a:lnTo>
                  <a:lnTo>
                    <a:pt x="33" y="457"/>
                  </a:lnTo>
                  <a:lnTo>
                    <a:pt x="34" y="459"/>
                  </a:lnTo>
                  <a:lnTo>
                    <a:pt x="36" y="459"/>
                  </a:lnTo>
                  <a:lnTo>
                    <a:pt x="37" y="458"/>
                  </a:lnTo>
                  <a:lnTo>
                    <a:pt x="36" y="456"/>
                  </a:lnTo>
                  <a:lnTo>
                    <a:pt x="34" y="455"/>
                  </a:lnTo>
                  <a:lnTo>
                    <a:pt x="36" y="451"/>
                  </a:lnTo>
                  <a:lnTo>
                    <a:pt x="39" y="448"/>
                  </a:lnTo>
                  <a:lnTo>
                    <a:pt x="40" y="446"/>
                  </a:lnTo>
                  <a:lnTo>
                    <a:pt x="42" y="444"/>
                  </a:lnTo>
                  <a:lnTo>
                    <a:pt x="45" y="442"/>
                  </a:lnTo>
                  <a:lnTo>
                    <a:pt x="47" y="438"/>
                  </a:lnTo>
                  <a:lnTo>
                    <a:pt x="49" y="436"/>
                  </a:lnTo>
                  <a:lnTo>
                    <a:pt x="51" y="431"/>
                  </a:lnTo>
                  <a:lnTo>
                    <a:pt x="52" y="429"/>
                  </a:lnTo>
                  <a:lnTo>
                    <a:pt x="51" y="426"/>
                  </a:lnTo>
                  <a:lnTo>
                    <a:pt x="53" y="421"/>
                  </a:lnTo>
                  <a:lnTo>
                    <a:pt x="54" y="415"/>
                  </a:lnTo>
                  <a:lnTo>
                    <a:pt x="63" y="388"/>
                  </a:lnTo>
                  <a:lnTo>
                    <a:pt x="80" y="342"/>
                  </a:lnTo>
                  <a:lnTo>
                    <a:pt x="82" y="339"/>
                  </a:lnTo>
                  <a:lnTo>
                    <a:pt x="83" y="341"/>
                  </a:lnTo>
                  <a:lnTo>
                    <a:pt x="85" y="342"/>
                  </a:lnTo>
                  <a:lnTo>
                    <a:pt x="89" y="343"/>
                  </a:lnTo>
                  <a:lnTo>
                    <a:pt x="89" y="341"/>
                  </a:lnTo>
                  <a:lnTo>
                    <a:pt x="87" y="339"/>
                  </a:lnTo>
                  <a:lnTo>
                    <a:pt x="86" y="338"/>
                  </a:lnTo>
                  <a:lnTo>
                    <a:pt x="84" y="337"/>
                  </a:lnTo>
                  <a:lnTo>
                    <a:pt x="78" y="336"/>
                  </a:lnTo>
                  <a:lnTo>
                    <a:pt x="76" y="335"/>
                  </a:lnTo>
                  <a:lnTo>
                    <a:pt x="74" y="332"/>
                  </a:lnTo>
                  <a:lnTo>
                    <a:pt x="74" y="328"/>
                  </a:lnTo>
                  <a:lnTo>
                    <a:pt x="76" y="325"/>
                  </a:lnTo>
                  <a:lnTo>
                    <a:pt x="80" y="317"/>
                  </a:lnTo>
                  <a:lnTo>
                    <a:pt x="88" y="283"/>
                  </a:lnTo>
                  <a:lnTo>
                    <a:pt x="90" y="273"/>
                  </a:lnTo>
                  <a:lnTo>
                    <a:pt x="92" y="266"/>
                  </a:lnTo>
                  <a:lnTo>
                    <a:pt x="94" y="255"/>
                  </a:lnTo>
                  <a:lnTo>
                    <a:pt x="95" y="254"/>
                  </a:lnTo>
                  <a:lnTo>
                    <a:pt x="95" y="258"/>
                  </a:lnTo>
                  <a:lnTo>
                    <a:pt x="95" y="259"/>
                  </a:lnTo>
                  <a:lnTo>
                    <a:pt x="97" y="255"/>
                  </a:lnTo>
                  <a:lnTo>
                    <a:pt x="99" y="253"/>
                  </a:lnTo>
                  <a:lnTo>
                    <a:pt x="101" y="254"/>
                  </a:lnTo>
                  <a:lnTo>
                    <a:pt x="102" y="254"/>
                  </a:lnTo>
                  <a:lnTo>
                    <a:pt x="102" y="253"/>
                  </a:lnTo>
                  <a:lnTo>
                    <a:pt x="101" y="252"/>
                  </a:lnTo>
                  <a:lnTo>
                    <a:pt x="101" y="251"/>
                  </a:lnTo>
                  <a:lnTo>
                    <a:pt x="101" y="250"/>
                  </a:lnTo>
                  <a:lnTo>
                    <a:pt x="102" y="249"/>
                  </a:lnTo>
                  <a:lnTo>
                    <a:pt x="103" y="250"/>
                  </a:lnTo>
                  <a:lnTo>
                    <a:pt x="104" y="250"/>
                  </a:lnTo>
                  <a:lnTo>
                    <a:pt x="104" y="251"/>
                  </a:lnTo>
                  <a:lnTo>
                    <a:pt x="106" y="250"/>
                  </a:lnTo>
                  <a:lnTo>
                    <a:pt x="107" y="249"/>
                  </a:lnTo>
                  <a:lnTo>
                    <a:pt x="108" y="247"/>
                  </a:lnTo>
                  <a:lnTo>
                    <a:pt x="106" y="246"/>
                  </a:lnTo>
                  <a:lnTo>
                    <a:pt x="105" y="244"/>
                  </a:lnTo>
                  <a:lnTo>
                    <a:pt x="105" y="242"/>
                  </a:lnTo>
                  <a:lnTo>
                    <a:pt x="108" y="241"/>
                  </a:lnTo>
                  <a:lnTo>
                    <a:pt x="110" y="241"/>
                  </a:lnTo>
                  <a:lnTo>
                    <a:pt x="112" y="240"/>
                  </a:lnTo>
                  <a:lnTo>
                    <a:pt x="114" y="239"/>
                  </a:lnTo>
                  <a:lnTo>
                    <a:pt x="116" y="237"/>
                  </a:lnTo>
                  <a:lnTo>
                    <a:pt x="114" y="237"/>
                  </a:lnTo>
                  <a:lnTo>
                    <a:pt x="111" y="238"/>
                  </a:lnTo>
                  <a:lnTo>
                    <a:pt x="109" y="239"/>
                  </a:lnTo>
                  <a:lnTo>
                    <a:pt x="108" y="239"/>
                  </a:lnTo>
                  <a:lnTo>
                    <a:pt x="105" y="238"/>
                  </a:lnTo>
                  <a:lnTo>
                    <a:pt x="104" y="237"/>
                  </a:lnTo>
                  <a:lnTo>
                    <a:pt x="103" y="232"/>
                  </a:lnTo>
                  <a:lnTo>
                    <a:pt x="108" y="225"/>
                  </a:lnTo>
                  <a:lnTo>
                    <a:pt x="107" y="222"/>
                  </a:lnTo>
                  <a:lnTo>
                    <a:pt x="106" y="224"/>
                  </a:lnTo>
                  <a:lnTo>
                    <a:pt x="106" y="226"/>
                  </a:lnTo>
                  <a:lnTo>
                    <a:pt x="105" y="227"/>
                  </a:lnTo>
                  <a:lnTo>
                    <a:pt x="104" y="225"/>
                  </a:lnTo>
                  <a:lnTo>
                    <a:pt x="102" y="228"/>
                  </a:lnTo>
                  <a:lnTo>
                    <a:pt x="101" y="233"/>
                  </a:lnTo>
                  <a:lnTo>
                    <a:pt x="100" y="237"/>
                  </a:lnTo>
                  <a:lnTo>
                    <a:pt x="99" y="242"/>
                  </a:lnTo>
                  <a:lnTo>
                    <a:pt x="99" y="245"/>
                  </a:lnTo>
                  <a:lnTo>
                    <a:pt x="97" y="249"/>
                  </a:lnTo>
                  <a:lnTo>
                    <a:pt x="96" y="251"/>
                  </a:lnTo>
                  <a:lnTo>
                    <a:pt x="94" y="253"/>
                  </a:lnTo>
                  <a:lnTo>
                    <a:pt x="107" y="197"/>
                  </a:lnTo>
                  <a:lnTo>
                    <a:pt x="107" y="191"/>
                  </a:lnTo>
                  <a:lnTo>
                    <a:pt x="105" y="179"/>
                  </a:lnTo>
                  <a:lnTo>
                    <a:pt x="105" y="173"/>
                  </a:lnTo>
                  <a:lnTo>
                    <a:pt x="107" y="171"/>
                  </a:lnTo>
                  <a:lnTo>
                    <a:pt x="107" y="170"/>
                  </a:lnTo>
                  <a:lnTo>
                    <a:pt x="103" y="169"/>
                  </a:lnTo>
                  <a:lnTo>
                    <a:pt x="100" y="164"/>
                  </a:lnTo>
                  <a:lnTo>
                    <a:pt x="98" y="158"/>
                  </a:lnTo>
                  <a:lnTo>
                    <a:pt x="96" y="153"/>
                  </a:lnTo>
                  <a:lnTo>
                    <a:pt x="96" y="151"/>
                  </a:lnTo>
                  <a:lnTo>
                    <a:pt x="96" y="149"/>
                  </a:lnTo>
                  <a:lnTo>
                    <a:pt x="95" y="147"/>
                  </a:lnTo>
                  <a:lnTo>
                    <a:pt x="95" y="146"/>
                  </a:lnTo>
                  <a:lnTo>
                    <a:pt x="95" y="141"/>
                  </a:lnTo>
                  <a:lnTo>
                    <a:pt x="94" y="139"/>
                  </a:lnTo>
                  <a:lnTo>
                    <a:pt x="93" y="139"/>
                  </a:lnTo>
                  <a:lnTo>
                    <a:pt x="93" y="137"/>
                  </a:lnTo>
                  <a:lnTo>
                    <a:pt x="92" y="135"/>
                  </a:lnTo>
                  <a:lnTo>
                    <a:pt x="90" y="132"/>
                  </a:lnTo>
                  <a:lnTo>
                    <a:pt x="90" y="129"/>
                  </a:lnTo>
                  <a:lnTo>
                    <a:pt x="90" y="127"/>
                  </a:lnTo>
                  <a:lnTo>
                    <a:pt x="89" y="122"/>
                  </a:lnTo>
                  <a:lnTo>
                    <a:pt x="91" y="117"/>
                  </a:lnTo>
                  <a:lnTo>
                    <a:pt x="89" y="113"/>
                  </a:lnTo>
                  <a:lnTo>
                    <a:pt x="89" y="110"/>
                  </a:lnTo>
                  <a:lnTo>
                    <a:pt x="88" y="107"/>
                  </a:lnTo>
                  <a:lnTo>
                    <a:pt x="88" y="104"/>
                  </a:lnTo>
                  <a:lnTo>
                    <a:pt x="86" y="99"/>
                  </a:lnTo>
                  <a:lnTo>
                    <a:pt x="86" y="95"/>
                  </a:lnTo>
                  <a:lnTo>
                    <a:pt x="86" y="93"/>
                  </a:lnTo>
                  <a:lnTo>
                    <a:pt x="86" y="90"/>
                  </a:lnTo>
                  <a:lnTo>
                    <a:pt x="85" y="87"/>
                  </a:lnTo>
                  <a:lnTo>
                    <a:pt x="85" y="82"/>
                  </a:lnTo>
                  <a:lnTo>
                    <a:pt x="85" y="80"/>
                  </a:lnTo>
                  <a:lnTo>
                    <a:pt x="87" y="79"/>
                  </a:lnTo>
                  <a:lnTo>
                    <a:pt x="95" y="78"/>
                  </a:lnTo>
                  <a:lnTo>
                    <a:pt x="97" y="77"/>
                  </a:lnTo>
                  <a:lnTo>
                    <a:pt x="99" y="75"/>
                  </a:lnTo>
                  <a:lnTo>
                    <a:pt x="101" y="74"/>
                  </a:lnTo>
                  <a:lnTo>
                    <a:pt x="87" y="78"/>
                  </a:lnTo>
                  <a:lnTo>
                    <a:pt x="85" y="78"/>
                  </a:lnTo>
                  <a:lnTo>
                    <a:pt x="83" y="78"/>
                  </a:lnTo>
                  <a:lnTo>
                    <a:pt x="80" y="77"/>
                  </a:lnTo>
                  <a:lnTo>
                    <a:pt x="78" y="71"/>
                  </a:lnTo>
                  <a:lnTo>
                    <a:pt x="78" y="67"/>
                  </a:lnTo>
                  <a:lnTo>
                    <a:pt x="79" y="59"/>
                  </a:lnTo>
                  <a:lnTo>
                    <a:pt x="78" y="54"/>
                  </a:lnTo>
                  <a:lnTo>
                    <a:pt x="79" y="52"/>
                  </a:lnTo>
                  <a:lnTo>
                    <a:pt x="80" y="50"/>
                  </a:lnTo>
                  <a:lnTo>
                    <a:pt x="88" y="43"/>
                  </a:lnTo>
                  <a:lnTo>
                    <a:pt x="92" y="39"/>
                  </a:lnTo>
                  <a:lnTo>
                    <a:pt x="94" y="32"/>
                  </a:lnTo>
                  <a:lnTo>
                    <a:pt x="95" y="31"/>
                  </a:lnTo>
                  <a:lnTo>
                    <a:pt x="98" y="29"/>
                  </a:lnTo>
                  <a:lnTo>
                    <a:pt x="102" y="28"/>
                  </a:lnTo>
                  <a:lnTo>
                    <a:pt x="105" y="26"/>
                  </a:lnTo>
                  <a:lnTo>
                    <a:pt x="105" y="25"/>
                  </a:lnTo>
                  <a:lnTo>
                    <a:pt x="107" y="21"/>
                  </a:lnTo>
                  <a:lnTo>
                    <a:pt x="108" y="19"/>
                  </a:lnTo>
                  <a:lnTo>
                    <a:pt x="109" y="18"/>
                  </a:lnTo>
                  <a:lnTo>
                    <a:pt x="112" y="18"/>
                  </a:lnTo>
                  <a:lnTo>
                    <a:pt x="116" y="18"/>
                  </a:lnTo>
                  <a:lnTo>
                    <a:pt x="119" y="17"/>
                  </a:lnTo>
                  <a:lnTo>
                    <a:pt x="123" y="14"/>
                  </a:lnTo>
                  <a:lnTo>
                    <a:pt x="126" y="13"/>
                  </a:lnTo>
                  <a:lnTo>
                    <a:pt x="145" y="9"/>
                  </a:lnTo>
                  <a:lnTo>
                    <a:pt x="147" y="8"/>
                  </a:lnTo>
                  <a:lnTo>
                    <a:pt x="151" y="5"/>
                  </a:lnTo>
                  <a:lnTo>
                    <a:pt x="152" y="4"/>
                  </a:lnTo>
                  <a:lnTo>
                    <a:pt x="153" y="4"/>
                  </a:lnTo>
                  <a:lnTo>
                    <a:pt x="155" y="4"/>
                  </a:lnTo>
                  <a:lnTo>
                    <a:pt x="157" y="3"/>
                  </a:lnTo>
                  <a:lnTo>
                    <a:pt x="160" y="0"/>
                  </a:lnTo>
                  <a:lnTo>
                    <a:pt x="162" y="2"/>
                  </a:lnTo>
                  <a:lnTo>
                    <a:pt x="163" y="5"/>
                  </a:lnTo>
                  <a:lnTo>
                    <a:pt x="162" y="12"/>
                  </a:lnTo>
                  <a:lnTo>
                    <a:pt x="163" y="15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" name="Freeform 110">
              <a:extLst>
                <a:ext uri="{FF2B5EF4-FFF2-40B4-BE49-F238E27FC236}">
                  <a16:creationId xmlns:a16="http://schemas.microsoft.com/office/drawing/2014/main" id="{A3B40282-DFE7-4656-CE85-D066913F9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7800" y="1158875"/>
              <a:ext cx="15875" cy="12700"/>
            </a:xfrm>
            <a:custGeom>
              <a:avLst/>
              <a:gdLst>
                <a:gd name="T0" fmla="*/ 10 w 10"/>
                <a:gd name="T1" fmla="*/ 4 h 8"/>
                <a:gd name="T2" fmla="*/ 9 w 10"/>
                <a:gd name="T3" fmla="*/ 4 h 8"/>
                <a:gd name="T4" fmla="*/ 7 w 10"/>
                <a:gd name="T5" fmla="*/ 6 h 8"/>
                <a:gd name="T6" fmla="*/ 5 w 10"/>
                <a:gd name="T7" fmla="*/ 8 h 8"/>
                <a:gd name="T8" fmla="*/ 2 w 10"/>
                <a:gd name="T9" fmla="*/ 8 h 8"/>
                <a:gd name="T10" fmla="*/ 0 w 10"/>
                <a:gd name="T11" fmla="*/ 7 h 8"/>
                <a:gd name="T12" fmla="*/ 0 w 10"/>
                <a:gd name="T13" fmla="*/ 5 h 8"/>
                <a:gd name="T14" fmla="*/ 1 w 10"/>
                <a:gd name="T15" fmla="*/ 3 h 8"/>
                <a:gd name="T16" fmla="*/ 3 w 10"/>
                <a:gd name="T17" fmla="*/ 1 h 8"/>
                <a:gd name="T18" fmla="*/ 6 w 10"/>
                <a:gd name="T19" fmla="*/ 0 h 8"/>
                <a:gd name="T20" fmla="*/ 8 w 10"/>
                <a:gd name="T21" fmla="*/ 1 h 8"/>
                <a:gd name="T22" fmla="*/ 10 w 10"/>
                <a:gd name="T2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8">
                  <a:moveTo>
                    <a:pt x="10" y="4"/>
                  </a:moveTo>
                  <a:lnTo>
                    <a:pt x="9" y="4"/>
                  </a:lnTo>
                  <a:lnTo>
                    <a:pt x="7" y="6"/>
                  </a:lnTo>
                  <a:lnTo>
                    <a:pt x="5" y="8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1"/>
                  </a:lnTo>
                  <a:lnTo>
                    <a:pt x="6" y="0"/>
                  </a:lnTo>
                  <a:lnTo>
                    <a:pt x="8" y="1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1" name="Freeform 112">
              <a:extLst>
                <a:ext uri="{FF2B5EF4-FFF2-40B4-BE49-F238E27FC236}">
                  <a16:creationId xmlns:a16="http://schemas.microsoft.com/office/drawing/2014/main" id="{ECA2F8F2-B520-04F8-A9A3-CBD26B05F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175" y="1465263"/>
              <a:ext cx="71438" cy="60325"/>
            </a:xfrm>
            <a:custGeom>
              <a:avLst/>
              <a:gdLst>
                <a:gd name="T0" fmla="*/ 37 w 45"/>
                <a:gd name="T1" fmla="*/ 26 h 38"/>
                <a:gd name="T2" fmla="*/ 36 w 45"/>
                <a:gd name="T3" fmla="*/ 27 h 38"/>
                <a:gd name="T4" fmla="*/ 34 w 45"/>
                <a:gd name="T5" fmla="*/ 27 h 38"/>
                <a:gd name="T6" fmla="*/ 33 w 45"/>
                <a:gd name="T7" fmla="*/ 27 h 38"/>
                <a:gd name="T8" fmla="*/ 31 w 45"/>
                <a:gd name="T9" fmla="*/ 27 h 38"/>
                <a:gd name="T10" fmla="*/ 31 w 45"/>
                <a:gd name="T11" fmla="*/ 26 h 38"/>
                <a:gd name="T12" fmla="*/ 30 w 45"/>
                <a:gd name="T13" fmla="*/ 26 h 38"/>
                <a:gd name="T14" fmla="*/ 30 w 45"/>
                <a:gd name="T15" fmla="*/ 26 h 38"/>
                <a:gd name="T16" fmla="*/ 30 w 45"/>
                <a:gd name="T17" fmla="*/ 27 h 38"/>
                <a:gd name="T18" fmla="*/ 28 w 45"/>
                <a:gd name="T19" fmla="*/ 32 h 38"/>
                <a:gd name="T20" fmla="*/ 25 w 45"/>
                <a:gd name="T21" fmla="*/ 33 h 38"/>
                <a:gd name="T22" fmla="*/ 17 w 45"/>
                <a:gd name="T23" fmla="*/ 35 h 38"/>
                <a:gd name="T24" fmla="*/ 16 w 45"/>
                <a:gd name="T25" fmla="*/ 35 h 38"/>
                <a:gd name="T26" fmla="*/ 15 w 45"/>
                <a:gd name="T27" fmla="*/ 36 h 38"/>
                <a:gd name="T28" fmla="*/ 15 w 45"/>
                <a:gd name="T29" fmla="*/ 37 h 38"/>
                <a:gd name="T30" fmla="*/ 13 w 45"/>
                <a:gd name="T31" fmla="*/ 38 h 38"/>
                <a:gd name="T32" fmla="*/ 12 w 45"/>
                <a:gd name="T33" fmla="*/ 38 h 38"/>
                <a:gd name="T34" fmla="*/ 4 w 45"/>
                <a:gd name="T35" fmla="*/ 37 h 38"/>
                <a:gd name="T36" fmla="*/ 2 w 45"/>
                <a:gd name="T37" fmla="*/ 36 h 38"/>
                <a:gd name="T38" fmla="*/ 2 w 45"/>
                <a:gd name="T39" fmla="*/ 34 h 38"/>
                <a:gd name="T40" fmla="*/ 0 w 45"/>
                <a:gd name="T41" fmla="*/ 28 h 38"/>
                <a:gd name="T42" fmla="*/ 2 w 45"/>
                <a:gd name="T43" fmla="*/ 27 h 38"/>
                <a:gd name="T44" fmla="*/ 2 w 45"/>
                <a:gd name="T45" fmla="*/ 27 h 38"/>
                <a:gd name="T46" fmla="*/ 4 w 45"/>
                <a:gd name="T47" fmla="*/ 26 h 38"/>
                <a:gd name="T48" fmla="*/ 4 w 45"/>
                <a:gd name="T49" fmla="*/ 23 h 38"/>
                <a:gd name="T50" fmla="*/ 2 w 45"/>
                <a:gd name="T51" fmla="*/ 21 h 38"/>
                <a:gd name="T52" fmla="*/ 0 w 45"/>
                <a:gd name="T53" fmla="*/ 21 h 38"/>
                <a:gd name="T54" fmla="*/ 0 w 45"/>
                <a:gd name="T55" fmla="*/ 19 h 38"/>
                <a:gd name="T56" fmla="*/ 2 w 45"/>
                <a:gd name="T57" fmla="*/ 16 h 38"/>
                <a:gd name="T58" fmla="*/ 2 w 45"/>
                <a:gd name="T59" fmla="*/ 15 h 38"/>
                <a:gd name="T60" fmla="*/ 1 w 45"/>
                <a:gd name="T61" fmla="*/ 14 h 38"/>
                <a:gd name="T62" fmla="*/ 1 w 45"/>
                <a:gd name="T63" fmla="*/ 13 h 38"/>
                <a:gd name="T64" fmla="*/ 2 w 45"/>
                <a:gd name="T65" fmla="*/ 11 h 38"/>
                <a:gd name="T66" fmla="*/ 2 w 45"/>
                <a:gd name="T67" fmla="*/ 10 h 38"/>
                <a:gd name="T68" fmla="*/ 4 w 45"/>
                <a:gd name="T69" fmla="*/ 8 h 38"/>
                <a:gd name="T70" fmla="*/ 6 w 45"/>
                <a:gd name="T71" fmla="*/ 1 h 38"/>
                <a:gd name="T72" fmla="*/ 11 w 45"/>
                <a:gd name="T73" fmla="*/ 2 h 38"/>
                <a:gd name="T74" fmla="*/ 14 w 45"/>
                <a:gd name="T75" fmla="*/ 0 h 38"/>
                <a:gd name="T76" fmla="*/ 16 w 45"/>
                <a:gd name="T77" fmla="*/ 0 h 38"/>
                <a:gd name="T78" fmla="*/ 24 w 45"/>
                <a:gd name="T79" fmla="*/ 5 h 38"/>
                <a:gd name="T80" fmla="*/ 25 w 45"/>
                <a:gd name="T81" fmla="*/ 6 h 38"/>
                <a:gd name="T82" fmla="*/ 39 w 45"/>
                <a:gd name="T83" fmla="*/ 7 h 38"/>
                <a:gd name="T84" fmla="*/ 38 w 45"/>
                <a:gd name="T85" fmla="*/ 11 h 38"/>
                <a:gd name="T86" fmla="*/ 40 w 45"/>
                <a:gd name="T87" fmla="*/ 12 h 38"/>
                <a:gd name="T88" fmla="*/ 43 w 45"/>
                <a:gd name="T89" fmla="*/ 13 h 38"/>
                <a:gd name="T90" fmla="*/ 44 w 45"/>
                <a:gd name="T91" fmla="*/ 15 h 38"/>
                <a:gd name="T92" fmla="*/ 45 w 45"/>
                <a:gd name="T93" fmla="*/ 15 h 38"/>
                <a:gd name="T94" fmla="*/ 41 w 45"/>
                <a:gd name="T95" fmla="*/ 16 h 38"/>
                <a:gd name="T96" fmla="*/ 39 w 45"/>
                <a:gd name="T97" fmla="*/ 18 h 38"/>
                <a:gd name="T98" fmla="*/ 38 w 45"/>
                <a:gd name="T99" fmla="*/ 22 h 38"/>
                <a:gd name="T100" fmla="*/ 37 w 45"/>
                <a:gd name="T101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" h="38">
                  <a:moveTo>
                    <a:pt x="37" y="26"/>
                  </a:moveTo>
                  <a:lnTo>
                    <a:pt x="36" y="27"/>
                  </a:lnTo>
                  <a:lnTo>
                    <a:pt x="34" y="27"/>
                  </a:lnTo>
                  <a:lnTo>
                    <a:pt x="33" y="27"/>
                  </a:lnTo>
                  <a:lnTo>
                    <a:pt x="31" y="27"/>
                  </a:lnTo>
                  <a:lnTo>
                    <a:pt x="31" y="2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7"/>
                  </a:lnTo>
                  <a:lnTo>
                    <a:pt x="28" y="32"/>
                  </a:lnTo>
                  <a:lnTo>
                    <a:pt x="25" y="33"/>
                  </a:lnTo>
                  <a:lnTo>
                    <a:pt x="17" y="35"/>
                  </a:lnTo>
                  <a:lnTo>
                    <a:pt x="16" y="35"/>
                  </a:lnTo>
                  <a:lnTo>
                    <a:pt x="15" y="36"/>
                  </a:lnTo>
                  <a:lnTo>
                    <a:pt x="15" y="37"/>
                  </a:lnTo>
                  <a:lnTo>
                    <a:pt x="13" y="38"/>
                  </a:lnTo>
                  <a:lnTo>
                    <a:pt x="12" y="38"/>
                  </a:lnTo>
                  <a:lnTo>
                    <a:pt x="4" y="37"/>
                  </a:lnTo>
                  <a:lnTo>
                    <a:pt x="2" y="36"/>
                  </a:lnTo>
                  <a:lnTo>
                    <a:pt x="2" y="34"/>
                  </a:lnTo>
                  <a:lnTo>
                    <a:pt x="0" y="28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4" y="26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4" y="8"/>
                  </a:lnTo>
                  <a:lnTo>
                    <a:pt x="6" y="1"/>
                  </a:lnTo>
                  <a:lnTo>
                    <a:pt x="11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24" y="5"/>
                  </a:lnTo>
                  <a:lnTo>
                    <a:pt x="25" y="6"/>
                  </a:lnTo>
                  <a:lnTo>
                    <a:pt x="39" y="7"/>
                  </a:lnTo>
                  <a:lnTo>
                    <a:pt x="38" y="11"/>
                  </a:lnTo>
                  <a:lnTo>
                    <a:pt x="40" y="12"/>
                  </a:lnTo>
                  <a:lnTo>
                    <a:pt x="43" y="13"/>
                  </a:lnTo>
                  <a:lnTo>
                    <a:pt x="44" y="15"/>
                  </a:lnTo>
                  <a:lnTo>
                    <a:pt x="45" y="15"/>
                  </a:lnTo>
                  <a:lnTo>
                    <a:pt x="41" y="16"/>
                  </a:lnTo>
                  <a:lnTo>
                    <a:pt x="39" y="18"/>
                  </a:lnTo>
                  <a:lnTo>
                    <a:pt x="38" y="22"/>
                  </a:lnTo>
                  <a:lnTo>
                    <a:pt x="37" y="26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8F5F7F-C7CD-C9E8-A56B-1334E8D2DA76}"/>
              </a:ext>
            </a:extLst>
          </p:cNvPr>
          <p:cNvGrpSpPr/>
          <p:nvPr/>
        </p:nvGrpSpPr>
        <p:grpSpPr>
          <a:xfrm>
            <a:off x="3077845" y="1177133"/>
            <a:ext cx="4360113" cy="3367166"/>
            <a:chOff x="3077845" y="1177133"/>
            <a:chExt cx="4360113" cy="3367166"/>
          </a:xfrm>
        </p:grpSpPr>
        <p:sp>
          <p:nvSpPr>
            <p:cNvPr id="15" name="Rectangle 115">
              <a:extLst>
                <a:ext uri="{FF2B5EF4-FFF2-40B4-BE49-F238E27FC236}">
                  <a16:creationId xmlns:a16="http://schemas.microsoft.com/office/drawing/2014/main" id="{3CA0AB2E-75D5-2E3A-96C6-393D638B7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3863975"/>
              <a:ext cx="29174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Algeria</a:t>
              </a:r>
            </a:p>
          </p:txBody>
        </p:sp>
        <p:sp>
          <p:nvSpPr>
            <p:cNvPr id="16" name="Rectangle 116">
              <a:extLst>
                <a:ext uri="{FF2B5EF4-FFF2-40B4-BE49-F238E27FC236}">
                  <a16:creationId xmlns:a16="http://schemas.microsoft.com/office/drawing/2014/main" id="{A44C29E5-C660-696F-A3E5-9294985774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6575" y="2017713"/>
              <a:ext cx="22923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Spain</a:t>
              </a:r>
            </a:p>
          </p:txBody>
        </p:sp>
        <p:sp>
          <p:nvSpPr>
            <p:cNvPr id="17" name="Rectangle 117">
              <a:extLst>
                <a:ext uri="{FF2B5EF4-FFF2-40B4-BE49-F238E27FC236}">
                  <a16:creationId xmlns:a16="http://schemas.microsoft.com/office/drawing/2014/main" id="{7C252149-6B0A-8471-4B47-4CAB3C326A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1600" y="3959225"/>
              <a:ext cx="37350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Morocco</a:t>
              </a:r>
            </a:p>
          </p:txBody>
        </p:sp>
        <p:sp>
          <p:nvSpPr>
            <p:cNvPr id="20" name="Rectangle 118">
              <a:extLst>
                <a:ext uri="{FF2B5EF4-FFF2-40B4-BE49-F238E27FC236}">
                  <a16:creationId xmlns:a16="http://schemas.microsoft.com/office/drawing/2014/main" id="{2CF72D20-9594-DACE-63B6-8816178DD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0050" y="3611563"/>
              <a:ext cx="29655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Tunisia</a:t>
              </a:r>
            </a:p>
          </p:txBody>
        </p:sp>
        <p:sp>
          <p:nvSpPr>
            <p:cNvPr id="21" name="Rectangle 119">
              <a:extLst>
                <a:ext uri="{FF2B5EF4-FFF2-40B4-BE49-F238E27FC236}">
                  <a16:creationId xmlns:a16="http://schemas.microsoft.com/office/drawing/2014/main" id="{682EDB36-BE5F-3FDF-5E42-1CDEEE7BD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3825" y="1189038"/>
              <a:ext cx="28052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France</a:t>
              </a:r>
            </a:p>
          </p:txBody>
        </p:sp>
        <p:sp>
          <p:nvSpPr>
            <p:cNvPr id="55" name="Rectangle 120">
              <a:extLst>
                <a:ext uri="{FF2B5EF4-FFF2-40B4-BE49-F238E27FC236}">
                  <a16:creationId xmlns:a16="http://schemas.microsoft.com/office/drawing/2014/main" id="{7C369984-AE84-CFC4-DE65-C7AB59D25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8825" y="2216150"/>
              <a:ext cx="35266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Portugal</a:t>
              </a:r>
            </a:p>
          </p:txBody>
        </p:sp>
        <p:sp>
          <p:nvSpPr>
            <p:cNvPr id="56" name="Rectangle 121">
              <a:extLst>
                <a:ext uri="{FF2B5EF4-FFF2-40B4-BE49-F238E27FC236}">
                  <a16:creationId xmlns:a16="http://schemas.microsoft.com/office/drawing/2014/main" id="{72D7DF0D-5199-0712-7718-7FE366490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19950" y="4421188"/>
              <a:ext cx="2180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Libya</a:t>
              </a:r>
            </a:p>
          </p:txBody>
        </p:sp>
        <p:sp>
          <p:nvSpPr>
            <p:cNvPr id="57" name="Rectangle 122">
              <a:extLst>
                <a:ext uri="{FF2B5EF4-FFF2-40B4-BE49-F238E27FC236}">
                  <a16:creationId xmlns:a16="http://schemas.microsoft.com/office/drawing/2014/main" id="{8B768A32-02F9-7A4A-B2B9-C18857ECCF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6463" y="1250950"/>
              <a:ext cx="17953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Italy</a:t>
              </a:r>
            </a:p>
          </p:txBody>
        </p:sp>
        <p:sp>
          <p:nvSpPr>
            <p:cNvPr id="69" name="Rectangle 126">
              <a:extLst>
                <a:ext uri="{FF2B5EF4-FFF2-40B4-BE49-F238E27FC236}">
                  <a16:creationId xmlns:a16="http://schemas.microsoft.com/office/drawing/2014/main" id="{FCECFF14-A640-7FB3-D3C7-FEBEDB8DB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7156" y="1407319"/>
              <a:ext cx="34304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Andorra</a:t>
              </a:r>
            </a:p>
          </p:txBody>
        </p:sp>
        <p:sp>
          <p:nvSpPr>
            <p:cNvPr id="71" name="Rectangle 127">
              <a:extLst>
                <a:ext uri="{FF2B5EF4-FFF2-40B4-BE49-F238E27FC236}">
                  <a16:creationId xmlns:a16="http://schemas.microsoft.com/office/drawing/2014/main" id="{6033CB21-76D5-1C3B-323D-8DEC6B3B5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7164" y="1177133"/>
              <a:ext cx="34464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Monaco</a:t>
              </a:r>
            </a:p>
          </p:txBody>
        </p:sp>
        <p:sp>
          <p:nvSpPr>
            <p:cNvPr id="77" name="Rectangle 122">
              <a:extLst>
                <a:ext uri="{FF2B5EF4-FFF2-40B4-BE49-F238E27FC236}">
                  <a16:creationId xmlns:a16="http://schemas.microsoft.com/office/drawing/2014/main" id="{5C64703B-08AD-B09F-B108-203019E04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3863" y="2101850"/>
              <a:ext cx="17953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Italy</a:t>
              </a:r>
            </a:p>
          </p:txBody>
        </p:sp>
        <p:sp>
          <p:nvSpPr>
            <p:cNvPr id="78" name="Rectangle 119">
              <a:extLst>
                <a:ext uri="{FF2B5EF4-FFF2-40B4-BE49-F238E27FC236}">
                  <a16:creationId xmlns:a16="http://schemas.microsoft.com/office/drawing/2014/main" id="{DCFEF513-44A0-5480-B9C9-7BC5E28A6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7975" y="1500188"/>
              <a:ext cx="28052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France</a:t>
              </a:r>
            </a:p>
          </p:txBody>
        </p:sp>
        <p:sp>
          <p:nvSpPr>
            <p:cNvPr id="79" name="Rectangle 120">
              <a:extLst>
                <a:ext uri="{FF2B5EF4-FFF2-40B4-BE49-F238E27FC236}">
                  <a16:creationId xmlns:a16="http://schemas.microsoft.com/office/drawing/2014/main" id="{748CCE1D-393A-4CAC-0644-C44A3528A2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7845" y="3107690"/>
              <a:ext cx="74699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Strait of Gibraltar </a:t>
              </a:r>
            </a:p>
          </p:txBody>
        </p:sp>
      </p:grpSp>
      <p:sp>
        <p:nvSpPr>
          <p:cNvPr id="72" name="Oval 71">
            <a:extLst>
              <a:ext uri="{FF2B5EF4-FFF2-40B4-BE49-F238E27FC236}">
                <a16:creationId xmlns:a16="http://schemas.microsoft.com/office/drawing/2014/main" id="{8F072BB3-2E41-76CA-0AF9-CEA3413B189B}"/>
              </a:ext>
            </a:extLst>
          </p:cNvPr>
          <p:cNvSpPr/>
          <p:nvPr/>
        </p:nvSpPr>
        <p:spPr>
          <a:xfrm>
            <a:off x="3819268" y="3072497"/>
            <a:ext cx="223068" cy="223068"/>
          </a:xfrm>
          <a:prstGeom prst="ellipse">
            <a:avLst/>
          </a:prstGeom>
          <a:noFill/>
          <a:ln w="31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Rectangle 30">
            <a:extLst>
              <a:ext uri="{FF2B5EF4-FFF2-40B4-BE49-F238E27FC236}">
                <a16:creationId xmlns:a16="http://schemas.microsoft.com/office/drawing/2014/main" id="{80FD60AD-C36E-CE37-DB2B-3D7365100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5865" y="2627606"/>
            <a:ext cx="101951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1000" dirty="0">
                <a:solidFill>
                  <a:srgbClr val="0070C0"/>
                </a:solidFill>
                <a:latin typeface="Calibri" panose="020F0502020204030204" pitchFamily="34" charset="0"/>
              </a:rPr>
              <a:t>Mediterranean Sea</a:t>
            </a:r>
            <a:endParaRPr kumimoji="0" lang="zh-CN" altLang="zh-CN" sz="10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76" name="Rectangle 30">
            <a:extLst>
              <a:ext uri="{FF2B5EF4-FFF2-40B4-BE49-F238E27FC236}">
                <a16:creationId xmlns:a16="http://schemas.microsoft.com/office/drawing/2014/main" id="{0E664DCF-86E8-B04D-DBC8-761B636C2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351" y="3387031"/>
            <a:ext cx="77905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Atlantic Ocean</a:t>
            </a:r>
            <a:endParaRPr kumimoji="0" lang="zh-CN" altLang="zh-CN" sz="10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Gibraltar Map-4</a:t>
            </a:r>
          </a:p>
        </p:txBody>
      </p:sp>
      <p:sp>
        <p:nvSpPr>
          <p:cNvPr id="3" name="Rectangle 132">
            <a:extLst>
              <a:ext uri="{FF2B5EF4-FFF2-40B4-BE49-F238E27FC236}">
                <a16:creationId xmlns:a16="http://schemas.microsoft.com/office/drawing/2014/main" id="{49F617F1-09F1-D0B9-EFA3-FECF2C618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331" y="1061141"/>
            <a:ext cx="5968019" cy="3806215"/>
          </a:xfrm>
          <a:prstGeom prst="rect">
            <a:avLst/>
          </a:prstGeom>
          <a:solidFill>
            <a:srgbClr val="BEE8FF"/>
          </a:solidFill>
          <a:ln w="793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7D17C91-6EB2-60D4-97F3-91FB4EF25362}"/>
              </a:ext>
            </a:extLst>
          </p:cNvPr>
          <p:cNvGrpSpPr/>
          <p:nvPr/>
        </p:nvGrpSpPr>
        <p:grpSpPr>
          <a:xfrm>
            <a:off x="1542331" y="1061141"/>
            <a:ext cx="5968019" cy="3806215"/>
            <a:chOff x="1542331" y="1061141"/>
            <a:chExt cx="5968019" cy="3806215"/>
          </a:xfrm>
        </p:grpSpPr>
        <p:sp>
          <p:nvSpPr>
            <p:cNvPr id="4" name="Freeform 138">
              <a:extLst>
                <a:ext uri="{FF2B5EF4-FFF2-40B4-BE49-F238E27FC236}">
                  <a16:creationId xmlns:a16="http://schemas.microsoft.com/office/drawing/2014/main" id="{75A5F041-B294-1645-3523-AF9BB7136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8599" y="3127825"/>
              <a:ext cx="726366" cy="655747"/>
            </a:xfrm>
            <a:custGeom>
              <a:avLst/>
              <a:gdLst>
                <a:gd name="T0" fmla="*/ 475 w 504"/>
                <a:gd name="T1" fmla="*/ 54 h 455"/>
                <a:gd name="T2" fmla="*/ 423 w 504"/>
                <a:gd name="T3" fmla="*/ 93 h 455"/>
                <a:gd name="T4" fmla="*/ 429 w 504"/>
                <a:gd name="T5" fmla="*/ 157 h 455"/>
                <a:gd name="T6" fmla="*/ 417 w 504"/>
                <a:gd name="T7" fmla="*/ 214 h 455"/>
                <a:gd name="T8" fmla="*/ 369 w 504"/>
                <a:gd name="T9" fmla="*/ 281 h 455"/>
                <a:gd name="T10" fmla="*/ 303 w 504"/>
                <a:gd name="T11" fmla="*/ 321 h 455"/>
                <a:gd name="T12" fmla="*/ 218 w 504"/>
                <a:gd name="T13" fmla="*/ 372 h 455"/>
                <a:gd name="T14" fmla="*/ 123 w 504"/>
                <a:gd name="T15" fmla="*/ 433 h 455"/>
                <a:gd name="T16" fmla="*/ 79 w 504"/>
                <a:gd name="T17" fmla="*/ 453 h 455"/>
                <a:gd name="T18" fmla="*/ 45 w 504"/>
                <a:gd name="T19" fmla="*/ 437 h 455"/>
                <a:gd name="T20" fmla="*/ 35 w 504"/>
                <a:gd name="T21" fmla="*/ 436 h 455"/>
                <a:gd name="T22" fmla="*/ 26 w 504"/>
                <a:gd name="T23" fmla="*/ 423 h 455"/>
                <a:gd name="T24" fmla="*/ 12 w 504"/>
                <a:gd name="T25" fmla="*/ 418 h 455"/>
                <a:gd name="T26" fmla="*/ 1 w 504"/>
                <a:gd name="T27" fmla="*/ 420 h 455"/>
                <a:gd name="T28" fmla="*/ 4 w 504"/>
                <a:gd name="T29" fmla="*/ 407 h 455"/>
                <a:gd name="T30" fmla="*/ 3 w 504"/>
                <a:gd name="T31" fmla="*/ 390 h 455"/>
                <a:gd name="T32" fmla="*/ 3 w 504"/>
                <a:gd name="T33" fmla="*/ 372 h 455"/>
                <a:gd name="T34" fmla="*/ 7 w 504"/>
                <a:gd name="T35" fmla="*/ 370 h 455"/>
                <a:gd name="T36" fmla="*/ 16 w 504"/>
                <a:gd name="T37" fmla="*/ 360 h 455"/>
                <a:gd name="T38" fmla="*/ 27 w 504"/>
                <a:gd name="T39" fmla="*/ 347 h 455"/>
                <a:gd name="T40" fmla="*/ 29 w 504"/>
                <a:gd name="T41" fmla="*/ 339 h 455"/>
                <a:gd name="T42" fmla="*/ 27 w 504"/>
                <a:gd name="T43" fmla="*/ 330 h 455"/>
                <a:gd name="T44" fmla="*/ 38 w 504"/>
                <a:gd name="T45" fmla="*/ 320 h 455"/>
                <a:gd name="T46" fmla="*/ 53 w 504"/>
                <a:gd name="T47" fmla="*/ 320 h 455"/>
                <a:gd name="T48" fmla="*/ 51 w 504"/>
                <a:gd name="T49" fmla="*/ 313 h 455"/>
                <a:gd name="T50" fmla="*/ 64 w 504"/>
                <a:gd name="T51" fmla="*/ 301 h 455"/>
                <a:gd name="T52" fmla="*/ 76 w 504"/>
                <a:gd name="T53" fmla="*/ 286 h 455"/>
                <a:gd name="T54" fmla="*/ 71 w 504"/>
                <a:gd name="T55" fmla="*/ 276 h 455"/>
                <a:gd name="T56" fmla="*/ 70 w 504"/>
                <a:gd name="T57" fmla="*/ 266 h 455"/>
                <a:gd name="T58" fmla="*/ 62 w 504"/>
                <a:gd name="T59" fmla="*/ 260 h 455"/>
                <a:gd name="T60" fmla="*/ 58 w 504"/>
                <a:gd name="T61" fmla="*/ 256 h 455"/>
                <a:gd name="T62" fmla="*/ 63 w 504"/>
                <a:gd name="T63" fmla="*/ 248 h 455"/>
                <a:gd name="T64" fmla="*/ 52 w 504"/>
                <a:gd name="T65" fmla="*/ 246 h 455"/>
                <a:gd name="T66" fmla="*/ 39 w 504"/>
                <a:gd name="T67" fmla="*/ 248 h 455"/>
                <a:gd name="T68" fmla="*/ 27 w 504"/>
                <a:gd name="T69" fmla="*/ 241 h 455"/>
                <a:gd name="T70" fmla="*/ 20 w 504"/>
                <a:gd name="T71" fmla="*/ 221 h 455"/>
                <a:gd name="T72" fmla="*/ 24 w 504"/>
                <a:gd name="T73" fmla="*/ 212 h 455"/>
                <a:gd name="T74" fmla="*/ 25 w 504"/>
                <a:gd name="T75" fmla="*/ 188 h 455"/>
                <a:gd name="T76" fmla="*/ 18 w 504"/>
                <a:gd name="T77" fmla="*/ 168 h 455"/>
                <a:gd name="T78" fmla="*/ 11 w 504"/>
                <a:gd name="T79" fmla="*/ 162 h 455"/>
                <a:gd name="T80" fmla="*/ 13 w 504"/>
                <a:gd name="T81" fmla="*/ 154 h 455"/>
                <a:gd name="T82" fmla="*/ 19 w 504"/>
                <a:gd name="T83" fmla="*/ 137 h 455"/>
                <a:gd name="T84" fmla="*/ 30 w 504"/>
                <a:gd name="T85" fmla="*/ 130 h 455"/>
                <a:gd name="T86" fmla="*/ 42 w 504"/>
                <a:gd name="T87" fmla="*/ 139 h 455"/>
                <a:gd name="T88" fmla="*/ 53 w 504"/>
                <a:gd name="T89" fmla="*/ 122 h 455"/>
                <a:gd name="T90" fmla="*/ 60 w 504"/>
                <a:gd name="T91" fmla="*/ 103 h 455"/>
                <a:gd name="T92" fmla="*/ 75 w 504"/>
                <a:gd name="T93" fmla="*/ 102 h 455"/>
                <a:gd name="T94" fmla="*/ 75 w 504"/>
                <a:gd name="T95" fmla="*/ 93 h 455"/>
                <a:gd name="T96" fmla="*/ 70 w 504"/>
                <a:gd name="T97" fmla="*/ 80 h 455"/>
                <a:gd name="T98" fmla="*/ 76 w 504"/>
                <a:gd name="T99" fmla="*/ 55 h 455"/>
                <a:gd name="T100" fmla="*/ 98 w 504"/>
                <a:gd name="T101" fmla="*/ 51 h 455"/>
                <a:gd name="T102" fmla="*/ 106 w 504"/>
                <a:gd name="T103" fmla="*/ 63 h 455"/>
                <a:gd name="T104" fmla="*/ 116 w 504"/>
                <a:gd name="T105" fmla="*/ 63 h 455"/>
                <a:gd name="T106" fmla="*/ 180 w 504"/>
                <a:gd name="T107" fmla="*/ 46 h 455"/>
                <a:gd name="T108" fmla="*/ 228 w 504"/>
                <a:gd name="T109" fmla="*/ 56 h 455"/>
                <a:gd name="T110" fmla="*/ 311 w 504"/>
                <a:gd name="T111" fmla="*/ 54 h 455"/>
                <a:gd name="T112" fmla="*/ 361 w 504"/>
                <a:gd name="T113" fmla="*/ 29 h 455"/>
                <a:gd name="T114" fmla="*/ 417 w 504"/>
                <a:gd name="T115" fmla="*/ 23 h 455"/>
                <a:gd name="T116" fmla="*/ 493 w 504"/>
                <a:gd name="T117" fmla="*/ 1 h 455"/>
                <a:gd name="T118" fmla="*/ 500 w 504"/>
                <a:gd name="T119" fmla="*/ 5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4" h="455">
                  <a:moveTo>
                    <a:pt x="503" y="19"/>
                  </a:moveTo>
                  <a:lnTo>
                    <a:pt x="504" y="20"/>
                  </a:lnTo>
                  <a:lnTo>
                    <a:pt x="504" y="21"/>
                  </a:lnTo>
                  <a:lnTo>
                    <a:pt x="504" y="22"/>
                  </a:lnTo>
                  <a:lnTo>
                    <a:pt x="504" y="23"/>
                  </a:lnTo>
                  <a:lnTo>
                    <a:pt x="502" y="26"/>
                  </a:lnTo>
                  <a:lnTo>
                    <a:pt x="498" y="30"/>
                  </a:lnTo>
                  <a:lnTo>
                    <a:pt x="490" y="38"/>
                  </a:lnTo>
                  <a:lnTo>
                    <a:pt x="475" y="54"/>
                  </a:lnTo>
                  <a:lnTo>
                    <a:pt x="465" y="65"/>
                  </a:lnTo>
                  <a:lnTo>
                    <a:pt x="464" y="67"/>
                  </a:lnTo>
                  <a:lnTo>
                    <a:pt x="461" y="68"/>
                  </a:lnTo>
                  <a:lnTo>
                    <a:pt x="438" y="73"/>
                  </a:lnTo>
                  <a:lnTo>
                    <a:pt x="433" y="73"/>
                  </a:lnTo>
                  <a:lnTo>
                    <a:pt x="431" y="75"/>
                  </a:lnTo>
                  <a:lnTo>
                    <a:pt x="430" y="77"/>
                  </a:lnTo>
                  <a:lnTo>
                    <a:pt x="423" y="89"/>
                  </a:lnTo>
                  <a:lnTo>
                    <a:pt x="423" y="93"/>
                  </a:lnTo>
                  <a:lnTo>
                    <a:pt x="419" y="115"/>
                  </a:lnTo>
                  <a:lnTo>
                    <a:pt x="419" y="117"/>
                  </a:lnTo>
                  <a:lnTo>
                    <a:pt x="421" y="119"/>
                  </a:lnTo>
                  <a:lnTo>
                    <a:pt x="422" y="123"/>
                  </a:lnTo>
                  <a:lnTo>
                    <a:pt x="427" y="136"/>
                  </a:lnTo>
                  <a:lnTo>
                    <a:pt x="429" y="138"/>
                  </a:lnTo>
                  <a:lnTo>
                    <a:pt x="430" y="142"/>
                  </a:lnTo>
                  <a:lnTo>
                    <a:pt x="430" y="154"/>
                  </a:lnTo>
                  <a:lnTo>
                    <a:pt x="429" y="157"/>
                  </a:lnTo>
                  <a:lnTo>
                    <a:pt x="427" y="160"/>
                  </a:lnTo>
                  <a:lnTo>
                    <a:pt x="425" y="164"/>
                  </a:lnTo>
                  <a:lnTo>
                    <a:pt x="422" y="169"/>
                  </a:lnTo>
                  <a:lnTo>
                    <a:pt x="421" y="172"/>
                  </a:lnTo>
                  <a:lnTo>
                    <a:pt x="421" y="181"/>
                  </a:lnTo>
                  <a:lnTo>
                    <a:pt x="417" y="192"/>
                  </a:lnTo>
                  <a:lnTo>
                    <a:pt x="416" y="197"/>
                  </a:lnTo>
                  <a:lnTo>
                    <a:pt x="417" y="199"/>
                  </a:lnTo>
                  <a:lnTo>
                    <a:pt x="417" y="214"/>
                  </a:lnTo>
                  <a:lnTo>
                    <a:pt x="417" y="230"/>
                  </a:lnTo>
                  <a:lnTo>
                    <a:pt x="417" y="234"/>
                  </a:lnTo>
                  <a:lnTo>
                    <a:pt x="417" y="236"/>
                  </a:lnTo>
                  <a:lnTo>
                    <a:pt x="404" y="260"/>
                  </a:lnTo>
                  <a:lnTo>
                    <a:pt x="401" y="266"/>
                  </a:lnTo>
                  <a:lnTo>
                    <a:pt x="400" y="269"/>
                  </a:lnTo>
                  <a:lnTo>
                    <a:pt x="398" y="270"/>
                  </a:lnTo>
                  <a:lnTo>
                    <a:pt x="380" y="274"/>
                  </a:lnTo>
                  <a:lnTo>
                    <a:pt x="369" y="281"/>
                  </a:lnTo>
                  <a:lnTo>
                    <a:pt x="361" y="287"/>
                  </a:lnTo>
                  <a:lnTo>
                    <a:pt x="352" y="291"/>
                  </a:lnTo>
                  <a:lnTo>
                    <a:pt x="344" y="296"/>
                  </a:lnTo>
                  <a:lnTo>
                    <a:pt x="341" y="298"/>
                  </a:lnTo>
                  <a:lnTo>
                    <a:pt x="336" y="302"/>
                  </a:lnTo>
                  <a:lnTo>
                    <a:pt x="328" y="306"/>
                  </a:lnTo>
                  <a:lnTo>
                    <a:pt x="319" y="312"/>
                  </a:lnTo>
                  <a:lnTo>
                    <a:pt x="311" y="316"/>
                  </a:lnTo>
                  <a:lnTo>
                    <a:pt x="303" y="321"/>
                  </a:lnTo>
                  <a:lnTo>
                    <a:pt x="294" y="327"/>
                  </a:lnTo>
                  <a:lnTo>
                    <a:pt x="286" y="331"/>
                  </a:lnTo>
                  <a:lnTo>
                    <a:pt x="278" y="337"/>
                  </a:lnTo>
                  <a:lnTo>
                    <a:pt x="270" y="341"/>
                  </a:lnTo>
                  <a:lnTo>
                    <a:pt x="261" y="346"/>
                  </a:lnTo>
                  <a:lnTo>
                    <a:pt x="253" y="352"/>
                  </a:lnTo>
                  <a:lnTo>
                    <a:pt x="245" y="356"/>
                  </a:lnTo>
                  <a:lnTo>
                    <a:pt x="237" y="361"/>
                  </a:lnTo>
                  <a:lnTo>
                    <a:pt x="218" y="372"/>
                  </a:lnTo>
                  <a:lnTo>
                    <a:pt x="202" y="382"/>
                  </a:lnTo>
                  <a:lnTo>
                    <a:pt x="197" y="387"/>
                  </a:lnTo>
                  <a:lnTo>
                    <a:pt x="183" y="395"/>
                  </a:lnTo>
                  <a:lnTo>
                    <a:pt x="174" y="400"/>
                  </a:lnTo>
                  <a:lnTo>
                    <a:pt x="162" y="410"/>
                  </a:lnTo>
                  <a:lnTo>
                    <a:pt x="148" y="418"/>
                  </a:lnTo>
                  <a:lnTo>
                    <a:pt x="141" y="422"/>
                  </a:lnTo>
                  <a:lnTo>
                    <a:pt x="136" y="425"/>
                  </a:lnTo>
                  <a:lnTo>
                    <a:pt x="123" y="433"/>
                  </a:lnTo>
                  <a:lnTo>
                    <a:pt x="115" y="439"/>
                  </a:lnTo>
                  <a:lnTo>
                    <a:pt x="104" y="447"/>
                  </a:lnTo>
                  <a:lnTo>
                    <a:pt x="92" y="455"/>
                  </a:lnTo>
                  <a:lnTo>
                    <a:pt x="90" y="455"/>
                  </a:lnTo>
                  <a:lnTo>
                    <a:pt x="89" y="455"/>
                  </a:lnTo>
                  <a:lnTo>
                    <a:pt x="85" y="454"/>
                  </a:lnTo>
                  <a:lnTo>
                    <a:pt x="84" y="454"/>
                  </a:lnTo>
                  <a:lnTo>
                    <a:pt x="82" y="455"/>
                  </a:lnTo>
                  <a:lnTo>
                    <a:pt x="79" y="453"/>
                  </a:lnTo>
                  <a:lnTo>
                    <a:pt x="69" y="452"/>
                  </a:lnTo>
                  <a:lnTo>
                    <a:pt x="67" y="452"/>
                  </a:lnTo>
                  <a:lnTo>
                    <a:pt x="65" y="450"/>
                  </a:lnTo>
                  <a:lnTo>
                    <a:pt x="61" y="449"/>
                  </a:lnTo>
                  <a:lnTo>
                    <a:pt x="60" y="449"/>
                  </a:lnTo>
                  <a:lnTo>
                    <a:pt x="59" y="449"/>
                  </a:lnTo>
                  <a:lnTo>
                    <a:pt x="52" y="443"/>
                  </a:lnTo>
                  <a:lnTo>
                    <a:pt x="47" y="439"/>
                  </a:lnTo>
                  <a:lnTo>
                    <a:pt x="45" y="437"/>
                  </a:lnTo>
                  <a:lnTo>
                    <a:pt x="44" y="437"/>
                  </a:lnTo>
                  <a:lnTo>
                    <a:pt x="43" y="437"/>
                  </a:lnTo>
                  <a:lnTo>
                    <a:pt x="42" y="438"/>
                  </a:lnTo>
                  <a:lnTo>
                    <a:pt x="42" y="437"/>
                  </a:lnTo>
                  <a:lnTo>
                    <a:pt x="41" y="437"/>
                  </a:lnTo>
                  <a:lnTo>
                    <a:pt x="38" y="437"/>
                  </a:lnTo>
                  <a:lnTo>
                    <a:pt x="37" y="437"/>
                  </a:lnTo>
                  <a:lnTo>
                    <a:pt x="36" y="437"/>
                  </a:lnTo>
                  <a:lnTo>
                    <a:pt x="35" y="436"/>
                  </a:lnTo>
                  <a:lnTo>
                    <a:pt x="32" y="431"/>
                  </a:lnTo>
                  <a:lnTo>
                    <a:pt x="32" y="429"/>
                  </a:lnTo>
                  <a:lnTo>
                    <a:pt x="32" y="428"/>
                  </a:lnTo>
                  <a:lnTo>
                    <a:pt x="32" y="425"/>
                  </a:lnTo>
                  <a:lnTo>
                    <a:pt x="30" y="425"/>
                  </a:lnTo>
                  <a:lnTo>
                    <a:pt x="29" y="424"/>
                  </a:lnTo>
                  <a:lnTo>
                    <a:pt x="28" y="425"/>
                  </a:lnTo>
                  <a:lnTo>
                    <a:pt x="27" y="424"/>
                  </a:lnTo>
                  <a:lnTo>
                    <a:pt x="26" y="423"/>
                  </a:lnTo>
                  <a:lnTo>
                    <a:pt x="27" y="423"/>
                  </a:lnTo>
                  <a:lnTo>
                    <a:pt x="27" y="422"/>
                  </a:lnTo>
                  <a:lnTo>
                    <a:pt x="26" y="422"/>
                  </a:lnTo>
                  <a:lnTo>
                    <a:pt x="25" y="422"/>
                  </a:lnTo>
                  <a:lnTo>
                    <a:pt x="24" y="420"/>
                  </a:lnTo>
                  <a:lnTo>
                    <a:pt x="23" y="420"/>
                  </a:lnTo>
                  <a:lnTo>
                    <a:pt x="15" y="418"/>
                  </a:lnTo>
                  <a:lnTo>
                    <a:pt x="13" y="416"/>
                  </a:lnTo>
                  <a:lnTo>
                    <a:pt x="12" y="418"/>
                  </a:lnTo>
                  <a:lnTo>
                    <a:pt x="11" y="418"/>
                  </a:lnTo>
                  <a:lnTo>
                    <a:pt x="7" y="420"/>
                  </a:lnTo>
                  <a:lnTo>
                    <a:pt x="4" y="422"/>
                  </a:lnTo>
                  <a:lnTo>
                    <a:pt x="4" y="423"/>
                  </a:lnTo>
                  <a:lnTo>
                    <a:pt x="3" y="423"/>
                  </a:lnTo>
                  <a:lnTo>
                    <a:pt x="2" y="423"/>
                  </a:lnTo>
                  <a:lnTo>
                    <a:pt x="1" y="422"/>
                  </a:lnTo>
                  <a:lnTo>
                    <a:pt x="1" y="421"/>
                  </a:lnTo>
                  <a:lnTo>
                    <a:pt x="1" y="420"/>
                  </a:lnTo>
                  <a:lnTo>
                    <a:pt x="3" y="416"/>
                  </a:lnTo>
                  <a:lnTo>
                    <a:pt x="3" y="415"/>
                  </a:lnTo>
                  <a:lnTo>
                    <a:pt x="4" y="414"/>
                  </a:lnTo>
                  <a:lnTo>
                    <a:pt x="3" y="414"/>
                  </a:lnTo>
                  <a:lnTo>
                    <a:pt x="3" y="413"/>
                  </a:lnTo>
                  <a:lnTo>
                    <a:pt x="4" y="411"/>
                  </a:lnTo>
                  <a:lnTo>
                    <a:pt x="3" y="410"/>
                  </a:lnTo>
                  <a:lnTo>
                    <a:pt x="3" y="408"/>
                  </a:lnTo>
                  <a:lnTo>
                    <a:pt x="4" y="407"/>
                  </a:lnTo>
                  <a:lnTo>
                    <a:pt x="4" y="406"/>
                  </a:lnTo>
                  <a:lnTo>
                    <a:pt x="3" y="405"/>
                  </a:lnTo>
                  <a:lnTo>
                    <a:pt x="2" y="404"/>
                  </a:lnTo>
                  <a:lnTo>
                    <a:pt x="1" y="403"/>
                  </a:lnTo>
                  <a:lnTo>
                    <a:pt x="2" y="402"/>
                  </a:lnTo>
                  <a:lnTo>
                    <a:pt x="2" y="396"/>
                  </a:lnTo>
                  <a:lnTo>
                    <a:pt x="0" y="393"/>
                  </a:lnTo>
                  <a:lnTo>
                    <a:pt x="2" y="390"/>
                  </a:lnTo>
                  <a:lnTo>
                    <a:pt x="3" y="390"/>
                  </a:lnTo>
                  <a:lnTo>
                    <a:pt x="3" y="388"/>
                  </a:lnTo>
                  <a:lnTo>
                    <a:pt x="6" y="383"/>
                  </a:lnTo>
                  <a:lnTo>
                    <a:pt x="7" y="381"/>
                  </a:lnTo>
                  <a:lnTo>
                    <a:pt x="6" y="378"/>
                  </a:lnTo>
                  <a:lnTo>
                    <a:pt x="6" y="376"/>
                  </a:lnTo>
                  <a:lnTo>
                    <a:pt x="6" y="373"/>
                  </a:lnTo>
                  <a:lnTo>
                    <a:pt x="6" y="372"/>
                  </a:lnTo>
                  <a:lnTo>
                    <a:pt x="4" y="372"/>
                  </a:lnTo>
                  <a:lnTo>
                    <a:pt x="3" y="372"/>
                  </a:lnTo>
                  <a:lnTo>
                    <a:pt x="2" y="372"/>
                  </a:lnTo>
                  <a:lnTo>
                    <a:pt x="2" y="373"/>
                  </a:lnTo>
                  <a:lnTo>
                    <a:pt x="1" y="373"/>
                  </a:lnTo>
                  <a:lnTo>
                    <a:pt x="1" y="372"/>
                  </a:lnTo>
                  <a:lnTo>
                    <a:pt x="2" y="372"/>
                  </a:lnTo>
                  <a:lnTo>
                    <a:pt x="2" y="370"/>
                  </a:lnTo>
                  <a:lnTo>
                    <a:pt x="3" y="370"/>
                  </a:lnTo>
                  <a:lnTo>
                    <a:pt x="4" y="371"/>
                  </a:lnTo>
                  <a:lnTo>
                    <a:pt x="7" y="370"/>
                  </a:lnTo>
                  <a:lnTo>
                    <a:pt x="8" y="369"/>
                  </a:lnTo>
                  <a:lnTo>
                    <a:pt x="9" y="368"/>
                  </a:lnTo>
                  <a:lnTo>
                    <a:pt x="10" y="366"/>
                  </a:lnTo>
                  <a:lnTo>
                    <a:pt x="10" y="365"/>
                  </a:lnTo>
                  <a:lnTo>
                    <a:pt x="11" y="365"/>
                  </a:lnTo>
                  <a:lnTo>
                    <a:pt x="12" y="364"/>
                  </a:lnTo>
                  <a:lnTo>
                    <a:pt x="13" y="364"/>
                  </a:lnTo>
                  <a:lnTo>
                    <a:pt x="15" y="363"/>
                  </a:lnTo>
                  <a:lnTo>
                    <a:pt x="16" y="360"/>
                  </a:lnTo>
                  <a:lnTo>
                    <a:pt x="17" y="358"/>
                  </a:lnTo>
                  <a:lnTo>
                    <a:pt x="19" y="357"/>
                  </a:lnTo>
                  <a:lnTo>
                    <a:pt x="21" y="356"/>
                  </a:lnTo>
                  <a:lnTo>
                    <a:pt x="23" y="355"/>
                  </a:lnTo>
                  <a:lnTo>
                    <a:pt x="25" y="353"/>
                  </a:lnTo>
                  <a:lnTo>
                    <a:pt x="26" y="351"/>
                  </a:lnTo>
                  <a:lnTo>
                    <a:pt x="25" y="348"/>
                  </a:lnTo>
                  <a:lnTo>
                    <a:pt x="26" y="347"/>
                  </a:lnTo>
                  <a:lnTo>
                    <a:pt x="27" y="347"/>
                  </a:lnTo>
                  <a:lnTo>
                    <a:pt x="29" y="347"/>
                  </a:lnTo>
                  <a:lnTo>
                    <a:pt x="30" y="346"/>
                  </a:lnTo>
                  <a:lnTo>
                    <a:pt x="32" y="345"/>
                  </a:lnTo>
                  <a:lnTo>
                    <a:pt x="33" y="344"/>
                  </a:lnTo>
                  <a:lnTo>
                    <a:pt x="34" y="341"/>
                  </a:lnTo>
                  <a:lnTo>
                    <a:pt x="33" y="341"/>
                  </a:lnTo>
                  <a:lnTo>
                    <a:pt x="32" y="340"/>
                  </a:lnTo>
                  <a:lnTo>
                    <a:pt x="30" y="339"/>
                  </a:lnTo>
                  <a:lnTo>
                    <a:pt x="29" y="339"/>
                  </a:lnTo>
                  <a:lnTo>
                    <a:pt x="27" y="338"/>
                  </a:lnTo>
                  <a:lnTo>
                    <a:pt x="26" y="338"/>
                  </a:lnTo>
                  <a:lnTo>
                    <a:pt x="25" y="337"/>
                  </a:lnTo>
                  <a:lnTo>
                    <a:pt x="25" y="336"/>
                  </a:lnTo>
                  <a:lnTo>
                    <a:pt x="26" y="335"/>
                  </a:lnTo>
                  <a:lnTo>
                    <a:pt x="27" y="335"/>
                  </a:lnTo>
                  <a:lnTo>
                    <a:pt x="27" y="333"/>
                  </a:lnTo>
                  <a:lnTo>
                    <a:pt x="27" y="331"/>
                  </a:lnTo>
                  <a:lnTo>
                    <a:pt x="27" y="330"/>
                  </a:lnTo>
                  <a:lnTo>
                    <a:pt x="28" y="329"/>
                  </a:lnTo>
                  <a:lnTo>
                    <a:pt x="29" y="328"/>
                  </a:lnTo>
                  <a:lnTo>
                    <a:pt x="30" y="327"/>
                  </a:lnTo>
                  <a:lnTo>
                    <a:pt x="33" y="324"/>
                  </a:lnTo>
                  <a:lnTo>
                    <a:pt x="34" y="322"/>
                  </a:lnTo>
                  <a:lnTo>
                    <a:pt x="34" y="321"/>
                  </a:lnTo>
                  <a:lnTo>
                    <a:pt x="36" y="321"/>
                  </a:lnTo>
                  <a:lnTo>
                    <a:pt x="37" y="321"/>
                  </a:lnTo>
                  <a:lnTo>
                    <a:pt x="38" y="320"/>
                  </a:lnTo>
                  <a:lnTo>
                    <a:pt x="41" y="319"/>
                  </a:lnTo>
                  <a:lnTo>
                    <a:pt x="42" y="319"/>
                  </a:lnTo>
                  <a:lnTo>
                    <a:pt x="43" y="320"/>
                  </a:lnTo>
                  <a:lnTo>
                    <a:pt x="44" y="320"/>
                  </a:lnTo>
                  <a:lnTo>
                    <a:pt x="46" y="320"/>
                  </a:lnTo>
                  <a:lnTo>
                    <a:pt x="46" y="319"/>
                  </a:lnTo>
                  <a:lnTo>
                    <a:pt x="47" y="318"/>
                  </a:lnTo>
                  <a:lnTo>
                    <a:pt x="50" y="319"/>
                  </a:lnTo>
                  <a:lnTo>
                    <a:pt x="53" y="320"/>
                  </a:lnTo>
                  <a:lnTo>
                    <a:pt x="55" y="321"/>
                  </a:lnTo>
                  <a:lnTo>
                    <a:pt x="58" y="321"/>
                  </a:lnTo>
                  <a:lnTo>
                    <a:pt x="58" y="320"/>
                  </a:lnTo>
                  <a:lnTo>
                    <a:pt x="58" y="318"/>
                  </a:lnTo>
                  <a:lnTo>
                    <a:pt x="56" y="316"/>
                  </a:lnTo>
                  <a:lnTo>
                    <a:pt x="54" y="316"/>
                  </a:lnTo>
                  <a:lnTo>
                    <a:pt x="52" y="314"/>
                  </a:lnTo>
                  <a:lnTo>
                    <a:pt x="51" y="314"/>
                  </a:lnTo>
                  <a:lnTo>
                    <a:pt x="51" y="313"/>
                  </a:lnTo>
                  <a:lnTo>
                    <a:pt x="52" y="310"/>
                  </a:lnTo>
                  <a:lnTo>
                    <a:pt x="53" y="309"/>
                  </a:lnTo>
                  <a:lnTo>
                    <a:pt x="54" y="306"/>
                  </a:lnTo>
                  <a:lnTo>
                    <a:pt x="58" y="304"/>
                  </a:lnTo>
                  <a:lnTo>
                    <a:pt x="60" y="301"/>
                  </a:lnTo>
                  <a:lnTo>
                    <a:pt x="61" y="301"/>
                  </a:lnTo>
                  <a:lnTo>
                    <a:pt x="62" y="301"/>
                  </a:lnTo>
                  <a:lnTo>
                    <a:pt x="63" y="301"/>
                  </a:lnTo>
                  <a:lnTo>
                    <a:pt x="64" y="301"/>
                  </a:lnTo>
                  <a:lnTo>
                    <a:pt x="65" y="301"/>
                  </a:lnTo>
                  <a:lnTo>
                    <a:pt x="67" y="299"/>
                  </a:lnTo>
                  <a:lnTo>
                    <a:pt x="67" y="298"/>
                  </a:lnTo>
                  <a:lnTo>
                    <a:pt x="67" y="297"/>
                  </a:lnTo>
                  <a:lnTo>
                    <a:pt x="69" y="295"/>
                  </a:lnTo>
                  <a:lnTo>
                    <a:pt x="72" y="293"/>
                  </a:lnTo>
                  <a:lnTo>
                    <a:pt x="73" y="289"/>
                  </a:lnTo>
                  <a:lnTo>
                    <a:pt x="76" y="287"/>
                  </a:lnTo>
                  <a:lnTo>
                    <a:pt x="76" y="286"/>
                  </a:lnTo>
                  <a:lnTo>
                    <a:pt x="73" y="285"/>
                  </a:lnTo>
                  <a:lnTo>
                    <a:pt x="72" y="282"/>
                  </a:lnTo>
                  <a:lnTo>
                    <a:pt x="72" y="281"/>
                  </a:lnTo>
                  <a:lnTo>
                    <a:pt x="73" y="280"/>
                  </a:lnTo>
                  <a:lnTo>
                    <a:pt x="73" y="279"/>
                  </a:lnTo>
                  <a:lnTo>
                    <a:pt x="73" y="278"/>
                  </a:lnTo>
                  <a:lnTo>
                    <a:pt x="73" y="277"/>
                  </a:lnTo>
                  <a:lnTo>
                    <a:pt x="72" y="277"/>
                  </a:lnTo>
                  <a:lnTo>
                    <a:pt x="71" y="276"/>
                  </a:lnTo>
                  <a:lnTo>
                    <a:pt x="70" y="273"/>
                  </a:lnTo>
                  <a:lnTo>
                    <a:pt x="69" y="273"/>
                  </a:lnTo>
                  <a:lnTo>
                    <a:pt x="69" y="272"/>
                  </a:lnTo>
                  <a:lnTo>
                    <a:pt x="69" y="271"/>
                  </a:lnTo>
                  <a:lnTo>
                    <a:pt x="70" y="271"/>
                  </a:lnTo>
                  <a:lnTo>
                    <a:pt x="70" y="270"/>
                  </a:lnTo>
                  <a:lnTo>
                    <a:pt x="70" y="269"/>
                  </a:lnTo>
                  <a:lnTo>
                    <a:pt x="70" y="268"/>
                  </a:lnTo>
                  <a:lnTo>
                    <a:pt x="70" y="266"/>
                  </a:lnTo>
                  <a:lnTo>
                    <a:pt x="69" y="265"/>
                  </a:lnTo>
                  <a:lnTo>
                    <a:pt x="68" y="266"/>
                  </a:lnTo>
                  <a:lnTo>
                    <a:pt x="68" y="265"/>
                  </a:lnTo>
                  <a:lnTo>
                    <a:pt x="67" y="264"/>
                  </a:lnTo>
                  <a:lnTo>
                    <a:pt x="65" y="264"/>
                  </a:lnTo>
                  <a:lnTo>
                    <a:pt x="64" y="263"/>
                  </a:lnTo>
                  <a:lnTo>
                    <a:pt x="63" y="262"/>
                  </a:lnTo>
                  <a:lnTo>
                    <a:pt x="63" y="260"/>
                  </a:lnTo>
                  <a:lnTo>
                    <a:pt x="62" y="260"/>
                  </a:lnTo>
                  <a:lnTo>
                    <a:pt x="60" y="260"/>
                  </a:lnTo>
                  <a:lnTo>
                    <a:pt x="58" y="260"/>
                  </a:lnTo>
                  <a:lnTo>
                    <a:pt x="56" y="260"/>
                  </a:lnTo>
                  <a:lnTo>
                    <a:pt x="56" y="261"/>
                  </a:lnTo>
                  <a:lnTo>
                    <a:pt x="55" y="261"/>
                  </a:lnTo>
                  <a:lnTo>
                    <a:pt x="55" y="260"/>
                  </a:lnTo>
                  <a:lnTo>
                    <a:pt x="54" y="259"/>
                  </a:lnTo>
                  <a:lnTo>
                    <a:pt x="55" y="257"/>
                  </a:lnTo>
                  <a:lnTo>
                    <a:pt x="58" y="256"/>
                  </a:lnTo>
                  <a:lnTo>
                    <a:pt x="59" y="255"/>
                  </a:lnTo>
                  <a:lnTo>
                    <a:pt x="60" y="253"/>
                  </a:lnTo>
                  <a:lnTo>
                    <a:pt x="60" y="252"/>
                  </a:lnTo>
                  <a:lnTo>
                    <a:pt x="60" y="251"/>
                  </a:lnTo>
                  <a:lnTo>
                    <a:pt x="61" y="251"/>
                  </a:lnTo>
                  <a:lnTo>
                    <a:pt x="62" y="251"/>
                  </a:lnTo>
                  <a:lnTo>
                    <a:pt x="62" y="252"/>
                  </a:lnTo>
                  <a:lnTo>
                    <a:pt x="63" y="251"/>
                  </a:lnTo>
                  <a:lnTo>
                    <a:pt x="63" y="248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8" y="248"/>
                  </a:lnTo>
                  <a:lnTo>
                    <a:pt x="56" y="246"/>
                  </a:lnTo>
                  <a:lnTo>
                    <a:pt x="54" y="244"/>
                  </a:lnTo>
                  <a:lnTo>
                    <a:pt x="53" y="243"/>
                  </a:lnTo>
                  <a:lnTo>
                    <a:pt x="52" y="244"/>
                  </a:lnTo>
                  <a:lnTo>
                    <a:pt x="52" y="245"/>
                  </a:lnTo>
                  <a:lnTo>
                    <a:pt x="52" y="246"/>
                  </a:lnTo>
                  <a:lnTo>
                    <a:pt x="52" y="247"/>
                  </a:lnTo>
                  <a:lnTo>
                    <a:pt x="51" y="248"/>
                  </a:lnTo>
                  <a:lnTo>
                    <a:pt x="50" y="248"/>
                  </a:lnTo>
                  <a:lnTo>
                    <a:pt x="45" y="248"/>
                  </a:lnTo>
                  <a:lnTo>
                    <a:pt x="44" y="247"/>
                  </a:lnTo>
                  <a:lnTo>
                    <a:pt x="43" y="247"/>
                  </a:lnTo>
                  <a:lnTo>
                    <a:pt x="43" y="248"/>
                  </a:lnTo>
                  <a:lnTo>
                    <a:pt x="42" y="248"/>
                  </a:lnTo>
                  <a:lnTo>
                    <a:pt x="39" y="248"/>
                  </a:lnTo>
                  <a:lnTo>
                    <a:pt x="37" y="248"/>
                  </a:lnTo>
                  <a:lnTo>
                    <a:pt x="35" y="248"/>
                  </a:lnTo>
                  <a:lnTo>
                    <a:pt x="34" y="248"/>
                  </a:lnTo>
                  <a:lnTo>
                    <a:pt x="32" y="247"/>
                  </a:lnTo>
                  <a:lnTo>
                    <a:pt x="30" y="246"/>
                  </a:lnTo>
                  <a:lnTo>
                    <a:pt x="29" y="246"/>
                  </a:lnTo>
                  <a:lnTo>
                    <a:pt x="28" y="246"/>
                  </a:lnTo>
                  <a:lnTo>
                    <a:pt x="28" y="245"/>
                  </a:lnTo>
                  <a:lnTo>
                    <a:pt x="27" y="241"/>
                  </a:lnTo>
                  <a:lnTo>
                    <a:pt x="26" y="239"/>
                  </a:lnTo>
                  <a:lnTo>
                    <a:pt x="26" y="238"/>
                  </a:lnTo>
                  <a:lnTo>
                    <a:pt x="26" y="237"/>
                  </a:lnTo>
                  <a:lnTo>
                    <a:pt x="26" y="234"/>
                  </a:lnTo>
                  <a:lnTo>
                    <a:pt x="25" y="232"/>
                  </a:lnTo>
                  <a:lnTo>
                    <a:pt x="24" y="230"/>
                  </a:lnTo>
                  <a:lnTo>
                    <a:pt x="24" y="229"/>
                  </a:lnTo>
                  <a:lnTo>
                    <a:pt x="24" y="228"/>
                  </a:lnTo>
                  <a:lnTo>
                    <a:pt x="20" y="221"/>
                  </a:lnTo>
                  <a:lnTo>
                    <a:pt x="21" y="221"/>
                  </a:lnTo>
                  <a:lnTo>
                    <a:pt x="21" y="220"/>
                  </a:lnTo>
                  <a:lnTo>
                    <a:pt x="21" y="219"/>
                  </a:lnTo>
                  <a:lnTo>
                    <a:pt x="21" y="218"/>
                  </a:lnTo>
                  <a:lnTo>
                    <a:pt x="21" y="217"/>
                  </a:lnTo>
                  <a:lnTo>
                    <a:pt x="21" y="215"/>
                  </a:lnTo>
                  <a:lnTo>
                    <a:pt x="23" y="214"/>
                  </a:lnTo>
                  <a:lnTo>
                    <a:pt x="23" y="213"/>
                  </a:lnTo>
                  <a:lnTo>
                    <a:pt x="24" y="212"/>
                  </a:lnTo>
                  <a:lnTo>
                    <a:pt x="23" y="211"/>
                  </a:lnTo>
                  <a:lnTo>
                    <a:pt x="23" y="210"/>
                  </a:lnTo>
                  <a:lnTo>
                    <a:pt x="23" y="209"/>
                  </a:lnTo>
                  <a:lnTo>
                    <a:pt x="23" y="204"/>
                  </a:lnTo>
                  <a:lnTo>
                    <a:pt x="23" y="203"/>
                  </a:lnTo>
                  <a:lnTo>
                    <a:pt x="26" y="197"/>
                  </a:lnTo>
                  <a:lnTo>
                    <a:pt x="28" y="196"/>
                  </a:lnTo>
                  <a:lnTo>
                    <a:pt x="27" y="194"/>
                  </a:lnTo>
                  <a:lnTo>
                    <a:pt x="25" y="188"/>
                  </a:lnTo>
                  <a:lnTo>
                    <a:pt x="26" y="185"/>
                  </a:lnTo>
                  <a:lnTo>
                    <a:pt x="25" y="184"/>
                  </a:lnTo>
                  <a:lnTo>
                    <a:pt x="25" y="178"/>
                  </a:lnTo>
                  <a:lnTo>
                    <a:pt x="25" y="176"/>
                  </a:lnTo>
                  <a:lnTo>
                    <a:pt x="24" y="176"/>
                  </a:lnTo>
                  <a:lnTo>
                    <a:pt x="20" y="170"/>
                  </a:lnTo>
                  <a:lnTo>
                    <a:pt x="19" y="170"/>
                  </a:lnTo>
                  <a:lnTo>
                    <a:pt x="18" y="169"/>
                  </a:lnTo>
                  <a:lnTo>
                    <a:pt x="18" y="168"/>
                  </a:lnTo>
                  <a:lnTo>
                    <a:pt x="17" y="168"/>
                  </a:lnTo>
                  <a:lnTo>
                    <a:pt x="16" y="168"/>
                  </a:lnTo>
                  <a:lnTo>
                    <a:pt x="15" y="169"/>
                  </a:lnTo>
                  <a:lnTo>
                    <a:pt x="13" y="168"/>
                  </a:lnTo>
                  <a:lnTo>
                    <a:pt x="15" y="165"/>
                  </a:lnTo>
                  <a:lnTo>
                    <a:pt x="15" y="164"/>
                  </a:lnTo>
                  <a:lnTo>
                    <a:pt x="13" y="164"/>
                  </a:lnTo>
                  <a:lnTo>
                    <a:pt x="11" y="163"/>
                  </a:lnTo>
                  <a:lnTo>
                    <a:pt x="11" y="162"/>
                  </a:lnTo>
                  <a:lnTo>
                    <a:pt x="11" y="161"/>
                  </a:lnTo>
                  <a:lnTo>
                    <a:pt x="10" y="162"/>
                  </a:lnTo>
                  <a:lnTo>
                    <a:pt x="10" y="161"/>
                  </a:lnTo>
                  <a:lnTo>
                    <a:pt x="11" y="161"/>
                  </a:lnTo>
                  <a:lnTo>
                    <a:pt x="13" y="160"/>
                  </a:lnTo>
                  <a:lnTo>
                    <a:pt x="15" y="159"/>
                  </a:lnTo>
                  <a:lnTo>
                    <a:pt x="15" y="156"/>
                  </a:lnTo>
                  <a:lnTo>
                    <a:pt x="15" y="155"/>
                  </a:lnTo>
                  <a:lnTo>
                    <a:pt x="13" y="154"/>
                  </a:lnTo>
                  <a:lnTo>
                    <a:pt x="13" y="153"/>
                  </a:lnTo>
                  <a:lnTo>
                    <a:pt x="16" y="152"/>
                  </a:lnTo>
                  <a:lnTo>
                    <a:pt x="19" y="146"/>
                  </a:lnTo>
                  <a:lnTo>
                    <a:pt x="19" y="144"/>
                  </a:lnTo>
                  <a:lnTo>
                    <a:pt x="18" y="142"/>
                  </a:lnTo>
                  <a:lnTo>
                    <a:pt x="18" y="139"/>
                  </a:lnTo>
                  <a:lnTo>
                    <a:pt x="17" y="138"/>
                  </a:lnTo>
                  <a:lnTo>
                    <a:pt x="16" y="136"/>
                  </a:lnTo>
                  <a:lnTo>
                    <a:pt x="19" y="137"/>
                  </a:lnTo>
                  <a:lnTo>
                    <a:pt x="21" y="136"/>
                  </a:lnTo>
                  <a:lnTo>
                    <a:pt x="21" y="135"/>
                  </a:lnTo>
                  <a:lnTo>
                    <a:pt x="23" y="134"/>
                  </a:lnTo>
                  <a:lnTo>
                    <a:pt x="24" y="130"/>
                  </a:lnTo>
                  <a:lnTo>
                    <a:pt x="25" y="130"/>
                  </a:lnTo>
                  <a:lnTo>
                    <a:pt x="26" y="130"/>
                  </a:lnTo>
                  <a:lnTo>
                    <a:pt x="28" y="129"/>
                  </a:lnTo>
                  <a:lnTo>
                    <a:pt x="29" y="129"/>
                  </a:lnTo>
                  <a:lnTo>
                    <a:pt x="30" y="130"/>
                  </a:lnTo>
                  <a:lnTo>
                    <a:pt x="30" y="131"/>
                  </a:lnTo>
                  <a:lnTo>
                    <a:pt x="30" y="132"/>
                  </a:lnTo>
                  <a:lnTo>
                    <a:pt x="30" y="134"/>
                  </a:lnTo>
                  <a:lnTo>
                    <a:pt x="30" y="135"/>
                  </a:lnTo>
                  <a:lnTo>
                    <a:pt x="32" y="135"/>
                  </a:lnTo>
                  <a:lnTo>
                    <a:pt x="35" y="135"/>
                  </a:lnTo>
                  <a:lnTo>
                    <a:pt x="36" y="136"/>
                  </a:lnTo>
                  <a:lnTo>
                    <a:pt x="41" y="139"/>
                  </a:lnTo>
                  <a:lnTo>
                    <a:pt x="42" y="139"/>
                  </a:lnTo>
                  <a:lnTo>
                    <a:pt x="43" y="139"/>
                  </a:lnTo>
                  <a:lnTo>
                    <a:pt x="43" y="136"/>
                  </a:lnTo>
                  <a:lnTo>
                    <a:pt x="44" y="130"/>
                  </a:lnTo>
                  <a:lnTo>
                    <a:pt x="45" y="127"/>
                  </a:lnTo>
                  <a:lnTo>
                    <a:pt x="47" y="126"/>
                  </a:lnTo>
                  <a:lnTo>
                    <a:pt x="50" y="127"/>
                  </a:lnTo>
                  <a:lnTo>
                    <a:pt x="51" y="127"/>
                  </a:lnTo>
                  <a:lnTo>
                    <a:pt x="51" y="123"/>
                  </a:lnTo>
                  <a:lnTo>
                    <a:pt x="53" y="122"/>
                  </a:lnTo>
                  <a:lnTo>
                    <a:pt x="55" y="123"/>
                  </a:lnTo>
                  <a:lnTo>
                    <a:pt x="58" y="123"/>
                  </a:lnTo>
                  <a:lnTo>
                    <a:pt x="58" y="120"/>
                  </a:lnTo>
                  <a:lnTo>
                    <a:pt x="58" y="107"/>
                  </a:lnTo>
                  <a:lnTo>
                    <a:pt x="58" y="105"/>
                  </a:lnTo>
                  <a:lnTo>
                    <a:pt x="59" y="104"/>
                  </a:lnTo>
                  <a:lnTo>
                    <a:pt x="58" y="102"/>
                  </a:lnTo>
                  <a:lnTo>
                    <a:pt x="59" y="102"/>
                  </a:lnTo>
                  <a:lnTo>
                    <a:pt x="60" y="103"/>
                  </a:lnTo>
                  <a:lnTo>
                    <a:pt x="61" y="104"/>
                  </a:lnTo>
                  <a:lnTo>
                    <a:pt x="63" y="104"/>
                  </a:lnTo>
                  <a:lnTo>
                    <a:pt x="64" y="104"/>
                  </a:lnTo>
                  <a:lnTo>
                    <a:pt x="65" y="103"/>
                  </a:lnTo>
                  <a:lnTo>
                    <a:pt x="65" y="102"/>
                  </a:lnTo>
                  <a:lnTo>
                    <a:pt x="67" y="102"/>
                  </a:lnTo>
                  <a:lnTo>
                    <a:pt x="68" y="102"/>
                  </a:lnTo>
                  <a:lnTo>
                    <a:pt x="73" y="102"/>
                  </a:lnTo>
                  <a:lnTo>
                    <a:pt x="75" y="102"/>
                  </a:lnTo>
                  <a:lnTo>
                    <a:pt x="80" y="102"/>
                  </a:lnTo>
                  <a:lnTo>
                    <a:pt x="80" y="101"/>
                  </a:lnTo>
                  <a:lnTo>
                    <a:pt x="80" y="98"/>
                  </a:lnTo>
                  <a:lnTo>
                    <a:pt x="80" y="97"/>
                  </a:lnTo>
                  <a:lnTo>
                    <a:pt x="79" y="96"/>
                  </a:lnTo>
                  <a:lnTo>
                    <a:pt x="79" y="94"/>
                  </a:lnTo>
                  <a:lnTo>
                    <a:pt x="78" y="93"/>
                  </a:lnTo>
                  <a:lnTo>
                    <a:pt x="77" y="93"/>
                  </a:lnTo>
                  <a:lnTo>
                    <a:pt x="75" y="93"/>
                  </a:lnTo>
                  <a:lnTo>
                    <a:pt x="73" y="92"/>
                  </a:lnTo>
                  <a:lnTo>
                    <a:pt x="75" y="90"/>
                  </a:lnTo>
                  <a:lnTo>
                    <a:pt x="75" y="89"/>
                  </a:lnTo>
                  <a:lnTo>
                    <a:pt x="75" y="88"/>
                  </a:lnTo>
                  <a:lnTo>
                    <a:pt x="75" y="87"/>
                  </a:lnTo>
                  <a:lnTo>
                    <a:pt x="73" y="86"/>
                  </a:lnTo>
                  <a:lnTo>
                    <a:pt x="72" y="86"/>
                  </a:lnTo>
                  <a:lnTo>
                    <a:pt x="72" y="85"/>
                  </a:lnTo>
                  <a:lnTo>
                    <a:pt x="70" y="80"/>
                  </a:lnTo>
                  <a:lnTo>
                    <a:pt x="70" y="78"/>
                  </a:lnTo>
                  <a:lnTo>
                    <a:pt x="70" y="77"/>
                  </a:lnTo>
                  <a:lnTo>
                    <a:pt x="72" y="73"/>
                  </a:lnTo>
                  <a:lnTo>
                    <a:pt x="73" y="69"/>
                  </a:lnTo>
                  <a:lnTo>
                    <a:pt x="73" y="65"/>
                  </a:lnTo>
                  <a:lnTo>
                    <a:pt x="73" y="61"/>
                  </a:lnTo>
                  <a:lnTo>
                    <a:pt x="75" y="59"/>
                  </a:lnTo>
                  <a:lnTo>
                    <a:pt x="75" y="58"/>
                  </a:lnTo>
                  <a:lnTo>
                    <a:pt x="76" y="55"/>
                  </a:lnTo>
                  <a:lnTo>
                    <a:pt x="76" y="53"/>
                  </a:lnTo>
                  <a:lnTo>
                    <a:pt x="77" y="52"/>
                  </a:lnTo>
                  <a:lnTo>
                    <a:pt x="78" y="50"/>
                  </a:lnTo>
                  <a:lnTo>
                    <a:pt x="78" y="48"/>
                  </a:lnTo>
                  <a:lnTo>
                    <a:pt x="78" y="46"/>
                  </a:lnTo>
                  <a:lnTo>
                    <a:pt x="79" y="46"/>
                  </a:lnTo>
                  <a:lnTo>
                    <a:pt x="80" y="46"/>
                  </a:lnTo>
                  <a:lnTo>
                    <a:pt x="94" y="51"/>
                  </a:lnTo>
                  <a:lnTo>
                    <a:pt x="98" y="51"/>
                  </a:lnTo>
                  <a:lnTo>
                    <a:pt x="99" y="51"/>
                  </a:lnTo>
                  <a:lnTo>
                    <a:pt x="101" y="52"/>
                  </a:lnTo>
                  <a:lnTo>
                    <a:pt x="103" y="53"/>
                  </a:lnTo>
                  <a:lnTo>
                    <a:pt x="104" y="54"/>
                  </a:lnTo>
                  <a:lnTo>
                    <a:pt x="106" y="56"/>
                  </a:lnTo>
                  <a:lnTo>
                    <a:pt x="106" y="58"/>
                  </a:lnTo>
                  <a:lnTo>
                    <a:pt x="106" y="59"/>
                  </a:lnTo>
                  <a:lnTo>
                    <a:pt x="106" y="62"/>
                  </a:lnTo>
                  <a:lnTo>
                    <a:pt x="106" y="63"/>
                  </a:lnTo>
                  <a:lnTo>
                    <a:pt x="107" y="64"/>
                  </a:lnTo>
                  <a:lnTo>
                    <a:pt x="108" y="65"/>
                  </a:lnTo>
                  <a:lnTo>
                    <a:pt x="110" y="64"/>
                  </a:lnTo>
                  <a:lnTo>
                    <a:pt x="111" y="64"/>
                  </a:lnTo>
                  <a:lnTo>
                    <a:pt x="112" y="63"/>
                  </a:lnTo>
                  <a:lnTo>
                    <a:pt x="113" y="62"/>
                  </a:lnTo>
                  <a:lnTo>
                    <a:pt x="114" y="62"/>
                  </a:lnTo>
                  <a:lnTo>
                    <a:pt x="115" y="63"/>
                  </a:lnTo>
                  <a:lnTo>
                    <a:pt x="116" y="63"/>
                  </a:lnTo>
                  <a:lnTo>
                    <a:pt x="121" y="62"/>
                  </a:lnTo>
                  <a:lnTo>
                    <a:pt x="123" y="61"/>
                  </a:lnTo>
                  <a:lnTo>
                    <a:pt x="136" y="63"/>
                  </a:lnTo>
                  <a:lnTo>
                    <a:pt x="138" y="63"/>
                  </a:lnTo>
                  <a:lnTo>
                    <a:pt x="149" y="56"/>
                  </a:lnTo>
                  <a:lnTo>
                    <a:pt x="154" y="54"/>
                  </a:lnTo>
                  <a:lnTo>
                    <a:pt x="166" y="52"/>
                  </a:lnTo>
                  <a:lnTo>
                    <a:pt x="177" y="46"/>
                  </a:lnTo>
                  <a:lnTo>
                    <a:pt x="180" y="46"/>
                  </a:lnTo>
                  <a:lnTo>
                    <a:pt x="181" y="45"/>
                  </a:lnTo>
                  <a:lnTo>
                    <a:pt x="189" y="40"/>
                  </a:lnTo>
                  <a:lnTo>
                    <a:pt x="193" y="38"/>
                  </a:lnTo>
                  <a:lnTo>
                    <a:pt x="196" y="38"/>
                  </a:lnTo>
                  <a:lnTo>
                    <a:pt x="201" y="39"/>
                  </a:lnTo>
                  <a:lnTo>
                    <a:pt x="215" y="43"/>
                  </a:lnTo>
                  <a:lnTo>
                    <a:pt x="218" y="45"/>
                  </a:lnTo>
                  <a:lnTo>
                    <a:pt x="226" y="53"/>
                  </a:lnTo>
                  <a:lnTo>
                    <a:pt x="228" y="56"/>
                  </a:lnTo>
                  <a:lnTo>
                    <a:pt x="233" y="59"/>
                  </a:lnTo>
                  <a:lnTo>
                    <a:pt x="239" y="59"/>
                  </a:lnTo>
                  <a:lnTo>
                    <a:pt x="251" y="59"/>
                  </a:lnTo>
                  <a:lnTo>
                    <a:pt x="252" y="58"/>
                  </a:lnTo>
                  <a:lnTo>
                    <a:pt x="257" y="58"/>
                  </a:lnTo>
                  <a:lnTo>
                    <a:pt x="268" y="61"/>
                  </a:lnTo>
                  <a:lnTo>
                    <a:pt x="271" y="61"/>
                  </a:lnTo>
                  <a:lnTo>
                    <a:pt x="286" y="59"/>
                  </a:lnTo>
                  <a:lnTo>
                    <a:pt x="311" y="54"/>
                  </a:lnTo>
                  <a:lnTo>
                    <a:pt x="327" y="47"/>
                  </a:lnTo>
                  <a:lnTo>
                    <a:pt x="334" y="43"/>
                  </a:lnTo>
                  <a:lnTo>
                    <a:pt x="337" y="43"/>
                  </a:lnTo>
                  <a:lnTo>
                    <a:pt x="339" y="42"/>
                  </a:lnTo>
                  <a:lnTo>
                    <a:pt x="343" y="40"/>
                  </a:lnTo>
                  <a:lnTo>
                    <a:pt x="347" y="37"/>
                  </a:lnTo>
                  <a:lnTo>
                    <a:pt x="357" y="30"/>
                  </a:lnTo>
                  <a:lnTo>
                    <a:pt x="358" y="29"/>
                  </a:lnTo>
                  <a:lnTo>
                    <a:pt x="361" y="29"/>
                  </a:lnTo>
                  <a:lnTo>
                    <a:pt x="362" y="28"/>
                  </a:lnTo>
                  <a:lnTo>
                    <a:pt x="364" y="28"/>
                  </a:lnTo>
                  <a:lnTo>
                    <a:pt x="367" y="27"/>
                  </a:lnTo>
                  <a:lnTo>
                    <a:pt x="378" y="21"/>
                  </a:lnTo>
                  <a:lnTo>
                    <a:pt x="381" y="20"/>
                  </a:lnTo>
                  <a:lnTo>
                    <a:pt x="395" y="18"/>
                  </a:lnTo>
                  <a:lnTo>
                    <a:pt x="413" y="22"/>
                  </a:lnTo>
                  <a:lnTo>
                    <a:pt x="416" y="23"/>
                  </a:lnTo>
                  <a:lnTo>
                    <a:pt x="417" y="23"/>
                  </a:lnTo>
                  <a:lnTo>
                    <a:pt x="438" y="22"/>
                  </a:lnTo>
                  <a:lnTo>
                    <a:pt x="469" y="15"/>
                  </a:lnTo>
                  <a:lnTo>
                    <a:pt x="477" y="13"/>
                  </a:lnTo>
                  <a:lnTo>
                    <a:pt x="481" y="11"/>
                  </a:lnTo>
                  <a:lnTo>
                    <a:pt x="486" y="6"/>
                  </a:lnTo>
                  <a:lnTo>
                    <a:pt x="490" y="1"/>
                  </a:lnTo>
                  <a:lnTo>
                    <a:pt x="491" y="1"/>
                  </a:lnTo>
                  <a:lnTo>
                    <a:pt x="493" y="0"/>
                  </a:lnTo>
                  <a:lnTo>
                    <a:pt x="493" y="1"/>
                  </a:lnTo>
                  <a:lnTo>
                    <a:pt x="493" y="2"/>
                  </a:lnTo>
                  <a:lnTo>
                    <a:pt x="493" y="3"/>
                  </a:lnTo>
                  <a:lnTo>
                    <a:pt x="494" y="3"/>
                  </a:lnTo>
                  <a:lnTo>
                    <a:pt x="496" y="4"/>
                  </a:lnTo>
                  <a:lnTo>
                    <a:pt x="498" y="4"/>
                  </a:lnTo>
                  <a:lnTo>
                    <a:pt x="498" y="3"/>
                  </a:lnTo>
                  <a:lnTo>
                    <a:pt x="499" y="3"/>
                  </a:lnTo>
                  <a:lnTo>
                    <a:pt x="499" y="4"/>
                  </a:lnTo>
                  <a:lnTo>
                    <a:pt x="500" y="5"/>
                  </a:lnTo>
                  <a:lnTo>
                    <a:pt x="502" y="6"/>
                  </a:lnTo>
                  <a:lnTo>
                    <a:pt x="502" y="8"/>
                  </a:lnTo>
                  <a:lnTo>
                    <a:pt x="503" y="9"/>
                  </a:lnTo>
                  <a:lnTo>
                    <a:pt x="502" y="13"/>
                  </a:lnTo>
                  <a:lnTo>
                    <a:pt x="502" y="14"/>
                  </a:lnTo>
                  <a:lnTo>
                    <a:pt x="503" y="15"/>
                  </a:lnTo>
                  <a:lnTo>
                    <a:pt x="503" y="17"/>
                  </a:lnTo>
                  <a:lnTo>
                    <a:pt x="503" y="19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" name="Freeform 139">
              <a:extLst>
                <a:ext uri="{FF2B5EF4-FFF2-40B4-BE49-F238E27FC236}">
                  <a16:creationId xmlns:a16="http://schemas.microsoft.com/office/drawing/2014/main" id="{A16661E0-6CD0-6FB7-93B1-CBFF376913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94639" y="1061141"/>
              <a:ext cx="1575234" cy="1503174"/>
            </a:xfrm>
            <a:custGeom>
              <a:avLst/>
              <a:gdLst>
                <a:gd name="T0" fmla="*/ 1080 w 1093"/>
                <a:gd name="T1" fmla="*/ 1010 h 1043"/>
                <a:gd name="T2" fmla="*/ 1062 w 1093"/>
                <a:gd name="T3" fmla="*/ 1041 h 1043"/>
                <a:gd name="T4" fmla="*/ 1035 w 1093"/>
                <a:gd name="T5" fmla="*/ 1005 h 1043"/>
                <a:gd name="T6" fmla="*/ 1032 w 1093"/>
                <a:gd name="T7" fmla="*/ 975 h 1043"/>
                <a:gd name="T8" fmla="*/ 1019 w 1093"/>
                <a:gd name="T9" fmla="*/ 941 h 1043"/>
                <a:gd name="T10" fmla="*/ 1077 w 1093"/>
                <a:gd name="T11" fmla="*/ 900 h 1043"/>
                <a:gd name="T12" fmla="*/ 290 w 1093"/>
                <a:gd name="T13" fmla="*/ 567 h 1043"/>
                <a:gd name="T14" fmla="*/ 266 w 1093"/>
                <a:gd name="T15" fmla="*/ 537 h 1043"/>
                <a:gd name="T16" fmla="*/ 143 w 1093"/>
                <a:gd name="T17" fmla="*/ 413 h 1043"/>
                <a:gd name="T18" fmla="*/ 612 w 1093"/>
                <a:gd name="T19" fmla="*/ 25 h 1043"/>
                <a:gd name="T20" fmla="*/ 680 w 1093"/>
                <a:gd name="T21" fmla="*/ 78 h 1043"/>
                <a:gd name="T22" fmla="*/ 730 w 1093"/>
                <a:gd name="T23" fmla="*/ 112 h 1043"/>
                <a:gd name="T24" fmla="*/ 776 w 1093"/>
                <a:gd name="T25" fmla="*/ 156 h 1043"/>
                <a:gd name="T26" fmla="*/ 836 w 1093"/>
                <a:gd name="T27" fmla="*/ 179 h 1043"/>
                <a:gd name="T28" fmla="*/ 903 w 1093"/>
                <a:gd name="T29" fmla="*/ 212 h 1043"/>
                <a:gd name="T30" fmla="*/ 983 w 1093"/>
                <a:gd name="T31" fmla="*/ 234 h 1043"/>
                <a:gd name="T32" fmla="*/ 946 w 1093"/>
                <a:gd name="T33" fmla="*/ 331 h 1043"/>
                <a:gd name="T34" fmla="*/ 936 w 1093"/>
                <a:gd name="T35" fmla="*/ 402 h 1043"/>
                <a:gd name="T36" fmla="*/ 905 w 1093"/>
                <a:gd name="T37" fmla="*/ 419 h 1043"/>
                <a:gd name="T38" fmla="*/ 833 w 1093"/>
                <a:gd name="T39" fmla="*/ 517 h 1043"/>
                <a:gd name="T40" fmla="*/ 885 w 1093"/>
                <a:gd name="T41" fmla="*/ 518 h 1043"/>
                <a:gd name="T42" fmla="*/ 887 w 1093"/>
                <a:gd name="T43" fmla="*/ 584 h 1043"/>
                <a:gd name="T44" fmla="*/ 894 w 1093"/>
                <a:gd name="T45" fmla="*/ 654 h 1043"/>
                <a:gd name="T46" fmla="*/ 893 w 1093"/>
                <a:gd name="T47" fmla="*/ 726 h 1043"/>
                <a:gd name="T48" fmla="*/ 942 w 1093"/>
                <a:gd name="T49" fmla="*/ 784 h 1043"/>
                <a:gd name="T50" fmla="*/ 902 w 1093"/>
                <a:gd name="T51" fmla="*/ 821 h 1043"/>
                <a:gd name="T52" fmla="*/ 871 w 1093"/>
                <a:gd name="T53" fmla="*/ 859 h 1043"/>
                <a:gd name="T54" fmla="*/ 824 w 1093"/>
                <a:gd name="T55" fmla="*/ 871 h 1043"/>
                <a:gd name="T56" fmla="*/ 755 w 1093"/>
                <a:gd name="T57" fmla="*/ 842 h 1043"/>
                <a:gd name="T58" fmla="*/ 734 w 1093"/>
                <a:gd name="T59" fmla="*/ 823 h 1043"/>
                <a:gd name="T60" fmla="*/ 617 w 1093"/>
                <a:gd name="T61" fmla="*/ 865 h 1043"/>
                <a:gd name="T62" fmla="*/ 589 w 1093"/>
                <a:gd name="T63" fmla="*/ 938 h 1043"/>
                <a:gd name="T64" fmla="*/ 509 w 1093"/>
                <a:gd name="T65" fmla="*/ 929 h 1043"/>
                <a:gd name="T66" fmla="*/ 432 w 1093"/>
                <a:gd name="T67" fmla="*/ 894 h 1043"/>
                <a:gd name="T68" fmla="*/ 363 w 1093"/>
                <a:gd name="T69" fmla="*/ 898 h 1043"/>
                <a:gd name="T70" fmla="*/ 284 w 1093"/>
                <a:gd name="T71" fmla="*/ 868 h 1043"/>
                <a:gd name="T72" fmla="*/ 258 w 1093"/>
                <a:gd name="T73" fmla="*/ 837 h 1043"/>
                <a:gd name="T74" fmla="*/ 302 w 1093"/>
                <a:gd name="T75" fmla="*/ 610 h 1043"/>
                <a:gd name="T76" fmla="*/ 325 w 1093"/>
                <a:gd name="T77" fmla="*/ 623 h 1043"/>
                <a:gd name="T78" fmla="*/ 302 w 1093"/>
                <a:gd name="T79" fmla="*/ 564 h 1043"/>
                <a:gd name="T80" fmla="*/ 261 w 1093"/>
                <a:gd name="T81" fmla="*/ 517 h 1043"/>
                <a:gd name="T82" fmla="*/ 231 w 1093"/>
                <a:gd name="T83" fmla="*/ 445 h 1043"/>
                <a:gd name="T84" fmla="*/ 215 w 1093"/>
                <a:gd name="T85" fmla="*/ 426 h 1043"/>
                <a:gd name="T86" fmla="*/ 203 w 1093"/>
                <a:gd name="T87" fmla="*/ 400 h 1043"/>
                <a:gd name="T88" fmla="*/ 179 w 1093"/>
                <a:gd name="T89" fmla="*/ 393 h 1043"/>
                <a:gd name="T90" fmla="*/ 160 w 1093"/>
                <a:gd name="T91" fmla="*/ 392 h 1043"/>
                <a:gd name="T92" fmla="*/ 145 w 1093"/>
                <a:gd name="T93" fmla="*/ 377 h 1043"/>
                <a:gd name="T94" fmla="*/ 96 w 1093"/>
                <a:gd name="T95" fmla="*/ 367 h 1043"/>
                <a:gd name="T96" fmla="*/ 57 w 1093"/>
                <a:gd name="T97" fmla="*/ 363 h 1043"/>
                <a:gd name="T98" fmla="*/ 38 w 1093"/>
                <a:gd name="T99" fmla="*/ 315 h 1043"/>
                <a:gd name="T100" fmla="*/ 53 w 1093"/>
                <a:gd name="T101" fmla="*/ 307 h 1043"/>
                <a:gd name="T102" fmla="*/ 43 w 1093"/>
                <a:gd name="T103" fmla="*/ 276 h 1043"/>
                <a:gd name="T104" fmla="*/ 90 w 1093"/>
                <a:gd name="T105" fmla="*/ 269 h 1043"/>
                <a:gd name="T106" fmla="*/ 127 w 1093"/>
                <a:gd name="T107" fmla="*/ 254 h 1043"/>
                <a:gd name="T108" fmla="*/ 164 w 1093"/>
                <a:gd name="T109" fmla="*/ 259 h 1043"/>
                <a:gd name="T110" fmla="*/ 211 w 1093"/>
                <a:gd name="T111" fmla="*/ 268 h 1043"/>
                <a:gd name="T112" fmla="*/ 234 w 1093"/>
                <a:gd name="T113" fmla="*/ 281 h 1043"/>
                <a:gd name="T114" fmla="*/ 264 w 1093"/>
                <a:gd name="T115" fmla="*/ 249 h 1043"/>
                <a:gd name="T116" fmla="*/ 256 w 1093"/>
                <a:gd name="T117" fmla="*/ 197 h 1043"/>
                <a:gd name="T118" fmla="*/ 263 w 1093"/>
                <a:gd name="T119" fmla="*/ 158 h 1043"/>
                <a:gd name="T120" fmla="*/ 346 w 1093"/>
                <a:gd name="T121" fmla="*/ 193 h 1043"/>
                <a:gd name="T122" fmla="*/ 485 w 1093"/>
                <a:gd name="T123" fmla="*/ 108 h 1043"/>
                <a:gd name="T124" fmla="*/ 525 w 1093"/>
                <a:gd name="T125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93" h="1043">
                  <a:moveTo>
                    <a:pt x="1086" y="917"/>
                  </a:moveTo>
                  <a:lnTo>
                    <a:pt x="1085" y="915"/>
                  </a:lnTo>
                  <a:lnTo>
                    <a:pt x="1087" y="917"/>
                  </a:lnTo>
                  <a:lnTo>
                    <a:pt x="1086" y="917"/>
                  </a:lnTo>
                  <a:close/>
                  <a:moveTo>
                    <a:pt x="1085" y="910"/>
                  </a:moveTo>
                  <a:lnTo>
                    <a:pt x="1085" y="913"/>
                  </a:lnTo>
                  <a:lnTo>
                    <a:pt x="1084" y="913"/>
                  </a:lnTo>
                  <a:lnTo>
                    <a:pt x="1084" y="915"/>
                  </a:lnTo>
                  <a:lnTo>
                    <a:pt x="1085" y="916"/>
                  </a:lnTo>
                  <a:lnTo>
                    <a:pt x="1085" y="917"/>
                  </a:lnTo>
                  <a:lnTo>
                    <a:pt x="1085" y="918"/>
                  </a:lnTo>
                  <a:lnTo>
                    <a:pt x="1086" y="919"/>
                  </a:lnTo>
                  <a:lnTo>
                    <a:pt x="1086" y="920"/>
                  </a:lnTo>
                  <a:lnTo>
                    <a:pt x="1086" y="921"/>
                  </a:lnTo>
                  <a:lnTo>
                    <a:pt x="1087" y="921"/>
                  </a:lnTo>
                  <a:lnTo>
                    <a:pt x="1089" y="923"/>
                  </a:lnTo>
                  <a:lnTo>
                    <a:pt x="1089" y="921"/>
                  </a:lnTo>
                  <a:lnTo>
                    <a:pt x="1088" y="920"/>
                  </a:lnTo>
                  <a:lnTo>
                    <a:pt x="1087" y="918"/>
                  </a:lnTo>
                  <a:lnTo>
                    <a:pt x="1089" y="920"/>
                  </a:lnTo>
                  <a:lnTo>
                    <a:pt x="1090" y="923"/>
                  </a:lnTo>
                  <a:lnTo>
                    <a:pt x="1090" y="925"/>
                  </a:lnTo>
                  <a:lnTo>
                    <a:pt x="1090" y="930"/>
                  </a:lnTo>
                  <a:lnTo>
                    <a:pt x="1090" y="934"/>
                  </a:lnTo>
                  <a:lnTo>
                    <a:pt x="1092" y="936"/>
                  </a:lnTo>
                  <a:lnTo>
                    <a:pt x="1092" y="937"/>
                  </a:lnTo>
                  <a:lnTo>
                    <a:pt x="1090" y="938"/>
                  </a:lnTo>
                  <a:lnTo>
                    <a:pt x="1090" y="940"/>
                  </a:lnTo>
                  <a:lnTo>
                    <a:pt x="1090" y="942"/>
                  </a:lnTo>
                  <a:lnTo>
                    <a:pt x="1090" y="944"/>
                  </a:lnTo>
                  <a:lnTo>
                    <a:pt x="1093" y="947"/>
                  </a:lnTo>
                  <a:lnTo>
                    <a:pt x="1093" y="950"/>
                  </a:lnTo>
                  <a:lnTo>
                    <a:pt x="1092" y="962"/>
                  </a:lnTo>
                  <a:lnTo>
                    <a:pt x="1093" y="965"/>
                  </a:lnTo>
                  <a:lnTo>
                    <a:pt x="1093" y="966"/>
                  </a:lnTo>
                  <a:lnTo>
                    <a:pt x="1093" y="967"/>
                  </a:lnTo>
                  <a:lnTo>
                    <a:pt x="1092" y="968"/>
                  </a:lnTo>
                  <a:lnTo>
                    <a:pt x="1092" y="969"/>
                  </a:lnTo>
                  <a:lnTo>
                    <a:pt x="1089" y="971"/>
                  </a:lnTo>
                  <a:lnTo>
                    <a:pt x="1088" y="972"/>
                  </a:lnTo>
                  <a:lnTo>
                    <a:pt x="1087" y="975"/>
                  </a:lnTo>
                  <a:lnTo>
                    <a:pt x="1083" y="982"/>
                  </a:lnTo>
                  <a:lnTo>
                    <a:pt x="1081" y="983"/>
                  </a:lnTo>
                  <a:lnTo>
                    <a:pt x="1081" y="984"/>
                  </a:lnTo>
                  <a:lnTo>
                    <a:pt x="1081" y="987"/>
                  </a:lnTo>
                  <a:lnTo>
                    <a:pt x="1080" y="995"/>
                  </a:lnTo>
                  <a:lnTo>
                    <a:pt x="1081" y="1002"/>
                  </a:lnTo>
                  <a:lnTo>
                    <a:pt x="1081" y="1009"/>
                  </a:lnTo>
                  <a:lnTo>
                    <a:pt x="1080" y="1009"/>
                  </a:lnTo>
                  <a:lnTo>
                    <a:pt x="1080" y="1010"/>
                  </a:lnTo>
                  <a:lnTo>
                    <a:pt x="1079" y="1010"/>
                  </a:lnTo>
                  <a:lnTo>
                    <a:pt x="1079" y="1011"/>
                  </a:lnTo>
                  <a:lnTo>
                    <a:pt x="1078" y="1012"/>
                  </a:lnTo>
                  <a:lnTo>
                    <a:pt x="1079" y="1012"/>
                  </a:lnTo>
                  <a:lnTo>
                    <a:pt x="1079" y="1013"/>
                  </a:lnTo>
                  <a:lnTo>
                    <a:pt x="1079" y="1014"/>
                  </a:lnTo>
                  <a:lnTo>
                    <a:pt x="1078" y="1016"/>
                  </a:lnTo>
                  <a:lnTo>
                    <a:pt x="1077" y="1016"/>
                  </a:lnTo>
                  <a:lnTo>
                    <a:pt x="1077" y="1018"/>
                  </a:lnTo>
                  <a:lnTo>
                    <a:pt x="1076" y="1017"/>
                  </a:lnTo>
                  <a:lnTo>
                    <a:pt x="1075" y="1017"/>
                  </a:lnTo>
                  <a:lnTo>
                    <a:pt x="1074" y="1017"/>
                  </a:lnTo>
                  <a:lnTo>
                    <a:pt x="1072" y="1017"/>
                  </a:lnTo>
                  <a:lnTo>
                    <a:pt x="1072" y="1018"/>
                  </a:lnTo>
                  <a:lnTo>
                    <a:pt x="1072" y="1019"/>
                  </a:lnTo>
                  <a:lnTo>
                    <a:pt x="1071" y="1020"/>
                  </a:lnTo>
                  <a:lnTo>
                    <a:pt x="1072" y="1020"/>
                  </a:lnTo>
                  <a:lnTo>
                    <a:pt x="1075" y="1019"/>
                  </a:lnTo>
                  <a:lnTo>
                    <a:pt x="1077" y="1019"/>
                  </a:lnTo>
                  <a:lnTo>
                    <a:pt x="1077" y="1020"/>
                  </a:lnTo>
                  <a:lnTo>
                    <a:pt x="1077" y="1021"/>
                  </a:lnTo>
                  <a:lnTo>
                    <a:pt x="1077" y="1022"/>
                  </a:lnTo>
                  <a:lnTo>
                    <a:pt x="1076" y="1024"/>
                  </a:lnTo>
                  <a:lnTo>
                    <a:pt x="1074" y="1024"/>
                  </a:lnTo>
                  <a:lnTo>
                    <a:pt x="1074" y="1025"/>
                  </a:lnTo>
                  <a:lnTo>
                    <a:pt x="1072" y="1025"/>
                  </a:lnTo>
                  <a:lnTo>
                    <a:pt x="1072" y="1026"/>
                  </a:lnTo>
                  <a:lnTo>
                    <a:pt x="1071" y="1026"/>
                  </a:lnTo>
                  <a:lnTo>
                    <a:pt x="1071" y="1027"/>
                  </a:lnTo>
                  <a:lnTo>
                    <a:pt x="1071" y="1028"/>
                  </a:lnTo>
                  <a:lnTo>
                    <a:pt x="1071" y="1029"/>
                  </a:lnTo>
                  <a:lnTo>
                    <a:pt x="1071" y="1030"/>
                  </a:lnTo>
                  <a:lnTo>
                    <a:pt x="1071" y="1032"/>
                  </a:lnTo>
                  <a:lnTo>
                    <a:pt x="1071" y="1033"/>
                  </a:lnTo>
                  <a:lnTo>
                    <a:pt x="1070" y="1033"/>
                  </a:lnTo>
                  <a:lnTo>
                    <a:pt x="1068" y="1035"/>
                  </a:lnTo>
                  <a:lnTo>
                    <a:pt x="1067" y="1035"/>
                  </a:lnTo>
                  <a:lnTo>
                    <a:pt x="1068" y="1036"/>
                  </a:lnTo>
                  <a:lnTo>
                    <a:pt x="1068" y="1037"/>
                  </a:lnTo>
                  <a:lnTo>
                    <a:pt x="1067" y="1038"/>
                  </a:lnTo>
                  <a:lnTo>
                    <a:pt x="1068" y="1038"/>
                  </a:lnTo>
                  <a:lnTo>
                    <a:pt x="1069" y="1037"/>
                  </a:lnTo>
                  <a:lnTo>
                    <a:pt x="1070" y="1037"/>
                  </a:lnTo>
                  <a:lnTo>
                    <a:pt x="1069" y="1038"/>
                  </a:lnTo>
                  <a:lnTo>
                    <a:pt x="1069" y="1039"/>
                  </a:lnTo>
                  <a:lnTo>
                    <a:pt x="1068" y="1042"/>
                  </a:lnTo>
                  <a:lnTo>
                    <a:pt x="1067" y="1043"/>
                  </a:lnTo>
                  <a:lnTo>
                    <a:pt x="1066" y="1043"/>
                  </a:lnTo>
                  <a:lnTo>
                    <a:pt x="1063" y="1041"/>
                  </a:lnTo>
                  <a:lnTo>
                    <a:pt x="1062" y="1041"/>
                  </a:lnTo>
                  <a:lnTo>
                    <a:pt x="1060" y="1039"/>
                  </a:lnTo>
                  <a:lnTo>
                    <a:pt x="1058" y="1039"/>
                  </a:lnTo>
                  <a:lnTo>
                    <a:pt x="1059" y="1036"/>
                  </a:lnTo>
                  <a:lnTo>
                    <a:pt x="1060" y="1036"/>
                  </a:lnTo>
                  <a:lnTo>
                    <a:pt x="1059" y="1035"/>
                  </a:lnTo>
                  <a:lnTo>
                    <a:pt x="1057" y="1034"/>
                  </a:lnTo>
                  <a:lnTo>
                    <a:pt x="1055" y="1034"/>
                  </a:lnTo>
                  <a:lnTo>
                    <a:pt x="1057" y="1032"/>
                  </a:lnTo>
                  <a:lnTo>
                    <a:pt x="1054" y="1034"/>
                  </a:lnTo>
                  <a:lnTo>
                    <a:pt x="1053" y="1033"/>
                  </a:lnTo>
                  <a:lnTo>
                    <a:pt x="1054" y="1033"/>
                  </a:lnTo>
                  <a:lnTo>
                    <a:pt x="1054" y="1032"/>
                  </a:lnTo>
                  <a:lnTo>
                    <a:pt x="1053" y="1032"/>
                  </a:lnTo>
                  <a:lnTo>
                    <a:pt x="1053" y="1033"/>
                  </a:lnTo>
                  <a:lnTo>
                    <a:pt x="1052" y="1033"/>
                  </a:lnTo>
                  <a:lnTo>
                    <a:pt x="1052" y="1032"/>
                  </a:lnTo>
                  <a:lnTo>
                    <a:pt x="1051" y="1032"/>
                  </a:lnTo>
                  <a:lnTo>
                    <a:pt x="1050" y="1030"/>
                  </a:lnTo>
                  <a:lnTo>
                    <a:pt x="1048" y="1030"/>
                  </a:lnTo>
                  <a:lnTo>
                    <a:pt x="1046" y="1030"/>
                  </a:lnTo>
                  <a:lnTo>
                    <a:pt x="1045" y="1030"/>
                  </a:lnTo>
                  <a:lnTo>
                    <a:pt x="1045" y="1029"/>
                  </a:lnTo>
                  <a:lnTo>
                    <a:pt x="1044" y="1029"/>
                  </a:lnTo>
                  <a:lnTo>
                    <a:pt x="1042" y="1028"/>
                  </a:lnTo>
                  <a:lnTo>
                    <a:pt x="1042" y="1027"/>
                  </a:lnTo>
                  <a:lnTo>
                    <a:pt x="1041" y="1027"/>
                  </a:lnTo>
                  <a:lnTo>
                    <a:pt x="1040" y="1027"/>
                  </a:lnTo>
                  <a:lnTo>
                    <a:pt x="1040" y="1026"/>
                  </a:lnTo>
                  <a:lnTo>
                    <a:pt x="1040" y="1025"/>
                  </a:lnTo>
                  <a:lnTo>
                    <a:pt x="1038" y="1025"/>
                  </a:lnTo>
                  <a:lnTo>
                    <a:pt x="1037" y="1025"/>
                  </a:lnTo>
                  <a:lnTo>
                    <a:pt x="1036" y="1024"/>
                  </a:lnTo>
                  <a:lnTo>
                    <a:pt x="1035" y="1024"/>
                  </a:lnTo>
                  <a:lnTo>
                    <a:pt x="1036" y="1021"/>
                  </a:lnTo>
                  <a:lnTo>
                    <a:pt x="1035" y="1020"/>
                  </a:lnTo>
                  <a:lnTo>
                    <a:pt x="1035" y="1019"/>
                  </a:lnTo>
                  <a:lnTo>
                    <a:pt x="1035" y="1017"/>
                  </a:lnTo>
                  <a:lnTo>
                    <a:pt x="1036" y="1016"/>
                  </a:lnTo>
                  <a:lnTo>
                    <a:pt x="1037" y="1017"/>
                  </a:lnTo>
                  <a:lnTo>
                    <a:pt x="1042" y="1014"/>
                  </a:lnTo>
                  <a:lnTo>
                    <a:pt x="1042" y="1013"/>
                  </a:lnTo>
                  <a:lnTo>
                    <a:pt x="1043" y="1012"/>
                  </a:lnTo>
                  <a:lnTo>
                    <a:pt x="1044" y="1011"/>
                  </a:lnTo>
                  <a:lnTo>
                    <a:pt x="1045" y="1010"/>
                  </a:lnTo>
                  <a:lnTo>
                    <a:pt x="1043" y="1010"/>
                  </a:lnTo>
                  <a:lnTo>
                    <a:pt x="1038" y="1009"/>
                  </a:lnTo>
                  <a:lnTo>
                    <a:pt x="1037" y="1009"/>
                  </a:lnTo>
                  <a:lnTo>
                    <a:pt x="1035" y="1009"/>
                  </a:lnTo>
                  <a:lnTo>
                    <a:pt x="1034" y="1008"/>
                  </a:lnTo>
                  <a:lnTo>
                    <a:pt x="1035" y="1005"/>
                  </a:lnTo>
                  <a:lnTo>
                    <a:pt x="1033" y="1005"/>
                  </a:lnTo>
                  <a:lnTo>
                    <a:pt x="1031" y="1007"/>
                  </a:lnTo>
                  <a:lnTo>
                    <a:pt x="1028" y="1007"/>
                  </a:lnTo>
                  <a:lnTo>
                    <a:pt x="1029" y="1005"/>
                  </a:lnTo>
                  <a:lnTo>
                    <a:pt x="1028" y="1005"/>
                  </a:lnTo>
                  <a:lnTo>
                    <a:pt x="1027" y="1005"/>
                  </a:lnTo>
                  <a:lnTo>
                    <a:pt x="1026" y="1004"/>
                  </a:lnTo>
                  <a:lnTo>
                    <a:pt x="1025" y="1004"/>
                  </a:lnTo>
                  <a:lnTo>
                    <a:pt x="1026" y="1004"/>
                  </a:lnTo>
                  <a:lnTo>
                    <a:pt x="1028" y="1003"/>
                  </a:lnTo>
                  <a:lnTo>
                    <a:pt x="1029" y="1003"/>
                  </a:lnTo>
                  <a:lnTo>
                    <a:pt x="1031" y="1002"/>
                  </a:lnTo>
                  <a:lnTo>
                    <a:pt x="1031" y="1001"/>
                  </a:lnTo>
                  <a:lnTo>
                    <a:pt x="1029" y="1000"/>
                  </a:lnTo>
                  <a:lnTo>
                    <a:pt x="1029" y="999"/>
                  </a:lnTo>
                  <a:lnTo>
                    <a:pt x="1031" y="999"/>
                  </a:lnTo>
                  <a:lnTo>
                    <a:pt x="1033" y="999"/>
                  </a:lnTo>
                  <a:lnTo>
                    <a:pt x="1035" y="997"/>
                  </a:lnTo>
                  <a:lnTo>
                    <a:pt x="1035" y="996"/>
                  </a:lnTo>
                  <a:lnTo>
                    <a:pt x="1034" y="995"/>
                  </a:lnTo>
                  <a:lnTo>
                    <a:pt x="1033" y="995"/>
                  </a:lnTo>
                  <a:lnTo>
                    <a:pt x="1035" y="994"/>
                  </a:lnTo>
                  <a:lnTo>
                    <a:pt x="1035" y="993"/>
                  </a:lnTo>
                  <a:lnTo>
                    <a:pt x="1035" y="992"/>
                  </a:lnTo>
                  <a:lnTo>
                    <a:pt x="1035" y="991"/>
                  </a:lnTo>
                  <a:lnTo>
                    <a:pt x="1036" y="991"/>
                  </a:lnTo>
                  <a:lnTo>
                    <a:pt x="1036" y="990"/>
                  </a:lnTo>
                  <a:lnTo>
                    <a:pt x="1036" y="988"/>
                  </a:lnTo>
                  <a:lnTo>
                    <a:pt x="1035" y="988"/>
                  </a:lnTo>
                  <a:lnTo>
                    <a:pt x="1035" y="987"/>
                  </a:lnTo>
                  <a:lnTo>
                    <a:pt x="1035" y="986"/>
                  </a:lnTo>
                  <a:lnTo>
                    <a:pt x="1034" y="986"/>
                  </a:lnTo>
                  <a:lnTo>
                    <a:pt x="1032" y="986"/>
                  </a:lnTo>
                  <a:lnTo>
                    <a:pt x="1029" y="987"/>
                  </a:lnTo>
                  <a:lnTo>
                    <a:pt x="1028" y="988"/>
                  </a:lnTo>
                  <a:lnTo>
                    <a:pt x="1025" y="988"/>
                  </a:lnTo>
                  <a:lnTo>
                    <a:pt x="1024" y="988"/>
                  </a:lnTo>
                  <a:lnTo>
                    <a:pt x="1023" y="990"/>
                  </a:lnTo>
                  <a:lnTo>
                    <a:pt x="1021" y="988"/>
                  </a:lnTo>
                  <a:lnTo>
                    <a:pt x="1023" y="986"/>
                  </a:lnTo>
                  <a:lnTo>
                    <a:pt x="1023" y="985"/>
                  </a:lnTo>
                  <a:lnTo>
                    <a:pt x="1020" y="983"/>
                  </a:lnTo>
                  <a:lnTo>
                    <a:pt x="1024" y="983"/>
                  </a:lnTo>
                  <a:lnTo>
                    <a:pt x="1025" y="982"/>
                  </a:lnTo>
                  <a:lnTo>
                    <a:pt x="1026" y="979"/>
                  </a:lnTo>
                  <a:lnTo>
                    <a:pt x="1025" y="979"/>
                  </a:lnTo>
                  <a:lnTo>
                    <a:pt x="1026" y="978"/>
                  </a:lnTo>
                  <a:lnTo>
                    <a:pt x="1027" y="977"/>
                  </a:lnTo>
                  <a:lnTo>
                    <a:pt x="1029" y="976"/>
                  </a:lnTo>
                  <a:lnTo>
                    <a:pt x="1032" y="975"/>
                  </a:lnTo>
                  <a:lnTo>
                    <a:pt x="1032" y="974"/>
                  </a:lnTo>
                  <a:lnTo>
                    <a:pt x="1031" y="972"/>
                  </a:lnTo>
                  <a:lnTo>
                    <a:pt x="1029" y="969"/>
                  </a:lnTo>
                  <a:lnTo>
                    <a:pt x="1028" y="968"/>
                  </a:lnTo>
                  <a:lnTo>
                    <a:pt x="1026" y="969"/>
                  </a:lnTo>
                  <a:lnTo>
                    <a:pt x="1025" y="968"/>
                  </a:lnTo>
                  <a:lnTo>
                    <a:pt x="1025" y="967"/>
                  </a:lnTo>
                  <a:lnTo>
                    <a:pt x="1024" y="967"/>
                  </a:lnTo>
                  <a:lnTo>
                    <a:pt x="1021" y="966"/>
                  </a:lnTo>
                  <a:lnTo>
                    <a:pt x="1020" y="966"/>
                  </a:lnTo>
                  <a:lnTo>
                    <a:pt x="1020" y="965"/>
                  </a:lnTo>
                  <a:lnTo>
                    <a:pt x="1019" y="963"/>
                  </a:lnTo>
                  <a:lnTo>
                    <a:pt x="1018" y="963"/>
                  </a:lnTo>
                  <a:lnTo>
                    <a:pt x="1019" y="963"/>
                  </a:lnTo>
                  <a:lnTo>
                    <a:pt x="1020" y="962"/>
                  </a:lnTo>
                  <a:lnTo>
                    <a:pt x="1019" y="962"/>
                  </a:lnTo>
                  <a:lnTo>
                    <a:pt x="1019" y="961"/>
                  </a:lnTo>
                  <a:lnTo>
                    <a:pt x="1020" y="960"/>
                  </a:lnTo>
                  <a:lnTo>
                    <a:pt x="1019" y="959"/>
                  </a:lnTo>
                  <a:lnTo>
                    <a:pt x="1019" y="958"/>
                  </a:lnTo>
                  <a:lnTo>
                    <a:pt x="1019" y="957"/>
                  </a:lnTo>
                  <a:lnTo>
                    <a:pt x="1018" y="957"/>
                  </a:lnTo>
                  <a:lnTo>
                    <a:pt x="1017" y="955"/>
                  </a:lnTo>
                  <a:lnTo>
                    <a:pt x="1018" y="954"/>
                  </a:lnTo>
                  <a:lnTo>
                    <a:pt x="1020" y="955"/>
                  </a:lnTo>
                  <a:lnTo>
                    <a:pt x="1020" y="954"/>
                  </a:lnTo>
                  <a:lnTo>
                    <a:pt x="1021" y="954"/>
                  </a:lnTo>
                  <a:lnTo>
                    <a:pt x="1023" y="954"/>
                  </a:lnTo>
                  <a:lnTo>
                    <a:pt x="1025" y="953"/>
                  </a:lnTo>
                  <a:lnTo>
                    <a:pt x="1026" y="953"/>
                  </a:lnTo>
                  <a:lnTo>
                    <a:pt x="1027" y="952"/>
                  </a:lnTo>
                  <a:lnTo>
                    <a:pt x="1028" y="952"/>
                  </a:lnTo>
                  <a:lnTo>
                    <a:pt x="1028" y="951"/>
                  </a:lnTo>
                  <a:lnTo>
                    <a:pt x="1027" y="950"/>
                  </a:lnTo>
                  <a:lnTo>
                    <a:pt x="1024" y="949"/>
                  </a:lnTo>
                  <a:lnTo>
                    <a:pt x="1024" y="947"/>
                  </a:lnTo>
                  <a:lnTo>
                    <a:pt x="1023" y="947"/>
                  </a:lnTo>
                  <a:lnTo>
                    <a:pt x="1023" y="949"/>
                  </a:lnTo>
                  <a:lnTo>
                    <a:pt x="1021" y="949"/>
                  </a:lnTo>
                  <a:lnTo>
                    <a:pt x="1021" y="947"/>
                  </a:lnTo>
                  <a:lnTo>
                    <a:pt x="1021" y="946"/>
                  </a:lnTo>
                  <a:lnTo>
                    <a:pt x="1024" y="945"/>
                  </a:lnTo>
                  <a:lnTo>
                    <a:pt x="1023" y="944"/>
                  </a:lnTo>
                  <a:lnTo>
                    <a:pt x="1020" y="944"/>
                  </a:lnTo>
                  <a:lnTo>
                    <a:pt x="1018" y="945"/>
                  </a:lnTo>
                  <a:lnTo>
                    <a:pt x="1018" y="944"/>
                  </a:lnTo>
                  <a:lnTo>
                    <a:pt x="1018" y="943"/>
                  </a:lnTo>
                  <a:lnTo>
                    <a:pt x="1017" y="942"/>
                  </a:lnTo>
                  <a:lnTo>
                    <a:pt x="1018" y="941"/>
                  </a:lnTo>
                  <a:lnTo>
                    <a:pt x="1019" y="941"/>
                  </a:lnTo>
                  <a:lnTo>
                    <a:pt x="1020" y="940"/>
                  </a:lnTo>
                  <a:lnTo>
                    <a:pt x="1021" y="941"/>
                  </a:lnTo>
                  <a:lnTo>
                    <a:pt x="1021" y="940"/>
                  </a:lnTo>
                  <a:lnTo>
                    <a:pt x="1021" y="938"/>
                  </a:lnTo>
                  <a:lnTo>
                    <a:pt x="1023" y="938"/>
                  </a:lnTo>
                  <a:lnTo>
                    <a:pt x="1023" y="937"/>
                  </a:lnTo>
                  <a:lnTo>
                    <a:pt x="1025" y="937"/>
                  </a:lnTo>
                  <a:lnTo>
                    <a:pt x="1026" y="936"/>
                  </a:lnTo>
                  <a:lnTo>
                    <a:pt x="1026" y="935"/>
                  </a:lnTo>
                  <a:lnTo>
                    <a:pt x="1026" y="934"/>
                  </a:lnTo>
                  <a:lnTo>
                    <a:pt x="1027" y="933"/>
                  </a:lnTo>
                  <a:lnTo>
                    <a:pt x="1027" y="932"/>
                  </a:lnTo>
                  <a:lnTo>
                    <a:pt x="1026" y="932"/>
                  </a:lnTo>
                  <a:lnTo>
                    <a:pt x="1026" y="930"/>
                  </a:lnTo>
                  <a:lnTo>
                    <a:pt x="1026" y="928"/>
                  </a:lnTo>
                  <a:lnTo>
                    <a:pt x="1027" y="927"/>
                  </a:lnTo>
                  <a:lnTo>
                    <a:pt x="1028" y="926"/>
                  </a:lnTo>
                  <a:lnTo>
                    <a:pt x="1029" y="926"/>
                  </a:lnTo>
                  <a:lnTo>
                    <a:pt x="1029" y="925"/>
                  </a:lnTo>
                  <a:lnTo>
                    <a:pt x="1029" y="923"/>
                  </a:lnTo>
                  <a:lnTo>
                    <a:pt x="1029" y="921"/>
                  </a:lnTo>
                  <a:lnTo>
                    <a:pt x="1031" y="921"/>
                  </a:lnTo>
                  <a:lnTo>
                    <a:pt x="1031" y="923"/>
                  </a:lnTo>
                  <a:lnTo>
                    <a:pt x="1032" y="921"/>
                  </a:lnTo>
                  <a:lnTo>
                    <a:pt x="1033" y="923"/>
                  </a:lnTo>
                  <a:lnTo>
                    <a:pt x="1034" y="924"/>
                  </a:lnTo>
                  <a:lnTo>
                    <a:pt x="1035" y="923"/>
                  </a:lnTo>
                  <a:lnTo>
                    <a:pt x="1036" y="921"/>
                  </a:lnTo>
                  <a:lnTo>
                    <a:pt x="1036" y="920"/>
                  </a:lnTo>
                  <a:lnTo>
                    <a:pt x="1037" y="919"/>
                  </a:lnTo>
                  <a:lnTo>
                    <a:pt x="1036" y="918"/>
                  </a:lnTo>
                  <a:lnTo>
                    <a:pt x="1040" y="918"/>
                  </a:lnTo>
                  <a:lnTo>
                    <a:pt x="1044" y="916"/>
                  </a:lnTo>
                  <a:lnTo>
                    <a:pt x="1052" y="913"/>
                  </a:lnTo>
                  <a:lnTo>
                    <a:pt x="1054" y="912"/>
                  </a:lnTo>
                  <a:lnTo>
                    <a:pt x="1055" y="911"/>
                  </a:lnTo>
                  <a:lnTo>
                    <a:pt x="1059" y="907"/>
                  </a:lnTo>
                  <a:lnTo>
                    <a:pt x="1060" y="905"/>
                  </a:lnTo>
                  <a:lnTo>
                    <a:pt x="1061" y="905"/>
                  </a:lnTo>
                  <a:lnTo>
                    <a:pt x="1063" y="905"/>
                  </a:lnTo>
                  <a:lnTo>
                    <a:pt x="1064" y="905"/>
                  </a:lnTo>
                  <a:lnTo>
                    <a:pt x="1069" y="907"/>
                  </a:lnTo>
                  <a:lnTo>
                    <a:pt x="1070" y="908"/>
                  </a:lnTo>
                  <a:lnTo>
                    <a:pt x="1071" y="908"/>
                  </a:lnTo>
                  <a:lnTo>
                    <a:pt x="1071" y="909"/>
                  </a:lnTo>
                  <a:lnTo>
                    <a:pt x="1072" y="911"/>
                  </a:lnTo>
                  <a:lnTo>
                    <a:pt x="1076" y="907"/>
                  </a:lnTo>
                  <a:lnTo>
                    <a:pt x="1077" y="903"/>
                  </a:lnTo>
                  <a:lnTo>
                    <a:pt x="1076" y="902"/>
                  </a:lnTo>
                  <a:lnTo>
                    <a:pt x="1077" y="900"/>
                  </a:lnTo>
                  <a:lnTo>
                    <a:pt x="1076" y="898"/>
                  </a:lnTo>
                  <a:lnTo>
                    <a:pt x="1075" y="896"/>
                  </a:lnTo>
                  <a:lnTo>
                    <a:pt x="1074" y="894"/>
                  </a:lnTo>
                  <a:lnTo>
                    <a:pt x="1076" y="892"/>
                  </a:lnTo>
                  <a:lnTo>
                    <a:pt x="1076" y="891"/>
                  </a:lnTo>
                  <a:lnTo>
                    <a:pt x="1076" y="890"/>
                  </a:lnTo>
                  <a:lnTo>
                    <a:pt x="1076" y="888"/>
                  </a:lnTo>
                  <a:lnTo>
                    <a:pt x="1076" y="887"/>
                  </a:lnTo>
                  <a:lnTo>
                    <a:pt x="1078" y="885"/>
                  </a:lnTo>
                  <a:lnTo>
                    <a:pt x="1077" y="885"/>
                  </a:lnTo>
                  <a:lnTo>
                    <a:pt x="1078" y="884"/>
                  </a:lnTo>
                  <a:lnTo>
                    <a:pt x="1077" y="883"/>
                  </a:lnTo>
                  <a:lnTo>
                    <a:pt x="1077" y="880"/>
                  </a:lnTo>
                  <a:lnTo>
                    <a:pt x="1077" y="879"/>
                  </a:lnTo>
                  <a:lnTo>
                    <a:pt x="1077" y="878"/>
                  </a:lnTo>
                  <a:lnTo>
                    <a:pt x="1078" y="877"/>
                  </a:lnTo>
                  <a:lnTo>
                    <a:pt x="1081" y="877"/>
                  </a:lnTo>
                  <a:lnTo>
                    <a:pt x="1083" y="876"/>
                  </a:lnTo>
                  <a:lnTo>
                    <a:pt x="1084" y="878"/>
                  </a:lnTo>
                  <a:lnTo>
                    <a:pt x="1086" y="879"/>
                  </a:lnTo>
                  <a:lnTo>
                    <a:pt x="1086" y="880"/>
                  </a:lnTo>
                  <a:lnTo>
                    <a:pt x="1085" y="880"/>
                  </a:lnTo>
                  <a:lnTo>
                    <a:pt x="1085" y="882"/>
                  </a:lnTo>
                  <a:lnTo>
                    <a:pt x="1085" y="883"/>
                  </a:lnTo>
                  <a:lnTo>
                    <a:pt x="1086" y="884"/>
                  </a:lnTo>
                  <a:lnTo>
                    <a:pt x="1086" y="886"/>
                  </a:lnTo>
                  <a:lnTo>
                    <a:pt x="1087" y="895"/>
                  </a:lnTo>
                  <a:lnTo>
                    <a:pt x="1087" y="899"/>
                  </a:lnTo>
                  <a:lnTo>
                    <a:pt x="1085" y="908"/>
                  </a:lnTo>
                  <a:lnTo>
                    <a:pt x="1085" y="909"/>
                  </a:lnTo>
                  <a:lnTo>
                    <a:pt x="1085" y="910"/>
                  </a:lnTo>
                  <a:close/>
                  <a:moveTo>
                    <a:pt x="846" y="876"/>
                  </a:moveTo>
                  <a:lnTo>
                    <a:pt x="846" y="878"/>
                  </a:lnTo>
                  <a:lnTo>
                    <a:pt x="845" y="878"/>
                  </a:lnTo>
                  <a:lnTo>
                    <a:pt x="844" y="879"/>
                  </a:lnTo>
                  <a:lnTo>
                    <a:pt x="843" y="879"/>
                  </a:lnTo>
                  <a:lnTo>
                    <a:pt x="842" y="879"/>
                  </a:lnTo>
                  <a:lnTo>
                    <a:pt x="841" y="878"/>
                  </a:lnTo>
                  <a:lnTo>
                    <a:pt x="841" y="877"/>
                  </a:lnTo>
                  <a:lnTo>
                    <a:pt x="843" y="877"/>
                  </a:lnTo>
                  <a:lnTo>
                    <a:pt x="844" y="877"/>
                  </a:lnTo>
                  <a:lnTo>
                    <a:pt x="845" y="877"/>
                  </a:lnTo>
                  <a:lnTo>
                    <a:pt x="845" y="876"/>
                  </a:lnTo>
                  <a:lnTo>
                    <a:pt x="846" y="876"/>
                  </a:lnTo>
                  <a:close/>
                  <a:moveTo>
                    <a:pt x="286" y="564"/>
                  </a:moveTo>
                  <a:lnTo>
                    <a:pt x="287" y="565"/>
                  </a:lnTo>
                  <a:lnTo>
                    <a:pt x="289" y="564"/>
                  </a:lnTo>
                  <a:lnTo>
                    <a:pt x="290" y="565"/>
                  </a:lnTo>
                  <a:lnTo>
                    <a:pt x="291" y="566"/>
                  </a:lnTo>
                  <a:lnTo>
                    <a:pt x="290" y="567"/>
                  </a:lnTo>
                  <a:lnTo>
                    <a:pt x="291" y="568"/>
                  </a:lnTo>
                  <a:lnTo>
                    <a:pt x="291" y="569"/>
                  </a:lnTo>
                  <a:lnTo>
                    <a:pt x="291" y="570"/>
                  </a:lnTo>
                  <a:lnTo>
                    <a:pt x="292" y="572"/>
                  </a:lnTo>
                  <a:lnTo>
                    <a:pt x="294" y="573"/>
                  </a:lnTo>
                  <a:lnTo>
                    <a:pt x="294" y="574"/>
                  </a:lnTo>
                  <a:lnTo>
                    <a:pt x="294" y="575"/>
                  </a:lnTo>
                  <a:lnTo>
                    <a:pt x="294" y="580"/>
                  </a:lnTo>
                  <a:lnTo>
                    <a:pt x="293" y="582"/>
                  </a:lnTo>
                  <a:lnTo>
                    <a:pt x="292" y="584"/>
                  </a:lnTo>
                  <a:lnTo>
                    <a:pt x="291" y="583"/>
                  </a:lnTo>
                  <a:lnTo>
                    <a:pt x="290" y="580"/>
                  </a:lnTo>
                  <a:lnTo>
                    <a:pt x="289" y="578"/>
                  </a:lnTo>
                  <a:lnTo>
                    <a:pt x="289" y="577"/>
                  </a:lnTo>
                  <a:lnTo>
                    <a:pt x="284" y="572"/>
                  </a:lnTo>
                  <a:lnTo>
                    <a:pt x="282" y="570"/>
                  </a:lnTo>
                  <a:lnTo>
                    <a:pt x="281" y="568"/>
                  </a:lnTo>
                  <a:lnTo>
                    <a:pt x="280" y="567"/>
                  </a:lnTo>
                  <a:lnTo>
                    <a:pt x="280" y="566"/>
                  </a:lnTo>
                  <a:lnTo>
                    <a:pt x="280" y="565"/>
                  </a:lnTo>
                  <a:lnTo>
                    <a:pt x="280" y="562"/>
                  </a:lnTo>
                  <a:lnTo>
                    <a:pt x="277" y="558"/>
                  </a:lnTo>
                  <a:lnTo>
                    <a:pt x="280" y="559"/>
                  </a:lnTo>
                  <a:lnTo>
                    <a:pt x="282" y="560"/>
                  </a:lnTo>
                  <a:lnTo>
                    <a:pt x="284" y="561"/>
                  </a:lnTo>
                  <a:lnTo>
                    <a:pt x="286" y="564"/>
                  </a:lnTo>
                  <a:close/>
                  <a:moveTo>
                    <a:pt x="273" y="537"/>
                  </a:moveTo>
                  <a:lnTo>
                    <a:pt x="273" y="539"/>
                  </a:lnTo>
                  <a:lnTo>
                    <a:pt x="271" y="537"/>
                  </a:lnTo>
                  <a:lnTo>
                    <a:pt x="269" y="537"/>
                  </a:lnTo>
                  <a:lnTo>
                    <a:pt x="271" y="540"/>
                  </a:lnTo>
                  <a:lnTo>
                    <a:pt x="273" y="540"/>
                  </a:lnTo>
                  <a:lnTo>
                    <a:pt x="275" y="539"/>
                  </a:lnTo>
                  <a:lnTo>
                    <a:pt x="277" y="539"/>
                  </a:lnTo>
                  <a:lnTo>
                    <a:pt x="276" y="539"/>
                  </a:lnTo>
                  <a:lnTo>
                    <a:pt x="276" y="540"/>
                  </a:lnTo>
                  <a:lnTo>
                    <a:pt x="277" y="541"/>
                  </a:lnTo>
                  <a:lnTo>
                    <a:pt x="284" y="542"/>
                  </a:lnTo>
                  <a:lnTo>
                    <a:pt x="286" y="543"/>
                  </a:lnTo>
                  <a:lnTo>
                    <a:pt x="287" y="544"/>
                  </a:lnTo>
                  <a:lnTo>
                    <a:pt x="289" y="547"/>
                  </a:lnTo>
                  <a:lnTo>
                    <a:pt x="287" y="547"/>
                  </a:lnTo>
                  <a:lnTo>
                    <a:pt x="286" y="548"/>
                  </a:lnTo>
                  <a:lnTo>
                    <a:pt x="286" y="547"/>
                  </a:lnTo>
                  <a:lnTo>
                    <a:pt x="283" y="545"/>
                  </a:lnTo>
                  <a:lnTo>
                    <a:pt x="275" y="541"/>
                  </a:lnTo>
                  <a:lnTo>
                    <a:pt x="272" y="542"/>
                  </a:lnTo>
                  <a:lnTo>
                    <a:pt x="271" y="542"/>
                  </a:lnTo>
                  <a:lnTo>
                    <a:pt x="267" y="539"/>
                  </a:lnTo>
                  <a:lnTo>
                    <a:pt x="266" y="537"/>
                  </a:lnTo>
                  <a:lnTo>
                    <a:pt x="266" y="536"/>
                  </a:lnTo>
                  <a:lnTo>
                    <a:pt x="271" y="535"/>
                  </a:lnTo>
                  <a:lnTo>
                    <a:pt x="272" y="536"/>
                  </a:lnTo>
                  <a:lnTo>
                    <a:pt x="273" y="536"/>
                  </a:lnTo>
                  <a:lnTo>
                    <a:pt x="273" y="537"/>
                  </a:lnTo>
                  <a:close/>
                  <a:moveTo>
                    <a:pt x="213" y="488"/>
                  </a:moveTo>
                  <a:lnTo>
                    <a:pt x="213" y="489"/>
                  </a:lnTo>
                  <a:lnTo>
                    <a:pt x="212" y="488"/>
                  </a:lnTo>
                  <a:lnTo>
                    <a:pt x="206" y="488"/>
                  </a:lnTo>
                  <a:lnTo>
                    <a:pt x="205" y="485"/>
                  </a:lnTo>
                  <a:lnTo>
                    <a:pt x="206" y="484"/>
                  </a:lnTo>
                  <a:lnTo>
                    <a:pt x="208" y="485"/>
                  </a:lnTo>
                  <a:lnTo>
                    <a:pt x="211" y="486"/>
                  </a:lnTo>
                  <a:lnTo>
                    <a:pt x="213" y="488"/>
                  </a:lnTo>
                  <a:close/>
                  <a:moveTo>
                    <a:pt x="218" y="458"/>
                  </a:moveTo>
                  <a:lnTo>
                    <a:pt x="222" y="459"/>
                  </a:lnTo>
                  <a:lnTo>
                    <a:pt x="222" y="460"/>
                  </a:lnTo>
                  <a:lnTo>
                    <a:pt x="223" y="461"/>
                  </a:lnTo>
                  <a:lnTo>
                    <a:pt x="223" y="464"/>
                  </a:lnTo>
                  <a:lnTo>
                    <a:pt x="223" y="466"/>
                  </a:lnTo>
                  <a:lnTo>
                    <a:pt x="221" y="465"/>
                  </a:lnTo>
                  <a:lnTo>
                    <a:pt x="221" y="463"/>
                  </a:lnTo>
                  <a:lnTo>
                    <a:pt x="218" y="460"/>
                  </a:lnTo>
                  <a:lnTo>
                    <a:pt x="216" y="458"/>
                  </a:lnTo>
                  <a:lnTo>
                    <a:pt x="215" y="459"/>
                  </a:lnTo>
                  <a:lnTo>
                    <a:pt x="214" y="458"/>
                  </a:lnTo>
                  <a:lnTo>
                    <a:pt x="213" y="453"/>
                  </a:lnTo>
                  <a:lnTo>
                    <a:pt x="211" y="452"/>
                  </a:lnTo>
                  <a:lnTo>
                    <a:pt x="215" y="451"/>
                  </a:lnTo>
                  <a:lnTo>
                    <a:pt x="216" y="452"/>
                  </a:lnTo>
                  <a:lnTo>
                    <a:pt x="218" y="452"/>
                  </a:lnTo>
                  <a:lnTo>
                    <a:pt x="218" y="455"/>
                  </a:lnTo>
                  <a:lnTo>
                    <a:pt x="218" y="456"/>
                  </a:lnTo>
                  <a:lnTo>
                    <a:pt x="218" y="457"/>
                  </a:lnTo>
                  <a:lnTo>
                    <a:pt x="218" y="458"/>
                  </a:lnTo>
                  <a:close/>
                  <a:moveTo>
                    <a:pt x="151" y="419"/>
                  </a:moveTo>
                  <a:lnTo>
                    <a:pt x="153" y="419"/>
                  </a:lnTo>
                  <a:lnTo>
                    <a:pt x="154" y="421"/>
                  </a:lnTo>
                  <a:lnTo>
                    <a:pt x="154" y="423"/>
                  </a:lnTo>
                  <a:lnTo>
                    <a:pt x="152" y="423"/>
                  </a:lnTo>
                  <a:lnTo>
                    <a:pt x="146" y="423"/>
                  </a:lnTo>
                  <a:lnTo>
                    <a:pt x="142" y="422"/>
                  </a:lnTo>
                  <a:lnTo>
                    <a:pt x="140" y="421"/>
                  </a:lnTo>
                  <a:lnTo>
                    <a:pt x="142" y="418"/>
                  </a:lnTo>
                  <a:lnTo>
                    <a:pt x="140" y="417"/>
                  </a:lnTo>
                  <a:lnTo>
                    <a:pt x="139" y="415"/>
                  </a:lnTo>
                  <a:lnTo>
                    <a:pt x="139" y="414"/>
                  </a:lnTo>
                  <a:lnTo>
                    <a:pt x="140" y="413"/>
                  </a:lnTo>
                  <a:lnTo>
                    <a:pt x="142" y="413"/>
                  </a:lnTo>
                  <a:lnTo>
                    <a:pt x="143" y="413"/>
                  </a:lnTo>
                  <a:lnTo>
                    <a:pt x="146" y="415"/>
                  </a:lnTo>
                  <a:lnTo>
                    <a:pt x="147" y="416"/>
                  </a:lnTo>
                  <a:lnTo>
                    <a:pt x="151" y="419"/>
                  </a:lnTo>
                  <a:close/>
                  <a:moveTo>
                    <a:pt x="7" y="292"/>
                  </a:moveTo>
                  <a:lnTo>
                    <a:pt x="7" y="293"/>
                  </a:lnTo>
                  <a:lnTo>
                    <a:pt x="4" y="294"/>
                  </a:lnTo>
                  <a:lnTo>
                    <a:pt x="2" y="296"/>
                  </a:lnTo>
                  <a:lnTo>
                    <a:pt x="2" y="294"/>
                  </a:lnTo>
                  <a:lnTo>
                    <a:pt x="4" y="294"/>
                  </a:lnTo>
                  <a:lnTo>
                    <a:pt x="2" y="293"/>
                  </a:lnTo>
                  <a:lnTo>
                    <a:pt x="0" y="293"/>
                  </a:lnTo>
                  <a:lnTo>
                    <a:pt x="4" y="291"/>
                  </a:lnTo>
                  <a:lnTo>
                    <a:pt x="5" y="291"/>
                  </a:lnTo>
                  <a:lnTo>
                    <a:pt x="6" y="291"/>
                  </a:lnTo>
                  <a:lnTo>
                    <a:pt x="7" y="291"/>
                  </a:lnTo>
                  <a:lnTo>
                    <a:pt x="7" y="292"/>
                  </a:lnTo>
                  <a:close/>
                  <a:moveTo>
                    <a:pt x="572" y="0"/>
                  </a:moveTo>
                  <a:lnTo>
                    <a:pt x="575" y="3"/>
                  </a:lnTo>
                  <a:lnTo>
                    <a:pt x="576" y="5"/>
                  </a:lnTo>
                  <a:lnTo>
                    <a:pt x="576" y="7"/>
                  </a:lnTo>
                  <a:lnTo>
                    <a:pt x="574" y="9"/>
                  </a:lnTo>
                  <a:lnTo>
                    <a:pt x="574" y="11"/>
                  </a:lnTo>
                  <a:lnTo>
                    <a:pt x="575" y="16"/>
                  </a:lnTo>
                  <a:lnTo>
                    <a:pt x="575" y="17"/>
                  </a:lnTo>
                  <a:lnTo>
                    <a:pt x="574" y="18"/>
                  </a:lnTo>
                  <a:lnTo>
                    <a:pt x="575" y="18"/>
                  </a:lnTo>
                  <a:lnTo>
                    <a:pt x="575" y="20"/>
                  </a:lnTo>
                  <a:lnTo>
                    <a:pt x="576" y="20"/>
                  </a:lnTo>
                  <a:lnTo>
                    <a:pt x="576" y="21"/>
                  </a:lnTo>
                  <a:lnTo>
                    <a:pt x="577" y="22"/>
                  </a:lnTo>
                  <a:lnTo>
                    <a:pt x="578" y="22"/>
                  </a:lnTo>
                  <a:lnTo>
                    <a:pt x="579" y="22"/>
                  </a:lnTo>
                  <a:lnTo>
                    <a:pt x="580" y="22"/>
                  </a:lnTo>
                  <a:lnTo>
                    <a:pt x="582" y="22"/>
                  </a:lnTo>
                  <a:lnTo>
                    <a:pt x="582" y="23"/>
                  </a:lnTo>
                  <a:lnTo>
                    <a:pt x="583" y="23"/>
                  </a:lnTo>
                  <a:lnTo>
                    <a:pt x="583" y="24"/>
                  </a:lnTo>
                  <a:lnTo>
                    <a:pt x="583" y="25"/>
                  </a:lnTo>
                  <a:lnTo>
                    <a:pt x="586" y="28"/>
                  </a:lnTo>
                  <a:lnTo>
                    <a:pt x="586" y="29"/>
                  </a:lnTo>
                  <a:lnTo>
                    <a:pt x="587" y="31"/>
                  </a:lnTo>
                  <a:lnTo>
                    <a:pt x="589" y="33"/>
                  </a:lnTo>
                  <a:lnTo>
                    <a:pt x="595" y="35"/>
                  </a:lnTo>
                  <a:lnTo>
                    <a:pt x="596" y="35"/>
                  </a:lnTo>
                  <a:lnTo>
                    <a:pt x="597" y="35"/>
                  </a:lnTo>
                  <a:lnTo>
                    <a:pt x="600" y="31"/>
                  </a:lnTo>
                  <a:lnTo>
                    <a:pt x="601" y="30"/>
                  </a:lnTo>
                  <a:lnTo>
                    <a:pt x="603" y="29"/>
                  </a:lnTo>
                  <a:lnTo>
                    <a:pt x="606" y="28"/>
                  </a:lnTo>
                  <a:lnTo>
                    <a:pt x="612" y="25"/>
                  </a:lnTo>
                  <a:lnTo>
                    <a:pt x="614" y="26"/>
                  </a:lnTo>
                  <a:lnTo>
                    <a:pt x="615" y="28"/>
                  </a:lnTo>
                  <a:lnTo>
                    <a:pt x="617" y="30"/>
                  </a:lnTo>
                  <a:lnTo>
                    <a:pt x="618" y="31"/>
                  </a:lnTo>
                  <a:lnTo>
                    <a:pt x="619" y="33"/>
                  </a:lnTo>
                  <a:lnTo>
                    <a:pt x="620" y="34"/>
                  </a:lnTo>
                  <a:lnTo>
                    <a:pt x="621" y="34"/>
                  </a:lnTo>
                  <a:lnTo>
                    <a:pt x="622" y="35"/>
                  </a:lnTo>
                  <a:lnTo>
                    <a:pt x="623" y="39"/>
                  </a:lnTo>
                  <a:lnTo>
                    <a:pt x="622" y="41"/>
                  </a:lnTo>
                  <a:lnTo>
                    <a:pt x="622" y="45"/>
                  </a:lnTo>
                  <a:lnTo>
                    <a:pt x="625" y="50"/>
                  </a:lnTo>
                  <a:lnTo>
                    <a:pt x="625" y="55"/>
                  </a:lnTo>
                  <a:lnTo>
                    <a:pt x="625" y="56"/>
                  </a:lnTo>
                  <a:lnTo>
                    <a:pt x="627" y="57"/>
                  </a:lnTo>
                  <a:lnTo>
                    <a:pt x="627" y="58"/>
                  </a:lnTo>
                  <a:lnTo>
                    <a:pt x="630" y="59"/>
                  </a:lnTo>
                  <a:lnTo>
                    <a:pt x="631" y="60"/>
                  </a:lnTo>
                  <a:lnTo>
                    <a:pt x="634" y="60"/>
                  </a:lnTo>
                  <a:lnTo>
                    <a:pt x="637" y="58"/>
                  </a:lnTo>
                  <a:lnTo>
                    <a:pt x="638" y="58"/>
                  </a:lnTo>
                  <a:lnTo>
                    <a:pt x="638" y="57"/>
                  </a:lnTo>
                  <a:lnTo>
                    <a:pt x="639" y="57"/>
                  </a:lnTo>
                  <a:lnTo>
                    <a:pt x="640" y="57"/>
                  </a:lnTo>
                  <a:lnTo>
                    <a:pt x="641" y="57"/>
                  </a:lnTo>
                  <a:lnTo>
                    <a:pt x="641" y="58"/>
                  </a:lnTo>
                  <a:lnTo>
                    <a:pt x="641" y="59"/>
                  </a:lnTo>
                  <a:lnTo>
                    <a:pt x="641" y="60"/>
                  </a:lnTo>
                  <a:lnTo>
                    <a:pt x="647" y="60"/>
                  </a:lnTo>
                  <a:lnTo>
                    <a:pt x="648" y="60"/>
                  </a:lnTo>
                  <a:lnTo>
                    <a:pt x="651" y="62"/>
                  </a:lnTo>
                  <a:lnTo>
                    <a:pt x="652" y="63"/>
                  </a:lnTo>
                  <a:lnTo>
                    <a:pt x="653" y="65"/>
                  </a:lnTo>
                  <a:lnTo>
                    <a:pt x="654" y="70"/>
                  </a:lnTo>
                  <a:lnTo>
                    <a:pt x="654" y="75"/>
                  </a:lnTo>
                  <a:lnTo>
                    <a:pt x="654" y="80"/>
                  </a:lnTo>
                  <a:lnTo>
                    <a:pt x="656" y="82"/>
                  </a:lnTo>
                  <a:lnTo>
                    <a:pt x="657" y="82"/>
                  </a:lnTo>
                  <a:lnTo>
                    <a:pt x="657" y="81"/>
                  </a:lnTo>
                  <a:lnTo>
                    <a:pt x="658" y="80"/>
                  </a:lnTo>
                  <a:lnTo>
                    <a:pt x="660" y="78"/>
                  </a:lnTo>
                  <a:lnTo>
                    <a:pt x="661" y="78"/>
                  </a:lnTo>
                  <a:lnTo>
                    <a:pt x="664" y="76"/>
                  </a:lnTo>
                  <a:lnTo>
                    <a:pt x="667" y="78"/>
                  </a:lnTo>
                  <a:lnTo>
                    <a:pt x="669" y="78"/>
                  </a:lnTo>
                  <a:lnTo>
                    <a:pt x="670" y="79"/>
                  </a:lnTo>
                  <a:lnTo>
                    <a:pt x="672" y="80"/>
                  </a:lnTo>
                  <a:lnTo>
                    <a:pt x="673" y="80"/>
                  </a:lnTo>
                  <a:lnTo>
                    <a:pt x="678" y="78"/>
                  </a:lnTo>
                  <a:lnTo>
                    <a:pt x="680" y="78"/>
                  </a:lnTo>
                  <a:lnTo>
                    <a:pt x="681" y="78"/>
                  </a:lnTo>
                  <a:lnTo>
                    <a:pt x="683" y="81"/>
                  </a:lnTo>
                  <a:lnTo>
                    <a:pt x="684" y="82"/>
                  </a:lnTo>
                  <a:lnTo>
                    <a:pt x="687" y="83"/>
                  </a:lnTo>
                  <a:lnTo>
                    <a:pt x="689" y="88"/>
                  </a:lnTo>
                  <a:lnTo>
                    <a:pt x="690" y="88"/>
                  </a:lnTo>
                  <a:lnTo>
                    <a:pt x="690" y="87"/>
                  </a:lnTo>
                  <a:lnTo>
                    <a:pt x="690" y="85"/>
                  </a:lnTo>
                  <a:lnTo>
                    <a:pt x="691" y="85"/>
                  </a:lnTo>
                  <a:lnTo>
                    <a:pt x="692" y="85"/>
                  </a:lnTo>
                  <a:lnTo>
                    <a:pt x="694" y="87"/>
                  </a:lnTo>
                  <a:lnTo>
                    <a:pt x="694" y="88"/>
                  </a:lnTo>
                  <a:lnTo>
                    <a:pt x="695" y="88"/>
                  </a:lnTo>
                  <a:lnTo>
                    <a:pt x="695" y="89"/>
                  </a:lnTo>
                  <a:lnTo>
                    <a:pt x="694" y="90"/>
                  </a:lnTo>
                  <a:lnTo>
                    <a:pt x="691" y="91"/>
                  </a:lnTo>
                  <a:lnTo>
                    <a:pt x="691" y="92"/>
                  </a:lnTo>
                  <a:lnTo>
                    <a:pt x="690" y="93"/>
                  </a:lnTo>
                  <a:lnTo>
                    <a:pt x="690" y="96"/>
                  </a:lnTo>
                  <a:lnTo>
                    <a:pt x="689" y="100"/>
                  </a:lnTo>
                  <a:lnTo>
                    <a:pt x="689" y="103"/>
                  </a:lnTo>
                  <a:lnTo>
                    <a:pt x="690" y="103"/>
                  </a:lnTo>
                  <a:lnTo>
                    <a:pt x="691" y="103"/>
                  </a:lnTo>
                  <a:lnTo>
                    <a:pt x="692" y="103"/>
                  </a:lnTo>
                  <a:lnTo>
                    <a:pt x="694" y="107"/>
                  </a:lnTo>
                  <a:lnTo>
                    <a:pt x="695" y="108"/>
                  </a:lnTo>
                  <a:lnTo>
                    <a:pt x="695" y="109"/>
                  </a:lnTo>
                  <a:lnTo>
                    <a:pt x="695" y="110"/>
                  </a:lnTo>
                  <a:lnTo>
                    <a:pt x="694" y="112"/>
                  </a:lnTo>
                  <a:lnTo>
                    <a:pt x="691" y="113"/>
                  </a:lnTo>
                  <a:lnTo>
                    <a:pt x="690" y="114"/>
                  </a:lnTo>
                  <a:lnTo>
                    <a:pt x="689" y="114"/>
                  </a:lnTo>
                  <a:lnTo>
                    <a:pt x="689" y="115"/>
                  </a:lnTo>
                  <a:lnTo>
                    <a:pt x="689" y="116"/>
                  </a:lnTo>
                  <a:lnTo>
                    <a:pt x="689" y="117"/>
                  </a:lnTo>
                  <a:lnTo>
                    <a:pt x="689" y="118"/>
                  </a:lnTo>
                  <a:lnTo>
                    <a:pt x="690" y="121"/>
                  </a:lnTo>
                  <a:lnTo>
                    <a:pt x="689" y="121"/>
                  </a:lnTo>
                  <a:lnTo>
                    <a:pt x="694" y="123"/>
                  </a:lnTo>
                  <a:lnTo>
                    <a:pt x="695" y="123"/>
                  </a:lnTo>
                  <a:lnTo>
                    <a:pt x="696" y="123"/>
                  </a:lnTo>
                  <a:lnTo>
                    <a:pt x="700" y="122"/>
                  </a:lnTo>
                  <a:lnTo>
                    <a:pt x="712" y="125"/>
                  </a:lnTo>
                  <a:lnTo>
                    <a:pt x="714" y="125"/>
                  </a:lnTo>
                  <a:lnTo>
                    <a:pt x="724" y="120"/>
                  </a:lnTo>
                  <a:lnTo>
                    <a:pt x="727" y="120"/>
                  </a:lnTo>
                  <a:lnTo>
                    <a:pt x="729" y="118"/>
                  </a:lnTo>
                  <a:lnTo>
                    <a:pt x="729" y="117"/>
                  </a:lnTo>
                  <a:lnTo>
                    <a:pt x="730" y="115"/>
                  </a:lnTo>
                  <a:lnTo>
                    <a:pt x="730" y="112"/>
                  </a:lnTo>
                  <a:lnTo>
                    <a:pt x="730" y="110"/>
                  </a:lnTo>
                  <a:lnTo>
                    <a:pt x="730" y="109"/>
                  </a:lnTo>
                  <a:lnTo>
                    <a:pt x="730" y="108"/>
                  </a:lnTo>
                  <a:lnTo>
                    <a:pt x="730" y="107"/>
                  </a:lnTo>
                  <a:lnTo>
                    <a:pt x="738" y="99"/>
                  </a:lnTo>
                  <a:lnTo>
                    <a:pt x="740" y="99"/>
                  </a:lnTo>
                  <a:lnTo>
                    <a:pt x="740" y="100"/>
                  </a:lnTo>
                  <a:lnTo>
                    <a:pt x="741" y="100"/>
                  </a:lnTo>
                  <a:lnTo>
                    <a:pt x="743" y="100"/>
                  </a:lnTo>
                  <a:lnTo>
                    <a:pt x="744" y="101"/>
                  </a:lnTo>
                  <a:lnTo>
                    <a:pt x="744" y="104"/>
                  </a:lnTo>
                  <a:lnTo>
                    <a:pt x="743" y="106"/>
                  </a:lnTo>
                  <a:lnTo>
                    <a:pt x="743" y="107"/>
                  </a:lnTo>
                  <a:lnTo>
                    <a:pt x="742" y="107"/>
                  </a:lnTo>
                  <a:lnTo>
                    <a:pt x="741" y="110"/>
                  </a:lnTo>
                  <a:lnTo>
                    <a:pt x="741" y="112"/>
                  </a:lnTo>
                  <a:lnTo>
                    <a:pt x="741" y="113"/>
                  </a:lnTo>
                  <a:lnTo>
                    <a:pt x="738" y="121"/>
                  </a:lnTo>
                  <a:lnTo>
                    <a:pt x="738" y="122"/>
                  </a:lnTo>
                  <a:lnTo>
                    <a:pt x="739" y="124"/>
                  </a:lnTo>
                  <a:lnTo>
                    <a:pt x="742" y="125"/>
                  </a:lnTo>
                  <a:lnTo>
                    <a:pt x="743" y="127"/>
                  </a:lnTo>
                  <a:lnTo>
                    <a:pt x="743" y="129"/>
                  </a:lnTo>
                  <a:lnTo>
                    <a:pt x="743" y="130"/>
                  </a:lnTo>
                  <a:lnTo>
                    <a:pt x="743" y="131"/>
                  </a:lnTo>
                  <a:lnTo>
                    <a:pt x="742" y="132"/>
                  </a:lnTo>
                  <a:lnTo>
                    <a:pt x="742" y="133"/>
                  </a:lnTo>
                  <a:lnTo>
                    <a:pt x="741" y="133"/>
                  </a:lnTo>
                  <a:lnTo>
                    <a:pt x="741" y="134"/>
                  </a:lnTo>
                  <a:lnTo>
                    <a:pt x="741" y="135"/>
                  </a:lnTo>
                  <a:lnTo>
                    <a:pt x="742" y="137"/>
                  </a:lnTo>
                  <a:lnTo>
                    <a:pt x="742" y="141"/>
                  </a:lnTo>
                  <a:lnTo>
                    <a:pt x="743" y="142"/>
                  </a:lnTo>
                  <a:lnTo>
                    <a:pt x="746" y="142"/>
                  </a:lnTo>
                  <a:lnTo>
                    <a:pt x="747" y="142"/>
                  </a:lnTo>
                  <a:lnTo>
                    <a:pt x="750" y="141"/>
                  </a:lnTo>
                  <a:lnTo>
                    <a:pt x="751" y="141"/>
                  </a:lnTo>
                  <a:lnTo>
                    <a:pt x="752" y="141"/>
                  </a:lnTo>
                  <a:lnTo>
                    <a:pt x="756" y="145"/>
                  </a:lnTo>
                  <a:lnTo>
                    <a:pt x="757" y="146"/>
                  </a:lnTo>
                  <a:lnTo>
                    <a:pt x="760" y="146"/>
                  </a:lnTo>
                  <a:lnTo>
                    <a:pt x="760" y="147"/>
                  </a:lnTo>
                  <a:lnTo>
                    <a:pt x="764" y="151"/>
                  </a:lnTo>
                  <a:lnTo>
                    <a:pt x="765" y="152"/>
                  </a:lnTo>
                  <a:lnTo>
                    <a:pt x="766" y="154"/>
                  </a:lnTo>
                  <a:lnTo>
                    <a:pt x="768" y="154"/>
                  </a:lnTo>
                  <a:lnTo>
                    <a:pt x="772" y="154"/>
                  </a:lnTo>
                  <a:lnTo>
                    <a:pt x="773" y="154"/>
                  </a:lnTo>
                  <a:lnTo>
                    <a:pt x="775" y="155"/>
                  </a:lnTo>
                  <a:lnTo>
                    <a:pt x="776" y="156"/>
                  </a:lnTo>
                  <a:lnTo>
                    <a:pt x="776" y="158"/>
                  </a:lnTo>
                  <a:lnTo>
                    <a:pt x="775" y="159"/>
                  </a:lnTo>
                  <a:lnTo>
                    <a:pt x="775" y="160"/>
                  </a:lnTo>
                  <a:lnTo>
                    <a:pt x="775" y="162"/>
                  </a:lnTo>
                  <a:lnTo>
                    <a:pt x="776" y="162"/>
                  </a:lnTo>
                  <a:lnTo>
                    <a:pt x="777" y="163"/>
                  </a:lnTo>
                  <a:lnTo>
                    <a:pt x="778" y="162"/>
                  </a:lnTo>
                  <a:lnTo>
                    <a:pt x="778" y="160"/>
                  </a:lnTo>
                  <a:lnTo>
                    <a:pt x="779" y="160"/>
                  </a:lnTo>
                  <a:lnTo>
                    <a:pt x="779" y="162"/>
                  </a:lnTo>
                  <a:lnTo>
                    <a:pt x="782" y="162"/>
                  </a:lnTo>
                  <a:lnTo>
                    <a:pt x="783" y="163"/>
                  </a:lnTo>
                  <a:lnTo>
                    <a:pt x="784" y="164"/>
                  </a:lnTo>
                  <a:lnTo>
                    <a:pt x="787" y="170"/>
                  </a:lnTo>
                  <a:lnTo>
                    <a:pt x="787" y="171"/>
                  </a:lnTo>
                  <a:lnTo>
                    <a:pt x="787" y="172"/>
                  </a:lnTo>
                  <a:lnTo>
                    <a:pt x="787" y="173"/>
                  </a:lnTo>
                  <a:lnTo>
                    <a:pt x="787" y="174"/>
                  </a:lnTo>
                  <a:lnTo>
                    <a:pt x="787" y="175"/>
                  </a:lnTo>
                  <a:lnTo>
                    <a:pt x="790" y="175"/>
                  </a:lnTo>
                  <a:lnTo>
                    <a:pt x="791" y="174"/>
                  </a:lnTo>
                  <a:lnTo>
                    <a:pt x="793" y="173"/>
                  </a:lnTo>
                  <a:lnTo>
                    <a:pt x="794" y="173"/>
                  </a:lnTo>
                  <a:lnTo>
                    <a:pt x="796" y="174"/>
                  </a:lnTo>
                  <a:lnTo>
                    <a:pt x="798" y="174"/>
                  </a:lnTo>
                  <a:lnTo>
                    <a:pt x="799" y="174"/>
                  </a:lnTo>
                  <a:lnTo>
                    <a:pt x="799" y="173"/>
                  </a:lnTo>
                  <a:lnTo>
                    <a:pt x="799" y="172"/>
                  </a:lnTo>
                  <a:lnTo>
                    <a:pt x="800" y="171"/>
                  </a:lnTo>
                  <a:lnTo>
                    <a:pt x="802" y="170"/>
                  </a:lnTo>
                  <a:lnTo>
                    <a:pt x="803" y="171"/>
                  </a:lnTo>
                  <a:lnTo>
                    <a:pt x="804" y="172"/>
                  </a:lnTo>
                  <a:lnTo>
                    <a:pt x="807" y="172"/>
                  </a:lnTo>
                  <a:lnTo>
                    <a:pt x="808" y="171"/>
                  </a:lnTo>
                  <a:lnTo>
                    <a:pt x="808" y="170"/>
                  </a:lnTo>
                  <a:lnTo>
                    <a:pt x="809" y="170"/>
                  </a:lnTo>
                  <a:lnTo>
                    <a:pt x="810" y="170"/>
                  </a:lnTo>
                  <a:lnTo>
                    <a:pt x="811" y="171"/>
                  </a:lnTo>
                  <a:lnTo>
                    <a:pt x="812" y="171"/>
                  </a:lnTo>
                  <a:lnTo>
                    <a:pt x="815" y="174"/>
                  </a:lnTo>
                  <a:lnTo>
                    <a:pt x="816" y="175"/>
                  </a:lnTo>
                  <a:lnTo>
                    <a:pt x="818" y="176"/>
                  </a:lnTo>
                  <a:lnTo>
                    <a:pt x="822" y="177"/>
                  </a:lnTo>
                  <a:lnTo>
                    <a:pt x="824" y="179"/>
                  </a:lnTo>
                  <a:lnTo>
                    <a:pt x="825" y="182"/>
                  </a:lnTo>
                  <a:lnTo>
                    <a:pt x="826" y="181"/>
                  </a:lnTo>
                  <a:lnTo>
                    <a:pt x="833" y="181"/>
                  </a:lnTo>
                  <a:lnTo>
                    <a:pt x="834" y="181"/>
                  </a:lnTo>
                  <a:lnTo>
                    <a:pt x="835" y="180"/>
                  </a:lnTo>
                  <a:lnTo>
                    <a:pt x="836" y="179"/>
                  </a:lnTo>
                  <a:lnTo>
                    <a:pt x="836" y="177"/>
                  </a:lnTo>
                  <a:lnTo>
                    <a:pt x="838" y="176"/>
                  </a:lnTo>
                  <a:lnTo>
                    <a:pt x="838" y="175"/>
                  </a:lnTo>
                  <a:lnTo>
                    <a:pt x="843" y="175"/>
                  </a:lnTo>
                  <a:lnTo>
                    <a:pt x="844" y="175"/>
                  </a:lnTo>
                  <a:lnTo>
                    <a:pt x="846" y="176"/>
                  </a:lnTo>
                  <a:lnTo>
                    <a:pt x="851" y="179"/>
                  </a:lnTo>
                  <a:lnTo>
                    <a:pt x="852" y="180"/>
                  </a:lnTo>
                  <a:lnTo>
                    <a:pt x="854" y="180"/>
                  </a:lnTo>
                  <a:lnTo>
                    <a:pt x="854" y="181"/>
                  </a:lnTo>
                  <a:lnTo>
                    <a:pt x="855" y="180"/>
                  </a:lnTo>
                  <a:lnTo>
                    <a:pt x="856" y="180"/>
                  </a:lnTo>
                  <a:lnTo>
                    <a:pt x="858" y="179"/>
                  </a:lnTo>
                  <a:lnTo>
                    <a:pt x="864" y="182"/>
                  </a:lnTo>
                  <a:lnTo>
                    <a:pt x="867" y="184"/>
                  </a:lnTo>
                  <a:lnTo>
                    <a:pt x="867" y="185"/>
                  </a:lnTo>
                  <a:lnTo>
                    <a:pt x="867" y="187"/>
                  </a:lnTo>
                  <a:lnTo>
                    <a:pt x="867" y="188"/>
                  </a:lnTo>
                  <a:lnTo>
                    <a:pt x="871" y="191"/>
                  </a:lnTo>
                  <a:lnTo>
                    <a:pt x="871" y="192"/>
                  </a:lnTo>
                  <a:lnTo>
                    <a:pt x="869" y="192"/>
                  </a:lnTo>
                  <a:lnTo>
                    <a:pt x="869" y="193"/>
                  </a:lnTo>
                  <a:lnTo>
                    <a:pt x="869" y="194"/>
                  </a:lnTo>
                  <a:lnTo>
                    <a:pt x="871" y="197"/>
                  </a:lnTo>
                  <a:lnTo>
                    <a:pt x="876" y="201"/>
                  </a:lnTo>
                  <a:lnTo>
                    <a:pt x="876" y="202"/>
                  </a:lnTo>
                  <a:lnTo>
                    <a:pt x="876" y="204"/>
                  </a:lnTo>
                  <a:lnTo>
                    <a:pt x="877" y="205"/>
                  </a:lnTo>
                  <a:lnTo>
                    <a:pt x="878" y="205"/>
                  </a:lnTo>
                  <a:lnTo>
                    <a:pt x="878" y="207"/>
                  </a:lnTo>
                  <a:lnTo>
                    <a:pt x="878" y="208"/>
                  </a:lnTo>
                  <a:lnTo>
                    <a:pt x="879" y="208"/>
                  </a:lnTo>
                  <a:lnTo>
                    <a:pt x="880" y="208"/>
                  </a:lnTo>
                  <a:lnTo>
                    <a:pt x="880" y="209"/>
                  </a:lnTo>
                  <a:lnTo>
                    <a:pt x="880" y="212"/>
                  </a:lnTo>
                  <a:lnTo>
                    <a:pt x="880" y="213"/>
                  </a:lnTo>
                  <a:lnTo>
                    <a:pt x="881" y="214"/>
                  </a:lnTo>
                  <a:lnTo>
                    <a:pt x="882" y="215"/>
                  </a:lnTo>
                  <a:lnTo>
                    <a:pt x="886" y="215"/>
                  </a:lnTo>
                  <a:lnTo>
                    <a:pt x="888" y="216"/>
                  </a:lnTo>
                  <a:lnTo>
                    <a:pt x="889" y="215"/>
                  </a:lnTo>
                  <a:lnTo>
                    <a:pt x="890" y="214"/>
                  </a:lnTo>
                  <a:lnTo>
                    <a:pt x="890" y="212"/>
                  </a:lnTo>
                  <a:lnTo>
                    <a:pt x="889" y="210"/>
                  </a:lnTo>
                  <a:lnTo>
                    <a:pt x="890" y="208"/>
                  </a:lnTo>
                  <a:lnTo>
                    <a:pt x="894" y="209"/>
                  </a:lnTo>
                  <a:lnTo>
                    <a:pt x="896" y="209"/>
                  </a:lnTo>
                  <a:lnTo>
                    <a:pt x="897" y="209"/>
                  </a:lnTo>
                  <a:lnTo>
                    <a:pt x="902" y="212"/>
                  </a:lnTo>
                  <a:lnTo>
                    <a:pt x="903" y="212"/>
                  </a:lnTo>
                  <a:lnTo>
                    <a:pt x="903" y="216"/>
                  </a:lnTo>
                  <a:lnTo>
                    <a:pt x="904" y="218"/>
                  </a:lnTo>
                  <a:lnTo>
                    <a:pt x="905" y="219"/>
                  </a:lnTo>
                  <a:lnTo>
                    <a:pt x="907" y="218"/>
                  </a:lnTo>
                  <a:lnTo>
                    <a:pt x="908" y="218"/>
                  </a:lnTo>
                  <a:lnTo>
                    <a:pt x="907" y="217"/>
                  </a:lnTo>
                  <a:lnTo>
                    <a:pt x="908" y="216"/>
                  </a:lnTo>
                  <a:lnTo>
                    <a:pt x="912" y="218"/>
                  </a:lnTo>
                  <a:lnTo>
                    <a:pt x="913" y="218"/>
                  </a:lnTo>
                  <a:lnTo>
                    <a:pt x="914" y="219"/>
                  </a:lnTo>
                  <a:lnTo>
                    <a:pt x="920" y="219"/>
                  </a:lnTo>
                  <a:lnTo>
                    <a:pt x="922" y="221"/>
                  </a:lnTo>
                  <a:lnTo>
                    <a:pt x="923" y="221"/>
                  </a:lnTo>
                  <a:lnTo>
                    <a:pt x="923" y="219"/>
                  </a:lnTo>
                  <a:lnTo>
                    <a:pt x="924" y="218"/>
                  </a:lnTo>
                  <a:lnTo>
                    <a:pt x="924" y="217"/>
                  </a:lnTo>
                  <a:lnTo>
                    <a:pt x="925" y="217"/>
                  </a:lnTo>
                  <a:lnTo>
                    <a:pt x="926" y="217"/>
                  </a:lnTo>
                  <a:lnTo>
                    <a:pt x="928" y="217"/>
                  </a:lnTo>
                  <a:lnTo>
                    <a:pt x="928" y="216"/>
                  </a:lnTo>
                  <a:lnTo>
                    <a:pt x="928" y="215"/>
                  </a:lnTo>
                  <a:lnTo>
                    <a:pt x="929" y="214"/>
                  </a:lnTo>
                  <a:lnTo>
                    <a:pt x="930" y="214"/>
                  </a:lnTo>
                  <a:lnTo>
                    <a:pt x="931" y="213"/>
                  </a:lnTo>
                  <a:lnTo>
                    <a:pt x="933" y="213"/>
                  </a:lnTo>
                  <a:lnTo>
                    <a:pt x="933" y="214"/>
                  </a:lnTo>
                  <a:lnTo>
                    <a:pt x="937" y="215"/>
                  </a:lnTo>
                  <a:lnTo>
                    <a:pt x="938" y="215"/>
                  </a:lnTo>
                  <a:lnTo>
                    <a:pt x="938" y="217"/>
                  </a:lnTo>
                  <a:lnTo>
                    <a:pt x="939" y="218"/>
                  </a:lnTo>
                  <a:lnTo>
                    <a:pt x="940" y="222"/>
                  </a:lnTo>
                  <a:lnTo>
                    <a:pt x="941" y="223"/>
                  </a:lnTo>
                  <a:lnTo>
                    <a:pt x="942" y="224"/>
                  </a:lnTo>
                  <a:lnTo>
                    <a:pt x="946" y="224"/>
                  </a:lnTo>
                  <a:lnTo>
                    <a:pt x="948" y="225"/>
                  </a:lnTo>
                  <a:lnTo>
                    <a:pt x="948" y="226"/>
                  </a:lnTo>
                  <a:lnTo>
                    <a:pt x="949" y="227"/>
                  </a:lnTo>
                  <a:lnTo>
                    <a:pt x="949" y="229"/>
                  </a:lnTo>
                  <a:lnTo>
                    <a:pt x="950" y="229"/>
                  </a:lnTo>
                  <a:lnTo>
                    <a:pt x="951" y="229"/>
                  </a:lnTo>
                  <a:lnTo>
                    <a:pt x="953" y="227"/>
                  </a:lnTo>
                  <a:lnTo>
                    <a:pt x="954" y="227"/>
                  </a:lnTo>
                  <a:lnTo>
                    <a:pt x="956" y="229"/>
                  </a:lnTo>
                  <a:lnTo>
                    <a:pt x="957" y="229"/>
                  </a:lnTo>
                  <a:lnTo>
                    <a:pt x="959" y="227"/>
                  </a:lnTo>
                  <a:lnTo>
                    <a:pt x="959" y="226"/>
                  </a:lnTo>
                  <a:lnTo>
                    <a:pt x="966" y="229"/>
                  </a:lnTo>
                  <a:lnTo>
                    <a:pt x="971" y="229"/>
                  </a:lnTo>
                  <a:lnTo>
                    <a:pt x="972" y="229"/>
                  </a:lnTo>
                  <a:lnTo>
                    <a:pt x="983" y="234"/>
                  </a:lnTo>
                  <a:lnTo>
                    <a:pt x="991" y="237"/>
                  </a:lnTo>
                  <a:lnTo>
                    <a:pt x="992" y="237"/>
                  </a:lnTo>
                  <a:lnTo>
                    <a:pt x="990" y="239"/>
                  </a:lnTo>
                  <a:lnTo>
                    <a:pt x="988" y="243"/>
                  </a:lnTo>
                  <a:lnTo>
                    <a:pt x="984" y="252"/>
                  </a:lnTo>
                  <a:lnTo>
                    <a:pt x="983" y="255"/>
                  </a:lnTo>
                  <a:lnTo>
                    <a:pt x="980" y="256"/>
                  </a:lnTo>
                  <a:lnTo>
                    <a:pt x="979" y="257"/>
                  </a:lnTo>
                  <a:lnTo>
                    <a:pt x="979" y="258"/>
                  </a:lnTo>
                  <a:lnTo>
                    <a:pt x="979" y="259"/>
                  </a:lnTo>
                  <a:lnTo>
                    <a:pt x="977" y="259"/>
                  </a:lnTo>
                  <a:lnTo>
                    <a:pt x="975" y="259"/>
                  </a:lnTo>
                  <a:lnTo>
                    <a:pt x="974" y="260"/>
                  </a:lnTo>
                  <a:lnTo>
                    <a:pt x="974" y="263"/>
                  </a:lnTo>
                  <a:lnTo>
                    <a:pt x="974" y="264"/>
                  </a:lnTo>
                  <a:lnTo>
                    <a:pt x="973" y="265"/>
                  </a:lnTo>
                  <a:lnTo>
                    <a:pt x="972" y="266"/>
                  </a:lnTo>
                  <a:lnTo>
                    <a:pt x="971" y="266"/>
                  </a:lnTo>
                  <a:lnTo>
                    <a:pt x="969" y="269"/>
                  </a:lnTo>
                  <a:lnTo>
                    <a:pt x="968" y="269"/>
                  </a:lnTo>
                  <a:lnTo>
                    <a:pt x="966" y="271"/>
                  </a:lnTo>
                  <a:lnTo>
                    <a:pt x="963" y="276"/>
                  </a:lnTo>
                  <a:lnTo>
                    <a:pt x="962" y="280"/>
                  </a:lnTo>
                  <a:lnTo>
                    <a:pt x="962" y="283"/>
                  </a:lnTo>
                  <a:lnTo>
                    <a:pt x="963" y="286"/>
                  </a:lnTo>
                  <a:lnTo>
                    <a:pt x="960" y="289"/>
                  </a:lnTo>
                  <a:lnTo>
                    <a:pt x="959" y="290"/>
                  </a:lnTo>
                  <a:lnTo>
                    <a:pt x="959" y="292"/>
                  </a:lnTo>
                  <a:lnTo>
                    <a:pt x="959" y="293"/>
                  </a:lnTo>
                  <a:lnTo>
                    <a:pt x="958" y="294"/>
                  </a:lnTo>
                  <a:lnTo>
                    <a:pt x="958" y="296"/>
                  </a:lnTo>
                  <a:lnTo>
                    <a:pt x="958" y="297"/>
                  </a:lnTo>
                  <a:lnTo>
                    <a:pt x="957" y="299"/>
                  </a:lnTo>
                  <a:lnTo>
                    <a:pt x="957" y="301"/>
                  </a:lnTo>
                  <a:lnTo>
                    <a:pt x="957" y="302"/>
                  </a:lnTo>
                  <a:lnTo>
                    <a:pt x="958" y="304"/>
                  </a:lnTo>
                  <a:lnTo>
                    <a:pt x="958" y="305"/>
                  </a:lnTo>
                  <a:lnTo>
                    <a:pt x="958" y="307"/>
                  </a:lnTo>
                  <a:lnTo>
                    <a:pt x="957" y="308"/>
                  </a:lnTo>
                  <a:lnTo>
                    <a:pt x="956" y="309"/>
                  </a:lnTo>
                  <a:lnTo>
                    <a:pt x="955" y="310"/>
                  </a:lnTo>
                  <a:lnTo>
                    <a:pt x="954" y="313"/>
                  </a:lnTo>
                  <a:lnTo>
                    <a:pt x="954" y="315"/>
                  </a:lnTo>
                  <a:lnTo>
                    <a:pt x="954" y="317"/>
                  </a:lnTo>
                  <a:lnTo>
                    <a:pt x="953" y="318"/>
                  </a:lnTo>
                  <a:lnTo>
                    <a:pt x="948" y="325"/>
                  </a:lnTo>
                  <a:lnTo>
                    <a:pt x="948" y="326"/>
                  </a:lnTo>
                  <a:lnTo>
                    <a:pt x="947" y="329"/>
                  </a:lnTo>
                  <a:lnTo>
                    <a:pt x="947" y="330"/>
                  </a:lnTo>
                  <a:lnTo>
                    <a:pt x="946" y="331"/>
                  </a:lnTo>
                  <a:lnTo>
                    <a:pt x="946" y="332"/>
                  </a:lnTo>
                  <a:lnTo>
                    <a:pt x="945" y="334"/>
                  </a:lnTo>
                  <a:lnTo>
                    <a:pt x="945" y="339"/>
                  </a:lnTo>
                  <a:lnTo>
                    <a:pt x="948" y="344"/>
                  </a:lnTo>
                  <a:lnTo>
                    <a:pt x="948" y="348"/>
                  </a:lnTo>
                  <a:lnTo>
                    <a:pt x="948" y="350"/>
                  </a:lnTo>
                  <a:lnTo>
                    <a:pt x="946" y="351"/>
                  </a:lnTo>
                  <a:lnTo>
                    <a:pt x="946" y="354"/>
                  </a:lnTo>
                  <a:lnTo>
                    <a:pt x="946" y="355"/>
                  </a:lnTo>
                  <a:lnTo>
                    <a:pt x="946" y="356"/>
                  </a:lnTo>
                  <a:lnTo>
                    <a:pt x="945" y="357"/>
                  </a:lnTo>
                  <a:lnTo>
                    <a:pt x="945" y="358"/>
                  </a:lnTo>
                  <a:lnTo>
                    <a:pt x="943" y="358"/>
                  </a:lnTo>
                  <a:lnTo>
                    <a:pt x="943" y="359"/>
                  </a:lnTo>
                  <a:lnTo>
                    <a:pt x="945" y="361"/>
                  </a:lnTo>
                  <a:lnTo>
                    <a:pt x="945" y="363"/>
                  </a:lnTo>
                  <a:lnTo>
                    <a:pt x="943" y="364"/>
                  </a:lnTo>
                  <a:lnTo>
                    <a:pt x="942" y="364"/>
                  </a:lnTo>
                  <a:lnTo>
                    <a:pt x="941" y="367"/>
                  </a:lnTo>
                  <a:lnTo>
                    <a:pt x="941" y="369"/>
                  </a:lnTo>
                  <a:lnTo>
                    <a:pt x="942" y="373"/>
                  </a:lnTo>
                  <a:lnTo>
                    <a:pt x="942" y="375"/>
                  </a:lnTo>
                  <a:lnTo>
                    <a:pt x="941" y="377"/>
                  </a:lnTo>
                  <a:lnTo>
                    <a:pt x="940" y="377"/>
                  </a:lnTo>
                  <a:lnTo>
                    <a:pt x="940" y="380"/>
                  </a:lnTo>
                  <a:lnTo>
                    <a:pt x="941" y="381"/>
                  </a:lnTo>
                  <a:lnTo>
                    <a:pt x="941" y="382"/>
                  </a:lnTo>
                  <a:lnTo>
                    <a:pt x="942" y="382"/>
                  </a:lnTo>
                  <a:lnTo>
                    <a:pt x="943" y="384"/>
                  </a:lnTo>
                  <a:lnTo>
                    <a:pt x="945" y="388"/>
                  </a:lnTo>
                  <a:lnTo>
                    <a:pt x="946" y="388"/>
                  </a:lnTo>
                  <a:lnTo>
                    <a:pt x="946" y="389"/>
                  </a:lnTo>
                  <a:lnTo>
                    <a:pt x="947" y="390"/>
                  </a:lnTo>
                  <a:lnTo>
                    <a:pt x="946" y="390"/>
                  </a:lnTo>
                  <a:lnTo>
                    <a:pt x="946" y="391"/>
                  </a:lnTo>
                  <a:lnTo>
                    <a:pt x="943" y="392"/>
                  </a:lnTo>
                  <a:lnTo>
                    <a:pt x="941" y="393"/>
                  </a:lnTo>
                  <a:lnTo>
                    <a:pt x="938" y="396"/>
                  </a:lnTo>
                  <a:lnTo>
                    <a:pt x="939" y="396"/>
                  </a:lnTo>
                  <a:lnTo>
                    <a:pt x="940" y="397"/>
                  </a:lnTo>
                  <a:lnTo>
                    <a:pt x="940" y="398"/>
                  </a:lnTo>
                  <a:lnTo>
                    <a:pt x="940" y="399"/>
                  </a:lnTo>
                  <a:lnTo>
                    <a:pt x="939" y="399"/>
                  </a:lnTo>
                  <a:lnTo>
                    <a:pt x="938" y="399"/>
                  </a:lnTo>
                  <a:lnTo>
                    <a:pt x="938" y="400"/>
                  </a:lnTo>
                  <a:lnTo>
                    <a:pt x="939" y="400"/>
                  </a:lnTo>
                  <a:lnTo>
                    <a:pt x="939" y="401"/>
                  </a:lnTo>
                  <a:lnTo>
                    <a:pt x="938" y="401"/>
                  </a:lnTo>
                  <a:lnTo>
                    <a:pt x="937" y="402"/>
                  </a:lnTo>
                  <a:lnTo>
                    <a:pt x="936" y="402"/>
                  </a:lnTo>
                  <a:lnTo>
                    <a:pt x="936" y="401"/>
                  </a:lnTo>
                  <a:lnTo>
                    <a:pt x="934" y="401"/>
                  </a:lnTo>
                  <a:lnTo>
                    <a:pt x="933" y="401"/>
                  </a:lnTo>
                  <a:lnTo>
                    <a:pt x="933" y="402"/>
                  </a:lnTo>
                  <a:lnTo>
                    <a:pt x="933" y="403"/>
                  </a:lnTo>
                  <a:lnTo>
                    <a:pt x="934" y="403"/>
                  </a:lnTo>
                  <a:lnTo>
                    <a:pt x="934" y="405"/>
                  </a:lnTo>
                  <a:lnTo>
                    <a:pt x="934" y="406"/>
                  </a:lnTo>
                  <a:lnTo>
                    <a:pt x="933" y="406"/>
                  </a:lnTo>
                  <a:lnTo>
                    <a:pt x="932" y="407"/>
                  </a:lnTo>
                  <a:lnTo>
                    <a:pt x="931" y="408"/>
                  </a:lnTo>
                  <a:lnTo>
                    <a:pt x="928" y="408"/>
                  </a:lnTo>
                  <a:lnTo>
                    <a:pt x="925" y="408"/>
                  </a:lnTo>
                  <a:lnTo>
                    <a:pt x="923" y="408"/>
                  </a:lnTo>
                  <a:lnTo>
                    <a:pt x="921" y="409"/>
                  </a:lnTo>
                  <a:lnTo>
                    <a:pt x="920" y="409"/>
                  </a:lnTo>
                  <a:lnTo>
                    <a:pt x="919" y="409"/>
                  </a:lnTo>
                  <a:lnTo>
                    <a:pt x="919" y="408"/>
                  </a:lnTo>
                  <a:lnTo>
                    <a:pt x="916" y="408"/>
                  </a:lnTo>
                  <a:lnTo>
                    <a:pt x="915" y="407"/>
                  </a:lnTo>
                  <a:lnTo>
                    <a:pt x="914" y="405"/>
                  </a:lnTo>
                  <a:lnTo>
                    <a:pt x="916" y="402"/>
                  </a:lnTo>
                  <a:lnTo>
                    <a:pt x="914" y="402"/>
                  </a:lnTo>
                  <a:lnTo>
                    <a:pt x="913" y="402"/>
                  </a:lnTo>
                  <a:lnTo>
                    <a:pt x="912" y="401"/>
                  </a:lnTo>
                  <a:lnTo>
                    <a:pt x="910" y="401"/>
                  </a:lnTo>
                  <a:lnTo>
                    <a:pt x="906" y="401"/>
                  </a:lnTo>
                  <a:lnTo>
                    <a:pt x="904" y="401"/>
                  </a:lnTo>
                  <a:lnTo>
                    <a:pt x="903" y="400"/>
                  </a:lnTo>
                  <a:lnTo>
                    <a:pt x="903" y="401"/>
                  </a:lnTo>
                  <a:lnTo>
                    <a:pt x="902" y="401"/>
                  </a:lnTo>
                  <a:lnTo>
                    <a:pt x="900" y="401"/>
                  </a:lnTo>
                  <a:lnTo>
                    <a:pt x="900" y="403"/>
                  </a:lnTo>
                  <a:lnTo>
                    <a:pt x="902" y="405"/>
                  </a:lnTo>
                  <a:lnTo>
                    <a:pt x="902" y="406"/>
                  </a:lnTo>
                  <a:lnTo>
                    <a:pt x="902" y="407"/>
                  </a:lnTo>
                  <a:lnTo>
                    <a:pt x="900" y="408"/>
                  </a:lnTo>
                  <a:lnTo>
                    <a:pt x="898" y="408"/>
                  </a:lnTo>
                  <a:lnTo>
                    <a:pt x="897" y="409"/>
                  </a:lnTo>
                  <a:lnTo>
                    <a:pt x="897" y="411"/>
                  </a:lnTo>
                  <a:lnTo>
                    <a:pt x="895" y="413"/>
                  </a:lnTo>
                  <a:lnTo>
                    <a:pt x="894" y="414"/>
                  </a:lnTo>
                  <a:lnTo>
                    <a:pt x="893" y="415"/>
                  </a:lnTo>
                  <a:lnTo>
                    <a:pt x="893" y="417"/>
                  </a:lnTo>
                  <a:lnTo>
                    <a:pt x="902" y="416"/>
                  </a:lnTo>
                  <a:lnTo>
                    <a:pt x="903" y="415"/>
                  </a:lnTo>
                  <a:lnTo>
                    <a:pt x="904" y="416"/>
                  </a:lnTo>
                  <a:lnTo>
                    <a:pt x="905" y="417"/>
                  </a:lnTo>
                  <a:lnTo>
                    <a:pt x="906" y="418"/>
                  </a:lnTo>
                  <a:lnTo>
                    <a:pt x="905" y="419"/>
                  </a:lnTo>
                  <a:lnTo>
                    <a:pt x="904" y="419"/>
                  </a:lnTo>
                  <a:lnTo>
                    <a:pt x="904" y="421"/>
                  </a:lnTo>
                  <a:lnTo>
                    <a:pt x="903" y="421"/>
                  </a:lnTo>
                  <a:lnTo>
                    <a:pt x="902" y="422"/>
                  </a:lnTo>
                  <a:lnTo>
                    <a:pt x="900" y="422"/>
                  </a:lnTo>
                  <a:lnTo>
                    <a:pt x="899" y="424"/>
                  </a:lnTo>
                  <a:lnTo>
                    <a:pt x="898" y="426"/>
                  </a:lnTo>
                  <a:lnTo>
                    <a:pt x="899" y="428"/>
                  </a:lnTo>
                  <a:lnTo>
                    <a:pt x="894" y="432"/>
                  </a:lnTo>
                  <a:lnTo>
                    <a:pt x="891" y="434"/>
                  </a:lnTo>
                  <a:lnTo>
                    <a:pt x="890" y="436"/>
                  </a:lnTo>
                  <a:lnTo>
                    <a:pt x="890" y="438"/>
                  </a:lnTo>
                  <a:lnTo>
                    <a:pt x="886" y="441"/>
                  </a:lnTo>
                  <a:lnTo>
                    <a:pt x="884" y="442"/>
                  </a:lnTo>
                  <a:lnTo>
                    <a:pt x="884" y="444"/>
                  </a:lnTo>
                  <a:lnTo>
                    <a:pt x="882" y="444"/>
                  </a:lnTo>
                  <a:lnTo>
                    <a:pt x="881" y="445"/>
                  </a:lnTo>
                  <a:lnTo>
                    <a:pt x="880" y="447"/>
                  </a:lnTo>
                  <a:lnTo>
                    <a:pt x="879" y="447"/>
                  </a:lnTo>
                  <a:lnTo>
                    <a:pt x="878" y="449"/>
                  </a:lnTo>
                  <a:lnTo>
                    <a:pt x="879" y="451"/>
                  </a:lnTo>
                  <a:lnTo>
                    <a:pt x="878" y="453"/>
                  </a:lnTo>
                  <a:lnTo>
                    <a:pt x="872" y="457"/>
                  </a:lnTo>
                  <a:lnTo>
                    <a:pt x="864" y="459"/>
                  </a:lnTo>
                  <a:lnTo>
                    <a:pt x="861" y="461"/>
                  </a:lnTo>
                  <a:lnTo>
                    <a:pt x="860" y="466"/>
                  </a:lnTo>
                  <a:lnTo>
                    <a:pt x="861" y="468"/>
                  </a:lnTo>
                  <a:lnTo>
                    <a:pt x="861" y="469"/>
                  </a:lnTo>
                  <a:lnTo>
                    <a:pt x="861" y="472"/>
                  </a:lnTo>
                  <a:lnTo>
                    <a:pt x="860" y="473"/>
                  </a:lnTo>
                  <a:lnTo>
                    <a:pt x="859" y="476"/>
                  </a:lnTo>
                  <a:lnTo>
                    <a:pt x="859" y="477"/>
                  </a:lnTo>
                  <a:lnTo>
                    <a:pt x="860" y="478"/>
                  </a:lnTo>
                  <a:lnTo>
                    <a:pt x="860" y="481"/>
                  </a:lnTo>
                  <a:lnTo>
                    <a:pt x="860" y="482"/>
                  </a:lnTo>
                  <a:lnTo>
                    <a:pt x="859" y="483"/>
                  </a:lnTo>
                  <a:lnTo>
                    <a:pt x="855" y="484"/>
                  </a:lnTo>
                  <a:lnTo>
                    <a:pt x="854" y="486"/>
                  </a:lnTo>
                  <a:lnTo>
                    <a:pt x="853" y="488"/>
                  </a:lnTo>
                  <a:lnTo>
                    <a:pt x="847" y="491"/>
                  </a:lnTo>
                  <a:lnTo>
                    <a:pt x="838" y="500"/>
                  </a:lnTo>
                  <a:lnTo>
                    <a:pt x="837" y="501"/>
                  </a:lnTo>
                  <a:lnTo>
                    <a:pt x="837" y="502"/>
                  </a:lnTo>
                  <a:lnTo>
                    <a:pt x="838" y="505"/>
                  </a:lnTo>
                  <a:lnTo>
                    <a:pt x="836" y="508"/>
                  </a:lnTo>
                  <a:lnTo>
                    <a:pt x="834" y="513"/>
                  </a:lnTo>
                  <a:lnTo>
                    <a:pt x="833" y="514"/>
                  </a:lnTo>
                  <a:lnTo>
                    <a:pt x="833" y="515"/>
                  </a:lnTo>
                  <a:lnTo>
                    <a:pt x="833" y="516"/>
                  </a:lnTo>
                  <a:lnTo>
                    <a:pt x="833" y="517"/>
                  </a:lnTo>
                  <a:lnTo>
                    <a:pt x="833" y="518"/>
                  </a:lnTo>
                  <a:lnTo>
                    <a:pt x="831" y="518"/>
                  </a:lnTo>
                  <a:lnTo>
                    <a:pt x="833" y="519"/>
                  </a:lnTo>
                  <a:lnTo>
                    <a:pt x="836" y="522"/>
                  </a:lnTo>
                  <a:lnTo>
                    <a:pt x="837" y="523"/>
                  </a:lnTo>
                  <a:lnTo>
                    <a:pt x="838" y="524"/>
                  </a:lnTo>
                  <a:lnTo>
                    <a:pt x="838" y="525"/>
                  </a:lnTo>
                  <a:lnTo>
                    <a:pt x="837" y="528"/>
                  </a:lnTo>
                  <a:lnTo>
                    <a:pt x="836" y="531"/>
                  </a:lnTo>
                  <a:lnTo>
                    <a:pt x="836" y="532"/>
                  </a:lnTo>
                  <a:lnTo>
                    <a:pt x="835" y="534"/>
                  </a:lnTo>
                  <a:lnTo>
                    <a:pt x="835" y="535"/>
                  </a:lnTo>
                  <a:lnTo>
                    <a:pt x="835" y="536"/>
                  </a:lnTo>
                  <a:lnTo>
                    <a:pt x="835" y="537"/>
                  </a:lnTo>
                  <a:lnTo>
                    <a:pt x="833" y="537"/>
                  </a:lnTo>
                  <a:lnTo>
                    <a:pt x="831" y="537"/>
                  </a:lnTo>
                  <a:lnTo>
                    <a:pt x="827" y="540"/>
                  </a:lnTo>
                  <a:lnTo>
                    <a:pt x="825" y="541"/>
                  </a:lnTo>
                  <a:lnTo>
                    <a:pt x="825" y="542"/>
                  </a:lnTo>
                  <a:lnTo>
                    <a:pt x="826" y="544"/>
                  </a:lnTo>
                  <a:lnTo>
                    <a:pt x="827" y="545"/>
                  </a:lnTo>
                  <a:lnTo>
                    <a:pt x="827" y="547"/>
                  </a:lnTo>
                  <a:lnTo>
                    <a:pt x="826" y="548"/>
                  </a:lnTo>
                  <a:lnTo>
                    <a:pt x="825" y="550"/>
                  </a:lnTo>
                  <a:lnTo>
                    <a:pt x="827" y="549"/>
                  </a:lnTo>
                  <a:lnTo>
                    <a:pt x="830" y="548"/>
                  </a:lnTo>
                  <a:lnTo>
                    <a:pt x="834" y="548"/>
                  </a:lnTo>
                  <a:lnTo>
                    <a:pt x="836" y="549"/>
                  </a:lnTo>
                  <a:lnTo>
                    <a:pt x="838" y="548"/>
                  </a:lnTo>
                  <a:lnTo>
                    <a:pt x="842" y="543"/>
                  </a:lnTo>
                  <a:lnTo>
                    <a:pt x="847" y="540"/>
                  </a:lnTo>
                  <a:lnTo>
                    <a:pt x="848" y="539"/>
                  </a:lnTo>
                  <a:lnTo>
                    <a:pt x="848" y="535"/>
                  </a:lnTo>
                  <a:lnTo>
                    <a:pt x="846" y="536"/>
                  </a:lnTo>
                  <a:lnTo>
                    <a:pt x="846" y="535"/>
                  </a:lnTo>
                  <a:lnTo>
                    <a:pt x="845" y="535"/>
                  </a:lnTo>
                  <a:lnTo>
                    <a:pt x="845" y="533"/>
                  </a:lnTo>
                  <a:lnTo>
                    <a:pt x="844" y="531"/>
                  </a:lnTo>
                  <a:lnTo>
                    <a:pt x="844" y="530"/>
                  </a:lnTo>
                  <a:lnTo>
                    <a:pt x="844" y="528"/>
                  </a:lnTo>
                  <a:lnTo>
                    <a:pt x="846" y="526"/>
                  </a:lnTo>
                  <a:lnTo>
                    <a:pt x="848" y="524"/>
                  </a:lnTo>
                  <a:lnTo>
                    <a:pt x="851" y="522"/>
                  </a:lnTo>
                  <a:lnTo>
                    <a:pt x="853" y="520"/>
                  </a:lnTo>
                  <a:lnTo>
                    <a:pt x="855" y="520"/>
                  </a:lnTo>
                  <a:lnTo>
                    <a:pt x="858" y="520"/>
                  </a:lnTo>
                  <a:lnTo>
                    <a:pt x="864" y="516"/>
                  </a:lnTo>
                  <a:lnTo>
                    <a:pt x="869" y="515"/>
                  </a:lnTo>
                  <a:lnTo>
                    <a:pt x="873" y="515"/>
                  </a:lnTo>
                  <a:lnTo>
                    <a:pt x="885" y="518"/>
                  </a:lnTo>
                  <a:lnTo>
                    <a:pt x="886" y="518"/>
                  </a:lnTo>
                  <a:lnTo>
                    <a:pt x="887" y="519"/>
                  </a:lnTo>
                  <a:lnTo>
                    <a:pt x="887" y="520"/>
                  </a:lnTo>
                  <a:lnTo>
                    <a:pt x="887" y="522"/>
                  </a:lnTo>
                  <a:lnTo>
                    <a:pt x="886" y="523"/>
                  </a:lnTo>
                  <a:lnTo>
                    <a:pt x="885" y="525"/>
                  </a:lnTo>
                  <a:lnTo>
                    <a:pt x="884" y="527"/>
                  </a:lnTo>
                  <a:lnTo>
                    <a:pt x="885" y="530"/>
                  </a:lnTo>
                  <a:lnTo>
                    <a:pt x="888" y="532"/>
                  </a:lnTo>
                  <a:lnTo>
                    <a:pt x="889" y="535"/>
                  </a:lnTo>
                  <a:lnTo>
                    <a:pt x="887" y="540"/>
                  </a:lnTo>
                  <a:lnTo>
                    <a:pt x="886" y="544"/>
                  </a:lnTo>
                  <a:lnTo>
                    <a:pt x="885" y="548"/>
                  </a:lnTo>
                  <a:lnTo>
                    <a:pt x="886" y="550"/>
                  </a:lnTo>
                  <a:lnTo>
                    <a:pt x="891" y="551"/>
                  </a:lnTo>
                  <a:lnTo>
                    <a:pt x="893" y="552"/>
                  </a:lnTo>
                  <a:lnTo>
                    <a:pt x="891" y="553"/>
                  </a:lnTo>
                  <a:lnTo>
                    <a:pt x="891" y="555"/>
                  </a:lnTo>
                  <a:lnTo>
                    <a:pt x="891" y="556"/>
                  </a:lnTo>
                  <a:lnTo>
                    <a:pt x="891" y="557"/>
                  </a:lnTo>
                  <a:lnTo>
                    <a:pt x="891" y="558"/>
                  </a:lnTo>
                  <a:lnTo>
                    <a:pt x="891" y="559"/>
                  </a:lnTo>
                  <a:lnTo>
                    <a:pt x="893" y="559"/>
                  </a:lnTo>
                  <a:lnTo>
                    <a:pt x="894" y="559"/>
                  </a:lnTo>
                  <a:lnTo>
                    <a:pt x="894" y="558"/>
                  </a:lnTo>
                  <a:lnTo>
                    <a:pt x="895" y="558"/>
                  </a:lnTo>
                  <a:lnTo>
                    <a:pt x="896" y="559"/>
                  </a:lnTo>
                  <a:lnTo>
                    <a:pt x="900" y="565"/>
                  </a:lnTo>
                  <a:lnTo>
                    <a:pt x="902" y="565"/>
                  </a:lnTo>
                  <a:lnTo>
                    <a:pt x="902" y="566"/>
                  </a:lnTo>
                  <a:lnTo>
                    <a:pt x="903" y="568"/>
                  </a:lnTo>
                  <a:lnTo>
                    <a:pt x="903" y="570"/>
                  </a:lnTo>
                  <a:lnTo>
                    <a:pt x="904" y="572"/>
                  </a:lnTo>
                  <a:lnTo>
                    <a:pt x="903" y="573"/>
                  </a:lnTo>
                  <a:lnTo>
                    <a:pt x="902" y="574"/>
                  </a:lnTo>
                  <a:lnTo>
                    <a:pt x="902" y="575"/>
                  </a:lnTo>
                  <a:lnTo>
                    <a:pt x="900" y="576"/>
                  </a:lnTo>
                  <a:lnTo>
                    <a:pt x="900" y="578"/>
                  </a:lnTo>
                  <a:lnTo>
                    <a:pt x="898" y="580"/>
                  </a:lnTo>
                  <a:lnTo>
                    <a:pt x="897" y="581"/>
                  </a:lnTo>
                  <a:lnTo>
                    <a:pt x="895" y="581"/>
                  </a:lnTo>
                  <a:lnTo>
                    <a:pt x="894" y="581"/>
                  </a:lnTo>
                  <a:lnTo>
                    <a:pt x="893" y="581"/>
                  </a:lnTo>
                  <a:lnTo>
                    <a:pt x="893" y="582"/>
                  </a:lnTo>
                  <a:lnTo>
                    <a:pt x="893" y="583"/>
                  </a:lnTo>
                  <a:lnTo>
                    <a:pt x="891" y="582"/>
                  </a:lnTo>
                  <a:lnTo>
                    <a:pt x="890" y="582"/>
                  </a:lnTo>
                  <a:lnTo>
                    <a:pt x="889" y="582"/>
                  </a:lnTo>
                  <a:lnTo>
                    <a:pt x="888" y="583"/>
                  </a:lnTo>
                  <a:lnTo>
                    <a:pt x="887" y="584"/>
                  </a:lnTo>
                  <a:lnTo>
                    <a:pt x="886" y="586"/>
                  </a:lnTo>
                  <a:lnTo>
                    <a:pt x="886" y="587"/>
                  </a:lnTo>
                  <a:lnTo>
                    <a:pt x="886" y="590"/>
                  </a:lnTo>
                  <a:lnTo>
                    <a:pt x="887" y="594"/>
                  </a:lnTo>
                  <a:lnTo>
                    <a:pt x="889" y="597"/>
                  </a:lnTo>
                  <a:lnTo>
                    <a:pt x="890" y="598"/>
                  </a:lnTo>
                  <a:lnTo>
                    <a:pt x="893" y="599"/>
                  </a:lnTo>
                  <a:lnTo>
                    <a:pt x="894" y="599"/>
                  </a:lnTo>
                  <a:lnTo>
                    <a:pt x="895" y="600"/>
                  </a:lnTo>
                  <a:lnTo>
                    <a:pt x="896" y="601"/>
                  </a:lnTo>
                  <a:lnTo>
                    <a:pt x="898" y="602"/>
                  </a:lnTo>
                  <a:lnTo>
                    <a:pt x="899" y="602"/>
                  </a:lnTo>
                  <a:lnTo>
                    <a:pt x="900" y="604"/>
                  </a:lnTo>
                  <a:lnTo>
                    <a:pt x="899" y="604"/>
                  </a:lnTo>
                  <a:lnTo>
                    <a:pt x="899" y="607"/>
                  </a:lnTo>
                  <a:lnTo>
                    <a:pt x="899" y="608"/>
                  </a:lnTo>
                  <a:lnTo>
                    <a:pt x="899" y="609"/>
                  </a:lnTo>
                  <a:lnTo>
                    <a:pt x="900" y="610"/>
                  </a:lnTo>
                  <a:lnTo>
                    <a:pt x="900" y="615"/>
                  </a:lnTo>
                  <a:lnTo>
                    <a:pt x="900" y="616"/>
                  </a:lnTo>
                  <a:lnTo>
                    <a:pt x="904" y="618"/>
                  </a:lnTo>
                  <a:lnTo>
                    <a:pt x="907" y="620"/>
                  </a:lnTo>
                  <a:lnTo>
                    <a:pt x="908" y="622"/>
                  </a:lnTo>
                  <a:lnTo>
                    <a:pt x="908" y="623"/>
                  </a:lnTo>
                  <a:lnTo>
                    <a:pt x="910" y="625"/>
                  </a:lnTo>
                  <a:lnTo>
                    <a:pt x="911" y="625"/>
                  </a:lnTo>
                  <a:lnTo>
                    <a:pt x="914" y="626"/>
                  </a:lnTo>
                  <a:lnTo>
                    <a:pt x="914" y="627"/>
                  </a:lnTo>
                  <a:lnTo>
                    <a:pt x="914" y="628"/>
                  </a:lnTo>
                  <a:lnTo>
                    <a:pt x="914" y="629"/>
                  </a:lnTo>
                  <a:lnTo>
                    <a:pt x="912" y="633"/>
                  </a:lnTo>
                  <a:lnTo>
                    <a:pt x="910" y="635"/>
                  </a:lnTo>
                  <a:lnTo>
                    <a:pt x="910" y="636"/>
                  </a:lnTo>
                  <a:lnTo>
                    <a:pt x="910" y="640"/>
                  </a:lnTo>
                  <a:lnTo>
                    <a:pt x="911" y="642"/>
                  </a:lnTo>
                  <a:lnTo>
                    <a:pt x="911" y="643"/>
                  </a:lnTo>
                  <a:lnTo>
                    <a:pt x="908" y="644"/>
                  </a:lnTo>
                  <a:lnTo>
                    <a:pt x="907" y="648"/>
                  </a:lnTo>
                  <a:lnTo>
                    <a:pt x="906" y="648"/>
                  </a:lnTo>
                  <a:lnTo>
                    <a:pt x="905" y="647"/>
                  </a:lnTo>
                  <a:lnTo>
                    <a:pt x="902" y="648"/>
                  </a:lnTo>
                  <a:lnTo>
                    <a:pt x="899" y="649"/>
                  </a:lnTo>
                  <a:lnTo>
                    <a:pt x="898" y="649"/>
                  </a:lnTo>
                  <a:lnTo>
                    <a:pt x="897" y="651"/>
                  </a:lnTo>
                  <a:lnTo>
                    <a:pt x="896" y="652"/>
                  </a:lnTo>
                  <a:lnTo>
                    <a:pt x="895" y="652"/>
                  </a:lnTo>
                  <a:lnTo>
                    <a:pt x="894" y="652"/>
                  </a:lnTo>
                  <a:lnTo>
                    <a:pt x="893" y="653"/>
                  </a:lnTo>
                  <a:lnTo>
                    <a:pt x="893" y="654"/>
                  </a:lnTo>
                  <a:lnTo>
                    <a:pt x="894" y="654"/>
                  </a:lnTo>
                  <a:lnTo>
                    <a:pt x="894" y="656"/>
                  </a:lnTo>
                  <a:lnTo>
                    <a:pt x="890" y="657"/>
                  </a:lnTo>
                  <a:lnTo>
                    <a:pt x="888" y="656"/>
                  </a:lnTo>
                  <a:lnTo>
                    <a:pt x="886" y="654"/>
                  </a:lnTo>
                  <a:lnTo>
                    <a:pt x="882" y="653"/>
                  </a:lnTo>
                  <a:lnTo>
                    <a:pt x="882" y="654"/>
                  </a:lnTo>
                  <a:lnTo>
                    <a:pt x="881" y="656"/>
                  </a:lnTo>
                  <a:lnTo>
                    <a:pt x="880" y="656"/>
                  </a:lnTo>
                  <a:lnTo>
                    <a:pt x="878" y="656"/>
                  </a:lnTo>
                  <a:lnTo>
                    <a:pt x="874" y="657"/>
                  </a:lnTo>
                  <a:lnTo>
                    <a:pt x="874" y="658"/>
                  </a:lnTo>
                  <a:lnTo>
                    <a:pt x="873" y="658"/>
                  </a:lnTo>
                  <a:lnTo>
                    <a:pt x="873" y="660"/>
                  </a:lnTo>
                  <a:lnTo>
                    <a:pt x="874" y="661"/>
                  </a:lnTo>
                  <a:lnTo>
                    <a:pt x="876" y="662"/>
                  </a:lnTo>
                  <a:lnTo>
                    <a:pt x="876" y="664"/>
                  </a:lnTo>
                  <a:lnTo>
                    <a:pt x="876" y="665"/>
                  </a:lnTo>
                  <a:lnTo>
                    <a:pt x="877" y="667"/>
                  </a:lnTo>
                  <a:lnTo>
                    <a:pt x="880" y="668"/>
                  </a:lnTo>
                  <a:lnTo>
                    <a:pt x="881" y="669"/>
                  </a:lnTo>
                  <a:lnTo>
                    <a:pt x="882" y="673"/>
                  </a:lnTo>
                  <a:lnTo>
                    <a:pt x="882" y="678"/>
                  </a:lnTo>
                  <a:lnTo>
                    <a:pt x="884" y="681"/>
                  </a:lnTo>
                  <a:lnTo>
                    <a:pt x="886" y="683"/>
                  </a:lnTo>
                  <a:lnTo>
                    <a:pt x="891" y="685"/>
                  </a:lnTo>
                  <a:lnTo>
                    <a:pt x="893" y="686"/>
                  </a:lnTo>
                  <a:lnTo>
                    <a:pt x="896" y="685"/>
                  </a:lnTo>
                  <a:lnTo>
                    <a:pt x="897" y="685"/>
                  </a:lnTo>
                  <a:lnTo>
                    <a:pt x="900" y="686"/>
                  </a:lnTo>
                  <a:lnTo>
                    <a:pt x="903" y="689"/>
                  </a:lnTo>
                  <a:lnTo>
                    <a:pt x="903" y="690"/>
                  </a:lnTo>
                  <a:lnTo>
                    <a:pt x="903" y="691"/>
                  </a:lnTo>
                  <a:lnTo>
                    <a:pt x="903" y="692"/>
                  </a:lnTo>
                  <a:lnTo>
                    <a:pt x="903" y="694"/>
                  </a:lnTo>
                  <a:lnTo>
                    <a:pt x="904" y="698"/>
                  </a:lnTo>
                  <a:lnTo>
                    <a:pt x="906" y="702"/>
                  </a:lnTo>
                  <a:lnTo>
                    <a:pt x="906" y="703"/>
                  </a:lnTo>
                  <a:lnTo>
                    <a:pt x="905" y="703"/>
                  </a:lnTo>
                  <a:lnTo>
                    <a:pt x="903" y="703"/>
                  </a:lnTo>
                  <a:lnTo>
                    <a:pt x="900" y="703"/>
                  </a:lnTo>
                  <a:lnTo>
                    <a:pt x="899" y="704"/>
                  </a:lnTo>
                  <a:lnTo>
                    <a:pt x="898" y="706"/>
                  </a:lnTo>
                  <a:lnTo>
                    <a:pt x="897" y="708"/>
                  </a:lnTo>
                  <a:lnTo>
                    <a:pt x="898" y="710"/>
                  </a:lnTo>
                  <a:lnTo>
                    <a:pt x="897" y="711"/>
                  </a:lnTo>
                  <a:lnTo>
                    <a:pt x="895" y="715"/>
                  </a:lnTo>
                  <a:lnTo>
                    <a:pt x="891" y="718"/>
                  </a:lnTo>
                  <a:lnTo>
                    <a:pt x="890" y="719"/>
                  </a:lnTo>
                  <a:lnTo>
                    <a:pt x="890" y="723"/>
                  </a:lnTo>
                  <a:lnTo>
                    <a:pt x="893" y="726"/>
                  </a:lnTo>
                  <a:lnTo>
                    <a:pt x="894" y="728"/>
                  </a:lnTo>
                  <a:lnTo>
                    <a:pt x="896" y="729"/>
                  </a:lnTo>
                  <a:lnTo>
                    <a:pt x="894" y="732"/>
                  </a:lnTo>
                  <a:lnTo>
                    <a:pt x="893" y="735"/>
                  </a:lnTo>
                  <a:lnTo>
                    <a:pt x="893" y="736"/>
                  </a:lnTo>
                  <a:lnTo>
                    <a:pt x="893" y="737"/>
                  </a:lnTo>
                  <a:lnTo>
                    <a:pt x="895" y="740"/>
                  </a:lnTo>
                  <a:lnTo>
                    <a:pt x="895" y="741"/>
                  </a:lnTo>
                  <a:lnTo>
                    <a:pt x="896" y="743"/>
                  </a:lnTo>
                  <a:lnTo>
                    <a:pt x="896" y="744"/>
                  </a:lnTo>
                  <a:lnTo>
                    <a:pt x="897" y="744"/>
                  </a:lnTo>
                  <a:lnTo>
                    <a:pt x="898" y="745"/>
                  </a:lnTo>
                  <a:lnTo>
                    <a:pt x="899" y="746"/>
                  </a:lnTo>
                  <a:lnTo>
                    <a:pt x="899" y="748"/>
                  </a:lnTo>
                  <a:lnTo>
                    <a:pt x="900" y="749"/>
                  </a:lnTo>
                  <a:lnTo>
                    <a:pt x="900" y="750"/>
                  </a:lnTo>
                  <a:lnTo>
                    <a:pt x="902" y="751"/>
                  </a:lnTo>
                  <a:lnTo>
                    <a:pt x="903" y="750"/>
                  </a:lnTo>
                  <a:lnTo>
                    <a:pt x="904" y="750"/>
                  </a:lnTo>
                  <a:lnTo>
                    <a:pt x="905" y="750"/>
                  </a:lnTo>
                  <a:lnTo>
                    <a:pt x="906" y="750"/>
                  </a:lnTo>
                  <a:lnTo>
                    <a:pt x="911" y="752"/>
                  </a:lnTo>
                  <a:lnTo>
                    <a:pt x="913" y="753"/>
                  </a:lnTo>
                  <a:lnTo>
                    <a:pt x="921" y="759"/>
                  </a:lnTo>
                  <a:lnTo>
                    <a:pt x="922" y="759"/>
                  </a:lnTo>
                  <a:lnTo>
                    <a:pt x="924" y="759"/>
                  </a:lnTo>
                  <a:lnTo>
                    <a:pt x="925" y="760"/>
                  </a:lnTo>
                  <a:lnTo>
                    <a:pt x="926" y="761"/>
                  </a:lnTo>
                  <a:lnTo>
                    <a:pt x="926" y="762"/>
                  </a:lnTo>
                  <a:lnTo>
                    <a:pt x="928" y="762"/>
                  </a:lnTo>
                  <a:lnTo>
                    <a:pt x="931" y="762"/>
                  </a:lnTo>
                  <a:lnTo>
                    <a:pt x="943" y="759"/>
                  </a:lnTo>
                  <a:lnTo>
                    <a:pt x="946" y="759"/>
                  </a:lnTo>
                  <a:lnTo>
                    <a:pt x="949" y="757"/>
                  </a:lnTo>
                  <a:lnTo>
                    <a:pt x="951" y="757"/>
                  </a:lnTo>
                  <a:lnTo>
                    <a:pt x="950" y="760"/>
                  </a:lnTo>
                  <a:lnTo>
                    <a:pt x="951" y="762"/>
                  </a:lnTo>
                  <a:lnTo>
                    <a:pt x="953" y="764"/>
                  </a:lnTo>
                  <a:lnTo>
                    <a:pt x="954" y="766"/>
                  </a:lnTo>
                  <a:lnTo>
                    <a:pt x="954" y="767"/>
                  </a:lnTo>
                  <a:lnTo>
                    <a:pt x="954" y="768"/>
                  </a:lnTo>
                  <a:lnTo>
                    <a:pt x="953" y="769"/>
                  </a:lnTo>
                  <a:lnTo>
                    <a:pt x="951" y="770"/>
                  </a:lnTo>
                  <a:lnTo>
                    <a:pt x="951" y="771"/>
                  </a:lnTo>
                  <a:lnTo>
                    <a:pt x="950" y="773"/>
                  </a:lnTo>
                  <a:lnTo>
                    <a:pt x="950" y="775"/>
                  </a:lnTo>
                  <a:lnTo>
                    <a:pt x="949" y="776"/>
                  </a:lnTo>
                  <a:lnTo>
                    <a:pt x="948" y="778"/>
                  </a:lnTo>
                  <a:lnTo>
                    <a:pt x="943" y="781"/>
                  </a:lnTo>
                  <a:lnTo>
                    <a:pt x="942" y="784"/>
                  </a:lnTo>
                  <a:lnTo>
                    <a:pt x="939" y="787"/>
                  </a:lnTo>
                  <a:lnTo>
                    <a:pt x="938" y="790"/>
                  </a:lnTo>
                  <a:lnTo>
                    <a:pt x="938" y="792"/>
                  </a:lnTo>
                  <a:lnTo>
                    <a:pt x="940" y="796"/>
                  </a:lnTo>
                  <a:lnTo>
                    <a:pt x="939" y="798"/>
                  </a:lnTo>
                  <a:lnTo>
                    <a:pt x="938" y="798"/>
                  </a:lnTo>
                  <a:lnTo>
                    <a:pt x="938" y="799"/>
                  </a:lnTo>
                  <a:lnTo>
                    <a:pt x="938" y="800"/>
                  </a:lnTo>
                  <a:lnTo>
                    <a:pt x="937" y="800"/>
                  </a:lnTo>
                  <a:lnTo>
                    <a:pt x="936" y="800"/>
                  </a:lnTo>
                  <a:lnTo>
                    <a:pt x="936" y="801"/>
                  </a:lnTo>
                  <a:lnTo>
                    <a:pt x="934" y="802"/>
                  </a:lnTo>
                  <a:lnTo>
                    <a:pt x="934" y="801"/>
                  </a:lnTo>
                  <a:lnTo>
                    <a:pt x="932" y="800"/>
                  </a:lnTo>
                  <a:lnTo>
                    <a:pt x="931" y="800"/>
                  </a:lnTo>
                  <a:lnTo>
                    <a:pt x="930" y="802"/>
                  </a:lnTo>
                  <a:lnTo>
                    <a:pt x="930" y="803"/>
                  </a:lnTo>
                  <a:lnTo>
                    <a:pt x="930" y="804"/>
                  </a:lnTo>
                  <a:lnTo>
                    <a:pt x="929" y="804"/>
                  </a:lnTo>
                  <a:lnTo>
                    <a:pt x="928" y="806"/>
                  </a:lnTo>
                  <a:lnTo>
                    <a:pt x="928" y="807"/>
                  </a:lnTo>
                  <a:lnTo>
                    <a:pt x="926" y="808"/>
                  </a:lnTo>
                  <a:lnTo>
                    <a:pt x="924" y="808"/>
                  </a:lnTo>
                  <a:lnTo>
                    <a:pt x="923" y="807"/>
                  </a:lnTo>
                  <a:lnTo>
                    <a:pt x="922" y="807"/>
                  </a:lnTo>
                  <a:lnTo>
                    <a:pt x="921" y="808"/>
                  </a:lnTo>
                  <a:lnTo>
                    <a:pt x="920" y="809"/>
                  </a:lnTo>
                  <a:lnTo>
                    <a:pt x="920" y="810"/>
                  </a:lnTo>
                  <a:lnTo>
                    <a:pt x="919" y="811"/>
                  </a:lnTo>
                  <a:lnTo>
                    <a:pt x="917" y="812"/>
                  </a:lnTo>
                  <a:lnTo>
                    <a:pt x="917" y="811"/>
                  </a:lnTo>
                  <a:lnTo>
                    <a:pt x="915" y="810"/>
                  </a:lnTo>
                  <a:lnTo>
                    <a:pt x="914" y="811"/>
                  </a:lnTo>
                  <a:lnTo>
                    <a:pt x="913" y="812"/>
                  </a:lnTo>
                  <a:lnTo>
                    <a:pt x="912" y="813"/>
                  </a:lnTo>
                  <a:lnTo>
                    <a:pt x="912" y="816"/>
                  </a:lnTo>
                  <a:lnTo>
                    <a:pt x="912" y="819"/>
                  </a:lnTo>
                  <a:lnTo>
                    <a:pt x="913" y="820"/>
                  </a:lnTo>
                  <a:lnTo>
                    <a:pt x="913" y="821"/>
                  </a:lnTo>
                  <a:lnTo>
                    <a:pt x="912" y="821"/>
                  </a:lnTo>
                  <a:lnTo>
                    <a:pt x="911" y="820"/>
                  </a:lnTo>
                  <a:lnTo>
                    <a:pt x="910" y="820"/>
                  </a:lnTo>
                  <a:lnTo>
                    <a:pt x="908" y="820"/>
                  </a:lnTo>
                  <a:lnTo>
                    <a:pt x="907" y="820"/>
                  </a:lnTo>
                  <a:lnTo>
                    <a:pt x="906" y="821"/>
                  </a:lnTo>
                  <a:lnTo>
                    <a:pt x="906" y="823"/>
                  </a:lnTo>
                  <a:lnTo>
                    <a:pt x="905" y="824"/>
                  </a:lnTo>
                  <a:lnTo>
                    <a:pt x="905" y="821"/>
                  </a:lnTo>
                  <a:lnTo>
                    <a:pt x="904" y="823"/>
                  </a:lnTo>
                  <a:lnTo>
                    <a:pt x="902" y="821"/>
                  </a:lnTo>
                  <a:lnTo>
                    <a:pt x="900" y="823"/>
                  </a:lnTo>
                  <a:lnTo>
                    <a:pt x="899" y="823"/>
                  </a:lnTo>
                  <a:lnTo>
                    <a:pt x="898" y="824"/>
                  </a:lnTo>
                  <a:lnTo>
                    <a:pt x="898" y="826"/>
                  </a:lnTo>
                  <a:lnTo>
                    <a:pt x="899" y="826"/>
                  </a:lnTo>
                  <a:lnTo>
                    <a:pt x="899" y="827"/>
                  </a:lnTo>
                  <a:lnTo>
                    <a:pt x="897" y="829"/>
                  </a:lnTo>
                  <a:lnTo>
                    <a:pt x="896" y="832"/>
                  </a:lnTo>
                  <a:lnTo>
                    <a:pt x="895" y="833"/>
                  </a:lnTo>
                  <a:lnTo>
                    <a:pt x="895" y="834"/>
                  </a:lnTo>
                  <a:lnTo>
                    <a:pt x="893" y="835"/>
                  </a:lnTo>
                  <a:lnTo>
                    <a:pt x="893" y="834"/>
                  </a:lnTo>
                  <a:lnTo>
                    <a:pt x="893" y="833"/>
                  </a:lnTo>
                  <a:lnTo>
                    <a:pt x="891" y="834"/>
                  </a:lnTo>
                  <a:lnTo>
                    <a:pt x="891" y="835"/>
                  </a:lnTo>
                  <a:lnTo>
                    <a:pt x="891" y="836"/>
                  </a:lnTo>
                  <a:lnTo>
                    <a:pt x="890" y="835"/>
                  </a:lnTo>
                  <a:lnTo>
                    <a:pt x="889" y="835"/>
                  </a:lnTo>
                  <a:lnTo>
                    <a:pt x="886" y="836"/>
                  </a:lnTo>
                  <a:lnTo>
                    <a:pt x="886" y="835"/>
                  </a:lnTo>
                  <a:lnTo>
                    <a:pt x="885" y="835"/>
                  </a:lnTo>
                  <a:lnTo>
                    <a:pt x="884" y="835"/>
                  </a:lnTo>
                  <a:lnTo>
                    <a:pt x="882" y="836"/>
                  </a:lnTo>
                  <a:lnTo>
                    <a:pt x="882" y="840"/>
                  </a:lnTo>
                  <a:lnTo>
                    <a:pt x="881" y="841"/>
                  </a:lnTo>
                  <a:lnTo>
                    <a:pt x="881" y="842"/>
                  </a:lnTo>
                  <a:lnTo>
                    <a:pt x="879" y="843"/>
                  </a:lnTo>
                  <a:lnTo>
                    <a:pt x="878" y="843"/>
                  </a:lnTo>
                  <a:lnTo>
                    <a:pt x="878" y="844"/>
                  </a:lnTo>
                  <a:lnTo>
                    <a:pt x="877" y="845"/>
                  </a:lnTo>
                  <a:lnTo>
                    <a:pt x="877" y="846"/>
                  </a:lnTo>
                  <a:lnTo>
                    <a:pt x="874" y="848"/>
                  </a:lnTo>
                  <a:lnTo>
                    <a:pt x="872" y="849"/>
                  </a:lnTo>
                  <a:lnTo>
                    <a:pt x="872" y="851"/>
                  </a:lnTo>
                  <a:lnTo>
                    <a:pt x="873" y="851"/>
                  </a:lnTo>
                  <a:lnTo>
                    <a:pt x="878" y="850"/>
                  </a:lnTo>
                  <a:lnTo>
                    <a:pt x="879" y="850"/>
                  </a:lnTo>
                  <a:lnTo>
                    <a:pt x="880" y="851"/>
                  </a:lnTo>
                  <a:lnTo>
                    <a:pt x="879" y="853"/>
                  </a:lnTo>
                  <a:lnTo>
                    <a:pt x="878" y="853"/>
                  </a:lnTo>
                  <a:lnTo>
                    <a:pt x="878" y="855"/>
                  </a:lnTo>
                  <a:lnTo>
                    <a:pt x="878" y="857"/>
                  </a:lnTo>
                  <a:lnTo>
                    <a:pt x="879" y="858"/>
                  </a:lnTo>
                  <a:lnTo>
                    <a:pt x="877" y="859"/>
                  </a:lnTo>
                  <a:lnTo>
                    <a:pt x="876" y="860"/>
                  </a:lnTo>
                  <a:lnTo>
                    <a:pt x="874" y="860"/>
                  </a:lnTo>
                  <a:lnTo>
                    <a:pt x="873" y="860"/>
                  </a:lnTo>
                  <a:lnTo>
                    <a:pt x="872" y="860"/>
                  </a:lnTo>
                  <a:lnTo>
                    <a:pt x="872" y="859"/>
                  </a:lnTo>
                  <a:lnTo>
                    <a:pt x="871" y="859"/>
                  </a:lnTo>
                  <a:lnTo>
                    <a:pt x="870" y="859"/>
                  </a:lnTo>
                  <a:lnTo>
                    <a:pt x="868" y="860"/>
                  </a:lnTo>
                  <a:lnTo>
                    <a:pt x="868" y="862"/>
                  </a:lnTo>
                  <a:lnTo>
                    <a:pt x="865" y="862"/>
                  </a:lnTo>
                  <a:lnTo>
                    <a:pt x="863" y="862"/>
                  </a:lnTo>
                  <a:lnTo>
                    <a:pt x="862" y="862"/>
                  </a:lnTo>
                  <a:lnTo>
                    <a:pt x="860" y="862"/>
                  </a:lnTo>
                  <a:lnTo>
                    <a:pt x="858" y="863"/>
                  </a:lnTo>
                  <a:lnTo>
                    <a:pt x="856" y="865"/>
                  </a:lnTo>
                  <a:lnTo>
                    <a:pt x="855" y="866"/>
                  </a:lnTo>
                  <a:lnTo>
                    <a:pt x="855" y="867"/>
                  </a:lnTo>
                  <a:lnTo>
                    <a:pt x="856" y="869"/>
                  </a:lnTo>
                  <a:lnTo>
                    <a:pt x="853" y="869"/>
                  </a:lnTo>
                  <a:lnTo>
                    <a:pt x="852" y="868"/>
                  </a:lnTo>
                  <a:lnTo>
                    <a:pt x="851" y="867"/>
                  </a:lnTo>
                  <a:lnTo>
                    <a:pt x="848" y="866"/>
                  </a:lnTo>
                  <a:lnTo>
                    <a:pt x="847" y="866"/>
                  </a:lnTo>
                  <a:lnTo>
                    <a:pt x="844" y="866"/>
                  </a:lnTo>
                  <a:lnTo>
                    <a:pt x="843" y="867"/>
                  </a:lnTo>
                  <a:lnTo>
                    <a:pt x="842" y="868"/>
                  </a:lnTo>
                  <a:lnTo>
                    <a:pt x="841" y="869"/>
                  </a:lnTo>
                  <a:lnTo>
                    <a:pt x="839" y="870"/>
                  </a:lnTo>
                  <a:lnTo>
                    <a:pt x="839" y="874"/>
                  </a:lnTo>
                  <a:lnTo>
                    <a:pt x="841" y="874"/>
                  </a:lnTo>
                  <a:lnTo>
                    <a:pt x="842" y="874"/>
                  </a:lnTo>
                  <a:lnTo>
                    <a:pt x="842" y="875"/>
                  </a:lnTo>
                  <a:lnTo>
                    <a:pt x="839" y="875"/>
                  </a:lnTo>
                  <a:lnTo>
                    <a:pt x="835" y="875"/>
                  </a:lnTo>
                  <a:lnTo>
                    <a:pt x="836" y="874"/>
                  </a:lnTo>
                  <a:lnTo>
                    <a:pt x="837" y="874"/>
                  </a:lnTo>
                  <a:lnTo>
                    <a:pt x="838" y="873"/>
                  </a:lnTo>
                  <a:lnTo>
                    <a:pt x="837" y="871"/>
                  </a:lnTo>
                  <a:lnTo>
                    <a:pt x="836" y="869"/>
                  </a:lnTo>
                  <a:lnTo>
                    <a:pt x="835" y="870"/>
                  </a:lnTo>
                  <a:lnTo>
                    <a:pt x="831" y="870"/>
                  </a:lnTo>
                  <a:lnTo>
                    <a:pt x="830" y="870"/>
                  </a:lnTo>
                  <a:lnTo>
                    <a:pt x="829" y="868"/>
                  </a:lnTo>
                  <a:lnTo>
                    <a:pt x="827" y="868"/>
                  </a:lnTo>
                  <a:lnTo>
                    <a:pt x="825" y="868"/>
                  </a:lnTo>
                  <a:lnTo>
                    <a:pt x="824" y="867"/>
                  </a:lnTo>
                  <a:lnTo>
                    <a:pt x="824" y="866"/>
                  </a:lnTo>
                  <a:lnTo>
                    <a:pt x="824" y="865"/>
                  </a:lnTo>
                  <a:lnTo>
                    <a:pt x="822" y="865"/>
                  </a:lnTo>
                  <a:lnTo>
                    <a:pt x="821" y="865"/>
                  </a:lnTo>
                  <a:lnTo>
                    <a:pt x="819" y="866"/>
                  </a:lnTo>
                  <a:lnTo>
                    <a:pt x="820" y="867"/>
                  </a:lnTo>
                  <a:lnTo>
                    <a:pt x="821" y="869"/>
                  </a:lnTo>
                  <a:lnTo>
                    <a:pt x="822" y="869"/>
                  </a:lnTo>
                  <a:lnTo>
                    <a:pt x="825" y="870"/>
                  </a:lnTo>
                  <a:lnTo>
                    <a:pt x="824" y="871"/>
                  </a:lnTo>
                  <a:lnTo>
                    <a:pt x="821" y="870"/>
                  </a:lnTo>
                  <a:lnTo>
                    <a:pt x="820" y="870"/>
                  </a:lnTo>
                  <a:lnTo>
                    <a:pt x="819" y="871"/>
                  </a:lnTo>
                  <a:lnTo>
                    <a:pt x="817" y="874"/>
                  </a:lnTo>
                  <a:lnTo>
                    <a:pt x="815" y="873"/>
                  </a:lnTo>
                  <a:lnTo>
                    <a:pt x="812" y="871"/>
                  </a:lnTo>
                  <a:lnTo>
                    <a:pt x="812" y="870"/>
                  </a:lnTo>
                  <a:lnTo>
                    <a:pt x="813" y="869"/>
                  </a:lnTo>
                  <a:lnTo>
                    <a:pt x="815" y="868"/>
                  </a:lnTo>
                  <a:lnTo>
                    <a:pt x="813" y="867"/>
                  </a:lnTo>
                  <a:lnTo>
                    <a:pt x="812" y="867"/>
                  </a:lnTo>
                  <a:lnTo>
                    <a:pt x="811" y="866"/>
                  </a:lnTo>
                  <a:lnTo>
                    <a:pt x="811" y="865"/>
                  </a:lnTo>
                  <a:lnTo>
                    <a:pt x="810" y="865"/>
                  </a:lnTo>
                  <a:lnTo>
                    <a:pt x="809" y="865"/>
                  </a:lnTo>
                  <a:lnTo>
                    <a:pt x="805" y="863"/>
                  </a:lnTo>
                  <a:lnTo>
                    <a:pt x="804" y="861"/>
                  </a:lnTo>
                  <a:lnTo>
                    <a:pt x="803" y="860"/>
                  </a:lnTo>
                  <a:lnTo>
                    <a:pt x="802" y="859"/>
                  </a:lnTo>
                  <a:lnTo>
                    <a:pt x="801" y="859"/>
                  </a:lnTo>
                  <a:lnTo>
                    <a:pt x="800" y="860"/>
                  </a:lnTo>
                  <a:lnTo>
                    <a:pt x="799" y="862"/>
                  </a:lnTo>
                  <a:lnTo>
                    <a:pt x="798" y="861"/>
                  </a:lnTo>
                  <a:lnTo>
                    <a:pt x="796" y="861"/>
                  </a:lnTo>
                  <a:lnTo>
                    <a:pt x="795" y="860"/>
                  </a:lnTo>
                  <a:lnTo>
                    <a:pt x="794" y="859"/>
                  </a:lnTo>
                  <a:lnTo>
                    <a:pt x="793" y="857"/>
                  </a:lnTo>
                  <a:lnTo>
                    <a:pt x="792" y="857"/>
                  </a:lnTo>
                  <a:lnTo>
                    <a:pt x="791" y="857"/>
                  </a:lnTo>
                  <a:lnTo>
                    <a:pt x="787" y="857"/>
                  </a:lnTo>
                  <a:lnTo>
                    <a:pt x="786" y="857"/>
                  </a:lnTo>
                  <a:lnTo>
                    <a:pt x="784" y="857"/>
                  </a:lnTo>
                  <a:lnTo>
                    <a:pt x="783" y="857"/>
                  </a:lnTo>
                  <a:lnTo>
                    <a:pt x="781" y="857"/>
                  </a:lnTo>
                  <a:lnTo>
                    <a:pt x="779" y="857"/>
                  </a:lnTo>
                  <a:lnTo>
                    <a:pt x="779" y="854"/>
                  </a:lnTo>
                  <a:lnTo>
                    <a:pt x="779" y="853"/>
                  </a:lnTo>
                  <a:lnTo>
                    <a:pt x="781" y="852"/>
                  </a:lnTo>
                  <a:lnTo>
                    <a:pt x="781" y="851"/>
                  </a:lnTo>
                  <a:lnTo>
                    <a:pt x="781" y="850"/>
                  </a:lnTo>
                  <a:lnTo>
                    <a:pt x="781" y="849"/>
                  </a:lnTo>
                  <a:lnTo>
                    <a:pt x="779" y="848"/>
                  </a:lnTo>
                  <a:lnTo>
                    <a:pt x="778" y="844"/>
                  </a:lnTo>
                  <a:lnTo>
                    <a:pt x="775" y="842"/>
                  </a:lnTo>
                  <a:lnTo>
                    <a:pt x="772" y="844"/>
                  </a:lnTo>
                  <a:lnTo>
                    <a:pt x="766" y="844"/>
                  </a:lnTo>
                  <a:lnTo>
                    <a:pt x="763" y="845"/>
                  </a:lnTo>
                  <a:lnTo>
                    <a:pt x="758" y="844"/>
                  </a:lnTo>
                  <a:lnTo>
                    <a:pt x="756" y="844"/>
                  </a:lnTo>
                  <a:lnTo>
                    <a:pt x="755" y="842"/>
                  </a:lnTo>
                  <a:lnTo>
                    <a:pt x="755" y="840"/>
                  </a:lnTo>
                  <a:lnTo>
                    <a:pt x="756" y="836"/>
                  </a:lnTo>
                  <a:lnTo>
                    <a:pt x="758" y="835"/>
                  </a:lnTo>
                  <a:lnTo>
                    <a:pt x="765" y="835"/>
                  </a:lnTo>
                  <a:lnTo>
                    <a:pt x="767" y="834"/>
                  </a:lnTo>
                  <a:lnTo>
                    <a:pt x="768" y="833"/>
                  </a:lnTo>
                  <a:lnTo>
                    <a:pt x="769" y="832"/>
                  </a:lnTo>
                  <a:lnTo>
                    <a:pt x="770" y="829"/>
                  </a:lnTo>
                  <a:lnTo>
                    <a:pt x="770" y="826"/>
                  </a:lnTo>
                  <a:lnTo>
                    <a:pt x="768" y="828"/>
                  </a:lnTo>
                  <a:lnTo>
                    <a:pt x="766" y="828"/>
                  </a:lnTo>
                  <a:lnTo>
                    <a:pt x="764" y="828"/>
                  </a:lnTo>
                  <a:lnTo>
                    <a:pt x="763" y="826"/>
                  </a:lnTo>
                  <a:lnTo>
                    <a:pt x="761" y="825"/>
                  </a:lnTo>
                  <a:lnTo>
                    <a:pt x="761" y="824"/>
                  </a:lnTo>
                  <a:lnTo>
                    <a:pt x="760" y="823"/>
                  </a:lnTo>
                  <a:lnTo>
                    <a:pt x="759" y="823"/>
                  </a:lnTo>
                  <a:lnTo>
                    <a:pt x="758" y="823"/>
                  </a:lnTo>
                  <a:lnTo>
                    <a:pt x="757" y="823"/>
                  </a:lnTo>
                  <a:lnTo>
                    <a:pt x="756" y="821"/>
                  </a:lnTo>
                  <a:lnTo>
                    <a:pt x="755" y="823"/>
                  </a:lnTo>
                  <a:lnTo>
                    <a:pt x="755" y="825"/>
                  </a:lnTo>
                  <a:lnTo>
                    <a:pt x="755" y="827"/>
                  </a:lnTo>
                  <a:lnTo>
                    <a:pt x="756" y="828"/>
                  </a:lnTo>
                  <a:lnTo>
                    <a:pt x="757" y="829"/>
                  </a:lnTo>
                  <a:lnTo>
                    <a:pt x="758" y="832"/>
                  </a:lnTo>
                  <a:lnTo>
                    <a:pt x="757" y="834"/>
                  </a:lnTo>
                  <a:lnTo>
                    <a:pt x="756" y="835"/>
                  </a:lnTo>
                  <a:lnTo>
                    <a:pt x="753" y="836"/>
                  </a:lnTo>
                  <a:lnTo>
                    <a:pt x="752" y="835"/>
                  </a:lnTo>
                  <a:lnTo>
                    <a:pt x="748" y="833"/>
                  </a:lnTo>
                  <a:lnTo>
                    <a:pt x="747" y="834"/>
                  </a:lnTo>
                  <a:lnTo>
                    <a:pt x="746" y="835"/>
                  </a:lnTo>
                  <a:lnTo>
                    <a:pt x="743" y="835"/>
                  </a:lnTo>
                  <a:lnTo>
                    <a:pt x="743" y="836"/>
                  </a:lnTo>
                  <a:lnTo>
                    <a:pt x="742" y="837"/>
                  </a:lnTo>
                  <a:lnTo>
                    <a:pt x="743" y="837"/>
                  </a:lnTo>
                  <a:lnTo>
                    <a:pt x="743" y="840"/>
                  </a:lnTo>
                  <a:lnTo>
                    <a:pt x="743" y="841"/>
                  </a:lnTo>
                  <a:lnTo>
                    <a:pt x="747" y="841"/>
                  </a:lnTo>
                  <a:lnTo>
                    <a:pt x="744" y="842"/>
                  </a:lnTo>
                  <a:lnTo>
                    <a:pt x="743" y="843"/>
                  </a:lnTo>
                  <a:lnTo>
                    <a:pt x="742" y="842"/>
                  </a:lnTo>
                  <a:lnTo>
                    <a:pt x="741" y="840"/>
                  </a:lnTo>
                  <a:lnTo>
                    <a:pt x="738" y="837"/>
                  </a:lnTo>
                  <a:lnTo>
                    <a:pt x="735" y="835"/>
                  </a:lnTo>
                  <a:lnTo>
                    <a:pt x="734" y="832"/>
                  </a:lnTo>
                  <a:lnTo>
                    <a:pt x="734" y="826"/>
                  </a:lnTo>
                  <a:lnTo>
                    <a:pt x="734" y="825"/>
                  </a:lnTo>
                  <a:lnTo>
                    <a:pt x="734" y="823"/>
                  </a:lnTo>
                  <a:lnTo>
                    <a:pt x="733" y="821"/>
                  </a:lnTo>
                  <a:lnTo>
                    <a:pt x="732" y="819"/>
                  </a:lnTo>
                  <a:lnTo>
                    <a:pt x="731" y="819"/>
                  </a:lnTo>
                  <a:lnTo>
                    <a:pt x="733" y="823"/>
                  </a:lnTo>
                  <a:lnTo>
                    <a:pt x="733" y="824"/>
                  </a:lnTo>
                  <a:lnTo>
                    <a:pt x="733" y="832"/>
                  </a:lnTo>
                  <a:lnTo>
                    <a:pt x="734" y="835"/>
                  </a:lnTo>
                  <a:lnTo>
                    <a:pt x="736" y="837"/>
                  </a:lnTo>
                  <a:lnTo>
                    <a:pt x="739" y="838"/>
                  </a:lnTo>
                  <a:lnTo>
                    <a:pt x="740" y="841"/>
                  </a:lnTo>
                  <a:lnTo>
                    <a:pt x="740" y="843"/>
                  </a:lnTo>
                  <a:lnTo>
                    <a:pt x="738" y="843"/>
                  </a:lnTo>
                  <a:lnTo>
                    <a:pt x="729" y="843"/>
                  </a:lnTo>
                  <a:lnTo>
                    <a:pt x="723" y="842"/>
                  </a:lnTo>
                  <a:lnTo>
                    <a:pt x="722" y="840"/>
                  </a:lnTo>
                  <a:lnTo>
                    <a:pt x="722" y="838"/>
                  </a:lnTo>
                  <a:lnTo>
                    <a:pt x="723" y="836"/>
                  </a:lnTo>
                  <a:lnTo>
                    <a:pt x="723" y="835"/>
                  </a:lnTo>
                  <a:lnTo>
                    <a:pt x="722" y="834"/>
                  </a:lnTo>
                  <a:lnTo>
                    <a:pt x="721" y="833"/>
                  </a:lnTo>
                  <a:lnTo>
                    <a:pt x="717" y="832"/>
                  </a:lnTo>
                  <a:lnTo>
                    <a:pt x="709" y="833"/>
                  </a:lnTo>
                  <a:lnTo>
                    <a:pt x="695" y="831"/>
                  </a:lnTo>
                  <a:lnTo>
                    <a:pt x="692" y="831"/>
                  </a:lnTo>
                  <a:lnTo>
                    <a:pt x="691" y="829"/>
                  </a:lnTo>
                  <a:lnTo>
                    <a:pt x="689" y="828"/>
                  </a:lnTo>
                  <a:lnTo>
                    <a:pt x="688" y="826"/>
                  </a:lnTo>
                  <a:lnTo>
                    <a:pt x="689" y="824"/>
                  </a:lnTo>
                  <a:lnTo>
                    <a:pt x="687" y="821"/>
                  </a:lnTo>
                  <a:lnTo>
                    <a:pt x="683" y="821"/>
                  </a:lnTo>
                  <a:lnTo>
                    <a:pt x="679" y="821"/>
                  </a:lnTo>
                  <a:lnTo>
                    <a:pt x="675" y="823"/>
                  </a:lnTo>
                  <a:lnTo>
                    <a:pt x="674" y="824"/>
                  </a:lnTo>
                  <a:lnTo>
                    <a:pt x="660" y="836"/>
                  </a:lnTo>
                  <a:lnTo>
                    <a:pt x="652" y="840"/>
                  </a:lnTo>
                  <a:lnTo>
                    <a:pt x="648" y="842"/>
                  </a:lnTo>
                  <a:lnTo>
                    <a:pt x="643" y="850"/>
                  </a:lnTo>
                  <a:lnTo>
                    <a:pt x="641" y="850"/>
                  </a:lnTo>
                  <a:lnTo>
                    <a:pt x="638" y="849"/>
                  </a:lnTo>
                  <a:lnTo>
                    <a:pt x="637" y="849"/>
                  </a:lnTo>
                  <a:lnTo>
                    <a:pt x="634" y="849"/>
                  </a:lnTo>
                  <a:lnTo>
                    <a:pt x="629" y="851"/>
                  </a:lnTo>
                  <a:lnTo>
                    <a:pt x="623" y="855"/>
                  </a:lnTo>
                  <a:lnTo>
                    <a:pt x="622" y="858"/>
                  </a:lnTo>
                  <a:lnTo>
                    <a:pt x="621" y="858"/>
                  </a:lnTo>
                  <a:lnTo>
                    <a:pt x="620" y="859"/>
                  </a:lnTo>
                  <a:lnTo>
                    <a:pt x="620" y="860"/>
                  </a:lnTo>
                  <a:lnTo>
                    <a:pt x="618" y="861"/>
                  </a:lnTo>
                  <a:lnTo>
                    <a:pt x="618" y="862"/>
                  </a:lnTo>
                  <a:lnTo>
                    <a:pt x="617" y="865"/>
                  </a:lnTo>
                  <a:lnTo>
                    <a:pt x="615" y="866"/>
                  </a:lnTo>
                  <a:lnTo>
                    <a:pt x="613" y="867"/>
                  </a:lnTo>
                  <a:lnTo>
                    <a:pt x="612" y="869"/>
                  </a:lnTo>
                  <a:lnTo>
                    <a:pt x="612" y="870"/>
                  </a:lnTo>
                  <a:lnTo>
                    <a:pt x="611" y="873"/>
                  </a:lnTo>
                  <a:lnTo>
                    <a:pt x="610" y="876"/>
                  </a:lnTo>
                  <a:lnTo>
                    <a:pt x="610" y="877"/>
                  </a:lnTo>
                  <a:lnTo>
                    <a:pt x="609" y="879"/>
                  </a:lnTo>
                  <a:lnTo>
                    <a:pt x="609" y="882"/>
                  </a:lnTo>
                  <a:lnTo>
                    <a:pt x="608" y="884"/>
                  </a:lnTo>
                  <a:lnTo>
                    <a:pt x="608" y="885"/>
                  </a:lnTo>
                  <a:lnTo>
                    <a:pt x="609" y="886"/>
                  </a:lnTo>
                  <a:lnTo>
                    <a:pt x="609" y="887"/>
                  </a:lnTo>
                  <a:lnTo>
                    <a:pt x="609" y="894"/>
                  </a:lnTo>
                  <a:lnTo>
                    <a:pt x="608" y="900"/>
                  </a:lnTo>
                  <a:lnTo>
                    <a:pt x="608" y="903"/>
                  </a:lnTo>
                  <a:lnTo>
                    <a:pt x="608" y="907"/>
                  </a:lnTo>
                  <a:lnTo>
                    <a:pt x="608" y="910"/>
                  </a:lnTo>
                  <a:lnTo>
                    <a:pt x="608" y="916"/>
                  </a:lnTo>
                  <a:lnTo>
                    <a:pt x="609" y="920"/>
                  </a:lnTo>
                  <a:lnTo>
                    <a:pt x="609" y="924"/>
                  </a:lnTo>
                  <a:lnTo>
                    <a:pt x="610" y="925"/>
                  </a:lnTo>
                  <a:lnTo>
                    <a:pt x="611" y="926"/>
                  </a:lnTo>
                  <a:lnTo>
                    <a:pt x="613" y="926"/>
                  </a:lnTo>
                  <a:lnTo>
                    <a:pt x="615" y="927"/>
                  </a:lnTo>
                  <a:lnTo>
                    <a:pt x="615" y="928"/>
                  </a:lnTo>
                  <a:lnTo>
                    <a:pt x="615" y="929"/>
                  </a:lnTo>
                  <a:lnTo>
                    <a:pt x="617" y="930"/>
                  </a:lnTo>
                  <a:lnTo>
                    <a:pt x="617" y="932"/>
                  </a:lnTo>
                  <a:lnTo>
                    <a:pt x="618" y="934"/>
                  </a:lnTo>
                  <a:lnTo>
                    <a:pt x="619" y="936"/>
                  </a:lnTo>
                  <a:lnTo>
                    <a:pt x="615" y="936"/>
                  </a:lnTo>
                  <a:lnTo>
                    <a:pt x="613" y="936"/>
                  </a:lnTo>
                  <a:lnTo>
                    <a:pt x="611" y="936"/>
                  </a:lnTo>
                  <a:lnTo>
                    <a:pt x="610" y="936"/>
                  </a:lnTo>
                  <a:lnTo>
                    <a:pt x="609" y="935"/>
                  </a:lnTo>
                  <a:lnTo>
                    <a:pt x="608" y="934"/>
                  </a:lnTo>
                  <a:lnTo>
                    <a:pt x="608" y="933"/>
                  </a:lnTo>
                  <a:lnTo>
                    <a:pt x="606" y="933"/>
                  </a:lnTo>
                  <a:lnTo>
                    <a:pt x="604" y="933"/>
                  </a:lnTo>
                  <a:lnTo>
                    <a:pt x="604" y="932"/>
                  </a:lnTo>
                  <a:lnTo>
                    <a:pt x="602" y="933"/>
                  </a:lnTo>
                  <a:lnTo>
                    <a:pt x="600" y="932"/>
                  </a:lnTo>
                  <a:lnTo>
                    <a:pt x="597" y="934"/>
                  </a:lnTo>
                  <a:lnTo>
                    <a:pt x="596" y="934"/>
                  </a:lnTo>
                  <a:lnTo>
                    <a:pt x="595" y="934"/>
                  </a:lnTo>
                  <a:lnTo>
                    <a:pt x="594" y="934"/>
                  </a:lnTo>
                  <a:lnTo>
                    <a:pt x="593" y="935"/>
                  </a:lnTo>
                  <a:lnTo>
                    <a:pt x="591" y="937"/>
                  </a:lnTo>
                  <a:lnTo>
                    <a:pt x="589" y="938"/>
                  </a:lnTo>
                  <a:lnTo>
                    <a:pt x="587" y="938"/>
                  </a:lnTo>
                  <a:lnTo>
                    <a:pt x="585" y="937"/>
                  </a:lnTo>
                  <a:lnTo>
                    <a:pt x="583" y="937"/>
                  </a:lnTo>
                  <a:lnTo>
                    <a:pt x="582" y="938"/>
                  </a:lnTo>
                  <a:lnTo>
                    <a:pt x="579" y="941"/>
                  </a:lnTo>
                  <a:lnTo>
                    <a:pt x="578" y="942"/>
                  </a:lnTo>
                  <a:lnTo>
                    <a:pt x="579" y="944"/>
                  </a:lnTo>
                  <a:lnTo>
                    <a:pt x="579" y="945"/>
                  </a:lnTo>
                  <a:lnTo>
                    <a:pt x="578" y="945"/>
                  </a:lnTo>
                  <a:lnTo>
                    <a:pt x="576" y="945"/>
                  </a:lnTo>
                  <a:lnTo>
                    <a:pt x="572" y="944"/>
                  </a:lnTo>
                  <a:lnTo>
                    <a:pt x="571" y="944"/>
                  </a:lnTo>
                  <a:lnTo>
                    <a:pt x="570" y="944"/>
                  </a:lnTo>
                  <a:lnTo>
                    <a:pt x="570" y="946"/>
                  </a:lnTo>
                  <a:lnTo>
                    <a:pt x="569" y="946"/>
                  </a:lnTo>
                  <a:lnTo>
                    <a:pt x="568" y="946"/>
                  </a:lnTo>
                  <a:lnTo>
                    <a:pt x="567" y="945"/>
                  </a:lnTo>
                  <a:lnTo>
                    <a:pt x="565" y="945"/>
                  </a:lnTo>
                  <a:lnTo>
                    <a:pt x="563" y="944"/>
                  </a:lnTo>
                  <a:lnTo>
                    <a:pt x="562" y="943"/>
                  </a:lnTo>
                  <a:lnTo>
                    <a:pt x="562" y="941"/>
                  </a:lnTo>
                  <a:lnTo>
                    <a:pt x="561" y="941"/>
                  </a:lnTo>
                  <a:lnTo>
                    <a:pt x="559" y="941"/>
                  </a:lnTo>
                  <a:lnTo>
                    <a:pt x="554" y="938"/>
                  </a:lnTo>
                  <a:lnTo>
                    <a:pt x="553" y="937"/>
                  </a:lnTo>
                  <a:lnTo>
                    <a:pt x="551" y="936"/>
                  </a:lnTo>
                  <a:lnTo>
                    <a:pt x="549" y="936"/>
                  </a:lnTo>
                  <a:lnTo>
                    <a:pt x="544" y="938"/>
                  </a:lnTo>
                  <a:lnTo>
                    <a:pt x="541" y="937"/>
                  </a:lnTo>
                  <a:lnTo>
                    <a:pt x="540" y="938"/>
                  </a:lnTo>
                  <a:lnTo>
                    <a:pt x="539" y="940"/>
                  </a:lnTo>
                  <a:lnTo>
                    <a:pt x="539" y="941"/>
                  </a:lnTo>
                  <a:lnTo>
                    <a:pt x="536" y="942"/>
                  </a:lnTo>
                  <a:lnTo>
                    <a:pt x="535" y="943"/>
                  </a:lnTo>
                  <a:lnTo>
                    <a:pt x="534" y="944"/>
                  </a:lnTo>
                  <a:lnTo>
                    <a:pt x="533" y="944"/>
                  </a:lnTo>
                  <a:lnTo>
                    <a:pt x="532" y="944"/>
                  </a:lnTo>
                  <a:lnTo>
                    <a:pt x="531" y="944"/>
                  </a:lnTo>
                  <a:lnTo>
                    <a:pt x="530" y="944"/>
                  </a:lnTo>
                  <a:lnTo>
                    <a:pt x="528" y="943"/>
                  </a:lnTo>
                  <a:lnTo>
                    <a:pt x="527" y="941"/>
                  </a:lnTo>
                  <a:lnTo>
                    <a:pt x="526" y="937"/>
                  </a:lnTo>
                  <a:lnTo>
                    <a:pt x="525" y="935"/>
                  </a:lnTo>
                  <a:lnTo>
                    <a:pt x="524" y="935"/>
                  </a:lnTo>
                  <a:lnTo>
                    <a:pt x="523" y="935"/>
                  </a:lnTo>
                  <a:lnTo>
                    <a:pt x="520" y="934"/>
                  </a:lnTo>
                  <a:lnTo>
                    <a:pt x="517" y="932"/>
                  </a:lnTo>
                  <a:lnTo>
                    <a:pt x="515" y="930"/>
                  </a:lnTo>
                  <a:lnTo>
                    <a:pt x="510" y="930"/>
                  </a:lnTo>
                  <a:lnTo>
                    <a:pt x="509" y="929"/>
                  </a:lnTo>
                  <a:lnTo>
                    <a:pt x="509" y="928"/>
                  </a:lnTo>
                  <a:lnTo>
                    <a:pt x="509" y="926"/>
                  </a:lnTo>
                  <a:lnTo>
                    <a:pt x="510" y="924"/>
                  </a:lnTo>
                  <a:lnTo>
                    <a:pt x="511" y="923"/>
                  </a:lnTo>
                  <a:lnTo>
                    <a:pt x="513" y="923"/>
                  </a:lnTo>
                  <a:lnTo>
                    <a:pt x="513" y="921"/>
                  </a:lnTo>
                  <a:lnTo>
                    <a:pt x="510" y="920"/>
                  </a:lnTo>
                  <a:lnTo>
                    <a:pt x="509" y="920"/>
                  </a:lnTo>
                  <a:lnTo>
                    <a:pt x="510" y="918"/>
                  </a:lnTo>
                  <a:lnTo>
                    <a:pt x="501" y="917"/>
                  </a:lnTo>
                  <a:lnTo>
                    <a:pt x="500" y="917"/>
                  </a:lnTo>
                  <a:lnTo>
                    <a:pt x="497" y="913"/>
                  </a:lnTo>
                  <a:lnTo>
                    <a:pt x="496" y="913"/>
                  </a:lnTo>
                  <a:lnTo>
                    <a:pt x="493" y="915"/>
                  </a:lnTo>
                  <a:lnTo>
                    <a:pt x="491" y="915"/>
                  </a:lnTo>
                  <a:lnTo>
                    <a:pt x="490" y="919"/>
                  </a:lnTo>
                  <a:lnTo>
                    <a:pt x="488" y="919"/>
                  </a:lnTo>
                  <a:lnTo>
                    <a:pt x="487" y="918"/>
                  </a:lnTo>
                  <a:lnTo>
                    <a:pt x="485" y="915"/>
                  </a:lnTo>
                  <a:lnTo>
                    <a:pt x="484" y="912"/>
                  </a:lnTo>
                  <a:lnTo>
                    <a:pt x="483" y="910"/>
                  </a:lnTo>
                  <a:lnTo>
                    <a:pt x="482" y="910"/>
                  </a:lnTo>
                  <a:lnTo>
                    <a:pt x="481" y="909"/>
                  </a:lnTo>
                  <a:lnTo>
                    <a:pt x="482" y="908"/>
                  </a:lnTo>
                  <a:lnTo>
                    <a:pt x="480" y="908"/>
                  </a:lnTo>
                  <a:lnTo>
                    <a:pt x="471" y="908"/>
                  </a:lnTo>
                  <a:lnTo>
                    <a:pt x="468" y="908"/>
                  </a:lnTo>
                  <a:lnTo>
                    <a:pt x="467" y="908"/>
                  </a:lnTo>
                  <a:lnTo>
                    <a:pt x="466" y="907"/>
                  </a:lnTo>
                  <a:lnTo>
                    <a:pt x="465" y="905"/>
                  </a:lnTo>
                  <a:lnTo>
                    <a:pt x="465" y="904"/>
                  </a:lnTo>
                  <a:lnTo>
                    <a:pt x="464" y="903"/>
                  </a:lnTo>
                  <a:lnTo>
                    <a:pt x="463" y="901"/>
                  </a:lnTo>
                  <a:lnTo>
                    <a:pt x="462" y="901"/>
                  </a:lnTo>
                  <a:lnTo>
                    <a:pt x="455" y="901"/>
                  </a:lnTo>
                  <a:lnTo>
                    <a:pt x="455" y="900"/>
                  </a:lnTo>
                  <a:lnTo>
                    <a:pt x="453" y="899"/>
                  </a:lnTo>
                  <a:lnTo>
                    <a:pt x="451" y="899"/>
                  </a:lnTo>
                  <a:lnTo>
                    <a:pt x="451" y="900"/>
                  </a:lnTo>
                  <a:lnTo>
                    <a:pt x="450" y="900"/>
                  </a:lnTo>
                  <a:lnTo>
                    <a:pt x="449" y="900"/>
                  </a:lnTo>
                  <a:lnTo>
                    <a:pt x="448" y="899"/>
                  </a:lnTo>
                  <a:lnTo>
                    <a:pt x="446" y="898"/>
                  </a:lnTo>
                  <a:lnTo>
                    <a:pt x="442" y="895"/>
                  </a:lnTo>
                  <a:lnTo>
                    <a:pt x="441" y="895"/>
                  </a:lnTo>
                  <a:lnTo>
                    <a:pt x="439" y="895"/>
                  </a:lnTo>
                  <a:lnTo>
                    <a:pt x="438" y="895"/>
                  </a:lnTo>
                  <a:lnTo>
                    <a:pt x="436" y="894"/>
                  </a:lnTo>
                  <a:lnTo>
                    <a:pt x="435" y="894"/>
                  </a:lnTo>
                  <a:lnTo>
                    <a:pt x="432" y="894"/>
                  </a:lnTo>
                  <a:lnTo>
                    <a:pt x="431" y="894"/>
                  </a:lnTo>
                  <a:lnTo>
                    <a:pt x="430" y="896"/>
                  </a:lnTo>
                  <a:lnTo>
                    <a:pt x="430" y="899"/>
                  </a:lnTo>
                  <a:lnTo>
                    <a:pt x="429" y="901"/>
                  </a:lnTo>
                  <a:lnTo>
                    <a:pt x="430" y="902"/>
                  </a:lnTo>
                  <a:lnTo>
                    <a:pt x="430" y="903"/>
                  </a:lnTo>
                  <a:lnTo>
                    <a:pt x="429" y="903"/>
                  </a:lnTo>
                  <a:lnTo>
                    <a:pt x="429" y="904"/>
                  </a:lnTo>
                  <a:lnTo>
                    <a:pt x="430" y="904"/>
                  </a:lnTo>
                  <a:lnTo>
                    <a:pt x="431" y="905"/>
                  </a:lnTo>
                  <a:lnTo>
                    <a:pt x="431" y="908"/>
                  </a:lnTo>
                  <a:lnTo>
                    <a:pt x="431" y="909"/>
                  </a:lnTo>
                  <a:lnTo>
                    <a:pt x="431" y="910"/>
                  </a:lnTo>
                  <a:lnTo>
                    <a:pt x="430" y="910"/>
                  </a:lnTo>
                  <a:lnTo>
                    <a:pt x="427" y="910"/>
                  </a:lnTo>
                  <a:lnTo>
                    <a:pt x="418" y="910"/>
                  </a:lnTo>
                  <a:lnTo>
                    <a:pt x="416" y="910"/>
                  </a:lnTo>
                  <a:lnTo>
                    <a:pt x="414" y="910"/>
                  </a:lnTo>
                  <a:lnTo>
                    <a:pt x="412" y="910"/>
                  </a:lnTo>
                  <a:lnTo>
                    <a:pt x="411" y="910"/>
                  </a:lnTo>
                  <a:lnTo>
                    <a:pt x="411" y="909"/>
                  </a:lnTo>
                  <a:lnTo>
                    <a:pt x="408" y="907"/>
                  </a:lnTo>
                  <a:lnTo>
                    <a:pt x="407" y="908"/>
                  </a:lnTo>
                  <a:lnTo>
                    <a:pt x="405" y="909"/>
                  </a:lnTo>
                  <a:lnTo>
                    <a:pt x="404" y="912"/>
                  </a:lnTo>
                  <a:lnTo>
                    <a:pt x="403" y="912"/>
                  </a:lnTo>
                  <a:lnTo>
                    <a:pt x="401" y="910"/>
                  </a:lnTo>
                  <a:lnTo>
                    <a:pt x="399" y="908"/>
                  </a:lnTo>
                  <a:lnTo>
                    <a:pt x="398" y="907"/>
                  </a:lnTo>
                  <a:lnTo>
                    <a:pt x="395" y="905"/>
                  </a:lnTo>
                  <a:lnTo>
                    <a:pt x="393" y="907"/>
                  </a:lnTo>
                  <a:lnTo>
                    <a:pt x="392" y="907"/>
                  </a:lnTo>
                  <a:lnTo>
                    <a:pt x="387" y="908"/>
                  </a:lnTo>
                  <a:lnTo>
                    <a:pt x="381" y="910"/>
                  </a:lnTo>
                  <a:lnTo>
                    <a:pt x="379" y="910"/>
                  </a:lnTo>
                  <a:lnTo>
                    <a:pt x="376" y="909"/>
                  </a:lnTo>
                  <a:lnTo>
                    <a:pt x="376" y="908"/>
                  </a:lnTo>
                  <a:lnTo>
                    <a:pt x="375" y="908"/>
                  </a:lnTo>
                  <a:lnTo>
                    <a:pt x="373" y="908"/>
                  </a:lnTo>
                  <a:lnTo>
                    <a:pt x="373" y="907"/>
                  </a:lnTo>
                  <a:lnTo>
                    <a:pt x="372" y="907"/>
                  </a:lnTo>
                  <a:lnTo>
                    <a:pt x="372" y="905"/>
                  </a:lnTo>
                  <a:lnTo>
                    <a:pt x="371" y="904"/>
                  </a:lnTo>
                  <a:lnTo>
                    <a:pt x="370" y="902"/>
                  </a:lnTo>
                  <a:lnTo>
                    <a:pt x="370" y="901"/>
                  </a:lnTo>
                  <a:lnTo>
                    <a:pt x="370" y="899"/>
                  </a:lnTo>
                  <a:lnTo>
                    <a:pt x="369" y="900"/>
                  </a:lnTo>
                  <a:lnTo>
                    <a:pt x="367" y="900"/>
                  </a:lnTo>
                  <a:lnTo>
                    <a:pt x="364" y="900"/>
                  </a:lnTo>
                  <a:lnTo>
                    <a:pt x="363" y="898"/>
                  </a:lnTo>
                  <a:lnTo>
                    <a:pt x="359" y="895"/>
                  </a:lnTo>
                  <a:lnTo>
                    <a:pt x="358" y="894"/>
                  </a:lnTo>
                  <a:lnTo>
                    <a:pt x="358" y="895"/>
                  </a:lnTo>
                  <a:lnTo>
                    <a:pt x="356" y="896"/>
                  </a:lnTo>
                  <a:lnTo>
                    <a:pt x="355" y="895"/>
                  </a:lnTo>
                  <a:lnTo>
                    <a:pt x="352" y="899"/>
                  </a:lnTo>
                  <a:lnTo>
                    <a:pt x="351" y="900"/>
                  </a:lnTo>
                  <a:lnTo>
                    <a:pt x="349" y="900"/>
                  </a:lnTo>
                  <a:lnTo>
                    <a:pt x="344" y="898"/>
                  </a:lnTo>
                  <a:lnTo>
                    <a:pt x="342" y="898"/>
                  </a:lnTo>
                  <a:lnTo>
                    <a:pt x="342" y="900"/>
                  </a:lnTo>
                  <a:lnTo>
                    <a:pt x="342" y="901"/>
                  </a:lnTo>
                  <a:lnTo>
                    <a:pt x="341" y="901"/>
                  </a:lnTo>
                  <a:lnTo>
                    <a:pt x="340" y="901"/>
                  </a:lnTo>
                  <a:lnTo>
                    <a:pt x="338" y="901"/>
                  </a:lnTo>
                  <a:lnTo>
                    <a:pt x="338" y="900"/>
                  </a:lnTo>
                  <a:lnTo>
                    <a:pt x="338" y="899"/>
                  </a:lnTo>
                  <a:lnTo>
                    <a:pt x="337" y="899"/>
                  </a:lnTo>
                  <a:lnTo>
                    <a:pt x="336" y="899"/>
                  </a:lnTo>
                  <a:lnTo>
                    <a:pt x="336" y="898"/>
                  </a:lnTo>
                  <a:lnTo>
                    <a:pt x="334" y="893"/>
                  </a:lnTo>
                  <a:lnTo>
                    <a:pt x="333" y="892"/>
                  </a:lnTo>
                  <a:lnTo>
                    <a:pt x="329" y="891"/>
                  </a:lnTo>
                  <a:lnTo>
                    <a:pt x="328" y="891"/>
                  </a:lnTo>
                  <a:lnTo>
                    <a:pt x="327" y="891"/>
                  </a:lnTo>
                  <a:lnTo>
                    <a:pt x="327" y="890"/>
                  </a:lnTo>
                  <a:lnTo>
                    <a:pt x="326" y="888"/>
                  </a:lnTo>
                  <a:lnTo>
                    <a:pt x="327" y="888"/>
                  </a:lnTo>
                  <a:lnTo>
                    <a:pt x="327" y="887"/>
                  </a:lnTo>
                  <a:lnTo>
                    <a:pt x="326" y="886"/>
                  </a:lnTo>
                  <a:lnTo>
                    <a:pt x="325" y="884"/>
                  </a:lnTo>
                  <a:lnTo>
                    <a:pt x="324" y="883"/>
                  </a:lnTo>
                  <a:lnTo>
                    <a:pt x="318" y="884"/>
                  </a:lnTo>
                  <a:lnTo>
                    <a:pt x="311" y="884"/>
                  </a:lnTo>
                  <a:lnTo>
                    <a:pt x="309" y="883"/>
                  </a:lnTo>
                  <a:lnTo>
                    <a:pt x="307" y="880"/>
                  </a:lnTo>
                  <a:lnTo>
                    <a:pt x="306" y="879"/>
                  </a:lnTo>
                  <a:lnTo>
                    <a:pt x="304" y="879"/>
                  </a:lnTo>
                  <a:lnTo>
                    <a:pt x="301" y="879"/>
                  </a:lnTo>
                  <a:lnTo>
                    <a:pt x="301" y="878"/>
                  </a:lnTo>
                  <a:lnTo>
                    <a:pt x="300" y="877"/>
                  </a:lnTo>
                  <a:lnTo>
                    <a:pt x="299" y="877"/>
                  </a:lnTo>
                  <a:lnTo>
                    <a:pt x="297" y="877"/>
                  </a:lnTo>
                  <a:lnTo>
                    <a:pt x="294" y="876"/>
                  </a:lnTo>
                  <a:lnTo>
                    <a:pt x="291" y="874"/>
                  </a:lnTo>
                  <a:lnTo>
                    <a:pt x="287" y="874"/>
                  </a:lnTo>
                  <a:lnTo>
                    <a:pt x="285" y="873"/>
                  </a:lnTo>
                  <a:lnTo>
                    <a:pt x="284" y="871"/>
                  </a:lnTo>
                  <a:lnTo>
                    <a:pt x="284" y="870"/>
                  </a:lnTo>
                  <a:lnTo>
                    <a:pt x="284" y="868"/>
                  </a:lnTo>
                  <a:lnTo>
                    <a:pt x="286" y="867"/>
                  </a:lnTo>
                  <a:lnTo>
                    <a:pt x="284" y="867"/>
                  </a:lnTo>
                  <a:lnTo>
                    <a:pt x="283" y="867"/>
                  </a:lnTo>
                  <a:lnTo>
                    <a:pt x="282" y="869"/>
                  </a:lnTo>
                  <a:lnTo>
                    <a:pt x="281" y="870"/>
                  </a:lnTo>
                  <a:lnTo>
                    <a:pt x="281" y="874"/>
                  </a:lnTo>
                  <a:lnTo>
                    <a:pt x="281" y="875"/>
                  </a:lnTo>
                  <a:lnTo>
                    <a:pt x="278" y="875"/>
                  </a:lnTo>
                  <a:lnTo>
                    <a:pt x="277" y="875"/>
                  </a:lnTo>
                  <a:lnTo>
                    <a:pt x="275" y="875"/>
                  </a:lnTo>
                  <a:lnTo>
                    <a:pt x="274" y="874"/>
                  </a:lnTo>
                  <a:lnTo>
                    <a:pt x="272" y="873"/>
                  </a:lnTo>
                  <a:lnTo>
                    <a:pt x="272" y="870"/>
                  </a:lnTo>
                  <a:lnTo>
                    <a:pt x="272" y="869"/>
                  </a:lnTo>
                  <a:lnTo>
                    <a:pt x="275" y="866"/>
                  </a:lnTo>
                  <a:lnTo>
                    <a:pt x="276" y="865"/>
                  </a:lnTo>
                  <a:lnTo>
                    <a:pt x="277" y="861"/>
                  </a:lnTo>
                  <a:lnTo>
                    <a:pt x="277" y="857"/>
                  </a:lnTo>
                  <a:lnTo>
                    <a:pt x="277" y="853"/>
                  </a:lnTo>
                  <a:lnTo>
                    <a:pt x="275" y="851"/>
                  </a:lnTo>
                  <a:lnTo>
                    <a:pt x="274" y="851"/>
                  </a:lnTo>
                  <a:lnTo>
                    <a:pt x="273" y="851"/>
                  </a:lnTo>
                  <a:lnTo>
                    <a:pt x="269" y="850"/>
                  </a:lnTo>
                  <a:lnTo>
                    <a:pt x="267" y="849"/>
                  </a:lnTo>
                  <a:lnTo>
                    <a:pt x="266" y="849"/>
                  </a:lnTo>
                  <a:lnTo>
                    <a:pt x="265" y="850"/>
                  </a:lnTo>
                  <a:lnTo>
                    <a:pt x="264" y="852"/>
                  </a:lnTo>
                  <a:lnTo>
                    <a:pt x="263" y="853"/>
                  </a:lnTo>
                  <a:lnTo>
                    <a:pt x="261" y="853"/>
                  </a:lnTo>
                  <a:lnTo>
                    <a:pt x="260" y="852"/>
                  </a:lnTo>
                  <a:lnTo>
                    <a:pt x="259" y="850"/>
                  </a:lnTo>
                  <a:lnTo>
                    <a:pt x="259" y="849"/>
                  </a:lnTo>
                  <a:lnTo>
                    <a:pt x="259" y="848"/>
                  </a:lnTo>
                  <a:lnTo>
                    <a:pt x="257" y="848"/>
                  </a:lnTo>
                  <a:lnTo>
                    <a:pt x="257" y="846"/>
                  </a:lnTo>
                  <a:lnTo>
                    <a:pt x="255" y="848"/>
                  </a:lnTo>
                  <a:lnTo>
                    <a:pt x="254" y="848"/>
                  </a:lnTo>
                  <a:lnTo>
                    <a:pt x="252" y="849"/>
                  </a:lnTo>
                  <a:lnTo>
                    <a:pt x="251" y="848"/>
                  </a:lnTo>
                  <a:lnTo>
                    <a:pt x="251" y="845"/>
                  </a:lnTo>
                  <a:lnTo>
                    <a:pt x="250" y="844"/>
                  </a:lnTo>
                  <a:lnTo>
                    <a:pt x="248" y="843"/>
                  </a:lnTo>
                  <a:lnTo>
                    <a:pt x="248" y="842"/>
                  </a:lnTo>
                  <a:lnTo>
                    <a:pt x="248" y="840"/>
                  </a:lnTo>
                  <a:lnTo>
                    <a:pt x="248" y="838"/>
                  </a:lnTo>
                  <a:lnTo>
                    <a:pt x="249" y="838"/>
                  </a:lnTo>
                  <a:lnTo>
                    <a:pt x="250" y="840"/>
                  </a:lnTo>
                  <a:lnTo>
                    <a:pt x="250" y="838"/>
                  </a:lnTo>
                  <a:lnTo>
                    <a:pt x="251" y="838"/>
                  </a:lnTo>
                  <a:lnTo>
                    <a:pt x="258" y="837"/>
                  </a:lnTo>
                  <a:lnTo>
                    <a:pt x="260" y="835"/>
                  </a:lnTo>
                  <a:lnTo>
                    <a:pt x="261" y="834"/>
                  </a:lnTo>
                  <a:lnTo>
                    <a:pt x="263" y="833"/>
                  </a:lnTo>
                  <a:lnTo>
                    <a:pt x="264" y="832"/>
                  </a:lnTo>
                  <a:lnTo>
                    <a:pt x="265" y="828"/>
                  </a:lnTo>
                  <a:lnTo>
                    <a:pt x="266" y="827"/>
                  </a:lnTo>
                  <a:lnTo>
                    <a:pt x="269" y="823"/>
                  </a:lnTo>
                  <a:lnTo>
                    <a:pt x="269" y="821"/>
                  </a:lnTo>
                  <a:lnTo>
                    <a:pt x="272" y="819"/>
                  </a:lnTo>
                  <a:lnTo>
                    <a:pt x="273" y="816"/>
                  </a:lnTo>
                  <a:lnTo>
                    <a:pt x="274" y="810"/>
                  </a:lnTo>
                  <a:lnTo>
                    <a:pt x="277" y="793"/>
                  </a:lnTo>
                  <a:lnTo>
                    <a:pt x="280" y="786"/>
                  </a:lnTo>
                  <a:lnTo>
                    <a:pt x="282" y="774"/>
                  </a:lnTo>
                  <a:lnTo>
                    <a:pt x="286" y="744"/>
                  </a:lnTo>
                  <a:lnTo>
                    <a:pt x="289" y="729"/>
                  </a:lnTo>
                  <a:lnTo>
                    <a:pt x="289" y="723"/>
                  </a:lnTo>
                  <a:lnTo>
                    <a:pt x="289" y="721"/>
                  </a:lnTo>
                  <a:lnTo>
                    <a:pt x="289" y="718"/>
                  </a:lnTo>
                  <a:lnTo>
                    <a:pt x="289" y="717"/>
                  </a:lnTo>
                  <a:lnTo>
                    <a:pt x="291" y="715"/>
                  </a:lnTo>
                  <a:lnTo>
                    <a:pt x="291" y="714"/>
                  </a:lnTo>
                  <a:lnTo>
                    <a:pt x="291" y="712"/>
                  </a:lnTo>
                  <a:lnTo>
                    <a:pt x="292" y="708"/>
                  </a:lnTo>
                  <a:lnTo>
                    <a:pt x="293" y="706"/>
                  </a:lnTo>
                  <a:lnTo>
                    <a:pt x="295" y="706"/>
                  </a:lnTo>
                  <a:lnTo>
                    <a:pt x="300" y="707"/>
                  </a:lnTo>
                  <a:lnTo>
                    <a:pt x="302" y="707"/>
                  </a:lnTo>
                  <a:lnTo>
                    <a:pt x="304" y="706"/>
                  </a:lnTo>
                  <a:lnTo>
                    <a:pt x="304" y="703"/>
                  </a:lnTo>
                  <a:lnTo>
                    <a:pt x="302" y="702"/>
                  </a:lnTo>
                  <a:lnTo>
                    <a:pt x="303" y="702"/>
                  </a:lnTo>
                  <a:lnTo>
                    <a:pt x="302" y="700"/>
                  </a:lnTo>
                  <a:lnTo>
                    <a:pt x="297" y="695"/>
                  </a:lnTo>
                  <a:lnTo>
                    <a:pt x="297" y="694"/>
                  </a:lnTo>
                  <a:lnTo>
                    <a:pt x="295" y="694"/>
                  </a:lnTo>
                  <a:lnTo>
                    <a:pt x="294" y="694"/>
                  </a:lnTo>
                  <a:lnTo>
                    <a:pt x="294" y="695"/>
                  </a:lnTo>
                  <a:lnTo>
                    <a:pt x="293" y="696"/>
                  </a:lnTo>
                  <a:lnTo>
                    <a:pt x="290" y="701"/>
                  </a:lnTo>
                  <a:lnTo>
                    <a:pt x="290" y="706"/>
                  </a:lnTo>
                  <a:lnTo>
                    <a:pt x="289" y="709"/>
                  </a:lnTo>
                  <a:lnTo>
                    <a:pt x="289" y="710"/>
                  </a:lnTo>
                  <a:lnTo>
                    <a:pt x="293" y="658"/>
                  </a:lnTo>
                  <a:lnTo>
                    <a:pt x="295" y="641"/>
                  </a:lnTo>
                  <a:lnTo>
                    <a:pt x="297" y="618"/>
                  </a:lnTo>
                  <a:lnTo>
                    <a:pt x="298" y="617"/>
                  </a:lnTo>
                  <a:lnTo>
                    <a:pt x="300" y="611"/>
                  </a:lnTo>
                  <a:lnTo>
                    <a:pt x="301" y="610"/>
                  </a:lnTo>
                  <a:lnTo>
                    <a:pt x="302" y="610"/>
                  </a:lnTo>
                  <a:lnTo>
                    <a:pt x="303" y="610"/>
                  </a:lnTo>
                  <a:lnTo>
                    <a:pt x="303" y="611"/>
                  </a:lnTo>
                  <a:lnTo>
                    <a:pt x="303" y="612"/>
                  </a:lnTo>
                  <a:lnTo>
                    <a:pt x="303" y="614"/>
                  </a:lnTo>
                  <a:lnTo>
                    <a:pt x="303" y="615"/>
                  </a:lnTo>
                  <a:lnTo>
                    <a:pt x="303" y="616"/>
                  </a:lnTo>
                  <a:lnTo>
                    <a:pt x="304" y="617"/>
                  </a:lnTo>
                  <a:lnTo>
                    <a:pt x="309" y="620"/>
                  </a:lnTo>
                  <a:lnTo>
                    <a:pt x="312" y="623"/>
                  </a:lnTo>
                  <a:lnTo>
                    <a:pt x="313" y="623"/>
                  </a:lnTo>
                  <a:lnTo>
                    <a:pt x="323" y="633"/>
                  </a:lnTo>
                  <a:lnTo>
                    <a:pt x="325" y="636"/>
                  </a:lnTo>
                  <a:lnTo>
                    <a:pt x="326" y="640"/>
                  </a:lnTo>
                  <a:lnTo>
                    <a:pt x="326" y="641"/>
                  </a:lnTo>
                  <a:lnTo>
                    <a:pt x="327" y="645"/>
                  </a:lnTo>
                  <a:lnTo>
                    <a:pt x="328" y="656"/>
                  </a:lnTo>
                  <a:lnTo>
                    <a:pt x="328" y="657"/>
                  </a:lnTo>
                  <a:lnTo>
                    <a:pt x="332" y="662"/>
                  </a:lnTo>
                  <a:lnTo>
                    <a:pt x="334" y="666"/>
                  </a:lnTo>
                  <a:lnTo>
                    <a:pt x="336" y="668"/>
                  </a:lnTo>
                  <a:lnTo>
                    <a:pt x="338" y="670"/>
                  </a:lnTo>
                  <a:lnTo>
                    <a:pt x="340" y="670"/>
                  </a:lnTo>
                  <a:lnTo>
                    <a:pt x="341" y="672"/>
                  </a:lnTo>
                  <a:lnTo>
                    <a:pt x="341" y="673"/>
                  </a:lnTo>
                  <a:lnTo>
                    <a:pt x="340" y="675"/>
                  </a:lnTo>
                  <a:lnTo>
                    <a:pt x="341" y="677"/>
                  </a:lnTo>
                  <a:lnTo>
                    <a:pt x="341" y="679"/>
                  </a:lnTo>
                  <a:lnTo>
                    <a:pt x="341" y="681"/>
                  </a:lnTo>
                  <a:lnTo>
                    <a:pt x="342" y="682"/>
                  </a:lnTo>
                  <a:lnTo>
                    <a:pt x="342" y="681"/>
                  </a:lnTo>
                  <a:lnTo>
                    <a:pt x="342" y="677"/>
                  </a:lnTo>
                  <a:lnTo>
                    <a:pt x="341" y="676"/>
                  </a:lnTo>
                  <a:lnTo>
                    <a:pt x="342" y="673"/>
                  </a:lnTo>
                  <a:lnTo>
                    <a:pt x="341" y="670"/>
                  </a:lnTo>
                  <a:lnTo>
                    <a:pt x="340" y="669"/>
                  </a:lnTo>
                  <a:lnTo>
                    <a:pt x="337" y="668"/>
                  </a:lnTo>
                  <a:lnTo>
                    <a:pt x="340" y="668"/>
                  </a:lnTo>
                  <a:lnTo>
                    <a:pt x="342" y="668"/>
                  </a:lnTo>
                  <a:lnTo>
                    <a:pt x="343" y="669"/>
                  </a:lnTo>
                  <a:lnTo>
                    <a:pt x="345" y="670"/>
                  </a:lnTo>
                  <a:lnTo>
                    <a:pt x="343" y="667"/>
                  </a:lnTo>
                  <a:lnTo>
                    <a:pt x="341" y="666"/>
                  </a:lnTo>
                  <a:lnTo>
                    <a:pt x="337" y="665"/>
                  </a:lnTo>
                  <a:lnTo>
                    <a:pt x="334" y="662"/>
                  </a:lnTo>
                  <a:lnTo>
                    <a:pt x="333" y="660"/>
                  </a:lnTo>
                  <a:lnTo>
                    <a:pt x="332" y="657"/>
                  </a:lnTo>
                  <a:lnTo>
                    <a:pt x="329" y="636"/>
                  </a:lnTo>
                  <a:lnTo>
                    <a:pt x="328" y="632"/>
                  </a:lnTo>
                  <a:lnTo>
                    <a:pt x="326" y="626"/>
                  </a:lnTo>
                  <a:lnTo>
                    <a:pt x="325" y="623"/>
                  </a:lnTo>
                  <a:lnTo>
                    <a:pt x="323" y="620"/>
                  </a:lnTo>
                  <a:lnTo>
                    <a:pt x="319" y="616"/>
                  </a:lnTo>
                  <a:lnTo>
                    <a:pt x="309" y="608"/>
                  </a:lnTo>
                  <a:lnTo>
                    <a:pt x="308" y="606"/>
                  </a:lnTo>
                  <a:lnTo>
                    <a:pt x="306" y="604"/>
                  </a:lnTo>
                  <a:lnTo>
                    <a:pt x="301" y="600"/>
                  </a:lnTo>
                  <a:lnTo>
                    <a:pt x="299" y="600"/>
                  </a:lnTo>
                  <a:lnTo>
                    <a:pt x="298" y="599"/>
                  </a:lnTo>
                  <a:lnTo>
                    <a:pt x="297" y="599"/>
                  </a:lnTo>
                  <a:lnTo>
                    <a:pt x="295" y="598"/>
                  </a:lnTo>
                  <a:lnTo>
                    <a:pt x="294" y="597"/>
                  </a:lnTo>
                  <a:lnTo>
                    <a:pt x="293" y="595"/>
                  </a:lnTo>
                  <a:lnTo>
                    <a:pt x="291" y="595"/>
                  </a:lnTo>
                  <a:lnTo>
                    <a:pt x="289" y="595"/>
                  </a:lnTo>
                  <a:lnTo>
                    <a:pt x="291" y="587"/>
                  </a:lnTo>
                  <a:lnTo>
                    <a:pt x="291" y="586"/>
                  </a:lnTo>
                  <a:lnTo>
                    <a:pt x="295" y="585"/>
                  </a:lnTo>
                  <a:lnTo>
                    <a:pt x="297" y="585"/>
                  </a:lnTo>
                  <a:lnTo>
                    <a:pt x="301" y="591"/>
                  </a:lnTo>
                  <a:lnTo>
                    <a:pt x="302" y="591"/>
                  </a:lnTo>
                  <a:lnTo>
                    <a:pt x="303" y="592"/>
                  </a:lnTo>
                  <a:lnTo>
                    <a:pt x="309" y="594"/>
                  </a:lnTo>
                  <a:lnTo>
                    <a:pt x="307" y="592"/>
                  </a:lnTo>
                  <a:lnTo>
                    <a:pt x="300" y="587"/>
                  </a:lnTo>
                  <a:lnTo>
                    <a:pt x="298" y="585"/>
                  </a:lnTo>
                  <a:lnTo>
                    <a:pt x="298" y="584"/>
                  </a:lnTo>
                  <a:lnTo>
                    <a:pt x="298" y="583"/>
                  </a:lnTo>
                  <a:lnTo>
                    <a:pt x="298" y="581"/>
                  </a:lnTo>
                  <a:lnTo>
                    <a:pt x="297" y="580"/>
                  </a:lnTo>
                  <a:lnTo>
                    <a:pt x="297" y="578"/>
                  </a:lnTo>
                  <a:lnTo>
                    <a:pt x="297" y="577"/>
                  </a:lnTo>
                  <a:lnTo>
                    <a:pt x="298" y="577"/>
                  </a:lnTo>
                  <a:lnTo>
                    <a:pt x="298" y="576"/>
                  </a:lnTo>
                  <a:lnTo>
                    <a:pt x="299" y="576"/>
                  </a:lnTo>
                  <a:lnTo>
                    <a:pt x="299" y="575"/>
                  </a:lnTo>
                  <a:lnTo>
                    <a:pt x="300" y="575"/>
                  </a:lnTo>
                  <a:lnTo>
                    <a:pt x="301" y="574"/>
                  </a:lnTo>
                  <a:lnTo>
                    <a:pt x="301" y="575"/>
                  </a:lnTo>
                  <a:lnTo>
                    <a:pt x="302" y="574"/>
                  </a:lnTo>
                  <a:lnTo>
                    <a:pt x="302" y="573"/>
                  </a:lnTo>
                  <a:lnTo>
                    <a:pt x="302" y="572"/>
                  </a:lnTo>
                  <a:lnTo>
                    <a:pt x="302" y="570"/>
                  </a:lnTo>
                  <a:lnTo>
                    <a:pt x="301" y="570"/>
                  </a:lnTo>
                  <a:lnTo>
                    <a:pt x="301" y="569"/>
                  </a:lnTo>
                  <a:lnTo>
                    <a:pt x="302" y="568"/>
                  </a:lnTo>
                  <a:lnTo>
                    <a:pt x="301" y="567"/>
                  </a:lnTo>
                  <a:lnTo>
                    <a:pt x="300" y="566"/>
                  </a:lnTo>
                  <a:lnTo>
                    <a:pt x="299" y="562"/>
                  </a:lnTo>
                  <a:lnTo>
                    <a:pt x="301" y="564"/>
                  </a:lnTo>
                  <a:lnTo>
                    <a:pt x="302" y="564"/>
                  </a:lnTo>
                  <a:lnTo>
                    <a:pt x="303" y="562"/>
                  </a:lnTo>
                  <a:lnTo>
                    <a:pt x="303" y="560"/>
                  </a:lnTo>
                  <a:lnTo>
                    <a:pt x="303" y="559"/>
                  </a:lnTo>
                  <a:lnTo>
                    <a:pt x="302" y="558"/>
                  </a:lnTo>
                  <a:lnTo>
                    <a:pt x="301" y="558"/>
                  </a:lnTo>
                  <a:lnTo>
                    <a:pt x="301" y="557"/>
                  </a:lnTo>
                  <a:lnTo>
                    <a:pt x="301" y="556"/>
                  </a:lnTo>
                  <a:lnTo>
                    <a:pt x="300" y="555"/>
                  </a:lnTo>
                  <a:lnTo>
                    <a:pt x="300" y="553"/>
                  </a:lnTo>
                  <a:lnTo>
                    <a:pt x="299" y="552"/>
                  </a:lnTo>
                  <a:lnTo>
                    <a:pt x="298" y="551"/>
                  </a:lnTo>
                  <a:lnTo>
                    <a:pt x="299" y="550"/>
                  </a:lnTo>
                  <a:lnTo>
                    <a:pt x="297" y="549"/>
                  </a:lnTo>
                  <a:lnTo>
                    <a:pt x="297" y="548"/>
                  </a:lnTo>
                  <a:lnTo>
                    <a:pt x="295" y="547"/>
                  </a:lnTo>
                  <a:lnTo>
                    <a:pt x="294" y="548"/>
                  </a:lnTo>
                  <a:lnTo>
                    <a:pt x="294" y="547"/>
                  </a:lnTo>
                  <a:lnTo>
                    <a:pt x="293" y="547"/>
                  </a:lnTo>
                  <a:lnTo>
                    <a:pt x="292" y="547"/>
                  </a:lnTo>
                  <a:lnTo>
                    <a:pt x="292" y="545"/>
                  </a:lnTo>
                  <a:lnTo>
                    <a:pt x="292" y="544"/>
                  </a:lnTo>
                  <a:lnTo>
                    <a:pt x="293" y="543"/>
                  </a:lnTo>
                  <a:lnTo>
                    <a:pt x="294" y="543"/>
                  </a:lnTo>
                  <a:lnTo>
                    <a:pt x="293" y="541"/>
                  </a:lnTo>
                  <a:lnTo>
                    <a:pt x="294" y="540"/>
                  </a:lnTo>
                  <a:lnTo>
                    <a:pt x="299" y="536"/>
                  </a:lnTo>
                  <a:lnTo>
                    <a:pt x="300" y="535"/>
                  </a:lnTo>
                  <a:lnTo>
                    <a:pt x="300" y="534"/>
                  </a:lnTo>
                  <a:lnTo>
                    <a:pt x="300" y="533"/>
                  </a:lnTo>
                  <a:lnTo>
                    <a:pt x="299" y="532"/>
                  </a:lnTo>
                  <a:lnTo>
                    <a:pt x="298" y="530"/>
                  </a:lnTo>
                  <a:lnTo>
                    <a:pt x="294" y="528"/>
                  </a:lnTo>
                  <a:lnTo>
                    <a:pt x="292" y="531"/>
                  </a:lnTo>
                  <a:lnTo>
                    <a:pt x="292" y="534"/>
                  </a:lnTo>
                  <a:lnTo>
                    <a:pt x="290" y="533"/>
                  </a:lnTo>
                  <a:lnTo>
                    <a:pt x="289" y="532"/>
                  </a:lnTo>
                  <a:lnTo>
                    <a:pt x="286" y="530"/>
                  </a:lnTo>
                  <a:lnTo>
                    <a:pt x="285" y="530"/>
                  </a:lnTo>
                  <a:lnTo>
                    <a:pt x="283" y="527"/>
                  </a:lnTo>
                  <a:lnTo>
                    <a:pt x="281" y="526"/>
                  </a:lnTo>
                  <a:lnTo>
                    <a:pt x="280" y="526"/>
                  </a:lnTo>
                  <a:lnTo>
                    <a:pt x="276" y="527"/>
                  </a:lnTo>
                  <a:lnTo>
                    <a:pt x="274" y="527"/>
                  </a:lnTo>
                  <a:lnTo>
                    <a:pt x="273" y="525"/>
                  </a:lnTo>
                  <a:lnTo>
                    <a:pt x="273" y="522"/>
                  </a:lnTo>
                  <a:lnTo>
                    <a:pt x="272" y="520"/>
                  </a:lnTo>
                  <a:lnTo>
                    <a:pt x="271" y="519"/>
                  </a:lnTo>
                  <a:lnTo>
                    <a:pt x="268" y="518"/>
                  </a:lnTo>
                  <a:lnTo>
                    <a:pt x="263" y="518"/>
                  </a:lnTo>
                  <a:lnTo>
                    <a:pt x="261" y="517"/>
                  </a:lnTo>
                  <a:lnTo>
                    <a:pt x="261" y="516"/>
                  </a:lnTo>
                  <a:lnTo>
                    <a:pt x="260" y="515"/>
                  </a:lnTo>
                  <a:lnTo>
                    <a:pt x="257" y="515"/>
                  </a:lnTo>
                  <a:lnTo>
                    <a:pt x="254" y="513"/>
                  </a:lnTo>
                  <a:lnTo>
                    <a:pt x="251" y="511"/>
                  </a:lnTo>
                  <a:lnTo>
                    <a:pt x="250" y="510"/>
                  </a:lnTo>
                  <a:lnTo>
                    <a:pt x="249" y="508"/>
                  </a:lnTo>
                  <a:lnTo>
                    <a:pt x="249" y="507"/>
                  </a:lnTo>
                  <a:lnTo>
                    <a:pt x="249" y="508"/>
                  </a:lnTo>
                  <a:lnTo>
                    <a:pt x="249" y="509"/>
                  </a:lnTo>
                  <a:lnTo>
                    <a:pt x="249" y="510"/>
                  </a:lnTo>
                  <a:lnTo>
                    <a:pt x="249" y="511"/>
                  </a:lnTo>
                  <a:lnTo>
                    <a:pt x="248" y="510"/>
                  </a:lnTo>
                  <a:lnTo>
                    <a:pt x="248" y="509"/>
                  </a:lnTo>
                  <a:lnTo>
                    <a:pt x="246" y="501"/>
                  </a:lnTo>
                  <a:lnTo>
                    <a:pt x="247" y="500"/>
                  </a:lnTo>
                  <a:lnTo>
                    <a:pt x="246" y="499"/>
                  </a:lnTo>
                  <a:lnTo>
                    <a:pt x="245" y="498"/>
                  </a:lnTo>
                  <a:lnTo>
                    <a:pt x="245" y="497"/>
                  </a:lnTo>
                  <a:lnTo>
                    <a:pt x="243" y="495"/>
                  </a:lnTo>
                  <a:lnTo>
                    <a:pt x="242" y="494"/>
                  </a:lnTo>
                  <a:lnTo>
                    <a:pt x="241" y="493"/>
                  </a:lnTo>
                  <a:lnTo>
                    <a:pt x="241" y="492"/>
                  </a:lnTo>
                  <a:lnTo>
                    <a:pt x="240" y="489"/>
                  </a:lnTo>
                  <a:lnTo>
                    <a:pt x="239" y="489"/>
                  </a:lnTo>
                  <a:lnTo>
                    <a:pt x="238" y="488"/>
                  </a:lnTo>
                  <a:lnTo>
                    <a:pt x="237" y="488"/>
                  </a:lnTo>
                  <a:lnTo>
                    <a:pt x="235" y="488"/>
                  </a:lnTo>
                  <a:lnTo>
                    <a:pt x="233" y="483"/>
                  </a:lnTo>
                  <a:lnTo>
                    <a:pt x="230" y="478"/>
                  </a:lnTo>
                  <a:lnTo>
                    <a:pt x="228" y="476"/>
                  </a:lnTo>
                  <a:lnTo>
                    <a:pt x="225" y="476"/>
                  </a:lnTo>
                  <a:lnTo>
                    <a:pt x="224" y="475"/>
                  </a:lnTo>
                  <a:lnTo>
                    <a:pt x="224" y="474"/>
                  </a:lnTo>
                  <a:lnTo>
                    <a:pt x="223" y="472"/>
                  </a:lnTo>
                  <a:lnTo>
                    <a:pt x="223" y="469"/>
                  </a:lnTo>
                  <a:lnTo>
                    <a:pt x="223" y="467"/>
                  </a:lnTo>
                  <a:lnTo>
                    <a:pt x="224" y="466"/>
                  </a:lnTo>
                  <a:lnTo>
                    <a:pt x="226" y="465"/>
                  </a:lnTo>
                  <a:lnTo>
                    <a:pt x="225" y="464"/>
                  </a:lnTo>
                  <a:lnTo>
                    <a:pt x="226" y="461"/>
                  </a:lnTo>
                  <a:lnTo>
                    <a:pt x="230" y="460"/>
                  </a:lnTo>
                  <a:lnTo>
                    <a:pt x="230" y="458"/>
                  </a:lnTo>
                  <a:lnTo>
                    <a:pt x="232" y="455"/>
                  </a:lnTo>
                  <a:lnTo>
                    <a:pt x="232" y="452"/>
                  </a:lnTo>
                  <a:lnTo>
                    <a:pt x="234" y="451"/>
                  </a:lnTo>
                  <a:lnTo>
                    <a:pt x="233" y="450"/>
                  </a:lnTo>
                  <a:lnTo>
                    <a:pt x="233" y="448"/>
                  </a:lnTo>
                  <a:lnTo>
                    <a:pt x="232" y="447"/>
                  </a:lnTo>
                  <a:lnTo>
                    <a:pt x="231" y="445"/>
                  </a:lnTo>
                  <a:lnTo>
                    <a:pt x="226" y="443"/>
                  </a:lnTo>
                  <a:lnTo>
                    <a:pt x="217" y="441"/>
                  </a:lnTo>
                  <a:lnTo>
                    <a:pt x="215" y="440"/>
                  </a:lnTo>
                  <a:lnTo>
                    <a:pt x="216" y="439"/>
                  </a:lnTo>
                  <a:lnTo>
                    <a:pt x="217" y="439"/>
                  </a:lnTo>
                  <a:lnTo>
                    <a:pt x="217" y="438"/>
                  </a:lnTo>
                  <a:lnTo>
                    <a:pt x="221" y="438"/>
                  </a:lnTo>
                  <a:lnTo>
                    <a:pt x="221" y="436"/>
                  </a:lnTo>
                  <a:lnTo>
                    <a:pt x="221" y="434"/>
                  </a:lnTo>
                  <a:lnTo>
                    <a:pt x="221" y="433"/>
                  </a:lnTo>
                  <a:lnTo>
                    <a:pt x="221" y="432"/>
                  </a:lnTo>
                  <a:lnTo>
                    <a:pt x="221" y="430"/>
                  </a:lnTo>
                  <a:lnTo>
                    <a:pt x="221" y="428"/>
                  </a:lnTo>
                  <a:lnTo>
                    <a:pt x="221" y="427"/>
                  </a:lnTo>
                  <a:lnTo>
                    <a:pt x="221" y="426"/>
                  </a:lnTo>
                  <a:lnTo>
                    <a:pt x="222" y="425"/>
                  </a:lnTo>
                  <a:lnTo>
                    <a:pt x="224" y="424"/>
                  </a:lnTo>
                  <a:lnTo>
                    <a:pt x="231" y="423"/>
                  </a:lnTo>
                  <a:lnTo>
                    <a:pt x="232" y="423"/>
                  </a:lnTo>
                  <a:lnTo>
                    <a:pt x="233" y="424"/>
                  </a:lnTo>
                  <a:lnTo>
                    <a:pt x="237" y="425"/>
                  </a:lnTo>
                  <a:lnTo>
                    <a:pt x="238" y="425"/>
                  </a:lnTo>
                  <a:lnTo>
                    <a:pt x="238" y="424"/>
                  </a:lnTo>
                  <a:lnTo>
                    <a:pt x="239" y="424"/>
                  </a:lnTo>
                  <a:lnTo>
                    <a:pt x="240" y="425"/>
                  </a:lnTo>
                  <a:lnTo>
                    <a:pt x="241" y="425"/>
                  </a:lnTo>
                  <a:lnTo>
                    <a:pt x="239" y="425"/>
                  </a:lnTo>
                  <a:lnTo>
                    <a:pt x="239" y="426"/>
                  </a:lnTo>
                  <a:lnTo>
                    <a:pt x="242" y="428"/>
                  </a:lnTo>
                  <a:lnTo>
                    <a:pt x="246" y="430"/>
                  </a:lnTo>
                  <a:lnTo>
                    <a:pt x="248" y="432"/>
                  </a:lnTo>
                  <a:lnTo>
                    <a:pt x="249" y="432"/>
                  </a:lnTo>
                  <a:lnTo>
                    <a:pt x="254" y="432"/>
                  </a:lnTo>
                  <a:lnTo>
                    <a:pt x="252" y="432"/>
                  </a:lnTo>
                  <a:lnTo>
                    <a:pt x="249" y="431"/>
                  </a:lnTo>
                  <a:lnTo>
                    <a:pt x="248" y="430"/>
                  </a:lnTo>
                  <a:lnTo>
                    <a:pt x="246" y="427"/>
                  </a:lnTo>
                  <a:lnTo>
                    <a:pt x="242" y="425"/>
                  </a:lnTo>
                  <a:lnTo>
                    <a:pt x="240" y="423"/>
                  </a:lnTo>
                  <a:lnTo>
                    <a:pt x="239" y="423"/>
                  </a:lnTo>
                  <a:lnTo>
                    <a:pt x="237" y="423"/>
                  </a:lnTo>
                  <a:lnTo>
                    <a:pt x="235" y="422"/>
                  </a:lnTo>
                  <a:lnTo>
                    <a:pt x="232" y="421"/>
                  </a:lnTo>
                  <a:lnTo>
                    <a:pt x="222" y="422"/>
                  </a:lnTo>
                  <a:lnTo>
                    <a:pt x="220" y="423"/>
                  </a:lnTo>
                  <a:lnTo>
                    <a:pt x="220" y="424"/>
                  </a:lnTo>
                  <a:lnTo>
                    <a:pt x="218" y="424"/>
                  </a:lnTo>
                  <a:lnTo>
                    <a:pt x="218" y="425"/>
                  </a:lnTo>
                  <a:lnTo>
                    <a:pt x="217" y="425"/>
                  </a:lnTo>
                  <a:lnTo>
                    <a:pt x="215" y="426"/>
                  </a:lnTo>
                  <a:lnTo>
                    <a:pt x="214" y="428"/>
                  </a:lnTo>
                  <a:lnTo>
                    <a:pt x="213" y="428"/>
                  </a:lnTo>
                  <a:lnTo>
                    <a:pt x="211" y="428"/>
                  </a:lnTo>
                  <a:lnTo>
                    <a:pt x="209" y="428"/>
                  </a:lnTo>
                  <a:lnTo>
                    <a:pt x="208" y="427"/>
                  </a:lnTo>
                  <a:lnTo>
                    <a:pt x="207" y="425"/>
                  </a:lnTo>
                  <a:lnTo>
                    <a:pt x="206" y="424"/>
                  </a:lnTo>
                  <a:lnTo>
                    <a:pt x="204" y="424"/>
                  </a:lnTo>
                  <a:lnTo>
                    <a:pt x="203" y="424"/>
                  </a:lnTo>
                  <a:lnTo>
                    <a:pt x="203" y="425"/>
                  </a:lnTo>
                  <a:lnTo>
                    <a:pt x="202" y="426"/>
                  </a:lnTo>
                  <a:lnTo>
                    <a:pt x="199" y="426"/>
                  </a:lnTo>
                  <a:lnTo>
                    <a:pt x="192" y="423"/>
                  </a:lnTo>
                  <a:lnTo>
                    <a:pt x="192" y="422"/>
                  </a:lnTo>
                  <a:lnTo>
                    <a:pt x="195" y="422"/>
                  </a:lnTo>
                  <a:lnTo>
                    <a:pt x="198" y="424"/>
                  </a:lnTo>
                  <a:lnTo>
                    <a:pt x="199" y="423"/>
                  </a:lnTo>
                  <a:lnTo>
                    <a:pt x="200" y="422"/>
                  </a:lnTo>
                  <a:lnTo>
                    <a:pt x="200" y="421"/>
                  </a:lnTo>
                  <a:lnTo>
                    <a:pt x="198" y="419"/>
                  </a:lnTo>
                  <a:lnTo>
                    <a:pt x="197" y="417"/>
                  </a:lnTo>
                  <a:lnTo>
                    <a:pt x="197" y="418"/>
                  </a:lnTo>
                  <a:lnTo>
                    <a:pt x="196" y="418"/>
                  </a:lnTo>
                  <a:lnTo>
                    <a:pt x="197" y="418"/>
                  </a:lnTo>
                  <a:lnTo>
                    <a:pt x="197" y="419"/>
                  </a:lnTo>
                  <a:lnTo>
                    <a:pt x="196" y="421"/>
                  </a:lnTo>
                  <a:lnTo>
                    <a:pt x="196" y="417"/>
                  </a:lnTo>
                  <a:lnTo>
                    <a:pt x="195" y="416"/>
                  </a:lnTo>
                  <a:lnTo>
                    <a:pt x="191" y="414"/>
                  </a:lnTo>
                  <a:lnTo>
                    <a:pt x="198" y="410"/>
                  </a:lnTo>
                  <a:lnTo>
                    <a:pt x="199" y="410"/>
                  </a:lnTo>
                  <a:lnTo>
                    <a:pt x="200" y="410"/>
                  </a:lnTo>
                  <a:lnTo>
                    <a:pt x="200" y="411"/>
                  </a:lnTo>
                  <a:lnTo>
                    <a:pt x="202" y="411"/>
                  </a:lnTo>
                  <a:lnTo>
                    <a:pt x="204" y="409"/>
                  </a:lnTo>
                  <a:lnTo>
                    <a:pt x="203" y="409"/>
                  </a:lnTo>
                  <a:lnTo>
                    <a:pt x="202" y="409"/>
                  </a:lnTo>
                  <a:lnTo>
                    <a:pt x="199" y="408"/>
                  </a:lnTo>
                  <a:lnTo>
                    <a:pt x="200" y="407"/>
                  </a:lnTo>
                  <a:lnTo>
                    <a:pt x="199" y="406"/>
                  </a:lnTo>
                  <a:lnTo>
                    <a:pt x="198" y="406"/>
                  </a:lnTo>
                  <a:lnTo>
                    <a:pt x="197" y="405"/>
                  </a:lnTo>
                  <a:lnTo>
                    <a:pt x="197" y="403"/>
                  </a:lnTo>
                  <a:lnTo>
                    <a:pt x="196" y="401"/>
                  </a:lnTo>
                  <a:lnTo>
                    <a:pt x="197" y="401"/>
                  </a:lnTo>
                  <a:lnTo>
                    <a:pt x="202" y="400"/>
                  </a:lnTo>
                  <a:lnTo>
                    <a:pt x="205" y="400"/>
                  </a:lnTo>
                  <a:lnTo>
                    <a:pt x="206" y="400"/>
                  </a:lnTo>
                  <a:lnTo>
                    <a:pt x="205" y="400"/>
                  </a:lnTo>
                  <a:lnTo>
                    <a:pt x="203" y="400"/>
                  </a:lnTo>
                  <a:lnTo>
                    <a:pt x="202" y="400"/>
                  </a:lnTo>
                  <a:lnTo>
                    <a:pt x="196" y="398"/>
                  </a:lnTo>
                  <a:lnTo>
                    <a:pt x="195" y="398"/>
                  </a:lnTo>
                  <a:lnTo>
                    <a:pt x="194" y="398"/>
                  </a:lnTo>
                  <a:lnTo>
                    <a:pt x="191" y="398"/>
                  </a:lnTo>
                  <a:lnTo>
                    <a:pt x="188" y="398"/>
                  </a:lnTo>
                  <a:lnTo>
                    <a:pt x="188" y="399"/>
                  </a:lnTo>
                  <a:lnTo>
                    <a:pt x="187" y="399"/>
                  </a:lnTo>
                  <a:lnTo>
                    <a:pt x="186" y="398"/>
                  </a:lnTo>
                  <a:lnTo>
                    <a:pt x="187" y="398"/>
                  </a:lnTo>
                  <a:lnTo>
                    <a:pt x="189" y="398"/>
                  </a:lnTo>
                  <a:lnTo>
                    <a:pt x="190" y="396"/>
                  </a:lnTo>
                  <a:lnTo>
                    <a:pt x="190" y="394"/>
                  </a:lnTo>
                  <a:lnTo>
                    <a:pt x="189" y="396"/>
                  </a:lnTo>
                  <a:lnTo>
                    <a:pt x="188" y="396"/>
                  </a:lnTo>
                  <a:lnTo>
                    <a:pt x="187" y="396"/>
                  </a:lnTo>
                  <a:lnTo>
                    <a:pt x="186" y="396"/>
                  </a:lnTo>
                  <a:lnTo>
                    <a:pt x="187" y="397"/>
                  </a:lnTo>
                  <a:lnTo>
                    <a:pt x="187" y="398"/>
                  </a:lnTo>
                  <a:lnTo>
                    <a:pt x="186" y="398"/>
                  </a:lnTo>
                  <a:lnTo>
                    <a:pt x="185" y="398"/>
                  </a:lnTo>
                  <a:lnTo>
                    <a:pt x="183" y="397"/>
                  </a:lnTo>
                  <a:lnTo>
                    <a:pt x="183" y="399"/>
                  </a:lnTo>
                  <a:lnTo>
                    <a:pt x="182" y="400"/>
                  </a:lnTo>
                  <a:lnTo>
                    <a:pt x="180" y="399"/>
                  </a:lnTo>
                  <a:lnTo>
                    <a:pt x="179" y="399"/>
                  </a:lnTo>
                  <a:lnTo>
                    <a:pt x="174" y="400"/>
                  </a:lnTo>
                  <a:lnTo>
                    <a:pt x="173" y="401"/>
                  </a:lnTo>
                  <a:lnTo>
                    <a:pt x="172" y="400"/>
                  </a:lnTo>
                  <a:lnTo>
                    <a:pt x="171" y="400"/>
                  </a:lnTo>
                  <a:lnTo>
                    <a:pt x="170" y="399"/>
                  </a:lnTo>
                  <a:lnTo>
                    <a:pt x="169" y="397"/>
                  </a:lnTo>
                  <a:lnTo>
                    <a:pt x="169" y="396"/>
                  </a:lnTo>
                  <a:lnTo>
                    <a:pt x="168" y="396"/>
                  </a:lnTo>
                  <a:lnTo>
                    <a:pt x="166" y="396"/>
                  </a:lnTo>
                  <a:lnTo>
                    <a:pt x="166" y="394"/>
                  </a:lnTo>
                  <a:lnTo>
                    <a:pt x="165" y="394"/>
                  </a:lnTo>
                  <a:lnTo>
                    <a:pt x="166" y="393"/>
                  </a:lnTo>
                  <a:lnTo>
                    <a:pt x="169" y="393"/>
                  </a:lnTo>
                  <a:lnTo>
                    <a:pt x="170" y="396"/>
                  </a:lnTo>
                  <a:lnTo>
                    <a:pt x="171" y="394"/>
                  </a:lnTo>
                  <a:lnTo>
                    <a:pt x="172" y="394"/>
                  </a:lnTo>
                  <a:lnTo>
                    <a:pt x="172" y="396"/>
                  </a:lnTo>
                  <a:lnTo>
                    <a:pt x="172" y="394"/>
                  </a:lnTo>
                  <a:lnTo>
                    <a:pt x="173" y="393"/>
                  </a:lnTo>
                  <a:lnTo>
                    <a:pt x="174" y="394"/>
                  </a:lnTo>
                  <a:lnTo>
                    <a:pt x="176" y="396"/>
                  </a:lnTo>
                  <a:lnTo>
                    <a:pt x="178" y="394"/>
                  </a:lnTo>
                  <a:lnTo>
                    <a:pt x="180" y="393"/>
                  </a:lnTo>
                  <a:lnTo>
                    <a:pt x="179" y="393"/>
                  </a:lnTo>
                  <a:lnTo>
                    <a:pt x="182" y="389"/>
                  </a:lnTo>
                  <a:lnTo>
                    <a:pt x="182" y="386"/>
                  </a:lnTo>
                  <a:lnTo>
                    <a:pt x="180" y="384"/>
                  </a:lnTo>
                  <a:lnTo>
                    <a:pt x="180" y="385"/>
                  </a:lnTo>
                  <a:lnTo>
                    <a:pt x="181" y="386"/>
                  </a:lnTo>
                  <a:lnTo>
                    <a:pt x="181" y="388"/>
                  </a:lnTo>
                  <a:lnTo>
                    <a:pt x="180" y="388"/>
                  </a:lnTo>
                  <a:lnTo>
                    <a:pt x="181" y="389"/>
                  </a:lnTo>
                  <a:lnTo>
                    <a:pt x="180" y="389"/>
                  </a:lnTo>
                  <a:lnTo>
                    <a:pt x="179" y="389"/>
                  </a:lnTo>
                  <a:lnTo>
                    <a:pt x="176" y="386"/>
                  </a:lnTo>
                  <a:lnTo>
                    <a:pt x="177" y="386"/>
                  </a:lnTo>
                  <a:lnTo>
                    <a:pt x="179" y="386"/>
                  </a:lnTo>
                  <a:lnTo>
                    <a:pt x="178" y="385"/>
                  </a:lnTo>
                  <a:lnTo>
                    <a:pt x="177" y="385"/>
                  </a:lnTo>
                  <a:lnTo>
                    <a:pt x="174" y="384"/>
                  </a:lnTo>
                  <a:lnTo>
                    <a:pt x="176" y="385"/>
                  </a:lnTo>
                  <a:lnTo>
                    <a:pt x="174" y="386"/>
                  </a:lnTo>
                  <a:lnTo>
                    <a:pt x="170" y="386"/>
                  </a:lnTo>
                  <a:lnTo>
                    <a:pt x="170" y="388"/>
                  </a:lnTo>
                  <a:lnTo>
                    <a:pt x="169" y="389"/>
                  </a:lnTo>
                  <a:lnTo>
                    <a:pt x="168" y="390"/>
                  </a:lnTo>
                  <a:lnTo>
                    <a:pt x="164" y="390"/>
                  </a:lnTo>
                  <a:lnTo>
                    <a:pt x="164" y="389"/>
                  </a:lnTo>
                  <a:lnTo>
                    <a:pt x="165" y="389"/>
                  </a:lnTo>
                  <a:lnTo>
                    <a:pt x="164" y="389"/>
                  </a:lnTo>
                  <a:lnTo>
                    <a:pt x="163" y="389"/>
                  </a:lnTo>
                  <a:lnTo>
                    <a:pt x="163" y="388"/>
                  </a:lnTo>
                  <a:lnTo>
                    <a:pt x="163" y="386"/>
                  </a:lnTo>
                  <a:lnTo>
                    <a:pt x="164" y="385"/>
                  </a:lnTo>
                  <a:lnTo>
                    <a:pt x="163" y="385"/>
                  </a:lnTo>
                  <a:lnTo>
                    <a:pt x="162" y="385"/>
                  </a:lnTo>
                  <a:lnTo>
                    <a:pt x="162" y="384"/>
                  </a:lnTo>
                  <a:lnTo>
                    <a:pt x="161" y="382"/>
                  </a:lnTo>
                  <a:lnTo>
                    <a:pt x="161" y="383"/>
                  </a:lnTo>
                  <a:lnTo>
                    <a:pt x="161" y="384"/>
                  </a:lnTo>
                  <a:lnTo>
                    <a:pt x="161" y="385"/>
                  </a:lnTo>
                  <a:lnTo>
                    <a:pt x="161" y="388"/>
                  </a:lnTo>
                  <a:lnTo>
                    <a:pt x="162" y="389"/>
                  </a:lnTo>
                  <a:lnTo>
                    <a:pt x="162" y="390"/>
                  </a:lnTo>
                  <a:lnTo>
                    <a:pt x="163" y="391"/>
                  </a:lnTo>
                  <a:lnTo>
                    <a:pt x="164" y="392"/>
                  </a:lnTo>
                  <a:lnTo>
                    <a:pt x="163" y="393"/>
                  </a:lnTo>
                  <a:lnTo>
                    <a:pt x="162" y="392"/>
                  </a:lnTo>
                  <a:lnTo>
                    <a:pt x="162" y="393"/>
                  </a:lnTo>
                  <a:lnTo>
                    <a:pt x="161" y="392"/>
                  </a:lnTo>
                  <a:lnTo>
                    <a:pt x="160" y="391"/>
                  </a:lnTo>
                  <a:lnTo>
                    <a:pt x="160" y="390"/>
                  </a:lnTo>
                  <a:lnTo>
                    <a:pt x="160" y="391"/>
                  </a:lnTo>
                  <a:lnTo>
                    <a:pt x="160" y="392"/>
                  </a:lnTo>
                  <a:lnTo>
                    <a:pt x="159" y="392"/>
                  </a:lnTo>
                  <a:lnTo>
                    <a:pt x="159" y="390"/>
                  </a:lnTo>
                  <a:lnTo>
                    <a:pt x="157" y="389"/>
                  </a:lnTo>
                  <a:lnTo>
                    <a:pt x="157" y="390"/>
                  </a:lnTo>
                  <a:lnTo>
                    <a:pt x="157" y="391"/>
                  </a:lnTo>
                  <a:lnTo>
                    <a:pt x="156" y="391"/>
                  </a:lnTo>
                  <a:lnTo>
                    <a:pt x="155" y="391"/>
                  </a:lnTo>
                  <a:lnTo>
                    <a:pt x="153" y="392"/>
                  </a:lnTo>
                  <a:lnTo>
                    <a:pt x="152" y="392"/>
                  </a:lnTo>
                  <a:lnTo>
                    <a:pt x="151" y="391"/>
                  </a:lnTo>
                  <a:lnTo>
                    <a:pt x="152" y="391"/>
                  </a:lnTo>
                  <a:lnTo>
                    <a:pt x="152" y="390"/>
                  </a:lnTo>
                  <a:lnTo>
                    <a:pt x="151" y="390"/>
                  </a:lnTo>
                  <a:lnTo>
                    <a:pt x="149" y="390"/>
                  </a:lnTo>
                  <a:lnTo>
                    <a:pt x="149" y="391"/>
                  </a:lnTo>
                  <a:lnTo>
                    <a:pt x="149" y="396"/>
                  </a:lnTo>
                  <a:lnTo>
                    <a:pt x="149" y="399"/>
                  </a:lnTo>
                  <a:lnTo>
                    <a:pt x="151" y="401"/>
                  </a:lnTo>
                  <a:lnTo>
                    <a:pt x="153" y="403"/>
                  </a:lnTo>
                  <a:lnTo>
                    <a:pt x="152" y="402"/>
                  </a:lnTo>
                  <a:lnTo>
                    <a:pt x="149" y="402"/>
                  </a:lnTo>
                  <a:lnTo>
                    <a:pt x="149" y="403"/>
                  </a:lnTo>
                  <a:lnTo>
                    <a:pt x="148" y="400"/>
                  </a:lnTo>
                  <a:lnTo>
                    <a:pt x="148" y="399"/>
                  </a:lnTo>
                  <a:lnTo>
                    <a:pt x="148" y="398"/>
                  </a:lnTo>
                  <a:lnTo>
                    <a:pt x="148" y="396"/>
                  </a:lnTo>
                  <a:lnTo>
                    <a:pt x="149" y="394"/>
                  </a:lnTo>
                  <a:lnTo>
                    <a:pt x="148" y="392"/>
                  </a:lnTo>
                  <a:lnTo>
                    <a:pt x="148" y="390"/>
                  </a:lnTo>
                  <a:lnTo>
                    <a:pt x="147" y="389"/>
                  </a:lnTo>
                  <a:lnTo>
                    <a:pt x="146" y="386"/>
                  </a:lnTo>
                  <a:lnTo>
                    <a:pt x="145" y="386"/>
                  </a:lnTo>
                  <a:lnTo>
                    <a:pt x="144" y="385"/>
                  </a:lnTo>
                  <a:lnTo>
                    <a:pt x="144" y="384"/>
                  </a:lnTo>
                  <a:lnTo>
                    <a:pt x="145" y="381"/>
                  </a:lnTo>
                  <a:lnTo>
                    <a:pt x="151" y="377"/>
                  </a:lnTo>
                  <a:lnTo>
                    <a:pt x="149" y="376"/>
                  </a:lnTo>
                  <a:lnTo>
                    <a:pt x="149" y="375"/>
                  </a:lnTo>
                  <a:lnTo>
                    <a:pt x="148" y="375"/>
                  </a:lnTo>
                  <a:lnTo>
                    <a:pt x="148" y="373"/>
                  </a:lnTo>
                  <a:lnTo>
                    <a:pt x="147" y="374"/>
                  </a:lnTo>
                  <a:lnTo>
                    <a:pt x="146" y="374"/>
                  </a:lnTo>
                  <a:lnTo>
                    <a:pt x="146" y="373"/>
                  </a:lnTo>
                  <a:lnTo>
                    <a:pt x="144" y="373"/>
                  </a:lnTo>
                  <a:lnTo>
                    <a:pt x="145" y="374"/>
                  </a:lnTo>
                  <a:lnTo>
                    <a:pt x="146" y="374"/>
                  </a:lnTo>
                  <a:lnTo>
                    <a:pt x="146" y="375"/>
                  </a:lnTo>
                  <a:lnTo>
                    <a:pt x="147" y="377"/>
                  </a:lnTo>
                  <a:lnTo>
                    <a:pt x="146" y="377"/>
                  </a:lnTo>
                  <a:lnTo>
                    <a:pt x="145" y="377"/>
                  </a:lnTo>
                  <a:lnTo>
                    <a:pt x="144" y="378"/>
                  </a:lnTo>
                  <a:lnTo>
                    <a:pt x="144" y="380"/>
                  </a:lnTo>
                  <a:lnTo>
                    <a:pt x="144" y="381"/>
                  </a:lnTo>
                  <a:lnTo>
                    <a:pt x="143" y="382"/>
                  </a:lnTo>
                  <a:lnTo>
                    <a:pt x="143" y="383"/>
                  </a:lnTo>
                  <a:lnTo>
                    <a:pt x="142" y="383"/>
                  </a:lnTo>
                  <a:lnTo>
                    <a:pt x="139" y="380"/>
                  </a:lnTo>
                  <a:lnTo>
                    <a:pt x="137" y="380"/>
                  </a:lnTo>
                  <a:lnTo>
                    <a:pt x="134" y="378"/>
                  </a:lnTo>
                  <a:lnTo>
                    <a:pt x="133" y="378"/>
                  </a:lnTo>
                  <a:lnTo>
                    <a:pt x="134" y="378"/>
                  </a:lnTo>
                  <a:lnTo>
                    <a:pt x="135" y="378"/>
                  </a:lnTo>
                  <a:lnTo>
                    <a:pt x="138" y="380"/>
                  </a:lnTo>
                  <a:lnTo>
                    <a:pt x="138" y="378"/>
                  </a:lnTo>
                  <a:lnTo>
                    <a:pt x="137" y="378"/>
                  </a:lnTo>
                  <a:lnTo>
                    <a:pt x="135" y="377"/>
                  </a:lnTo>
                  <a:lnTo>
                    <a:pt x="133" y="377"/>
                  </a:lnTo>
                  <a:lnTo>
                    <a:pt x="133" y="376"/>
                  </a:lnTo>
                  <a:lnTo>
                    <a:pt x="134" y="375"/>
                  </a:lnTo>
                  <a:lnTo>
                    <a:pt x="134" y="374"/>
                  </a:lnTo>
                  <a:lnTo>
                    <a:pt x="135" y="374"/>
                  </a:lnTo>
                  <a:lnTo>
                    <a:pt x="136" y="372"/>
                  </a:lnTo>
                  <a:lnTo>
                    <a:pt x="137" y="371"/>
                  </a:lnTo>
                  <a:lnTo>
                    <a:pt x="138" y="369"/>
                  </a:lnTo>
                  <a:lnTo>
                    <a:pt x="138" y="368"/>
                  </a:lnTo>
                  <a:lnTo>
                    <a:pt x="136" y="371"/>
                  </a:lnTo>
                  <a:lnTo>
                    <a:pt x="134" y="373"/>
                  </a:lnTo>
                  <a:lnTo>
                    <a:pt x="131" y="374"/>
                  </a:lnTo>
                  <a:lnTo>
                    <a:pt x="130" y="374"/>
                  </a:lnTo>
                  <a:lnTo>
                    <a:pt x="131" y="375"/>
                  </a:lnTo>
                  <a:lnTo>
                    <a:pt x="131" y="376"/>
                  </a:lnTo>
                  <a:lnTo>
                    <a:pt x="126" y="377"/>
                  </a:lnTo>
                  <a:lnTo>
                    <a:pt x="125" y="377"/>
                  </a:lnTo>
                  <a:lnTo>
                    <a:pt x="122" y="374"/>
                  </a:lnTo>
                  <a:lnTo>
                    <a:pt x="121" y="372"/>
                  </a:lnTo>
                  <a:lnTo>
                    <a:pt x="120" y="371"/>
                  </a:lnTo>
                  <a:lnTo>
                    <a:pt x="119" y="369"/>
                  </a:lnTo>
                  <a:lnTo>
                    <a:pt x="119" y="371"/>
                  </a:lnTo>
                  <a:lnTo>
                    <a:pt x="118" y="371"/>
                  </a:lnTo>
                  <a:lnTo>
                    <a:pt x="114" y="369"/>
                  </a:lnTo>
                  <a:lnTo>
                    <a:pt x="113" y="369"/>
                  </a:lnTo>
                  <a:lnTo>
                    <a:pt x="112" y="369"/>
                  </a:lnTo>
                  <a:lnTo>
                    <a:pt x="111" y="368"/>
                  </a:lnTo>
                  <a:lnTo>
                    <a:pt x="108" y="368"/>
                  </a:lnTo>
                  <a:lnTo>
                    <a:pt x="107" y="367"/>
                  </a:lnTo>
                  <a:lnTo>
                    <a:pt x="105" y="366"/>
                  </a:lnTo>
                  <a:lnTo>
                    <a:pt x="101" y="368"/>
                  </a:lnTo>
                  <a:lnTo>
                    <a:pt x="100" y="367"/>
                  </a:lnTo>
                  <a:lnTo>
                    <a:pt x="99" y="367"/>
                  </a:lnTo>
                  <a:lnTo>
                    <a:pt x="96" y="367"/>
                  </a:lnTo>
                  <a:lnTo>
                    <a:pt x="95" y="367"/>
                  </a:lnTo>
                  <a:lnTo>
                    <a:pt x="94" y="364"/>
                  </a:lnTo>
                  <a:lnTo>
                    <a:pt x="93" y="364"/>
                  </a:lnTo>
                  <a:lnTo>
                    <a:pt x="93" y="363"/>
                  </a:lnTo>
                  <a:lnTo>
                    <a:pt x="93" y="361"/>
                  </a:lnTo>
                  <a:lnTo>
                    <a:pt x="92" y="361"/>
                  </a:lnTo>
                  <a:lnTo>
                    <a:pt x="91" y="360"/>
                  </a:lnTo>
                  <a:lnTo>
                    <a:pt x="91" y="359"/>
                  </a:lnTo>
                  <a:lnTo>
                    <a:pt x="90" y="358"/>
                  </a:lnTo>
                  <a:lnTo>
                    <a:pt x="87" y="356"/>
                  </a:lnTo>
                  <a:lnTo>
                    <a:pt x="85" y="356"/>
                  </a:lnTo>
                  <a:lnTo>
                    <a:pt x="86" y="358"/>
                  </a:lnTo>
                  <a:lnTo>
                    <a:pt x="85" y="359"/>
                  </a:lnTo>
                  <a:lnTo>
                    <a:pt x="84" y="361"/>
                  </a:lnTo>
                  <a:lnTo>
                    <a:pt x="83" y="361"/>
                  </a:lnTo>
                  <a:lnTo>
                    <a:pt x="84" y="361"/>
                  </a:lnTo>
                  <a:lnTo>
                    <a:pt x="84" y="360"/>
                  </a:lnTo>
                  <a:lnTo>
                    <a:pt x="84" y="359"/>
                  </a:lnTo>
                  <a:lnTo>
                    <a:pt x="84" y="360"/>
                  </a:lnTo>
                  <a:lnTo>
                    <a:pt x="83" y="360"/>
                  </a:lnTo>
                  <a:lnTo>
                    <a:pt x="82" y="360"/>
                  </a:lnTo>
                  <a:lnTo>
                    <a:pt x="82" y="361"/>
                  </a:lnTo>
                  <a:lnTo>
                    <a:pt x="79" y="359"/>
                  </a:lnTo>
                  <a:lnTo>
                    <a:pt x="78" y="359"/>
                  </a:lnTo>
                  <a:lnTo>
                    <a:pt x="77" y="359"/>
                  </a:lnTo>
                  <a:lnTo>
                    <a:pt x="76" y="358"/>
                  </a:lnTo>
                  <a:lnTo>
                    <a:pt x="76" y="357"/>
                  </a:lnTo>
                  <a:lnTo>
                    <a:pt x="75" y="356"/>
                  </a:lnTo>
                  <a:lnTo>
                    <a:pt x="75" y="354"/>
                  </a:lnTo>
                  <a:lnTo>
                    <a:pt x="74" y="355"/>
                  </a:lnTo>
                  <a:lnTo>
                    <a:pt x="74" y="357"/>
                  </a:lnTo>
                  <a:lnTo>
                    <a:pt x="75" y="358"/>
                  </a:lnTo>
                  <a:lnTo>
                    <a:pt x="76" y="359"/>
                  </a:lnTo>
                  <a:lnTo>
                    <a:pt x="75" y="359"/>
                  </a:lnTo>
                  <a:lnTo>
                    <a:pt x="75" y="360"/>
                  </a:lnTo>
                  <a:lnTo>
                    <a:pt x="74" y="360"/>
                  </a:lnTo>
                  <a:lnTo>
                    <a:pt x="73" y="361"/>
                  </a:lnTo>
                  <a:lnTo>
                    <a:pt x="71" y="359"/>
                  </a:lnTo>
                  <a:lnTo>
                    <a:pt x="70" y="359"/>
                  </a:lnTo>
                  <a:lnTo>
                    <a:pt x="70" y="360"/>
                  </a:lnTo>
                  <a:lnTo>
                    <a:pt x="71" y="361"/>
                  </a:lnTo>
                  <a:lnTo>
                    <a:pt x="71" y="363"/>
                  </a:lnTo>
                  <a:lnTo>
                    <a:pt x="73" y="363"/>
                  </a:lnTo>
                  <a:lnTo>
                    <a:pt x="73" y="364"/>
                  </a:lnTo>
                  <a:lnTo>
                    <a:pt x="70" y="366"/>
                  </a:lnTo>
                  <a:lnTo>
                    <a:pt x="69" y="366"/>
                  </a:lnTo>
                  <a:lnTo>
                    <a:pt x="68" y="367"/>
                  </a:lnTo>
                  <a:lnTo>
                    <a:pt x="57" y="366"/>
                  </a:lnTo>
                  <a:lnTo>
                    <a:pt x="57" y="364"/>
                  </a:lnTo>
                  <a:lnTo>
                    <a:pt x="57" y="363"/>
                  </a:lnTo>
                  <a:lnTo>
                    <a:pt x="58" y="363"/>
                  </a:lnTo>
                  <a:lnTo>
                    <a:pt x="59" y="363"/>
                  </a:lnTo>
                  <a:lnTo>
                    <a:pt x="59" y="360"/>
                  </a:lnTo>
                  <a:lnTo>
                    <a:pt x="58" y="357"/>
                  </a:lnTo>
                  <a:lnTo>
                    <a:pt x="57" y="355"/>
                  </a:lnTo>
                  <a:lnTo>
                    <a:pt x="56" y="352"/>
                  </a:lnTo>
                  <a:lnTo>
                    <a:pt x="52" y="348"/>
                  </a:lnTo>
                  <a:lnTo>
                    <a:pt x="45" y="342"/>
                  </a:lnTo>
                  <a:lnTo>
                    <a:pt x="44" y="342"/>
                  </a:lnTo>
                  <a:lnTo>
                    <a:pt x="43" y="343"/>
                  </a:lnTo>
                  <a:lnTo>
                    <a:pt x="42" y="344"/>
                  </a:lnTo>
                  <a:lnTo>
                    <a:pt x="40" y="342"/>
                  </a:lnTo>
                  <a:lnTo>
                    <a:pt x="39" y="342"/>
                  </a:lnTo>
                  <a:lnTo>
                    <a:pt x="36" y="342"/>
                  </a:lnTo>
                  <a:lnTo>
                    <a:pt x="31" y="341"/>
                  </a:lnTo>
                  <a:lnTo>
                    <a:pt x="31" y="340"/>
                  </a:lnTo>
                  <a:lnTo>
                    <a:pt x="32" y="339"/>
                  </a:lnTo>
                  <a:lnTo>
                    <a:pt x="32" y="338"/>
                  </a:lnTo>
                  <a:lnTo>
                    <a:pt x="32" y="336"/>
                  </a:lnTo>
                  <a:lnTo>
                    <a:pt x="33" y="336"/>
                  </a:lnTo>
                  <a:lnTo>
                    <a:pt x="33" y="338"/>
                  </a:lnTo>
                  <a:lnTo>
                    <a:pt x="58" y="332"/>
                  </a:lnTo>
                  <a:lnTo>
                    <a:pt x="61" y="333"/>
                  </a:lnTo>
                  <a:lnTo>
                    <a:pt x="62" y="333"/>
                  </a:lnTo>
                  <a:lnTo>
                    <a:pt x="64" y="332"/>
                  </a:lnTo>
                  <a:lnTo>
                    <a:pt x="64" y="329"/>
                  </a:lnTo>
                  <a:lnTo>
                    <a:pt x="64" y="327"/>
                  </a:lnTo>
                  <a:lnTo>
                    <a:pt x="62" y="326"/>
                  </a:lnTo>
                  <a:lnTo>
                    <a:pt x="62" y="325"/>
                  </a:lnTo>
                  <a:lnTo>
                    <a:pt x="62" y="323"/>
                  </a:lnTo>
                  <a:lnTo>
                    <a:pt x="61" y="322"/>
                  </a:lnTo>
                  <a:lnTo>
                    <a:pt x="58" y="322"/>
                  </a:lnTo>
                  <a:lnTo>
                    <a:pt x="57" y="321"/>
                  </a:lnTo>
                  <a:lnTo>
                    <a:pt x="57" y="319"/>
                  </a:lnTo>
                  <a:lnTo>
                    <a:pt x="54" y="319"/>
                  </a:lnTo>
                  <a:lnTo>
                    <a:pt x="50" y="317"/>
                  </a:lnTo>
                  <a:lnTo>
                    <a:pt x="49" y="318"/>
                  </a:lnTo>
                  <a:lnTo>
                    <a:pt x="48" y="319"/>
                  </a:lnTo>
                  <a:lnTo>
                    <a:pt x="47" y="323"/>
                  </a:lnTo>
                  <a:lnTo>
                    <a:pt x="44" y="324"/>
                  </a:lnTo>
                  <a:lnTo>
                    <a:pt x="43" y="325"/>
                  </a:lnTo>
                  <a:lnTo>
                    <a:pt x="43" y="323"/>
                  </a:lnTo>
                  <a:lnTo>
                    <a:pt x="44" y="322"/>
                  </a:lnTo>
                  <a:lnTo>
                    <a:pt x="43" y="321"/>
                  </a:lnTo>
                  <a:lnTo>
                    <a:pt x="43" y="319"/>
                  </a:lnTo>
                  <a:lnTo>
                    <a:pt x="42" y="319"/>
                  </a:lnTo>
                  <a:lnTo>
                    <a:pt x="43" y="317"/>
                  </a:lnTo>
                  <a:lnTo>
                    <a:pt x="43" y="316"/>
                  </a:lnTo>
                  <a:lnTo>
                    <a:pt x="42" y="315"/>
                  </a:lnTo>
                  <a:lnTo>
                    <a:pt x="38" y="315"/>
                  </a:lnTo>
                  <a:lnTo>
                    <a:pt x="38" y="314"/>
                  </a:lnTo>
                  <a:lnTo>
                    <a:pt x="38" y="313"/>
                  </a:lnTo>
                  <a:lnTo>
                    <a:pt x="39" y="313"/>
                  </a:lnTo>
                  <a:lnTo>
                    <a:pt x="40" y="313"/>
                  </a:lnTo>
                  <a:lnTo>
                    <a:pt x="41" y="313"/>
                  </a:lnTo>
                  <a:lnTo>
                    <a:pt x="42" y="313"/>
                  </a:lnTo>
                  <a:lnTo>
                    <a:pt x="42" y="311"/>
                  </a:lnTo>
                  <a:lnTo>
                    <a:pt x="41" y="310"/>
                  </a:lnTo>
                  <a:lnTo>
                    <a:pt x="43" y="307"/>
                  </a:lnTo>
                  <a:lnTo>
                    <a:pt x="44" y="306"/>
                  </a:lnTo>
                  <a:lnTo>
                    <a:pt x="45" y="307"/>
                  </a:lnTo>
                  <a:lnTo>
                    <a:pt x="44" y="310"/>
                  </a:lnTo>
                  <a:lnTo>
                    <a:pt x="47" y="311"/>
                  </a:lnTo>
                  <a:lnTo>
                    <a:pt x="52" y="311"/>
                  </a:lnTo>
                  <a:lnTo>
                    <a:pt x="53" y="311"/>
                  </a:lnTo>
                  <a:lnTo>
                    <a:pt x="54" y="313"/>
                  </a:lnTo>
                  <a:lnTo>
                    <a:pt x="56" y="313"/>
                  </a:lnTo>
                  <a:lnTo>
                    <a:pt x="57" y="313"/>
                  </a:lnTo>
                  <a:lnTo>
                    <a:pt x="60" y="311"/>
                  </a:lnTo>
                  <a:lnTo>
                    <a:pt x="65" y="311"/>
                  </a:lnTo>
                  <a:lnTo>
                    <a:pt x="64" y="313"/>
                  </a:lnTo>
                  <a:lnTo>
                    <a:pt x="62" y="313"/>
                  </a:lnTo>
                  <a:lnTo>
                    <a:pt x="65" y="313"/>
                  </a:lnTo>
                  <a:lnTo>
                    <a:pt x="70" y="311"/>
                  </a:lnTo>
                  <a:lnTo>
                    <a:pt x="70" y="310"/>
                  </a:lnTo>
                  <a:lnTo>
                    <a:pt x="68" y="310"/>
                  </a:lnTo>
                  <a:lnTo>
                    <a:pt x="67" y="310"/>
                  </a:lnTo>
                  <a:lnTo>
                    <a:pt x="67" y="309"/>
                  </a:lnTo>
                  <a:lnTo>
                    <a:pt x="66" y="310"/>
                  </a:lnTo>
                  <a:lnTo>
                    <a:pt x="65" y="310"/>
                  </a:lnTo>
                  <a:lnTo>
                    <a:pt x="64" y="308"/>
                  </a:lnTo>
                  <a:lnTo>
                    <a:pt x="64" y="309"/>
                  </a:lnTo>
                  <a:lnTo>
                    <a:pt x="60" y="309"/>
                  </a:lnTo>
                  <a:lnTo>
                    <a:pt x="61" y="308"/>
                  </a:lnTo>
                  <a:lnTo>
                    <a:pt x="61" y="307"/>
                  </a:lnTo>
                  <a:lnTo>
                    <a:pt x="62" y="307"/>
                  </a:lnTo>
                  <a:lnTo>
                    <a:pt x="62" y="306"/>
                  </a:lnTo>
                  <a:lnTo>
                    <a:pt x="65" y="305"/>
                  </a:lnTo>
                  <a:lnTo>
                    <a:pt x="64" y="305"/>
                  </a:lnTo>
                  <a:lnTo>
                    <a:pt x="61" y="306"/>
                  </a:lnTo>
                  <a:lnTo>
                    <a:pt x="60" y="306"/>
                  </a:lnTo>
                  <a:lnTo>
                    <a:pt x="60" y="305"/>
                  </a:lnTo>
                  <a:lnTo>
                    <a:pt x="61" y="305"/>
                  </a:lnTo>
                  <a:lnTo>
                    <a:pt x="60" y="305"/>
                  </a:lnTo>
                  <a:lnTo>
                    <a:pt x="59" y="306"/>
                  </a:lnTo>
                  <a:lnTo>
                    <a:pt x="58" y="306"/>
                  </a:lnTo>
                  <a:lnTo>
                    <a:pt x="56" y="307"/>
                  </a:lnTo>
                  <a:lnTo>
                    <a:pt x="54" y="307"/>
                  </a:lnTo>
                  <a:lnTo>
                    <a:pt x="54" y="306"/>
                  </a:lnTo>
                  <a:lnTo>
                    <a:pt x="53" y="307"/>
                  </a:lnTo>
                  <a:lnTo>
                    <a:pt x="52" y="307"/>
                  </a:lnTo>
                  <a:lnTo>
                    <a:pt x="51" y="307"/>
                  </a:lnTo>
                  <a:lnTo>
                    <a:pt x="54" y="301"/>
                  </a:lnTo>
                  <a:lnTo>
                    <a:pt x="56" y="301"/>
                  </a:lnTo>
                  <a:lnTo>
                    <a:pt x="62" y="297"/>
                  </a:lnTo>
                  <a:lnTo>
                    <a:pt x="61" y="297"/>
                  </a:lnTo>
                  <a:lnTo>
                    <a:pt x="59" y="298"/>
                  </a:lnTo>
                  <a:lnTo>
                    <a:pt x="58" y="299"/>
                  </a:lnTo>
                  <a:lnTo>
                    <a:pt x="52" y="300"/>
                  </a:lnTo>
                  <a:lnTo>
                    <a:pt x="50" y="301"/>
                  </a:lnTo>
                  <a:lnTo>
                    <a:pt x="45" y="304"/>
                  </a:lnTo>
                  <a:lnTo>
                    <a:pt x="42" y="305"/>
                  </a:lnTo>
                  <a:lnTo>
                    <a:pt x="40" y="306"/>
                  </a:lnTo>
                  <a:lnTo>
                    <a:pt x="39" y="306"/>
                  </a:lnTo>
                  <a:lnTo>
                    <a:pt x="38" y="306"/>
                  </a:lnTo>
                  <a:lnTo>
                    <a:pt x="34" y="305"/>
                  </a:lnTo>
                  <a:lnTo>
                    <a:pt x="33" y="305"/>
                  </a:lnTo>
                  <a:lnTo>
                    <a:pt x="33" y="306"/>
                  </a:lnTo>
                  <a:lnTo>
                    <a:pt x="33" y="307"/>
                  </a:lnTo>
                  <a:lnTo>
                    <a:pt x="32" y="307"/>
                  </a:lnTo>
                  <a:lnTo>
                    <a:pt x="28" y="307"/>
                  </a:lnTo>
                  <a:lnTo>
                    <a:pt x="27" y="306"/>
                  </a:lnTo>
                  <a:lnTo>
                    <a:pt x="26" y="305"/>
                  </a:lnTo>
                  <a:lnTo>
                    <a:pt x="26" y="302"/>
                  </a:lnTo>
                  <a:lnTo>
                    <a:pt x="27" y="302"/>
                  </a:lnTo>
                  <a:lnTo>
                    <a:pt x="27" y="301"/>
                  </a:lnTo>
                  <a:lnTo>
                    <a:pt x="26" y="298"/>
                  </a:lnTo>
                  <a:lnTo>
                    <a:pt x="26" y="296"/>
                  </a:lnTo>
                  <a:lnTo>
                    <a:pt x="26" y="294"/>
                  </a:lnTo>
                  <a:lnTo>
                    <a:pt x="27" y="292"/>
                  </a:lnTo>
                  <a:lnTo>
                    <a:pt x="28" y="292"/>
                  </a:lnTo>
                  <a:lnTo>
                    <a:pt x="28" y="291"/>
                  </a:lnTo>
                  <a:lnTo>
                    <a:pt x="27" y="290"/>
                  </a:lnTo>
                  <a:lnTo>
                    <a:pt x="27" y="286"/>
                  </a:lnTo>
                  <a:lnTo>
                    <a:pt x="30" y="283"/>
                  </a:lnTo>
                  <a:lnTo>
                    <a:pt x="31" y="281"/>
                  </a:lnTo>
                  <a:lnTo>
                    <a:pt x="32" y="282"/>
                  </a:lnTo>
                  <a:lnTo>
                    <a:pt x="32" y="281"/>
                  </a:lnTo>
                  <a:lnTo>
                    <a:pt x="33" y="281"/>
                  </a:lnTo>
                  <a:lnTo>
                    <a:pt x="34" y="280"/>
                  </a:lnTo>
                  <a:lnTo>
                    <a:pt x="36" y="280"/>
                  </a:lnTo>
                  <a:lnTo>
                    <a:pt x="38" y="280"/>
                  </a:lnTo>
                  <a:lnTo>
                    <a:pt x="41" y="282"/>
                  </a:lnTo>
                  <a:lnTo>
                    <a:pt x="41" y="281"/>
                  </a:lnTo>
                  <a:lnTo>
                    <a:pt x="40" y="279"/>
                  </a:lnTo>
                  <a:lnTo>
                    <a:pt x="39" y="277"/>
                  </a:lnTo>
                  <a:lnTo>
                    <a:pt x="40" y="276"/>
                  </a:lnTo>
                  <a:lnTo>
                    <a:pt x="43" y="277"/>
                  </a:lnTo>
                  <a:lnTo>
                    <a:pt x="45" y="277"/>
                  </a:lnTo>
                  <a:lnTo>
                    <a:pt x="43" y="276"/>
                  </a:lnTo>
                  <a:lnTo>
                    <a:pt x="43" y="275"/>
                  </a:lnTo>
                  <a:lnTo>
                    <a:pt x="42" y="275"/>
                  </a:lnTo>
                  <a:lnTo>
                    <a:pt x="42" y="274"/>
                  </a:lnTo>
                  <a:lnTo>
                    <a:pt x="49" y="274"/>
                  </a:lnTo>
                  <a:lnTo>
                    <a:pt x="50" y="274"/>
                  </a:lnTo>
                  <a:lnTo>
                    <a:pt x="52" y="273"/>
                  </a:lnTo>
                  <a:lnTo>
                    <a:pt x="54" y="273"/>
                  </a:lnTo>
                  <a:lnTo>
                    <a:pt x="53" y="272"/>
                  </a:lnTo>
                  <a:lnTo>
                    <a:pt x="52" y="272"/>
                  </a:lnTo>
                  <a:lnTo>
                    <a:pt x="52" y="271"/>
                  </a:lnTo>
                  <a:lnTo>
                    <a:pt x="54" y="271"/>
                  </a:lnTo>
                  <a:lnTo>
                    <a:pt x="57" y="269"/>
                  </a:lnTo>
                  <a:lnTo>
                    <a:pt x="59" y="268"/>
                  </a:lnTo>
                  <a:lnTo>
                    <a:pt x="61" y="268"/>
                  </a:lnTo>
                  <a:lnTo>
                    <a:pt x="62" y="271"/>
                  </a:lnTo>
                  <a:lnTo>
                    <a:pt x="61" y="273"/>
                  </a:lnTo>
                  <a:lnTo>
                    <a:pt x="64" y="273"/>
                  </a:lnTo>
                  <a:lnTo>
                    <a:pt x="66" y="272"/>
                  </a:lnTo>
                  <a:lnTo>
                    <a:pt x="67" y="271"/>
                  </a:lnTo>
                  <a:lnTo>
                    <a:pt x="67" y="272"/>
                  </a:lnTo>
                  <a:lnTo>
                    <a:pt x="69" y="272"/>
                  </a:lnTo>
                  <a:lnTo>
                    <a:pt x="70" y="272"/>
                  </a:lnTo>
                  <a:lnTo>
                    <a:pt x="70" y="271"/>
                  </a:lnTo>
                  <a:lnTo>
                    <a:pt x="68" y="271"/>
                  </a:lnTo>
                  <a:lnTo>
                    <a:pt x="69" y="269"/>
                  </a:lnTo>
                  <a:lnTo>
                    <a:pt x="70" y="268"/>
                  </a:lnTo>
                  <a:lnTo>
                    <a:pt x="71" y="267"/>
                  </a:lnTo>
                  <a:lnTo>
                    <a:pt x="73" y="267"/>
                  </a:lnTo>
                  <a:lnTo>
                    <a:pt x="75" y="266"/>
                  </a:lnTo>
                  <a:lnTo>
                    <a:pt x="76" y="266"/>
                  </a:lnTo>
                  <a:lnTo>
                    <a:pt x="77" y="267"/>
                  </a:lnTo>
                  <a:lnTo>
                    <a:pt x="78" y="267"/>
                  </a:lnTo>
                  <a:lnTo>
                    <a:pt x="79" y="267"/>
                  </a:lnTo>
                  <a:lnTo>
                    <a:pt x="79" y="268"/>
                  </a:lnTo>
                  <a:lnTo>
                    <a:pt x="81" y="267"/>
                  </a:lnTo>
                  <a:lnTo>
                    <a:pt x="81" y="266"/>
                  </a:lnTo>
                  <a:lnTo>
                    <a:pt x="81" y="265"/>
                  </a:lnTo>
                  <a:lnTo>
                    <a:pt x="82" y="265"/>
                  </a:lnTo>
                  <a:lnTo>
                    <a:pt x="84" y="264"/>
                  </a:lnTo>
                  <a:lnTo>
                    <a:pt x="86" y="263"/>
                  </a:lnTo>
                  <a:lnTo>
                    <a:pt x="87" y="263"/>
                  </a:lnTo>
                  <a:lnTo>
                    <a:pt x="86" y="264"/>
                  </a:lnTo>
                  <a:lnTo>
                    <a:pt x="86" y="265"/>
                  </a:lnTo>
                  <a:lnTo>
                    <a:pt x="87" y="266"/>
                  </a:lnTo>
                  <a:lnTo>
                    <a:pt x="87" y="267"/>
                  </a:lnTo>
                  <a:lnTo>
                    <a:pt x="87" y="268"/>
                  </a:lnTo>
                  <a:lnTo>
                    <a:pt x="88" y="268"/>
                  </a:lnTo>
                  <a:lnTo>
                    <a:pt x="88" y="269"/>
                  </a:lnTo>
                  <a:lnTo>
                    <a:pt x="87" y="271"/>
                  </a:lnTo>
                  <a:lnTo>
                    <a:pt x="90" y="269"/>
                  </a:lnTo>
                  <a:lnTo>
                    <a:pt x="91" y="268"/>
                  </a:lnTo>
                  <a:lnTo>
                    <a:pt x="93" y="268"/>
                  </a:lnTo>
                  <a:lnTo>
                    <a:pt x="92" y="269"/>
                  </a:lnTo>
                  <a:lnTo>
                    <a:pt x="92" y="271"/>
                  </a:lnTo>
                  <a:lnTo>
                    <a:pt x="92" y="272"/>
                  </a:lnTo>
                  <a:lnTo>
                    <a:pt x="94" y="273"/>
                  </a:lnTo>
                  <a:lnTo>
                    <a:pt x="95" y="274"/>
                  </a:lnTo>
                  <a:lnTo>
                    <a:pt x="96" y="274"/>
                  </a:lnTo>
                  <a:lnTo>
                    <a:pt x="95" y="273"/>
                  </a:lnTo>
                  <a:lnTo>
                    <a:pt x="96" y="272"/>
                  </a:lnTo>
                  <a:lnTo>
                    <a:pt x="95" y="272"/>
                  </a:lnTo>
                  <a:lnTo>
                    <a:pt x="95" y="271"/>
                  </a:lnTo>
                  <a:lnTo>
                    <a:pt x="95" y="268"/>
                  </a:lnTo>
                  <a:lnTo>
                    <a:pt x="96" y="269"/>
                  </a:lnTo>
                  <a:lnTo>
                    <a:pt x="96" y="267"/>
                  </a:lnTo>
                  <a:lnTo>
                    <a:pt x="96" y="266"/>
                  </a:lnTo>
                  <a:lnTo>
                    <a:pt x="97" y="264"/>
                  </a:lnTo>
                  <a:lnTo>
                    <a:pt x="97" y="265"/>
                  </a:lnTo>
                  <a:lnTo>
                    <a:pt x="99" y="265"/>
                  </a:lnTo>
                  <a:lnTo>
                    <a:pt x="99" y="264"/>
                  </a:lnTo>
                  <a:lnTo>
                    <a:pt x="99" y="263"/>
                  </a:lnTo>
                  <a:lnTo>
                    <a:pt x="100" y="264"/>
                  </a:lnTo>
                  <a:lnTo>
                    <a:pt x="101" y="265"/>
                  </a:lnTo>
                  <a:lnTo>
                    <a:pt x="104" y="264"/>
                  </a:lnTo>
                  <a:lnTo>
                    <a:pt x="105" y="265"/>
                  </a:lnTo>
                  <a:lnTo>
                    <a:pt x="107" y="266"/>
                  </a:lnTo>
                  <a:lnTo>
                    <a:pt x="108" y="266"/>
                  </a:lnTo>
                  <a:lnTo>
                    <a:pt x="109" y="266"/>
                  </a:lnTo>
                  <a:lnTo>
                    <a:pt x="111" y="266"/>
                  </a:lnTo>
                  <a:lnTo>
                    <a:pt x="111" y="267"/>
                  </a:lnTo>
                  <a:lnTo>
                    <a:pt x="113" y="268"/>
                  </a:lnTo>
                  <a:lnTo>
                    <a:pt x="116" y="268"/>
                  </a:lnTo>
                  <a:lnTo>
                    <a:pt x="117" y="267"/>
                  </a:lnTo>
                  <a:lnTo>
                    <a:pt x="116" y="265"/>
                  </a:lnTo>
                  <a:lnTo>
                    <a:pt x="116" y="264"/>
                  </a:lnTo>
                  <a:lnTo>
                    <a:pt x="116" y="263"/>
                  </a:lnTo>
                  <a:lnTo>
                    <a:pt x="119" y="262"/>
                  </a:lnTo>
                  <a:lnTo>
                    <a:pt x="116" y="258"/>
                  </a:lnTo>
                  <a:lnTo>
                    <a:pt x="116" y="256"/>
                  </a:lnTo>
                  <a:lnTo>
                    <a:pt x="117" y="255"/>
                  </a:lnTo>
                  <a:lnTo>
                    <a:pt x="119" y="255"/>
                  </a:lnTo>
                  <a:lnTo>
                    <a:pt x="120" y="251"/>
                  </a:lnTo>
                  <a:lnTo>
                    <a:pt x="120" y="250"/>
                  </a:lnTo>
                  <a:lnTo>
                    <a:pt x="121" y="250"/>
                  </a:lnTo>
                  <a:lnTo>
                    <a:pt x="121" y="251"/>
                  </a:lnTo>
                  <a:lnTo>
                    <a:pt x="123" y="251"/>
                  </a:lnTo>
                  <a:lnTo>
                    <a:pt x="127" y="252"/>
                  </a:lnTo>
                  <a:lnTo>
                    <a:pt x="128" y="252"/>
                  </a:lnTo>
                  <a:lnTo>
                    <a:pt x="127" y="252"/>
                  </a:lnTo>
                  <a:lnTo>
                    <a:pt x="127" y="254"/>
                  </a:lnTo>
                  <a:lnTo>
                    <a:pt x="127" y="255"/>
                  </a:lnTo>
                  <a:lnTo>
                    <a:pt x="128" y="255"/>
                  </a:lnTo>
                  <a:lnTo>
                    <a:pt x="129" y="255"/>
                  </a:lnTo>
                  <a:lnTo>
                    <a:pt x="130" y="254"/>
                  </a:lnTo>
                  <a:lnTo>
                    <a:pt x="130" y="252"/>
                  </a:lnTo>
                  <a:lnTo>
                    <a:pt x="131" y="252"/>
                  </a:lnTo>
                  <a:lnTo>
                    <a:pt x="137" y="250"/>
                  </a:lnTo>
                  <a:lnTo>
                    <a:pt x="138" y="249"/>
                  </a:lnTo>
                  <a:lnTo>
                    <a:pt x="139" y="249"/>
                  </a:lnTo>
                  <a:lnTo>
                    <a:pt x="139" y="250"/>
                  </a:lnTo>
                  <a:lnTo>
                    <a:pt x="142" y="247"/>
                  </a:lnTo>
                  <a:lnTo>
                    <a:pt x="143" y="247"/>
                  </a:lnTo>
                  <a:lnTo>
                    <a:pt x="144" y="249"/>
                  </a:lnTo>
                  <a:lnTo>
                    <a:pt x="144" y="251"/>
                  </a:lnTo>
                  <a:lnTo>
                    <a:pt x="143" y="254"/>
                  </a:lnTo>
                  <a:lnTo>
                    <a:pt x="142" y="255"/>
                  </a:lnTo>
                  <a:lnTo>
                    <a:pt x="143" y="256"/>
                  </a:lnTo>
                  <a:lnTo>
                    <a:pt x="143" y="255"/>
                  </a:lnTo>
                  <a:lnTo>
                    <a:pt x="143" y="254"/>
                  </a:lnTo>
                  <a:lnTo>
                    <a:pt x="145" y="250"/>
                  </a:lnTo>
                  <a:lnTo>
                    <a:pt x="147" y="249"/>
                  </a:lnTo>
                  <a:lnTo>
                    <a:pt x="148" y="248"/>
                  </a:lnTo>
                  <a:lnTo>
                    <a:pt x="151" y="247"/>
                  </a:lnTo>
                  <a:lnTo>
                    <a:pt x="152" y="247"/>
                  </a:lnTo>
                  <a:lnTo>
                    <a:pt x="153" y="248"/>
                  </a:lnTo>
                  <a:lnTo>
                    <a:pt x="153" y="249"/>
                  </a:lnTo>
                  <a:lnTo>
                    <a:pt x="152" y="250"/>
                  </a:lnTo>
                  <a:lnTo>
                    <a:pt x="152" y="251"/>
                  </a:lnTo>
                  <a:lnTo>
                    <a:pt x="153" y="251"/>
                  </a:lnTo>
                  <a:lnTo>
                    <a:pt x="153" y="252"/>
                  </a:lnTo>
                  <a:lnTo>
                    <a:pt x="152" y="256"/>
                  </a:lnTo>
                  <a:lnTo>
                    <a:pt x="151" y="257"/>
                  </a:lnTo>
                  <a:lnTo>
                    <a:pt x="149" y="259"/>
                  </a:lnTo>
                  <a:lnTo>
                    <a:pt x="153" y="255"/>
                  </a:lnTo>
                  <a:lnTo>
                    <a:pt x="154" y="252"/>
                  </a:lnTo>
                  <a:lnTo>
                    <a:pt x="155" y="252"/>
                  </a:lnTo>
                  <a:lnTo>
                    <a:pt x="156" y="252"/>
                  </a:lnTo>
                  <a:lnTo>
                    <a:pt x="156" y="251"/>
                  </a:lnTo>
                  <a:lnTo>
                    <a:pt x="157" y="252"/>
                  </a:lnTo>
                  <a:lnTo>
                    <a:pt x="159" y="252"/>
                  </a:lnTo>
                  <a:lnTo>
                    <a:pt x="157" y="254"/>
                  </a:lnTo>
                  <a:lnTo>
                    <a:pt x="159" y="254"/>
                  </a:lnTo>
                  <a:lnTo>
                    <a:pt x="159" y="255"/>
                  </a:lnTo>
                  <a:lnTo>
                    <a:pt x="157" y="255"/>
                  </a:lnTo>
                  <a:lnTo>
                    <a:pt x="155" y="256"/>
                  </a:lnTo>
                  <a:lnTo>
                    <a:pt x="155" y="257"/>
                  </a:lnTo>
                  <a:lnTo>
                    <a:pt x="156" y="257"/>
                  </a:lnTo>
                  <a:lnTo>
                    <a:pt x="159" y="258"/>
                  </a:lnTo>
                  <a:lnTo>
                    <a:pt x="162" y="258"/>
                  </a:lnTo>
                  <a:lnTo>
                    <a:pt x="164" y="259"/>
                  </a:lnTo>
                  <a:lnTo>
                    <a:pt x="163" y="259"/>
                  </a:lnTo>
                  <a:lnTo>
                    <a:pt x="164" y="260"/>
                  </a:lnTo>
                  <a:lnTo>
                    <a:pt x="164" y="262"/>
                  </a:lnTo>
                  <a:lnTo>
                    <a:pt x="163" y="262"/>
                  </a:lnTo>
                  <a:lnTo>
                    <a:pt x="163" y="263"/>
                  </a:lnTo>
                  <a:lnTo>
                    <a:pt x="164" y="264"/>
                  </a:lnTo>
                  <a:lnTo>
                    <a:pt x="165" y="265"/>
                  </a:lnTo>
                  <a:lnTo>
                    <a:pt x="166" y="266"/>
                  </a:lnTo>
                  <a:lnTo>
                    <a:pt x="166" y="267"/>
                  </a:lnTo>
                  <a:lnTo>
                    <a:pt x="172" y="271"/>
                  </a:lnTo>
                  <a:lnTo>
                    <a:pt x="172" y="274"/>
                  </a:lnTo>
                  <a:lnTo>
                    <a:pt x="172" y="275"/>
                  </a:lnTo>
                  <a:lnTo>
                    <a:pt x="173" y="276"/>
                  </a:lnTo>
                  <a:lnTo>
                    <a:pt x="172" y="276"/>
                  </a:lnTo>
                  <a:lnTo>
                    <a:pt x="172" y="277"/>
                  </a:lnTo>
                  <a:lnTo>
                    <a:pt x="173" y="279"/>
                  </a:lnTo>
                  <a:lnTo>
                    <a:pt x="174" y="279"/>
                  </a:lnTo>
                  <a:lnTo>
                    <a:pt x="176" y="280"/>
                  </a:lnTo>
                  <a:lnTo>
                    <a:pt x="180" y="282"/>
                  </a:lnTo>
                  <a:lnTo>
                    <a:pt x="180" y="283"/>
                  </a:lnTo>
                  <a:lnTo>
                    <a:pt x="180" y="284"/>
                  </a:lnTo>
                  <a:lnTo>
                    <a:pt x="179" y="284"/>
                  </a:lnTo>
                  <a:lnTo>
                    <a:pt x="179" y="285"/>
                  </a:lnTo>
                  <a:lnTo>
                    <a:pt x="180" y="285"/>
                  </a:lnTo>
                  <a:lnTo>
                    <a:pt x="181" y="286"/>
                  </a:lnTo>
                  <a:lnTo>
                    <a:pt x="182" y="288"/>
                  </a:lnTo>
                  <a:lnTo>
                    <a:pt x="182" y="286"/>
                  </a:lnTo>
                  <a:lnTo>
                    <a:pt x="182" y="285"/>
                  </a:lnTo>
                  <a:lnTo>
                    <a:pt x="182" y="284"/>
                  </a:lnTo>
                  <a:lnTo>
                    <a:pt x="186" y="284"/>
                  </a:lnTo>
                  <a:lnTo>
                    <a:pt x="187" y="284"/>
                  </a:lnTo>
                  <a:lnTo>
                    <a:pt x="188" y="282"/>
                  </a:lnTo>
                  <a:lnTo>
                    <a:pt x="190" y="280"/>
                  </a:lnTo>
                  <a:lnTo>
                    <a:pt x="190" y="279"/>
                  </a:lnTo>
                  <a:lnTo>
                    <a:pt x="191" y="279"/>
                  </a:lnTo>
                  <a:lnTo>
                    <a:pt x="192" y="277"/>
                  </a:lnTo>
                  <a:lnTo>
                    <a:pt x="198" y="275"/>
                  </a:lnTo>
                  <a:lnTo>
                    <a:pt x="199" y="274"/>
                  </a:lnTo>
                  <a:lnTo>
                    <a:pt x="199" y="273"/>
                  </a:lnTo>
                  <a:lnTo>
                    <a:pt x="198" y="273"/>
                  </a:lnTo>
                  <a:lnTo>
                    <a:pt x="197" y="272"/>
                  </a:lnTo>
                  <a:lnTo>
                    <a:pt x="200" y="271"/>
                  </a:lnTo>
                  <a:lnTo>
                    <a:pt x="202" y="272"/>
                  </a:lnTo>
                  <a:lnTo>
                    <a:pt x="203" y="273"/>
                  </a:lnTo>
                  <a:lnTo>
                    <a:pt x="205" y="272"/>
                  </a:lnTo>
                  <a:lnTo>
                    <a:pt x="207" y="271"/>
                  </a:lnTo>
                  <a:lnTo>
                    <a:pt x="208" y="268"/>
                  </a:lnTo>
                  <a:lnTo>
                    <a:pt x="209" y="266"/>
                  </a:lnTo>
                  <a:lnTo>
                    <a:pt x="209" y="268"/>
                  </a:lnTo>
                  <a:lnTo>
                    <a:pt x="211" y="268"/>
                  </a:lnTo>
                  <a:lnTo>
                    <a:pt x="212" y="269"/>
                  </a:lnTo>
                  <a:lnTo>
                    <a:pt x="212" y="268"/>
                  </a:lnTo>
                  <a:lnTo>
                    <a:pt x="212" y="269"/>
                  </a:lnTo>
                  <a:lnTo>
                    <a:pt x="212" y="271"/>
                  </a:lnTo>
                  <a:lnTo>
                    <a:pt x="211" y="272"/>
                  </a:lnTo>
                  <a:lnTo>
                    <a:pt x="208" y="274"/>
                  </a:lnTo>
                  <a:lnTo>
                    <a:pt x="209" y="275"/>
                  </a:lnTo>
                  <a:lnTo>
                    <a:pt x="212" y="274"/>
                  </a:lnTo>
                  <a:lnTo>
                    <a:pt x="213" y="273"/>
                  </a:lnTo>
                  <a:lnTo>
                    <a:pt x="214" y="272"/>
                  </a:lnTo>
                  <a:lnTo>
                    <a:pt x="215" y="273"/>
                  </a:lnTo>
                  <a:lnTo>
                    <a:pt x="215" y="275"/>
                  </a:lnTo>
                  <a:lnTo>
                    <a:pt x="215" y="276"/>
                  </a:lnTo>
                  <a:lnTo>
                    <a:pt x="216" y="276"/>
                  </a:lnTo>
                  <a:lnTo>
                    <a:pt x="217" y="277"/>
                  </a:lnTo>
                  <a:lnTo>
                    <a:pt x="217" y="279"/>
                  </a:lnTo>
                  <a:lnTo>
                    <a:pt x="217" y="280"/>
                  </a:lnTo>
                  <a:lnTo>
                    <a:pt x="218" y="280"/>
                  </a:lnTo>
                  <a:lnTo>
                    <a:pt x="218" y="279"/>
                  </a:lnTo>
                  <a:lnTo>
                    <a:pt x="218" y="277"/>
                  </a:lnTo>
                  <a:lnTo>
                    <a:pt x="218" y="276"/>
                  </a:lnTo>
                  <a:lnTo>
                    <a:pt x="220" y="277"/>
                  </a:lnTo>
                  <a:lnTo>
                    <a:pt x="220" y="279"/>
                  </a:lnTo>
                  <a:lnTo>
                    <a:pt x="220" y="280"/>
                  </a:lnTo>
                  <a:lnTo>
                    <a:pt x="221" y="279"/>
                  </a:lnTo>
                  <a:lnTo>
                    <a:pt x="221" y="277"/>
                  </a:lnTo>
                  <a:lnTo>
                    <a:pt x="221" y="276"/>
                  </a:lnTo>
                  <a:lnTo>
                    <a:pt x="222" y="275"/>
                  </a:lnTo>
                  <a:lnTo>
                    <a:pt x="223" y="275"/>
                  </a:lnTo>
                  <a:lnTo>
                    <a:pt x="224" y="276"/>
                  </a:lnTo>
                  <a:lnTo>
                    <a:pt x="223" y="276"/>
                  </a:lnTo>
                  <a:lnTo>
                    <a:pt x="223" y="275"/>
                  </a:lnTo>
                  <a:lnTo>
                    <a:pt x="222" y="274"/>
                  </a:lnTo>
                  <a:lnTo>
                    <a:pt x="225" y="273"/>
                  </a:lnTo>
                  <a:lnTo>
                    <a:pt x="229" y="272"/>
                  </a:lnTo>
                  <a:lnTo>
                    <a:pt x="230" y="273"/>
                  </a:lnTo>
                  <a:lnTo>
                    <a:pt x="231" y="275"/>
                  </a:lnTo>
                  <a:lnTo>
                    <a:pt x="231" y="276"/>
                  </a:lnTo>
                  <a:lnTo>
                    <a:pt x="231" y="277"/>
                  </a:lnTo>
                  <a:lnTo>
                    <a:pt x="232" y="279"/>
                  </a:lnTo>
                  <a:lnTo>
                    <a:pt x="233" y="279"/>
                  </a:lnTo>
                  <a:lnTo>
                    <a:pt x="233" y="280"/>
                  </a:lnTo>
                  <a:lnTo>
                    <a:pt x="232" y="281"/>
                  </a:lnTo>
                  <a:lnTo>
                    <a:pt x="234" y="283"/>
                  </a:lnTo>
                  <a:lnTo>
                    <a:pt x="234" y="285"/>
                  </a:lnTo>
                  <a:lnTo>
                    <a:pt x="234" y="288"/>
                  </a:lnTo>
                  <a:lnTo>
                    <a:pt x="235" y="286"/>
                  </a:lnTo>
                  <a:lnTo>
                    <a:pt x="238" y="285"/>
                  </a:lnTo>
                  <a:lnTo>
                    <a:pt x="235" y="283"/>
                  </a:lnTo>
                  <a:lnTo>
                    <a:pt x="234" y="281"/>
                  </a:lnTo>
                  <a:lnTo>
                    <a:pt x="234" y="279"/>
                  </a:lnTo>
                  <a:lnTo>
                    <a:pt x="235" y="279"/>
                  </a:lnTo>
                  <a:lnTo>
                    <a:pt x="235" y="280"/>
                  </a:lnTo>
                  <a:lnTo>
                    <a:pt x="237" y="281"/>
                  </a:lnTo>
                  <a:lnTo>
                    <a:pt x="237" y="280"/>
                  </a:lnTo>
                  <a:lnTo>
                    <a:pt x="235" y="279"/>
                  </a:lnTo>
                  <a:lnTo>
                    <a:pt x="234" y="279"/>
                  </a:lnTo>
                  <a:lnTo>
                    <a:pt x="233" y="277"/>
                  </a:lnTo>
                  <a:lnTo>
                    <a:pt x="232" y="274"/>
                  </a:lnTo>
                  <a:lnTo>
                    <a:pt x="231" y="273"/>
                  </a:lnTo>
                  <a:lnTo>
                    <a:pt x="231" y="272"/>
                  </a:lnTo>
                  <a:lnTo>
                    <a:pt x="232" y="271"/>
                  </a:lnTo>
                  <a:lnTo>
                    <a:pt x="232" y="269"/>
                  </a:lnTo>
                  <a:lnTo>
                    <a:pt x="234" y="269"/>
                  </a:lnTo>
                  <a:lnTo>
                    <a:pt x="234" y="268"/>
                  </a:lnTo>
                  <a:lnTo>
                    <a:pt x="234" y="267"/>
                  </a:lnTo>
                  <a:lnTo>
                    <a:pt x="238" y="267"/>
                  </a:lnTo>
                  <a:lnTo>
                    <a:pt x="238" y="266"/>
                  </a:lnTo>
                  <a:lnTo>
                    <a:pt x="245" y="265"/>
                  </a:lnTo>
                  <a:lnTo>
                    <a:pt x="245" y="266"/>
                  </a:lnTo>
                  <a:lnTo>
                    <a:pt x="246" y="267"/>
                  </a:lnTo>
                  <a:lnTo>
                    <a:pt x="243" y="271"/>
                  </a:lnTo>
                  <a:lnTo>
                    <a:pt x="243" y="273"/>
                  </a:lnTo>
                  <a:lnTo>
                    <a:pt x="246" y="275"/>
                  </a:lnTo>
                  <a:lnTo>
                    <a:pt x="248" y="276"/>
                  </a:lnTo>
                  <a:lnTo>
                    <a:pt x="254" y="276"/>
                  </a:lnTo>
                  <a:lnTo>
                    <a:pt x="259" y="275"/>
                  </a:lnTo>
                  <a:lnTo>
                    <a:pt x="264" y="273"/>
                  </a:lnTo>
                  <a:lnTo>
                    <a:pt x="265" y="273"/>
                  </a:lnTo>
                  <a:lnTo>
                    <a:pt x="271" y="274"/>
                  </a:lnTo>
                  <a:lnTo>
                    <a:pt x="278" y="272"/>
                  </a:lnTo>
                  <a:lnTo>
                    <a:pt x="281" y="273"/>
                  </a:lnTo>
                  <a:lnTo>
                    <a:pt x="280" y="271"/>
                  </a:lnTo>
                  <a:lnTo>
                    <a:pt x="278" y="269"/>
                  </a:lnTo>
                  <a:lnTo>
                    <a:pt x="275" y="269"/>
                  </a:lnTo>
                  <a:lnTo>
                    <a:pt x="275" y="271"/>
                  </a:lnTo>
                  <a:lnTo>
                    <a:pt x="274" y="271"/>
                  </a:lnTo>
                  <a:lnTo>
                    <a:pt x="274" y="269"/>
                  </a:lnTo>
                  <a:lnTo>
                    <a:pt x="274" y="268"/>
                  </a:lnTo>
                  <a:lnTo>
                    <a:pt x="271" y="267"/>
                  </a:lnTo>
                  <a:lnTo>
                    <a:pt x="269" y="266"/>
                  </a:lnTo>
                  <a:lnTo>
                    <a:pt x="269" y="264"/>
                  </a:lnTo>
                  <a:lnTo>
                    <a:pt x="266" y="262"/>
                  </a:lnTo>
                  <a:lnTo>
                    <a:pt x="266" y="258"/>
                  </a:lnTo>
                  <a:lnTo>
                    <a:pt x="266" y="255"/>
                  </a:lnTo>
                  <a:lnTo>
                    <a:pt x="265" y="252"/>
                  </a:lnTo>
                  <a:lnTo>
                    <a:pt x="265" y="251"/>
                  </a:lnTo>
                  <a:lnTo>
                    <a:pt x="263" y="250"/>
                  </a:lnTo>
                  <a:lnTo>
                    <a:pt x="263" y="249"/>
                  </a:lnTo>
                  <a:lnTo>
                    <a:pt x="264" y="249"/>
                  </a:lnTo>
                  <a:lnTo>
                    <a:pt x="265" y="248"/>
                  </a:lnTo>
                  <a:lnTo>
                    <a:pt x="265" y="247"/>
                  </a:lnTo>
                  <a:lnTo>
                    <a:pt x="266" y="241"/>
                  </a:lnTo>
                  <a:lnTo>
                    <a:pt x="266" y="240"/>
                  </a:lnTo>
                  <a:lnTo>
                    <a:pt x="267" y="241"/>
                  </a:lnTo>
                  <a:lnTo>
                    <a:pt x="267" y="240"/>
                  </a:lnTo>
                  <a:lnTo>
                    <a:pt x="267" y="239"/>
                  </a:lnTo>
                  <a:lnTo>
                    <a:pt x="267" y="238"/>
                  </a:lnTo>
                  <a:lnTo>
                    <a:pt x="266" y="238"/>
                  </a:lnTo>
                  <a:lnTo>
                    <a:pt x="266" y="231"/>
                  </a:lnTo>
                  <a:lnTo>
                    <a:pt x="267" y="229"/>
                  </a:lnTo>
                  <a:lnTo>
                    <a:pt x="268" y="229"/>
                  </a:lnTo>
                  <a:lnTo>
                    <a:pt x="269" y="230"/>
                  </a:lnTo>
                  <a:lnTo>
                    <a:pt x="269" y="229"/>
                  </a:lnTo>
                  <a:lnTo>
                    <a:pt x="268" y="227"/>
                  </a:lnTo>
                  <a:lnTo>
                    <a:pt x="267" y="227"/>
                  </a:lnTo>
                  <a:lnTo>
                    <a:pt x="265" y="229"/>
                  </a:lnTo>
                  <a:lnTo>
                    <a:pt x="265" y="231"/>
                  </a:lnTo>
                  <a:lnTo>
                    <a:pt x="264" y="230"/>
                  </a:lnTo>
                  <a:lnTo>
                    <a:pt x="264" y="229"/>
                  </a:lnTo>
                  <a:lnTo>
                    <a:pt x="263" y="229"/>
                  </a:lnTo>
                  <a:lnTo>
                    <a:pt x="263" y="225"/>
                  </a:lnTo>
                  <a:lnTo>
                    <a:pt x="264" y="224"/>
                  </a:lnTo>
                  <a:lnTo>
                    <a:pt x="264" y="223"/>
                  </a:lnTo>
                  <a:lnTo>
                    <a:pt x="263" y="223"/>
                  </a:lnTo>
                  <a:lnTo>
                    <a:pt x="263" y="222"/>
                  </a:lnTo>
                  <a:lnTo>
                    <a:pt x="263" y="221"/>
                  </a:lnTo>
                  <a:lnTo>
                    <a:pt x="263" y="219"/>
                  </a:lnTo>
                  <a:lnTo>
                    <a:pt x="263" y="217"/>
                  </a:lnTo>
                  <a:lnTo>
                    <a:pt x="264" y="217"/>
                  </a:lnTo>
                  <a:lnTo>
                    <a:pt x="265" y="216"/>
                  </a:lnTo>
                  <a:lnTo>
                    <a:pt x="264" y="215"/>
                  </a:lnTo>
                  <a:lnTo>
                    <a:pt x="264" y="216"/>
                  </a:lnTo>
                  <a:lnTo>
                    <a:pt x="263" y="214"/>
                  </a:lnTo>
                  <a:lnTo>
                    <a:pt x="263" y="212"/>
                  </a:lnTo>
                  <a:lnTo>
                    <a:pt x="263" y="209"/>
                  </a:lnTo>
                  <a:lnTo>
                    <a:pt x="263" y="208"/>
                  </a:lnTo>
                  <a:lnTo>
                    <a:pt x="263" y="207"/>
                  </a:lnTo>
                  <a:lnTo>
                    <a:pt x="264" y="207"/>
                  </a:lnTo>
                  <a:lnTo>
                    <a:pt x="267" y="207"/>
                  </a:lnTo>
                  <a:lnTo>
                    <a:pt x="265" y="206"/>
                  </a:lnTo>
                  <a:lnTo>
                    <a:pt x="264" y="205"/>
                  </a:lnTo>
                  <a:lnTo>
                    <a:pt x="261" y="205"/>
                  </a:lnTo>
                  <a:lnTo>
                    <a:pt x="261" y="207"/>
                  </a:lnTo>
                  <a:lnTo>
                    <a:pt x="260" y="206"/>
                  </a:lnTo>
                  <a:lnTo>
                    <a:pt x="258" y="201"/>
                  </a:lnTo>
                  <a:lnTo>
                    <a:pt x="258" y="200"/>
                  </a:lnTo>
                  <a:lnTo>
                    <a:pt x="258" y="199"/>
                  </a:lnTo>
                  <a:lnTo>
                    <a:pt x="257" y="198"/>
                  </a:lnTo>
                  <a:lnTo>
                    <a:pt x="256" y="197"/>
                  </a:lnTo>
                  <a:lnTo>
                    <a:pt x="255" y="194"/>
                  </a:lnTo>
                  <a:lnTo>
                    <a:pt x="257" y="194"/>
                  </a:lnTo>
                  <a:lnTo>
                    <a:pt x="256" y="192"/>
                  </a:lnTo>
                  <a:lnTo>
                    <a:pt x="255" y="192"/>
                  </a:lnTo>
                  <a:lnTo>
                    <a:pt x="255" y="193"/>
                  </a:lnTo>
                  <a:lnTo>
                    <a:pt x="252" y="192"/>
                  </a:lnTo>
                  <a:lnTo>
                    <a:pt x="251" y="191"/>
                  </a:lnTo>
                  <a:lnTo>
                    <a:pt x="250" y="190"/>
                  </a:lnTo>
                  <a:lnTo>
                    <a:pt x="250" y="189"/>
                  </a:lnTo>
                  <a:lnTo>
                    <a:pt x="249" y="189"/>
                  </a:lnTo>
                  <a:lnTo>
                    <a:pt x="248" y="189"/>
                  </a:lnTo>
                  <a:lnTo>
                    <a:pt x="247" y="189"/>
                  </a:lnTo>
                  <a:lnTo>
                    <a:pt x="247" y="187"/>
                  </a:lnTo>
                  <a:lnTo>
                    <a:pt x="247" y="183"/>
                  </a:lnTo>
                  <a:lnTo>
                    <a:pt x="247" y="181"/>
                  </a:lnTo>
                  <a:lnTo>
                    <a:pt x="247" y="180"/>
                  </a:lnTo>
                  <a:lnTo>
                    <a:pt x="246" y="177"/>
                  </a:lnTo>
                  <a:lnTo>
                    <a:pt x="245" y="177"/>
                  </a:lnTo>
                  <a:lnTo>
                    <a:pt x="245" y="176"/>
                  </a:lnTo>
                  <a:lnTo>
                    <a:pt x="245" y="174"/>
                  </a:lnTo>
                  <a:lnTo>
                    <a:pt x="242" y="172"/>
                  </a:lnTo>
                  <a:lnTo>
                    <a:pt x="242" y="170"/>
                  </a:lnTo>
                  <a:lnTo>
                    <a:pt x="245" y="168"/>
                  </a:lnTo>
                  <a:lnTo>
                    <a:pt x="245" y="167"/>
                  </a:lnTo>
                  <a:lnTo>
                    <a:pt x="246" y="163"/>
                  </a:lnTo>
                  <a:lnTo>
                    <a:pt x="245" y="162"/>
                  </a:lnTo>
                  <a:lnTo>
                    <a:pt x="245" y="159"/>
                  </a:lnTo>
                  <a:lnTo>
                    <a:pt x="243" y="158"/>
                  </a:lnTo>
                  <a:lnTo>
                    <a:pt x="243" y="157"/>
                  </a:lnTo>
                  <a:lnTo>
                    <a:pt x="240" y="156"/>
                  </a:lnTo>
                  <a:lnTo>
                    <a:pt x="238" y="155"/>
                  </a:lnTo>
                  <a:lnTo>
                    <a:pt x="238" y="151"/>
                  </a:lnTo>
                  <a:lnTo>
                    <a:pt x="238" y="150"/>
                  </a:lnTo>
                  <a:lnTo>
                    <a:pt x="238" y="149"/>
                  </a:lnTo>
                  <a:lnTo>
                    <a:pt x="240" y="149"/>
                  </a:lnTo>
                  <a:lnTo>
                    <a:pt x="241" y="149"/>
                  </a:lnTo>
                  <a:lnTo>
                    <a:pt x="242" y="150"/>
                  </a:lnTo>
                  <a:lnTo>
                    <a:pt x="243" y="150"/>
                  </a:lnTo>
                  <a:lnTo>
                    <a:pt x="245" y="150"/>
                  </a:lnTo>
                  <a:lnTo>
                    <a:pt x="246" y="150"/>
                  </a:lnTo>
                  <a:lnTo>
                    <a:pt x="246" y="151"/>
                  </a:lnTo>
                  <a:lnTo>
                    <a:pt x="247" y="152"/>
                  </a:lnTo>
                  <a:lnTo>
                    <a:pt x="247" y="154"/>
                  </a:lnTo>
                  <a:lnTo>
                    <a:pt x="248" y="152"/>
                  </a:lnTo>
                  <a:lnTo>
                    <a:pt x="250" y="154"/>
                  </a:lnTo>
                  <a:lnTo>
                    <a:pt x="255" y="155"/>
                  </a:lnTo>
                  <a:lnTo>
                    <a:pt x="260" y="156"/>
                  </a:lnTo>
                  <a:lnTo>
                    <a:pt x="261" y="156"/>
                  </a:lnTo>
                  <a:lnTo>
                    <a:pt x="261" y="157"/>
                  </a:lnTo>
                  <a:lnTo>
                    <a:pt x="263" y="158"/>
                  </a:lnTo>
                  <a:lnTo>
                    <a:pt x="263" y="157"/>
                  </a:lnTo>
                  <a:lnTo>
                    <a:pt x="264" y="157"/>
                  </a:lnTo>
                  <a:lnTo>
                    <a:pt x="265" y="156"/>
                  </a:lnTo>
                  <a:lnTo>
                    <a:pt x="266" y="156"/>
                  </a:lnTo>
                  <a:lnTo>
                    <a:pt x="267" y="157"/>
                  </a:lnTo>
                  <a:lnTo>
                    <a:pt x="268" y="157"/>
                  </a:lnTo>
                  <a:lnTo>
                    <a:pt x="269" y="156"/>
                  </a:lnTo>
                  <a:lnTo>
                    <a:pt x="271" y="155"/>
                  </a:lnTo>
                  <a:lnTo>
                    <a:pt x="273" y="152"/>
                  </a:lnTo>
                  <a:lnTo>
                    <a:pt x="274" y="151"/>
                  </a:lnTo>
                  <a:lnTo>
                    <a:pt x="277" y="150"/>
                  </a:lnTo>
                  <a:lnTo>
                    <a:pt x="278" y="150"/>
                  </a:lnTo>
                  <a:lnTo>
                    <a:pt x="287" y="152"/>
                  </a:lnTo>
                  <a:lnTo>
                    <a:pt x="289" y="154"/>
                  </a:lnTo>
                  <a:lnTo>
                    <a:pt x="289" y="156"/>
                  </a:lnTo>
                  <a:lnTo>
                    <a:pt x="290" y="159"/>
                  </a:lnTo>
                  <a:lnTo>
                    <a:pt x="291" y="160"/>
                  </a:lnTo>
                  <a:lnTo>
                    <a:pt x="289" y="163"/>
                  </a:lnTo>
                  <a:lnTo>
                    <a:pt x="289" y="164"/>
                  </a:lnTo>
                  <a:lnTo>
                    <a:pt x="287" y="165"/>
                  </a:lnTo>
                  <a:lnTo>
                    <a:pt x="286" y="165"/>
                  </a:lnTo>
                  <a:lnTo>
                    <a:pt x="285" y="165"/>
                  </a:lnTo>
                  <a:lnTo>
                    <a:pt x="285" y="166"/>
                  </a:lnTo>
                  <a:lnTo>
                    <a:pt x="285" y="168"/>
                  </a:lnTo>
                  <a:lnTo>
                    <a:pt x="285" y="171"/>
                  </a:lnTo>
                  <a:lnTo>
                    <a:pt x="286" y="173"/>
                  </a:lnTo>
                  <a:lnTo>
                    <a:pt x="287" y="176"/>
                  </a:lnTo>
                  <a:lnTo>
                    <a:pt x="293" y="183"/>
                  </a:lnTo>
                  <a:lnTo>
                    <a:pt x="294" y="185"/>
                  </a:lnTo>
                  <a:lnTo>
                    <a:pt x="294" y="188"/>
                  </a:lnTo>
                  <a:lnTo>
                    <a:pt x="294" y="189"/>
                  </a:lnTo>
                  <a:lnTo>
                    <a:pt x="294" y="190"/>
                  </a:lnTo>
                  <a:lnTo>
                    <a:pt x="294" y="191"/>
                  </a:lnTo>
                  <a:lnTo>
                    <a:pt x="295" y="191"/>
                  </a:lnTo>
                  <a:lnTo>
                    <a:pt x="297" y="191"/>
                  </a:lnTo>
                  <a:lnTo>
                    <a:pt x="298" y="192"/>
                  </a:lnTo>
                  <a:lnTo>
                    <a:pt x="299" y="193"/>
                  </a:lnTo>
                  <a:lnTo>
                    <a:pt x="300" y="192"/>
                  </a:lnTo>
                  <a:lnTo>
                    <a:pt x="299" y="191"/>
                  </a:lnTo>
                  <a:lnTo>
                    <a:pt x="300" y="189"/>
                  </a:lnTo>
                  <a:lnTo>
                    <a:pt x="301" y="188"/>
                  </a:lnTo>
                  <a:lnTo>
                    <a:pt x="302" y="187"/>
                  </a:lnTo>
                  <a:lnTo>
                    <a:pt x="312" y="188"/>
                  </a:lnTo>
                  <a:lnTo>
                    <a:pt x="320" y="191"/>
                  </a:lnTo>
                  <a:lnTo>
                    <a:pt x="334" y="192"/>
                  </a:lnTo>
                  <a:lnTo>
                    <a:pt x="336" y="192"/>
                  </a:lnTo>
                  <a:lnTo>
                    <a:pt x="338" y="193"/>
                  </a:lnTo>
                  <a:lnTo>
                    <a:pt x="341" y="191"/>
                  </a:lnTo>
                  <a:lnTo>
                    <a:pt x="343" y="192"/>
                  </a:lnTo>
                  <a:lnTo>
                    <a:pt x="346" y="193"/>
                  </a:lnTo>
                  <a:lnTo>
                    <a:pt x="351" y="193"/>
                  </a:lnTo>
                  <a:lnTo>
                    <a:pt x="353" y="193"/>
                  </a:lnTo>
                  <a:lnTo>
                    <a:pt x="355" y="196"/>
                  </a:lnTo>
                  <a:lnTo>
                    <a:pt x="359" y="196"/>
                  </a:lnTo>
                  <a:lnTo>
                    <a:pt x="366" y="200"/>
                  </a:lnTo>
                  <a:lnTo>
                    <a:pt x="368" y="199"/>
                  </a:lnTo>
                  <a:lnTo>
                    <a:pt x="379" y="196"/>
                  </a:lnTo>
                  <a:lnTo>
                    <a:pt x="382" y="194"/>
                  </a:lnTo>
                  <a:lnTo>
                    <a:pt x="385" y="192"/>
                  </a:lnTo>
                  <a:lnTo>
                    <a:pt x="387" y="192"/>
                  </a:lnTo>
                  <a:lnTo>
                    <a:pt x="387" y="191"/>
                  </a:lnTo>
                  <a:lnTo>
                    <a:pt x="389" y="189"/>
                  </a:lnTo>
                  <a:lnTo>
                    <a:pt x="394" y="185"/>
                  </a:lnTo>
                  <a:lnTo>
                    <a:pt x="403" y="183"/>
                  </a:lnTo>
                  <a:lnTo>
                    <a:pt x="412" y="181"/>
                  </a:lnTo>
                  <a:lnTo>
                    <a:pt x="415" y="179"/>
                  </a:lnTo>
                  <a:lnTo>
                    <a:pt x="418" y="177"/>
                  </a:lnTo>
                  <a:lnTo>
                    <a:pt x="419" y="176"/>
                  </a:lnTo>
                  <a:lnTo>
                    <a:pt x="413" y="180"/>
                  </a:lnTo>
                  <a:lnTo>
                    <a:pt x="407" y="180"/>
                  </a:lnTo>
                  <a:lnTo>
                    <a:pt x="401" y="180"/>
                  </a:lnTo>
                  <a:lnTo>
                    <a:pt x="396" y="177"/>
                  </a:lnTo>
                  <a:lnTo>
                    <a:pt x="394" y="177"/>
                  </a:lnTo>
                  <a:lnTo>
                    <a:pt x="393" y="177"/>
                  </a:lnTo>
                  <a:lnTo>
                    <a:pt x="392" y="176"/>
                  </a:lnTo>
                  <a:lnTo>
                    <a:pt x="389" y="176"/>
                  </a:lnTo>
                  <a:lnTo>
                    <a:pt x="389" y="175"/>
                  </a:lnTo>
                  <a:lnTo>
                    <a:pt x="389" y="174"/>
                  </a:lnTo>
                  <a:lnTo>
                    <a:pt x="388" y="173"/>
                  </a:lnTo>
                  <a:lnTo>
                    <a:pt x="387" y="172"/>
                  </a:lnTo>
                  <a:lnTo>
                    <a:pt x="387" y="171"/>
                  </a:lnTo>
                  <a:lnTo>
                    <a:pt x="388" y="171"/>
                  </a:lnTo>
                  <a:lnTo>
                    <a:pt x="392" y="163"/>
                  </a:lnTo>
                  <a:lnTo>
                    <a:pt x="395" y="152"/>
                  </a:lnTo>
                  <a:lnTo>
                    <a:pt x="396" y="151"/>
                  </a:lnTo>
                  <a:lnTo>
                    <a:pt x="399" y="149"/>
                  </a:lnTo>
                  <a:lnTo>
                    <a:pt x="401" y="149"/>
                  </a:lnTo>
                  <a:lnTo>
                    <a:pt x="401" y="148"/>
                  </a:lnTo>
                  <a:lnTo>
                    <a:pt x="411" y="143"/>
                  </a:lnTo>
                  <a:lnTo>
                    <a:pt x="412" y="142"/>
                  </a:lnTo>
                  <a:lnTo>
                    <a:pt x="421" y="137"/>
                  </a:lnTo>
                  <a:lnTo>
                    <a:pt x="423" y="135"/>
                  </a:lnTo>
                  <a:lnTo>
                    <a:pt x="427" y="134"/>
                  </a:lnTo>
                  <a:lnTo>
                    <a:pt x="432" y="132"/>
                  </a:lnTo>
                  <a:lnTo>
                    <a:pt x="438" y="132"/>
                  </a:lnTo>
                  <a:lnTo>
                    <a:pt x="470" y="122"/>
                  </a:lnTo>
                  <a:lnTo>
                    <a:pt x="471" y="121"/>
                  </a:lnTo>
                  <a:lnTo>
                    <a:pt x="473" y="120"/>
                  </a:lnTo>
                  <a:lnTo>
                    <a:pt x="475" y="116"/>
                  </a:lnTo>
                  <a:lnTo>
                    <a:pt x="485" y="108"/>
                  </a:lnTo>
                  <a:lnTo>
                    <a:pt x="489" y="104"/>
                  </a:lnTo>
                  <a:lnTo>
                    <a:pt x="490" y="103"/>
                  </a:lnTo>
                  <a:lnTo>
                    <a:pt x="491" y="103"/>
                  </a:lnTo>
                  <a:lnTo>
                    <a:pt x="492" y="96"/>
                  </a:lnTo>
                  <a:lnTo>
                    <a:pt x="494" y="92"/>
                  </a:lnTo>
                  <a:lnTo>
                    <a:pt x="498" y="92"/>
                  </a:lnTo>
                  <a:lnTo>
                    <a:pt x="505" y="96"/>
                  </a:lnTo>
                  <a:lnTo>
                    <a:pt x="506" y="96"/>
                  </a:lnTo>
                  <a:lnTo>
                    <a:pt x="506" y="95"/>
                  </a:lnTo>
                  <a:lnTo>
                    <a:pt x="505" y="95"/>
                  </a:lnTo>
                  <a:lnTo>
                    <a:pt x="505" y="93"/>
                  </a:lnTo>
                  <a:lnTo>
                    <a:pt x="505" y="92"/>
                  </a:lnTo>
                  <a:lnTo>
                    <a:pt x="506" y="92"/>
                  </a:lnTo>
                  <a:lnTo>
                    <a:pt x="505" y="92"/>
                  </a:lnTo>
                  <a:lnTo>
                    <a:pt x="502" y="91"/>
                  </a:lnTo>
                  <a:lnTo>
                    <a:pt x="501" y="90"/>
                  </a:lnTo>
                  <a:lnTo>
                    <a:pt x="501" y="89"/>
                  </a:lnTo>
                  <a:lnTo>
                    <a:pt x="500" y="88"/>
                  </a:lnTo>
                  <a:lnTo>
                    <a:pt x="497" y="85"/>
                  </a:lnTo>
                  <a:lnTo>
                    <a:pt x="497" y="81"/>
                  </a:lnTo>
                  <a:lnTo>
                    <a:pt x="497" y="76"/>
                  </a:lnTo>
                  <a:lnTo>
                    <a:pt x="499" y="73"/>
                  </a:lnTo>
                  <a:lnTo>
                    <a:pt x="500" y="74"/>
                  </a:lnTo>
                  <a:lnTo>
                    <a:pt x="501" y="74"/>
                  </a:lnTo>
                  <a:lnTo>
                    <a:pt x="501" y="73"/>
                  </a:lnTo>
                  <a:lnTo>
                    <a:pt x="498" y="70"/>
                  </a:lnTo>
                  <a:lnTo>
                    <a:pt x="499" y="65"/>
                  </a:lnTo>
                  <a:lnTo>
                    <a:pt x="499" y="59"/>
                  </a:lnTo>
                  <a:lnTo>
                    <a:pt x="499" y="55"/>
                  </a:lnTo>
                  <a:lnTo>
                    <a:pt x="501" y="54"/>
                  </a:lnTo>
                  <a:lnTo>
                    <a:pt x="500" y="50"/>
                  </a:lnTo>
                  <a:lnTo>
                    <a:pt x="499" y="48"/>
                  </a:lnTo>
                  <a:lnTo>
                    <a:pt x="499" y="43"/>
                  </a:lnTo>
                  <a:lnTo>
                    <a:pt x="498" y="38"/>
                  </a:lnTo>
                  <a:lnTo>
                    <a:pt x="498" y="35"/>
                  </a:lnTo>
                  <a:lnTo>
                    <a:pt x="498" y="33"/>
                  </a:lnTo>
                  <a:lnTo>
                    <a:pt x="500" y="29"/>
                  </a:lnTo>
                  <a:lnTo>
                    <a:pt x="501" y="28"/>
                  </a:lnTo>
                  <a:lnTo>
                    <a:pt x="501" y="25"/>
                  </a:lnTo>
                  <a:lnTo>
                    <a:pt x="501" y="22"/>
                  </a:lnTo>
                  <a:lnTo>
                    <a:pt x="500" y="17"/>
                  </a:lnTo>
                  <a:lnTo>
                    <a:pt x="499" y="16"/>
                  </a:lnTo>
                  <a:lnTo>
                    <a:pt x="499" y="15"/>
                  </a:lnTo>
                  <a:lnTo>
                    <a:pt x="501" y="14"/>
                  </a:lnTo>
                  <a:lnTo>
                    <a:pt x="504" y="14"/>
                  </a:lnTo>
                  <a:lnTo>
                    <a:pt x="505" y="13"/>
                  </a:lnTo>
                  <a:lnTo>
                    <a:pt x="506" y="12"/>
                  </a:lnTo>
                  <a:lnTo>
                    <a:pt x="508" y="8"/>
                  </a:lnTo>
                  <a:lnTo>
                    <a:pt x="510" y="7"/>
                  </a:lnTo>
                  <a:lnTo>
                    <a:pt x="525" y="0"/>
                  </a:lnTo>
                  <a:lnTo>
                    <a:pt x="526" y="0"/>
                  </a:lnTo>
                  <a:lnTo>
                    <a:pt x="527" y="0"/>
                  </a:lnTo>
                  <a:lnTo>
                    <a:pt x="572" y="0"/>
                  </a:lnTo>
                  <a:close/>
                  <a:moveTo>
                    <a:pt x="527" y="935"/>
                  </a:moveTo>
                  <a:lnTo>
                    <a:pt x="530" y="935"/>
                  </a:lnTo>
                  <a:lnTo>
                    <a:pt x="531" y="935"/>
                  </a:lnTo>
                  <a:lnTo>
                    <a:pt x="530" y="933"/>
                  </a:lnTo>
                  <a:lnTo>
                    <a:pt x="528" y="932"/>
                  </a:lnTo>
                  <a:lnTo>
                    <a:pt x="528" y="930"/>
                  </a:lnTo>
                  <a:lnTo>
                    <a:pt x="527" y="930"/>
                  </a:lnTo>
                  <a:lnTo>
                    <a:pt x="526" y="933"/>
                  </a:lnTo>
                  <a:lnTo>
                    <a:pt x="526" y="934"/>
                  </a:lnTo>
                  <a:lnTo>
                    <a:pt x="527" y="935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" name="Freeform 153">
              <a:extLst>
                <a:ext uri="{FF2B5EF4-FFF2-40B4-BE49-F238E27FC236}">
                  <a16:creationId xmlns:a16="http://schemas.microsoft.com/office/drawing/2014/main" id="{BA217130-0CF4-69A3-2DC1-D53AEB4A6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2331" y="4361494"/>
              <a:ext cx="373272" cy="505862"/>
            </a:xfrm>
            <a:custGeom>
              <a:avLst/>
              <a:gdLst>
                <a:gd name="T0" fmla="*/ 259 w 259"/>
                <a:gd name="T1" fmla="*/ 16 h 351"/>
                <a:gd name="T2" fmla="*/ 259 w 259"/>
                <a:gd name="T3" fmla="*/ 33 h 351"/>
                <a:gd name="T4" fmla="*/ 259 w 259"/>
                <a:gd name="T5" fmla="*/ 49 h 351"/>
                <a:gd name="T6" fmla="*/ 259 w 259"/>
                <a:gd name="T7" fmla="*/ 74 h 351"/>
                <a:gd name="T8" fmla="*/ 259 w 259"/>
                <a:gd name="T9" fmla="*/ 102 h 351"/>
                <a:gd name="T10" fmla="*/ 259 w 259"/>
                <a:gd name="T11" fmla="*/ 125 h 351"/>
                <a:gd name="T12" fmla="*/ 259 w 259"/>
                <a:gd name="T13" fmla="*/ 135 h 351"/>
                <a:gd name="T14" fmla="*/ 256 w 259"/>
                <a:gd name="T15" fmla="*/ 140 h 351"/>
                <a:gd name="T16" fmla="*/ 235 w 259"/>
                <a:gd name="T17" fmla="*/ 140 h 351"/>
                <a:gd name="T18" fmla="*/ 212 w 259"/>
                <a:gd name="T19" fmla="*/ 140 h 351"/>
                <a:gd name="T20" fmla="*/ 190 w 259"/>
                <a:gd name="T21" fmla="*/ 140 h 351"/>
                <a:gd name="T22" fmla="*/ 168 w 259"/>
                <a:gd name="T23" fmla="*/ 140 h 351"/>
                <a:gd name="T24" fmla="*/ 146 w 259"/>
                <a:gd name="T25" fmla="*/ 140 h 351"/>
                <a:gd name="T26" fmla="*/ 123 w 259"/>
                <a:gd name="T27" fmla="*/ 140 h 351"/>
                <a:gd name="T28" fmla="*/ 100 w 259"/>
                <a:gd name="T29" fmla="*/ 140 h 351"/>
                <a:gd name="T30" fmla="*/ 78 w 259"/>
                <a:gd name="T31" fmla="*/ 140 h 351"/>
                <a:gd name="T32" fmla="*/ 55 w 259"/>
                <a:gd name="T33" fmla="*/ 140 h 351"/>
                <a:gd name="T34" fmla="*/ 32 w 259"/>
                <a:gd name="T35" fmla="*/ 140 h 351"/>
                <a:gd name="T36" fmla="*/ 10 w 259"/>
                <a:gd name="T37" fmla="*/ 140 h 351"/>
                <a:gd name="T38" fmla="*/ 10 w 259"/>
                <a:gd name="T39" fmla="*/ 159 h 351"/>
                <a:gd name="T40" fmla="*/ 10 w 259"/>
                <a:gd name="T41" fmla="*/ 177 h 351"/>
                <a:gd name="T42" fmla="*/ 10 w 259"/>
                <a:gd name="T43" fmla="*/ 196 h 351"/>
                <a:gd name="T44" fmla="*/ 10 w 259"/>
                <a:gd name="T45" fmla="*/ 215 h 351"/>
                <a:gd name="T46" fmla="*/ 10 w 259"/>
                <a:gd name="T47" fmla="*/ 234 h 351"/>
                <a:gd name="T48" fmla="*/ 10 w 259"/>
                <a:gd name="T49" fmla="*/ 252 h 351"/>
                <a:gd name="T50" fmla="*/ 10 w 259"/>
                <a:gd name="T51" fmla="*/ 271 h 351"/>
                <a:gd name="T52" fmla="*/ 10 w 259"/>
                <a:gd name="T53" fmla="*/ 290 h 351"/>
                <a:gd name="T54" fmla="*/ 10 w 259"/>
                <a:gd name="T55" fmla="*/ 308 h 351"/>
                <a:gd name="T56" fmla="*/ 10 w 259"/>
                <a:gd name="T57" fmla="*/ 327 h 351"/>
                <a:gd name="T58" fmla="*/ 10 w 259"/>
                <a:gd name="T59" fmla="*/ 345 h 351"/>
                <a:gd name="T60" fmla="*/ 5 w 259"/>
                <a:gd name="T61" fmla="*/ 351 h 351"/>
                <a:gd name="T62" fmla="*/ 2 w 259"/>
                <a:gd name="T63" fmla="*/ 0 h 351"/>
                <a:gd name="T64" fmla="*/ 18 w 259"/>
                <a:gd name="T65" fmla="*/ 0 h 351"/>
                <a:gd name="T66" fmla="*/ 26 w 259"/>
                <a:gd name="T67" fmla="*/ 0 h 351"/>
                <a:gd name="T68" fmla="*/ 39 w 259"/>
                <a:gd name="T69" fmla="*/ 0 h 351"/>
                <a:gd name="T70" fmla="*/ 55 w 259"/>
                <a:gd name="T71" fmla="*/ 0 h 351"/>
                <a:gd name="T72" fmla="*/ 70 w 259"/>
                <a:gd name="T73" fmla="*/ 0 h 351"/>
                <a:gd name="T74" fmla="*/ 86 w 259"/>
                <a:gd name="T75" fmla="*/ 0 h 351"/>
                <a:gd name="T76" fmla="*/ 101 w 259"/>
                <a:gd name="T77" fmla="*/ 0 h 351"/>
                <a:gd name="T78" fmla="*/ 117 w 259"/>
                <a:gd name="T79" fmla="*/ 0 h 351"/>
                <a:gd name="T80" fmla="*/ 133 w 259"/>
                <a:gd name="T81" fmla="*/ 0 h 351"/>
                <a:gd name="T82" fmla="*/ 149 w 259"/>
                <a:gd name="T83" fmla="*/ 0 h 351"/>
                <a:gd name="T84" fmla="*/ 165 w 259"/>
                <a:gd name="T85" fmla="*/ 0 h 351"/>
                <a:gd name="T86" fmla="*/ 180 w 259"/>
                <a:gd name="T87" fmla="*/ 0 h 351"/>
                <a:gd name="T88" fmla="*/ 195 w 259"/>
                <a:gd name="T89" fmla="*/ 0 h 351"/>
                <a:gd name="T90" fmla="*/ 211 w 259"/>
                <a:gd name="T91" fmla="*/ 0 h 351"/>
                <a:gd name="T92" fmla="*/ 227 w 259"/>
                <a:gd name="T93" fmla="*/ 0 h 351"/>
                <a:gd name="T94" fmla="*/ 243 w 259"/>
                <a:gd name="T95" fmla="*/ 0 h 351"/>
                <a:gd name="T96" fmla="*/ 249 w 259"/>
                <a:gd name="T97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9" h="351">
                  <a:moveTo>
                    <a:pt x="259" y="0"/>
                  </a:moveTo>
                  <a:lnTo>
                    <a:pt x="259" y="8"/>
                  </a:lnTo>
                  <a:lnTo>
                    <a:pt x="259" y="16"/>
                  </a:lnTo>
                  <a:lnTo>
                    <a:pt x="259" y="24"/>
                  </a:lnTo>
                  <a:lnTo>
                    <a:pt x="259" y="32"/>
                  </a:lnTo>
                  <a:lnTo>
                    <a:pt x="259" y="33"/>
                  </a:lnTo>
                  <a:lnTo>
                    <a:pt x="259" y="36"/>
                  </a:lnTo>
                  <a:lnTo>
                    <a:pt x="259" y="42"/>
                  </a:lnTo>
                  <a:lnTo>
                    <a:pt x="259" y="49"/>
                  </a:lnTo>
                  <a:lnTo>
                    <a:pt x="259" y="56"/>
                  </a:lnTo>
                  <a:lnTo>
                    <a:pt x="259" y="65"/>
                  </a:lnTo>
                  <a:lnTo>
                    <a:pt x="259" y="74"/>
                  </a:lnTo>
                  <a:lnTo>
                    <a:pt x="259" y="84"/>
                  </a:lnTo>
                  <a:lnTo>
                    <a:pt x="259" y="93"/>
                  </a:lnTo>
                  <a:lnTo>
                    <a:pt x="259" y="102"/>
                  </a:lnTo>
                  <a:lnTo>
                    <a:pt x="259" y="111"/>
                  </a:lnTo>
                  <a:lnTo>
                    <a:pt x="259" y="119"/>
                  </a:lnTo>
                  <a:lnTo>
                    <a:pt x="259" y="125"/>
                  </a:lnTo>
                  <a:lnTo>
                    <a:pt x="259" y="131"/>
                  </a:lnTo>
                  <a:lnTo>
                    <a:pt x="259" y="134"/>
                  </a:lnTo>
                  <a:lnTo>
                    <a:pt x="259" y="135"/>
                  </a:lnTo>
                  <a:lnTo>
                    <a:pt x="259" y="138"/>
                  </a:lnTo>
                  <a:lnTo>
                    <a:pt x="258" y="140"/>
                  </a:lnTo>
                  <a:lnTo>
                    <a:pt x="256" y="140"/>
                  </a:lnTo>
                  <a:lnTo>
                    <a:pt x="250" y="140"/>
                  </a:lnTo>
                  <a:lnTo>
                    <a:pt x="243" y="140"/>
                  </a:lnTo>
                  <a:lnTo>
                    <a:pt x="235" y="140"/>
                  </a:lnTo>
                  <a:lnTo>
                    <a:pt x="228" y="140"/>
                  </a:lnTo>
                  <a:lnTo>
                    <a:pt x="220" y="140"/>
                  </a:lnTo>
                  <a:lnTo>
                    <a:pt x="212" y="140"/>
                  </a:lnTo>
                  <a:lnTo>
                    <a:pt x="206" y="140"/>
                  </a:lnTo>
                  <a:lnTo>
                    <a:pt x="198" y="140"/>
                  </a:lnTo>
                  <a:lnTo>
                    <a:pt x="190" y="140"/>
                  </a:lnTo>
                  <a:lnTo>
                    <a:pt x="183" y="140"/>
                  </a:lnTo>
                  <a:lnTo>
                    <a:pt x="175" y="140"/>
                  </a:lnTo>
                  <a:lnTo>
                    <a:pt x="168" y="140"/>
                  </a:lnTo>
                  <a:lnTo>
                    <a:pt x="160" y="140"/>
                  </a:lnTo>
                  <a:lnTo>
                    <a:pt x="152" y="140"/>
                  </a:lnTo>
                  <a:lnTo>
                    <a:pt x="146" y="140"/>
                  </a:lnTo>
                  <a:lnTo>
                    <a:pt x="138" y="140"/>
                  </a:lnTo>
                  <a:lnTo>
                    <a:pt x="130" y="140"/>
                  </a:lnTo>
                  <a:lnTo>
                    <a:pt x="123" y="140"/>
                  </a:lnTo>
                  <a:lnTo>
                    <a:pt x="115" y="140"/>
                  </a:lnTo>
                  <a:lnTo>
                    <a:pt x="108" y="140"/>
                  </a:lnTo>
                  <a:lnTo>
                    <a:pt x="100" y="140"/>
                  </a:lnTo>
                  <a:lnTo>
                    <a:pt x="92" y="140"/>
                  </a:lnTo>
                  <a:lnTo>
                    <a:pt x="86" y="140"/>
                  </a:lnTo>
                  <a:lnTo>
                    <a:pt x="78" y="140"/>
                  </a:lnTo>
                  <a:lnTo>
                    <a:pt x="70" y="140"/>
                  </a:lnTo>
                  <a:lnTo>
                    <a:pt x="63" y="140"/>
                  </a:lnTo>
                  <a:lnTo>
                    <a:pt x="55" y="140"/>
                  </a:lnTo>
                  <a:lnTo>
                    <a:pt x="48" y="140"/>
                  </a:lnTo>
                  <a:lnTo>
                    <a:pt x="40" y="140"/>
                  </a:lnTo>
                  <a:lnTo>
                    <a:pt x="32" y="140"/>
                  </a:lnTo>
                  <a:lnTo>
                    <a:pt x="26" y="140"/>
                  </a:lnTo>
                  <a:lnTo>
                    <a:pt x="18" y="140"/>
                  </a:lnTo>
                  <a:lnTo>
                    <a:pt x="10" y="140"/>
                  </a:lnTo>
                  <a:lnTo>
                    <a:pt x="10" y="146"/>
                  </a:lnTo>
                  <a:lnTo>
                    <a:pt x="10" y="152"/>
                  </a:lnTo>
                  <a:lnTo>
                    <a:pt x="10" y="159"/>
                  </a:lnTo>
                  <a:lnTo>
                    <a:pt x="10" y="165"/>
                  </a:lnTo>
                  <a:lnTo>
                    <a:pt x="10" y="171"/>
                  </a:lnTo>
                  <a:lnTo>
                    <a:pt x="10" y="177"/>
                  </a:lnTo>
                  <a:lnTo>
                    <a:pt x="10" y="184"/>
                  </a:lnTo>
                  <a:lnTo>
                    <a:pt x="10" y="190"/>
                  </a:lnTo>
                  <a:lnTo>
                    <a:pt x="10" y="196"/>
                  </a:lnTo>
                  <a:lnTo>
                    <a:pt x="10" y="202"/>
                  </a:lnTo>
                  <a:lnTo>
                    <a:pt x="10" y="209"/>
                  </a:lnTo>
                  <a:lnTo>
                    <a:pt x="10" y="215"/>
                  </a:lnTo>
                  <a:lnTo>
                    <a:pt x="10" y="221"/>
                  </a:lnTo>
                  <a:lnTo>
                    <a:pt x="10" y="227"/>
                  </a:lnTo>
                  <a:lnTo>
                    <a:pt x="10" y="234"/>
                  </a:lnTo>
                  <a:lnTo>
                    <a:pt x="10" y="240"/>
                  </a:lnTo>
                  <a:lnTo>
                    <a:pt x="10" y="246"/>
                  </a:lnTo>
                  <a:lnTo>
                    <a:pt x="10" y="252"/>
                  </a:lnTo>
                  <a:lnTo>
                    <a:pt x="10" y="259"/>
                  </a:lnTo>
                  <a:lnTo>
                    <a:pt x="10" y="265"/>
                  </a:lnTo>
                  <a:lnTo>
                    <a:pt x="10" y="271"/>
                  </a:lnTo>
                  <a:lnTo>
                    <a:pt x="10" y="277"/>
                  </a:lnTo>
                  <a:lnTo>
                    <a:pt x="10" y="284"/>
                  </a:lnTo>
                  <a:lnTo>
                    <a:pt x="10" y="290"/>
                  </a:lnTo>
                  <a:lnTo>
                    <a:pt x="10" y="295"/>
                  </a:lnTo>
                  <a:lnTo>
                    <a:pt x="10" y="302"/>
                  </a:lnTo>
                  <a:lnTo>
                    <a:pt x="10" y="308"/>
                  </a:lnTo>
                  <a:lnTo>
                    <a:pt x="10" y="315"/>
                  </a:lnTo>
                  <a:lnTo>
                    <a:pt x="10" y="320"/>
                  </a:lnTo>
                  <a:lnTo>
                    <a:pt x="10" y="327"/>
                  </a:lnTo>
                  <a:lnTo>
                    <a:pt x="10" y="333"/>
                  </a:lnTo>
                  <a:lnTo>
                    <a:pt x="10" y="338"/>
                  </a:lnTo>
                  <a:lnTo>
                    <a:pt x="10" y="345"/>
                  </a:lnTo>
                  <a:lnTo>
                    <a:pt x="10" y="349"/>
                  </a:lnTo>
                  <a:lnTo>
                    <a:pt x="9" y="350"/>
                  </a:lnTo>
                  <a:lnTo>
                    <a:pt x="5" y="351"/>
                  </a:lnTo>
                  <a:lnTo>
                    <a:pt x="0" y="351"/>
                  </a:lnTo>
                  <a:lnTo>
                    <a:pt x="0" y="0"/>
                  </a:lnTo>
                  <a:lnTo>
                    <a:pt x="2" y="0"/>
                  </a:lnTo>
                  <a:lnTo>
                    <a:pt x="8" y="0"/>
                  </a:lnTo>
                  <a:lnTo>
                    <a:pt x="13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4" y="0"/>
                  </a:lnTo>
                  <a:lnTo>
                    <a:pt x="39" y="0"/>
                  </a:lnTo>
                  <a:lnTo>
                    <a:pt x="44" y="0"/>
                  </a:lnTo>
                  <a:lnTo>
                    <a:pt x="49" y="0"/>
                  </a:lnTo>
                  <a:lnTo>
                    <a:pt x="55" y="0"/>
                  </a:lnTo>
                  <a:lnTo>
                    <a:pt x="60" y="0"/>
                  </a:lnTo>
                  <a:lnTo>
                    <a:pt x="65" y="0"/>
                  </a:lnTo>
                  <a:lnTo>
                    <a:pt x="70" y="0"/>
                  </a:lnTo>
                  <a:lnTo>
                    <a:pt x="75" y="0"/>
                  </a:lnTo>
                  <a:lnTo>
                    <a:pt x="81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6" y="0"/>
                  </a:lnTo>
                  <a:lnTo>
                    <a:pt x="101" y="0"/>
                  </a:lnTo>
                  <a:lnTo>
                    <a:pt x="107" y="0"/>
                  </a:lnTo>
                  <a:lnTo>
                    <a:pt x="112" y="0"/>
                  </a:lnTo>
                  <a:lnTo>
                    <a:pt x="117" y="0"/>
                  </a:lnTo>
                  <a:lnTo>
                    <a:pt x="123" y="0"/>
                  </a:lnTo>
                  <a:lnTo>
                    <a:pt x="127" y="0"/>
                  </a:lnTo>
                  <a:lnTo>
                    <a:pt x="133" y="0"/>
                  </a:lnTo>
                  <a:lnTo>
                    <a:pt x="138" y="0"/>
                  </a:lnTo>
                  <a:lnTo>
                    <a:pt x="143" y="0"/>
                  </a:lnTo>
                  <a:lnTo>
                    <a:pt x="149" y="0"/>
                  </a:lnTo>
                  <a:lnTo>
                    <a:pt x="154" y="0"/>
                  </a:lnTo>
                  <a:lnTo>
                    <a:pt x="159" y="0"/>
                  </a:lnTo>
                  <a:lnTo>
                    <a:pt x="165" y="0"/>
                  </a:lnTo>
                  <a:lnTo>
                    <a:pt x="169" y="0"/>
                  </a:lnTo>
                  <a:lnTo>
                    <a:pt x="175" y="0"/>
                  </a:lnTo>
                  <a:lnTo>
                    <a:pt x="180" y="0"/>
                  </a:lnTo>
                  <a:lnTo>
                    <a:pt x="185" y="0"/>
                  </a:lnTo>
                  <a:lnTo>
                    <a:pt x="191" y="0"/>
                  </a:lnTo>
                  <a:lnTo>
                    <a:pt x="195" y="0"/>
                  </a:lnTo>
                  <a:lnTo>
                    <a:pt x="201" y="0"/>
                  </a:lnTo>
                  <a:lnTo>
                    <a:pt x="206" y="0"/>
                  </a:lnTo>
                  <a:lnTo>
                    <a:pt x="211" y="0"/>
                  </a:lnTo>
                  <a:lnTo>
                    <a:pt x="217" y="0"/>
                  </a:lnTo>
                  <a:lnTo>
                    <a:pt x="221" y="0"/>
                  </a:lnTo>
                  <a:lnTo>
                    <a:pt x="227" y="0"/>
                  </a:lnTo>
                  <a:lnTo>
                    <a:pt x="233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7" y="0"/>
                  </a:lnTo>
                  <a:lnTo>
                    <a:pt x="249" y="0"/>
                  </a:lnTo>
                  <a:lnTo>
                    <a:pt x="249" y="0"/>
                  </a:lnTo>
                  <a:lnTo>
                    <a:pt x="253" y="0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7" name="Freeform 154">
              <a:extLst>
                <a:ext uri="{FF2B5EF4-FFF2-40B4-BE49-F238E27FC236}">
                  <a16:creationId xmlns:a16="http://schemas.microsoft.com/office/drawing/2014/main" id="{EF6E5B3F-1265-5578-D9FB-BDD6F6DE0F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97" y="1061141"/>
              <a:ext cx="1931211" cy="1059284"/>
            </a:xfrm>
            <a:custGeom>
              <a:avLst/>
              <a:gdLst>
                <a:gd name="T0" fmla="*/ 741 w 1340"/>
                <a:gd name="T1" fmla="*/ 547 h 735"/>
                <a:gd name="T2" fmla="*/ 995 w 1340"/>
                <a:gd name="T3" fmla="*/ 64 h 735"/>
                <a:gd name="T4" fmla="*/ 1064 w 1340"/>
                <a:gd name="T5" fmla="*/ 83 h 735"/>
                <a:gd name="T6" fmla="*/ 1149 w 1340"/>
                <a:gd name="T7" fmla="*/ 92 h 735"/>
                <a:gd name="T8" fmla="*/ 1222 w 1340"/>
                <a:gd name="T9" fmla="*/ 122 h 735"/>
                <a:gd name="T10" fmla="*/ 1302 w 1340"/>
                <a:gd name="T11" fmla="*/ 164 h 735"/>
                <a:gd name="T12" fmla="*/ 1322 w 1340"/>
                <a:gd name="T13" fmla="*/ 223 h 735"/>
                <a:gd name="T14" fmla="*/ 1313 w 1340"/>
                <a:gd name="T15" fmla="*/ 254 h 735"/>
                <a:gd name="T16" fmla="*/ 1326 w 1340"/>
                <a:gd name="T17" fmla="*/ 321 h 735"/>
                <a:gd name="T18" fmla="*/ 1282 w 1340"/>
                <a:gd name="T19" fmla="*/ 364 h 735"/>
                <a:gd name="T20" fmla="*/ 1199 w 1340"/>
                <a:gd name="T21" fmla="*/ 424 h 735"/>
                <a:gd name="T22" fmla="*/ 1128 w 1340"/>
                <a:gd name="T23" fmla="*/ 469 h 735"/>
                <a:gd name="T24" fmla="*/ 1080 w 1340"/>
                <a:gd name="T25" fmla="*/ 481 h 735"/>
                <a:gd name="T26" fmla="*/ 993 w 1340"/>
                <a:gd name="T27" fmla="*/ 516 h 735"/>
                <a:gd name="T28" fmla="*/ 976 w 1340"/>
                <a:gd name="T29" fmla="*/ 520 h 735"/>
                <a:gd name="T30" fmla="*/ 942 w 1340"/>
                <a:gd name="T31" fmla="*/ 547 h 735"/>
                <a:gd name="T32" fmla="*/ 1033 w 1340"/>
                <a:gd name="T33" fmla="*/ 632 h 735"/>
                <a:gd name="T34" fmla="*/ 1071 w 1340"/>
                <a:gd name="T35" fmla="*/ 634 h 735"/>
                <a:gd name="T36" fmla="*/ 1017 w 1340"/>
                <a:gd name="T37" fmla="*/ 667 h 735"/>
                <a:gd name="T38" fmla="*/ 958 w 1340"/>
                <a:gd name="T39" fmla="*/ 691 h 735"/>
                <a:gd name="T40" fmla="*/ 892 w 1340"/>
                <a:gd name="T41" fmla="*/ 729 h 735"/>
                <a:gd name="T42" fmla="*/ 849 w 1340"/>
                <a:gd name="T43" fmla="*/ 710 h 735"/>
                <a:gd name="T44" fmla="*/ 826 w 1340"/>
                <a:gd name="T45" fmla="*/ 653 h 735"/>
                <a:gd name="T46" fmla="*/ 791 w 1340"/>
                <a:gd name="T47" fmla="*/ 610 h 735"/>
                <a:gd name="T48" fmla="*/ 853 w 1340"/>
                <a:gd name="T49" fmla="*/ 577 h 735"/>
                <a:gd name="T50" fmla="*/ 851 w 1340"/>
                <a:gd name="T51" fmla="*/ 548 h 735"/>
                <a:gd name="T52" fmla="*/ 809 w 1340"/>
                <a:gd name="T53" fmla="*/ 545 h 735"/>
                <a:gd name="T54" fmla="*/ 734 w 1340"/>
                <a:gd name="T55" fmla="*/ 536 h 735"/>
                <a:gd name="T56" fmla="*/ 710 w 1340"/>
                <a:gd name="T57" fmla="*/ 518 h 735"/>
                <a:gd name="T58" fmla="*/ 774 w 1340"/>
                <a:gd name="T59" fmla="*/ 497 h 735"/>
                <a:gd name="T60" fmla="*/ 731 w 1340"/>
                <a:gd name="T61" fmla="*/ 456 h 735"/>
                <a:gd name="T62" fmla="*/ 722 w 1340"/>
                <a:gd name="T63" fmla="*/ 450 h 735"/>
                <a:gd name="T64" fmla="*/ 702 w 1340"/>
                <a:gd name="T65" fmla="*/ 498 h 735"/>
                <a:gd name="T66" fmla="*/ 695 w 1340"/>
                <a:gd name="T67" fmla="*/ 490 h 735"/>
                <a:gd name="T68" fmla="*/ 642 w 1340"/>
                <a:gd name="T69" fmla="*/ 517 h 735"/>
                <a:gd name="T70" fmla="*/ 589 w 1340"/>
                <a:gd name="T71" fmla="*/ 584 h 735"/>
                <a:gd name="T72" fmla="*/ 572 w 1340"/>
                <a:gd name="T73" fmla="*/ 600 h 735"/>
                <a:gd name="T74" fmla="*/ 554 w 1340"/>
                <a:gd name="T75" fmla="*/ 607 h 735"/>
                <a:gd name="T76" fmla="*/ 566 w 1340"/>
                <a:gd name="T77" fmla="*/ 627 h 735"/>
                <a:gd name="T78" fmla="*/ 524 w 1340"/>
                <a:gd name="T79" fmla="*/ 628 h 735"/>
                <a:gd name="T80" fmla="*/ 473 w 1340"/>
                <a:gd name="T81" fmla="*/ 641 h 735"/>
                <a:gd name="T82" fmla="*/ 475 w 1340"/>
                <a:gd name="T83" fmla="*/ 595 h 735"/>
                <a:gd name="T84" fmla="*/ 506 w 1340"/>
                <a:gd name="T85" fmla="*/ 533 h 735"/>
                <a:gd name="T86" fmla="*/ 546 w 1340"/>
                <a:gd name="T87" fmla="*/ 513 h 735"/>
                <a:gd name="T88" fmla="*/ 590 w 1340"/>
                <a:gd name="T89" fmla="*/ 524 h 735"/>
                <a:gd name="T90" fmla="*/ 578 w 1340"/>
                <a:gd name="T91" fmla="*/ 476 h 735"/>
                <a:gd name="T92" fmla="*/ 549 w 1340"/>
                <a:gd name="T93" fmla="*/ 448 h 735"/>
                <a:gd name="T94" fmla="*/ 532 w 1340"/>
                <a:gd name="T95" fmla="*/ 413 h 735"/>
                <a:gd name="T96" fmla="*/ 521 w 1340"/>
                <a:gd name="T97" fmla="*/ 350 h 735"/>
                <a:gd name="T98" fmla="*/ 467 w 1340"/>
                <a:gd name="T99" fmla="*/ 331 h 735"/>
                <a:gd name="T100" fmla="*/ 442 w 1340"/>
                <a:gd name="T101" fmla="*/ 311 h 735"/>
                <a:gd name="T102" fmla="*/ 363 w 1340"/>
                <a:gd name="T103" fmla="*/ 301 h 735"/>
                <a:gd name="T104" fmla="*/ 321 w 1340"/>
                <a:gd name="T105" fmla="*/ 319 h 735"/>
                <a:gd name="T106" fmla="*/ 201 w 1340"/>
                <a:gd name="T107" fmla="*/ 374 h 735"/>
                <a:gd name="T108" fmla="*/ 117 w 1340"/>
                <a:gd name="T109" fmla="*/ 347 h 735"/>
                <a:gd name="T110" fmla="*/ 57 w 1340"/>
                <a:gd name="T111" fmla="*/ 350 h 735"/>
                <a:gd name="T112" fmla="*/ 11 w 1340"/>
                <a:gd name="T113" fmla="*/ 308 h 735"/>
                <a:gd name="T114" fmla="*/ 17 w 1340"/>
                <a:gd name="T115" fmla="*/ 256 h 735"/>
                <a:gd name="T116" fmla="*/ 52 w 1340"/>
                <a:gd name="T117" fmla="*/ 229 h 735"/>
                <a:gd name="T118" fmla="*/ 51 w 1340"/>
                <a:gd name="T119" fmla="*/ 152 h 735"/>
                <a:gd name="T120" fmla="*/ 146 w 1340"/>
                <a:gd name="T121" fmla="*/ 54 h 735"/>
                <a:gd name="T122" fmla="*/ 977 w 1340"/>
                <a:gd name="T123" fmla="*/ 3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40" h="735">
                  <a:moveTo>
                    <a:pt x="570" y="606"/>
                  </a:moveTo>
                  <a:lnTo>
                    <a:pt x="564" y="608"/>
                  </a:lnTo>
                  <a:lnTo>
                    <a:pt x="568" y="606"/>
                  </a:lnTo>
                  <a:lnTo>
                    <a:pt x="570" y="604"/>
                  </a:lnTo>
                  <a:lnTo>
                    <a:pt x="570" y="603"/>
                  </a:lnTo>
                  <a:lnTo>
                    <a:pt x="571" y="602"/>
                  </a:lnTo>
                  <a:lnTo>
                    <a:pt x="572" y="602"/>
                  </a:lnTo>
                  <a:lnTo>
                    <a:pt x="574" y="601"/>
                  </a:lnTo>
                  <a:lnTo>
                    <a:pt x="575" y="601"/>
                  </a:lnTo>
                  <a:lnTo>
                    <a:pt x="577" y="598"/>
                  </a:lnTo>
                  <a:lnTo>
                    <a:pt x="578" y="598"/>
                  </a:lnTo>
                  <a:lnTo>
                    <a:pt x="590" y="586"/>
                  </a:lnTo>
                  <a:lnTo>
                    <a:pt x="594" y="584"/>
                  </a:lnTo>
                  <a:lnTo>
                    <a:pt x="578" y="600"/>
                  </a:lnTo>
                  <a:lnTo>
                    <a:pt x="570" y="606"/>
                  </a:lnTo>
                  <a:close/>
                  <a:moveTo>
                    <a:pt x="780" y="558"/>
                  </a:moveTo>
                  <a:lnTo>
                    <a:pt x="792" y="559"/>
                  </a:lnTo>
                  <a:lnTo>
                    <a:pt x="796" y="558"/>
                  </a:lnTo>
                  <a:lnTo>
                    <a:pt x="799" y="558"/>
                  </a:lnTo>
                  <a:lnTo>
                    <a:pt x="801" y="560"/>
                  </a:lnTo>
                  <a:lnTo>
                    <a:pt x="804" y="558"/>
                  </a:lnTo>
                  <a:lnTo>
                    <a:pt x="806" y="558"/>
                  </a:lnTo>
                  <a:lnTo>
                    <a:pt x="806" y="559"/>
                  </a:lnTo>
                  <a:lnTo>
                    <a:pt x="808" y="560"/>
                  </a:lnTo>
                  <a:lnTo>
                    <a:pt x="811" y="560"/>
                  </a:lnTo>
                  <a:lnTo>
                    <a:pt x="812" y="561"/>
                  </a:lnTo>
                  <a:lnTo>
                    <a:pt x="811" y="562"/>
                  </a:lnTo>
                  <a:lnTo>
                    <a:pt x="779" y="558"/>
                  </a:lnTo>
                  <a:lnTo>
                    <a:pt x="779" y="557"/>
                  </a:lnTo>
                  <a:lnTo>
                    <a:pt x="780" y="557"/>
                  </a:lnTo>
                  <a:lnTo>
                    <a:pt x="780" y="558"/>
                  </a:lnTo>
                  <a:close/>
                  <a:moveTo>
                    <a:pt x="744" y="548"/>
                  </a:moveTo>
                  <a:lnTo>
                    <a:pt x="745" y="548"/>
                  </a:lnTo>
                  <a:lnTo>
                    <a:pt x="744" y="548"/>
                  </a:lnTo>
                  <a:lnTo>
                    <a:pt x="741" y="547"/>
                  </a:lnTo>
                  <a:lnTo>
                    <a:pt x="714" y="540"/>
                  </a:lnTo>
                  <a:lnTo>
                    <a:pt x="702" y="535"/>
                  </a:lnTo>
                  <a:lnTo>
                    <a:pt x="700" y="534"/>
                  </a:lnTo>
                  <a:lnTo>
                    <a:pt x="698" y="531"/>
                  </a:lnTo>
                  <a:lnTo>
                    <a:pt x="697" y="528"/>
                  </a:lnTo>
                  <a:lnTo>
                    <a:pt x="697" y="526"/>
                  </a:lnTo>
                  <a:lnTo>
                    <a:pt x="697" y="524"/>
                  </a:lnTo>
                  <a:lnTo>
                    <a:pt x="698" y="524"/>
                  </a:lnTo>
                  <a:lnTo>
                    <a:pt x="699" y="528"/>
                  </a:lnTo>
                  <a:lnTo>
                    <a:pt x="700" y="532"/>
                  </a:lnTo>
                  <a:lnTo>
                    <a:pt x="701" y="534"/>
                  </a:lnTo>
                  <a:lnTo>
                    <a:pt x="705" y="536"/>
                  </a:lnTo>
                  <a:lnTo>
                    <a:pt x="728" y="542"/>
                  </a:lnTo>
                  <a:lnTo>
                    <a:pt x="739" y="544"/>
                  </a:lnTo>
                  <a:lnTo>
                    <a:pt x="744" y="548"/>
                  </a:lnTo>
                  <a:close/>
                  <a:moveTo>
                    <a:pt x="984" y="20"/>
                  </a:moveTo>
                  <a:lnTo>
                    <a:pt x="984" y="22"/>
                  </a:lnTo>
                  <a:lnTo>
                    <a:pt x="984" y="23"/>
                  </a:lnTo>
                  <a:lnTo>
                    <a:pt x="984" y="24"/>
                  </a:lnTo>
                  <a:lnTo>
                    <a:pt x="985" y="25"/>
                  </a:lnTo>
                  <a:lnTo>
                    <a:pt x="987" y="26"/>
                  </a:lnTo>
                  <a:lnTo>
                    <a:pt x="989" y="26"/>
                  </a:lnTo>
                  <a:lnTo>
                    <a:pt x="989" y="28"/>
                  </a:lnTo>
                  <a:lnTo>
                    <a:pt x="990" y="31"/>
                  </a:lnTo>
                  <a:lnTo>
                    <a:pt x="990" y="34"/>
                  </a:lnTo>
                  <a:lnTo>
                    <a:pt x="990" y="37"/>
                  </a:lnTo>
                  <a:lnTo>
                    <a:pt x="991" y="39"/>
                  </a:lnTo>
                  <a:lnTo>
                    <a:pt x="985" y="41"/>
                  </a:lnTo>
                  <a:lnTo>
                    <a:pt x="984" y="43"/>
                  </a:lnTo>
                  <a:lnTo>
                    <a:pt x="984" y="45"/>
                  </a:lnTo>
                  <a:lnTo>
                    <a:pt x="987" y="59"/>
                  </a:lnTo>
                  <a:lnTo>
                    <a:pt x="990" y="62"/>
                  </a:lnTo>
                  <a:lnTo>
                    <a:pt x="992" y="63"/>
                  </a:lnTo>
                  <a:lnTo>
                    <a:pt x="993" y="63"/>
                  </a:lnTo>
                  <a:lnTo>
                    <a:pt x="995" y="64"/>
                  </a:lnTo>
                  <a:lnTo>
                    <a:pt x="997" y="65"/>
                  </a:lnTo>
                  <a:lnTo>
                    <a:pt x="998" y="67"/>
                  </a:lnTo>
                  <a:lnTo>
                    <a:pt x="998" y="70"/>
                  </a:lnTo>
                  <a:lnTo>
                    <a:pt x="999" y="72"/>
                  </a:lnTo>
                  <a:lnTo>
                    <a:pt x="999" y="73"/>
                  </a:lnTo>
                  <a:lnTo>
                    <a:pt x="1000" y="75"/>
                  </a:lnTo>
                  <a:lnTo>
                    <a:pt x="1002" y="76"/>
                  </a:lnTo>
                  <a:lnTo>
                    <a:pt x="1003" y="78"/>
                  </a:lnTo>
                  <a:lnTo>
                    <a:pt x="1004" y="78"/>
                  </a:lnTo>
                  <a:lnTo>
                    <a:pt x="1007" y="78"/>
                  </a:lnTo>
                  <a:lnTo>
                    <a:pt x="1008" y="78"/>
                  </a:lnTo>
                  <a:lnTo>
                    <a:pt x="1009" y="76"/>
                  </a:lnTo>
                  <a:lnTo>
                    <a:pt x="1010" y="74"/>
                  </a:lnTo>
                  <a:lnTo>
                    <a:pt x="1011" y="73"/>
                  </a:lnTo>
                  <a:lnTo>
                    <a:pt x="1013" y="73"/>
                  </a:lnTo>
                  <a:lnTo>
                    <a:pt x="1013" y="72"/>
                  </a:lnTo>
                  <a:lnTo>
                    <a:pt x="1015" y="72"/>
                  </a:lnTo>
                  <a:lnTo>
                    <a:pt x="1016" y="70"/>
                  </a:lnTo>
                  <a:lnTo>
                    <a:pt x="1017" y="68"/>
                  </a:lnTo>
                  <a:lnTo>
                    <a:pt x="1018" y="68"/>
                  </a:lnTo>
                  <a:lnTo>
                    <a:pt x="1026" y="67"/>
                  </a:lnTo>
                  <a:lnTo>
                    <a:pt x="1038" y="68"/>
                  </a:lnTo>
                  <a:lnTo>
                    <a:pt x="1041" y="70"/>
                  </a:lnTo>
                  <a:lnTo>
                    <a:pt x="1041" y="72"/>
                  </a:lnTo>
                  <a:lnTo>
                    <a:pt x="1043" y="73"/>
                  </a:lnTo>
                  <a:lnTo>
                    <a:pt x="1051" y="84"/>
                  </a:lnTo>
                  <a:lnTo>
                    <a:pt x="1052" y="85"/>
                  </a:lnTo>
                  <a:lnTo>
                    <a:pt x="1054" y="85"/>
                  </a:lnTo>
                  <a:lnTo>
                    <a:pt x="1055" y="84"/>
                  </a:lnTo>
                  <a:lnTo>
                    <a:pt x="1058" y="83"/>
                  </a:lnTo>
                  <a:lnTo>
                    <a:pt x="1059" y="82"/>
                  </a:lnTo>
                  <a:lnTo>
                    <a:pt x="1060" y="82"/>
                  </a:lnTo>
                  <a:lnTo>
                    <a:pt x="1061" y="82"/>
                  </a:lnTo>
                  <a:lnTo>
                    <a:pt x="1062" y="83"/>
                  </a:lnTo>
                  <a:lnTo>
                    <a:pt x="1064" y="83"/>
                  </a:lnTo>
                  <a:lnTo>
                    <a:pt x="1067" y="84"/>
                  </a:lnTo>
                  <a:lnTo>
                    <a:pt x="1069" y="85"/>
                  </a:lnTo>
                  <a:lnTo>
                    <a:pt x="1070" y="87"/>
                  </a:lnTo>
                  <a:lnTo>
                    <a:pt x="1071" y="87"/>
                  </a:lnTo>
                  <a:lnTo>
                    <a:pt x="1070" y="87"/>
                  </a:lnTo>
                  <a:lnTo>
                    <a:pt x="1070" y="90"/>
                  </a:lnTo>
                  <a:lnTo>
                    <a:pt x="1070" y="91"/>
                  </a:lnTo>
                  <a:lnTo>
                    <a:pt x="1070" y="92"/>
                  </a:lnTo>
                  <a:lnTo>
                    <a:pt x="1071" y="92"/>
                  </a:lnTo>
                  <a:lnTo>
                    <a:pt x="1073" y="93"/>
                  </a:lnTo>
                  <a:lnTo>
                    <a:pt x="1075" y="93"/>
                  </a:lnTo>
                  <a:lnTo>
                    <a:pt x="1077" y="93"/>
                  </a:lnTo>
                  <a:lnTo>
                    <a:pt x="1078" y="92"/>
                  </a:lnTo>
                  <a:lnTo>
                    <a:pt x="1079" y="91"/>
                  </a:lnTo>
                  <a:lnTo>
                    <a:pt x="1080" y="89"/>
                  </a:lnTo>
                  <a:lnTo>
                    <a:pt x="1080" y="88"/>
                  </a:lnTo>
                  <a:lnTo>
                    <a:pt x="1081" y="87"/>
                  </a:lnTo>
                  <a:lnTo>
                    <a:pt x="1094" y="80"/>
                  </a:lnTo>
                  <a:lnTo>
                    <a:pt x="1098" y="78"/>
                  </a:lnTo>
                  <a:lnTo>
                    <a:pt x="1104" y="78"/>
                  </a:lnTo>
                  <a:lnTo>
                    <a:pt x="1108" y="79"/>
                  </a:lnTo>
                  <a:lnTo>
                    <a:pt x="1120" y="75"/>
                  </a:lnTo>
                  <a:lnTo>
                    <a:pt x="1122" y="73"/>
                  </a:lnTo>
                  <a:lnTo>
                    <a:pt x="1127" y="68"/>
                  </a:lnTo>
                  <a:lnTo>
                    <a:pt x="1129" y="68"/>
                  </a:lnTo>
                  <a:lnTo>
                    <a:pt x="1136" y="67"/>
                  </a:lnTo>
                  <a:lnTo>
                    <a:pt x="1138" y="67"/>
                  </a:lnTo>
                  <a:lnTo>
                    <a:pt x="1139" y="71"/>
                  </a:lnTo>
                  <a:lnTo>
                    <a:pt x="1139" y="74"/>
                  </a:lnTo>
                  <a:lnTo>
                    <a:pt x="1140" y="78"/>
                  </a:lnTo>
                  <a:lnTo>
                    <a:pt x="1147" y="81"/>
                  </a:lnTo>
                  <a:lnTo>
                    <a:pt x="1149" y="83"/>
                  </a:lnTo>
                  <a:lnTo>
                    <a:pt x="1149" y="89"/>
                  </a:lnTo>
                  <a:lnTo>
                    <a:pt x="1149" y="91"/>
                  </a:lnTo>
                  <a:lnTo>
                    <a:pt x="1149" y="92"/>
                  </a:lnTo>
                  <a:lnTo>
                    <a:pt x="1149" y="93"/>
                  </a:lnTo>
                  <a:lnTo>
                    <a:pt x="1149" y="95"/>
                  </a:lnTo>
                  <a:lnTo>
                    <a:pt x="1151" y="97"/>
                  </a:lnTo>
                  <a:lnTo>
                    <a:pt x="1159" y="108"/>
                  </a:lnTo>
                  <a:lnTo>
                    <a:pt x="1162" y="110"/>
                  </a:lnTo>
                  <a:lnTo>
                    <a:pt x="1167" y="113"/>
                  </a:lnTo>
                  <a:lnTo>
                    <a:pt x="1171" y="115"/>
                  </a:lnTo>
                  <a:lnTo>
                    <a:pt x="1173" y="117"/>
                  </a:lnTo>
                  <a:lnTo>
                    <a:pt x="1175" y="120"/>
                  </a:lnTo>
                  <a:lnTo>
                    <a:pt x="1177" y="124"/>
                  </a:lnTo>
                  <a:lnTo>
                    <a:pt x="1179" y="126"/>
                  </a:lnTo>
                  <a:lnTo>
                    <a:pt x="1179" y="129"/>
                  </a:lnTo>
                  <a:lnTo>
                    <a:pt x="1180" y="129"/>
                  </a:lnTo>
                  <a:lnTo>
                    <a:pt x="1181" y="127"/>
                  </a:lnTo>
                  <a:lnTo>
                    <a:pt x="1184" y="125"/>
                  </a:lnTo>
                  <a:lnTo>
                    <a:pt x="1185" y="125"/>
                  </a:lnTo>
                  <a:lnTo>
                    <a:pt x="1187" y="125"/>
                  </a:lnTo>
                  <a:lnTo>
                    <a:pt x="1188" y="126"/>
                  </a:lnTo>
                  <a:lnTo>
                    <a:pt x="1192" y="124"/>
                  </a:lnTo>
                  <a:lnTo>
                    <a:pt x="1192" y="120"/>
                  </a:lnTo>
                  <a:lnTo>
                    <a:pt x="1191" y="114"/>
                  </a:lnTo>
                  <a:lnTo>
                    <a:pt x="1192" y="110"/>
                  </a:lnTo>
                  <a:lnTo>
                    <a:pt x="1193" y="110"/>
                  </a:lnTo>
                  <a:lnTo>
                    <a:pt x="1198" y="110"/>
                  </a:lnTo>
                  <a:lnTo>
                    <a:pt x="1200" y="110"/>
                  </a:lnTo>
                  <a:lnTo>
                    <a:pt x="1201" y="110"/>
                  </a:lnTo>
                  <a:lnTo>
                    <a:pt x="1202" y="112"/>
                  </a:lnTo>
                  <a:lnTo>
                    <a:pt x="1205" y="118"/>
                  </a:lnTo>
                  <a:lnTo>
                    <a:pt x="1206" y="120"/>
                  </a:lnTo>
                  <a:lnTo>
                    <a:pt x="1207" y="121"/>
                  </a:lnTo>
                  <a:lnTo>
                    <a:pt x="1210" y="121"/>
                  </a:lnTo>
                  <a:lnTo>
                    <a:pt x="1211" y="121"/>
                  </a:lnTo>
                  <a:lnTo>
                    <a:pt x="1214" y="122"/>
                  </a:lnTo>
                  <a:lnTo>
                    <a:pt x="1216" y="123"/>
                  </a:lnTo>
                  <a:lnTo>
                    <a:pt x="1222" y="122"/>
                  </a:lnTo>
                  <a:lnTo>
                    <a:pt x="1225" y="123"/>
                  </a:lnTo>
                  <a:lnTo>
                    <a:pt x="1226" y="123"/>
                  </a:lnTo>
                  <a:lnTo>
                    <a:pt x="1227" y="122"/>
                  </a:lnTo>
                  <a:lnTo>
                    <a:pt x="1228" y="122"/>
                  </a:lnTo>
                  <a:lnTo>
                    <a:pt x="1229" y="124"/>
                  </a:lnTo>
                  <a:lnTo>
                    <a:pt x="1229" y="126"/>
                  </a:lnTo>
                  <a:lnTo>
                    <a:pt x="1231" y="127"/>
                  </a:lnTo>
                  <a:lnTo>
                    <a:pt x="1235" y="131"/>
                  </a:lnTo>
                  <a:lnTo>
                    <a:pt x="1243" y="133"/>
                  </a:lnTo>
                  <a:lnTo>
                    <a:pt x="1245" y="135"/>
                  </a:lnTo>
                  <a:lnTo>
                    <a:pt x="1248" y="138"/>
                  </a:lnTo>
                  <a:lnTo>
                    <a:pt x="1249" y="140"/>
                  </a:lnTo>
                  <a:lnTo>
                    <a:pt x="1257" y="140"/>
                  </a:lnTo>
                  <a:lnTo>
                    <a:pt x="1258" y="139"/>
                  </a:lnTo>
                  <a:lnTo>
                    <a:pt x="1259" y="138"/>
                  </a:lnTo>
                  <a:lnTo>
                    <a:pt x="1261" y="134"/>
                  </a:lnTo>
                  <a:lnTo>
                    <a:pt x="1262" y="133"/>
                  </a:lnTo>
                  <a:lnTo>
                    <a:pt x="1266" y="132"/>
                  </a:lnTo>
                  <a:lnTo>
                    <a:pt x="1267" y="133"/>
                  </a:lnTo>
                  <a:lnTo>
                    <a:pt x="1267" y="134"/>
                  </a:lnTo>
                  <a:lnTo>
                    <a:pt x="1271" y="145"/>
                  </a:lnTo>
                  <a:lnTo>
                    <a:pt x="1274" y="147"/>
                  </a:lnTo>
                  <a:lnTo>
                    <a:pt x="1275" y="148"/>
                  </a:lnTo>
                  <a:lnTo>
                    <a:pt x="1278" y="149"/>
                  </a:lnTo>
                  <a:lnTo>
                    <a:pt x="1282" y="148"/>
                  </a:lnTo>
                  <a:lnTo>
                    <a:pt x="1284" y="147"/>
                  </a:lnTo>
                  <a:lnTo>
                    <a:pt x="1287" y="147"/>
                  </a:lnTo>
                  <a:lnTo>
                    <a:pt x="1289" y="148"/>
                  </a:lnTo>
                  <a:lnTo>
                    <a:pt x="1291" y="149"/>
                  </a:lnTo>
                  <a:lnTo>
                    <a:pt x="1295" y="149"/>
                  </a:lnTo>
                  <a:lnTo>
                    <a:pt x="1296" y="150"/>
                  </a:lnTo>
                  <a:lnTo>
                    <a:pt x="1297" y="154"/>
                  </a:lnTo>
                  <a:lnTo>
                    <a:pt x="1298" y="158"/>
                  </a:lnTo>
                  <a:lnTo>
                    <a:pt x="1300" y="162"/>
                  </a:lnTo>
                  <a:lnTo>
                    <a:pt x="1302" y="164"/>
                  </a:lnTo>
                  <a:lnTo>
                    <a:pt x="1305" y="164"/>
                  </a:lnTo>
                  <a:lnTo>
                    <a:pt x="1308" y="166"/>
                  </a:lnTo>
                  <a:lnTo>
                    <a:pt x="1312" y="170"/>
                  </a:lnTo>
                  <a:lnTo>
                    <a:pt x="1313" y="171"/>
                  </a:lnTo>
                  <a:lnTo>
                    <a:pt x="1315" y="171"/>
                  </a:lnTo>
                  <a:lnTo>
                    <a:pt x="1318" y="170"/>
                  </a:lnTo>
                  <a:lnTo>
                    <a:pt x="1320" y="170"/>
                  </a:lnTo>
                  <a:lnTo>
                    <a:pt x="1322" y="168"/>
                  </a:lnTo>
                  <a:lnTo>
                    <a:pt x="1326" y="164"/>
                  </a:lnTo>
                  <a:lnTo>
                    <a:pt x="1328" y="163"/>
                  </a:lnTo>
                  <a:lnTo>
                    <a:pt x="1329" y="163"/>
                  </a:lnTo>
                  <a:lnTo>
                    <a:pt x="1337" y="165"/>
                  </a:lnTo>
                  <a:lnTo>
                    <a:pt x="1338" y="166"/>
                  </a:lnTo>
                  <a:lnTo>
                    <a:pt x="1337" y="168"/>
                  </a:lnTo>
                  <a:lnTo>
                    <a:pt x="1336" y="170"/>
                  </a:lnTo>
                  <a:lnTo>
                    <a:pt x="1334" y="172"/>
                  </a:lnTo>
                  <a:lnTo>
                    <a:pt x="1332" y="173"/>
                  </a:lnTo>
                  <a:lnTo>
                    <a:pt x="1330" y="176"/>
                  </a:lnTo>
                  <a:lnTo>
                    <a:pt x="1331" y="180"/>
                  </a:lnTo>
                  <a:lnTo>
                    <a:pt x="1332" y="183"/>
                  </a:lnTo>
                  <a:lnTo>
                    <a:pt x="1336" y="189"/>
                  </a:lnTo>
                  <a:lnTo>
                    <a:pt x="1339" y="192"/>
                  </a:lnTo>
                  <a:lnTo>
                    <a:pt x="1340" y="194"/>
                  </a:lnTo>
                  <a:lnTo>
                    <a:pt x="1339" y="197"/>
                  </a:lnTo>
                  <a:lnTo>
                    <a:pt x="1339" y="200"/>
                  </a:lnTo>
                  <a:lnTo>
                    <a:pt x="1338" y="205"/>
                  </a:lnTo>
                  <a:lnTo>
                    <a:pt x="1338" y="206"/>
                  </a:lnTo>
                  <a:lnTo>
                    <a:pt x="1336" y="206"/>
                  </a:lnTo>
                  <a:lnTo>
                    <a:pt x="1335" y="207"/>
                  </a:lnTo>
                  <a:lnTo>
                    <a:pt x="1332" y="212"/>
                  </a:lnTo>
                  <a:lnTo>
                    <a:pt x="1331" y="213"/>
                  </a:lnTo>
                  <a:lnTo>
                    <a:pt x="1327" y="216"/>
                  </a:lnTo>
                  <a:lnTo>
                    <a:pt x="1324" y="218"/>
                  </a:lnTo>
                  <a:lnTo>
                    <a:pt x="1323" y="221"/>
                  </a:lnTo>
                  <a:lnTo>
                    <a:pt x="1322" y="223"/>
                  </a:lnTo>
                  <a:lnTo>
                    <a:pt x="1322" y="225"/>
                  </a:lnTo>
                  <a:lnTo>
                    <a:pt x="1322" y="227"/>
                  </a:lnTo>
                  <a:lnTo>
                    <a:pt x="1321" y="227"/>
                  </a:lnTo>
                  <a:lnTo>
                    <a:pt x="1320" y="227"/>
                  </a:lnTo>
                  <a:lnTo>
                    <a:pt x="1318" y="227"/>
                  </a:lnTo>
                  <a:lnTo>
                    <a:pt x="1315" y="227"/>
                  </a:lnTo>
                  <a:lnTo>
                    <a:pt x="1310" y="230"/>
                  </a:lnTo>
                  <a:lnTo>
                    <a:pt x="1305" y="229"/>
                  </a:lnTo>
                  <a:lnTo>
                    <a:pt x="1304" y="230"/>
                  </a:lnTo>
                  <a:lnTo>
                    <a:pt x="1304" y="235"/>
                  </a:lnTo>
                  <a:lnTo>
                    <a:pt x="1305" y="238"/>
                  </a:lnTo>
                  <a:lnTo>
                    <a:pt x="1306" y="238"/>
                  </a:lnTo>
                  <a:lnTo>
                    <a:pt x="1308" y="240"/>
                  </a:lnTo>
                  <a:lnTo>
                    <a:pt x="1309" y="241"/>
                  </a:lnTo>
                  <a:lnTo>
                    <a:pt x="1310" y="243"/>
                  </a:lnTo>
                  <a:lnTo>
                    <a:pt x="1310" y="244"/>
                  </a:lnTo>
                  <a:lnTo>
                    <a:pt x="1312" y="244"/>
                  </a:lnTo>
                  <a:lnTo>
                    <a:pt x="1318" y="247"/>
                  </a:lnTo>
                  <a:lnTo>
                    <a:pt x="1320" y="246"/>
                  </a:lnTo>
                  <a:lnTo>
                    <a:pt x="1321" y="246"/>
                  </a:lnTo>
                  <a:lnTo>
                    <a:pt x="1322" y="247"/>
                  </a:lnTo>
                  <a:lnTo>
                    <a:pt x="1323" y="249"/>
                  </a:lnTo>
                  <a:lnTo>
                    <a:pt x="1324" y="249"/>
                  </a:lnTo>
                  <a:lnTo>
                    <a:pt x="1326" y="248"/>
                  </a:lnTo>
                  <a:lnTo>
                    <a:pt x="1327" y="247"/>
                  </a:lnTo>
                  <a:lnTo>
                    <a:pt x="1329" y="246"/>
                  </a:lnTo>
                  <a:lnTo>
                    <a:pt x="1330" y="246"/>
                  </a:lnTo>
                  <a:lnTo>
                    <a:pt x="1332" y="247"/>
                  </a:lnTo>
                  <a:lnTo>
                    <a:pt x="1332" y="249"/>
                  </a:lnTo>
                  <a:lnTo>
                    <a:pt x="1331" y="251"/>
                  </a:lnTo>
                  <a:lnTo>
                    <a:pt x="1329" y="254"/>
                  </a:lnTo>
                  <a:lnTo>
                    <a:pt x="1327" y="256"/>
                  </a:lnTo>
                  <a:lnTo>
                    <a:pt x="1323" y="257"/>
                  </a:lnTo>
                  <a:lnTo>
                    <a:pt x="1315" y="254"/>
                  </a:lnTo>
                  <a:lnTo>
                    <a:pt x="1313" y="254"/>
                  </a:lnTo>
                  <a:lnTo>
                    <a:pt x="1312" y="255"/>
                  </a:lnTo>
                  <a:lnTo>
                    <a:pt x="1310" y="256"/>
                  </a:lnTo>
                  <a:lnTo>
                    <a:pt x="1310" y="257"/>
                  </a:lnTo>
                  <a:lnTo>
                    <a:pt x="1309" y="258"/>
                  </a:lnTo>
                  <a:lnTo>
                    <a:pt x="1309" y="259"/>
                  </a:lnTo>
                  <a:lnTo>
                    <a:pt x="1306" y="260"/>
                  </a:lnTo>
                  <a:lnTo>
                    <a:pt x="1306" y="262"/>
                  </a:lnTo>
                  <a:lnTo>
                    <a:pt x="1302" y="276"/>
                  </a:lnTo>
                  <a:lnTo>
                    <a:pt x="1301" y="280"/>
                  </a:lnTo>
                  <a:lnTo>
                    <a:pt x="1303" y="279"/>
                  </a:lnTo>
                  <a:lnTo>
                    <a:pt x="1305" y="279"/>
                  </a:lnTo>
                  <a:lnTo>
                    <a:pt x="1314" y="280"/>
                  </a:lnTo>
                  <a:lnTo>
                    <a:pt x="1315" y="281"/>
                  </a:lnTo>
                  <a:lnTo>
                    <a:pt x="1318" y="283"/>
                  </a:lnTo>
                  <a:lnTo>
                    <a:pt x="1318" y="285"/>
                  </a:lnTo>
                  <a:lnTo>
                    <a:pt x="1318" y="286"/>
                  </a:lnTo>
                  <a:lnTo>
                    <a:pt x="1319" y="288"/>
                  </a:lnTo>
                  <a:lnTo>
                    <a:pt x="1318" y="289"/>
                  </a:lnTo>
                  <a:lnTo>
                    <a:pt x="1317" y="289"/>
                  </a:lnTo>
                  <a:lnTo>
                    <a:pt x="1317" y="291"/>
                  </a:lnTo>
                  <a:lnTo>
                    <a:pt x="1318" y="292"/>
                  </a:lnTo>
                  <a:lnTo>
                    <a:pt x="1320" y="298"/>
                  </a:lnTo>
                  <a:lnTo>
                    <a:pt x="1321" y="300"/>
                  </a:lnTo>
                  <a:lnTo>
                    <a:pt x="1322" y="302"/>
                  </a:lnTo>
                  <a:lnTo>
                    <a:pt x="1321" y="305"/>
                  </a:lnTo>
                  <a:lnTo>
                    <a:pt x="1320" y="306"/>
                  </a:lnTo>
                  <a:lnTo>
                    <a:pt x="1314" y="310"/>
                  </a:lnTo>
                  <a:lnTo>
                    <a:pt x="1320" y="314"/>
                  </a:lnTo>
                  <a:lnTo>
                    <a:pt x="1321" y="314"/>
                  </a:lnTo>
                  <a:lnTo>
                    <a:pt x="1324" y="313"/>
                  </a:lnTo>
                  <a:lnTo>
                    <a:pt x="1327" y="313"/>
                  </a:lnTo>
                  <a:lnTo>
                    <a:pt x="1328" y="315"/>
                  </a:lnTo>
                  <a:lnTo>
                    <a:pt x="1328" y="317"/>
                  </a:lnTo>
                  <a:lnTo>
                    <a:pt x="1327" y="318"/>
                  </a:lnTo>
                  <a:lnTo>
                    <a:pt x="1326" y="321"/>
                  </a:lnTo>
                  <a:lnTo>
                    <a:pt x="1321" y="323"/>
                  </a:lnTo>
                  <a:lnTo>
                    <a:pt x="1320" y="325"/>
                  </a:lnTo>
                  <a:lnTo>
                    <a:pt x="1317" y="332"/>
                  </a:lnTo>
                  <a:lnTo>
                    <a:pt x="1315" y="334"/>
                  </a:lnTo>
                  <a:lnTo>
                    <a:pt x="1315" y="336"/>
                  </a:lnTo>
                  <a:lnTo>
                    <a:pt x="1317" y="340"/>
                  </a:lnTo>
                  <a:lnTo>
                    <a:pt x="1317" y="341"/>
                  </a:lnTo>
                  <a:lnTo>
                    <a:pt x="1315" y="341"/>
                  </a:lnTo>
                  <a:lnTo>
                    <a:pt x="1312" y="342"/>
                  </a:lnTo>
                  <a:lnTo>
                    <a:pt x="1311" y="342"/>
                  </a:lnTo>
                  <a:lnTo>
                    <a:pt x="1310" y="343"/>
                  </a:lnTo>
                  <a:lnTo>
                    <a:pt x="1310" y="344"/>
                  </a:lnTo>
                  <a:lnTo>
                    <a:pt x="1311" y="344"/>
                  </a:lnTo>
                  <a:lnTo>
                    <a:pt x="1312" y="346"/>
                  </a:lnTo>
                  <a:lnTo>
                    <a:pt x="1313" y="348"/>
                  </a:lnTo>
                  <a:lnTo>
                    <a:pt x="1313" y="349"/>
                  </a:lnTo>
                  <a:lnTo>
                    <a:pt x="1313" y="351"/>
                  </a:lnTo>
                  <a:lnTo>
                    <a:pt x="1312" y="352"/>
                  </a:lnTo>
                  <a:lnTo>
                    <a:pt x="1312" y="354"/>
                  </a:lnTo>
                  <a:lnTo>
                    <a:pt x="1311" y="355"/>
                  </a:lnTo>
                  <a:lnTo>
                    <a:pt x="1312" y="356"/>
                  </a:lnTo>
                  <a:lnTo>
                    <a:pt x="1312" y="357"/>
                  </a:lnTo>
                  <a:lnTo>
                    <a:pt x="1312" y="358"/>
                  </a:lnTo>
                  <a:lnTo>
                    <a:pt x="1311" y="360"/>
                  </a:lnTo>
                  <a:lnTo>
                    <a:pt x="1310" y="364"/>
                  </a:lnTo>
                  <a:lnTo>
                    <a:pt x="1309" y="366"/>
                  </a:lnTo>
                  <a:lnTo>
                    <a:pt x="1305" y="366"/>
                  </a:lnTo>
                  <a:lnTo>
                    <a:pt x="1298" y="364"/>
                  </a:lnTo>
                  <a:lnTo>
                    <a:pt x="1296" y="364"/>
                  </a:lnTo>
                  <a:lnTo>
                    <a:pt x="1292" y="365"/>
                  </a:lnTo>
                  <a:lnTo>
                    <a:pt x="1289" y="365"/>
                  </a:lnTo>
                  <a:lnTo>
                    <a:pt x="1287" y="364"/>
                  </a:lnTo>
                  <a:lnTo>
                    <a:pt x="1285" y="365"/>
                  </a:lnTo>
                  <a:lnTo>
                    <a:pt x="1283" y="365"/>
                  </a:lnTo>
                  <a:lnTo>
                    <a:pt x="1282" y="364"/>
                  </a:lnTo>
                  <a:lnTo>
                    <a:pt x="1279" y="363"/>
                  </a:lnTo>
                  <a:lnTo>
                    <a:pt x="1277" y="363"/>
                  </a:lnTo>
                  <a:lnTo>
                    <a:pt x="1267" y="363"/>
                  </a:lnTo>
                  <a:lnTo>
                    <a:pt x="1263" y="364"/>
                  </a:lnTo>
                  <a:lnTo>
                    <a:pt x="1262" y="364"/>
                  </a:lnTo>
                  <a:lnTo>
                    <a:pt x="1261" y="364"/>
                  </a:lnTo>
                  <a:lnTo>
                    <a:pt x="1257" y="361"/>
                  </a:lnTo>
                  <a:lnTo>
                    <a:pt x="1244" y="360"/>
                  </a:lnTo>
                  <a:lnTo>
                    <a:pt x="1241" y="361"/>
                  </a:lnTo>
                  <a:lnTo>
                    <a:pt x="1239" y="365"/>
                  </a:lnTo>
                  <a:lnTo>
                    <a:pt x="1236" y="369"/>
                  </a:lnTo>
                  <a:lnTo>
                    <a:pt x="1235" y="374"/>
                  </a:lnTo>
                  <a:lnTo>
                    <a:pt x="1235" y="380"/>
                  </a:lnTo>
                  <a:lnTo>
                    <a:pt x="1234" y="381"/>
                  </a:lnTo>
                  <a:lnTo>
                    <a:pt x="1233" y="381"/>
                  </a:lnTo>
                  <a:lnTo>
                    <a:pt x="1229" y="380"/>
                  </a:lnTo>
                  <a:lnTo>
                    <a:pt x="1228" y="381"/>
                  </a:lnTo>
                  <a:lnTo>
                    <a:pt x="1227" y="381"/>
                  </a:lnTo>
                  <a:lnTo>
                    <a:pt x="1225" y="384"/>
                  </a:lnTo>
                  <a:lnTo>
                    <a:pt x="1223" y="385"/>
                  </a:lnTo>
                  <a:lnTo>
                    <a:pt x="1222" y="386"/>
                  </a:lnTo>
                  <a:lnTo>
                    <a:pt x="1206" y="389"/>
                  </a:lnTo>
                  <a:lnTo>
                    <a:pt x="1203" y="391"/>
                  </a:lnTo>
                  <a:lnTo>
                    <a:pt x="1201" y="393"/>
                  </a:lnTo>
                  <a:lnTo>
                    <a:pt x="1200" y="398"/>
                  </a:lnTo>
                  <a:lnTo>
                    <a:pt x="1199" y="401"/>
                  </a:lnTo>
                  <a:lnTo>
                    <a:pt x="1199" y="409"/>
                  </a:lnTo>
                  <a:lnTo>
                    <a:pt x="1199" y="413"/>
                  </a:lnTo>
                  <a:lnTo>
                    <a:pt x="1197" y="416"/>
                  </a:lnTo>
                  <a:lnTo>
                    <a:pt x="1194" y="418"/>
                  </a:lnTo>
                  <a:lnTo>
                    <a:pt x="1193" y="421"/>
                  </a:lnTo>
                  <a:lnTo>
                    <a:pt x="1193" y="423"/>
                  </a:lnTo>
                  <a:lnTo>
                    <a:pt x="1194" y="424"/>
                  </a:lnTo>
                  <a:lnTo>
                    <a:pt x="1196" y="424"/>
                  </a:lnTo>
                  <a:lnTo>
                    <a:pt x="1199" y="424"/>
                  </a:lnTo>
                  <a:lnTo>
                    <a:pt x="1200" y="424"/>
                  </a:lnTo>
                  <a:lnTo>
                    <a:pt x="1201" y="424"/>
                  </a:lnTo>
                  <a:lnTo>
                    <a:pt x="1201" y="425"/>
                  </a:lnTo>
                  <a:lnTo>
                    <a:pt x="1201" y="427"/>
                  </a:lnTo>
                  <a:lnTo>
                    <a:pt x="1200" y="430"/>
                  </a:lnTo>
                  <a:lnTo>
                    <a:pt x="1199" y="430"/>
                  </a:lnTo>
                  <a:lnTo>
                    <a:pt x="1198" y="431"/>
                  </a:lnTo>
                  <a:lnTo>
                    <a:pt x="1196" y="432"/>
                  </a:lnTo>
                  <a:lnTo>
                    <a:pt x="1194" y="434"/>
                  </a:lnTo>
                  <a:lnTo>
                    <a:pt x="1194" y="438"/>
                  </a:lnTo>
                  <a:lnTo>
                    <a:pt x="1194" y="441"/>
                  </a:lnTo>
                  <a:lnTo>
                    <a:pt x="1196" y="444"/>
                  </a:lnTo>
                  <a:lnTo>
                    <a:pt x="1194" y="445"/>
                  </a:lnTo>
                  <a:lnTo>
                    <a:pt x="1190" y="451"/>
                  </a:lnTo>
                  <a:lnTo>
                    <a:pt x="1188" y="452"/>
                  </a:lnTo>
                  <a:lnTo>
                    <a:pt x="1189" y="449"/>
                  </a:lnTo>
                  <a:lnTo>
                    <a:pt x="1189" y="448"/>
                  </a:lnTo>
                  <a:lnTo>
                    <a:pt x="1188" y="447"/>
                  </a:lnTo>
                  <a:lnTo>
                    <a:pt x="1184" y="444"/>
                  </a:lnTo>
                  <a:lnTo>
                    <a:pt x="1184" y="445"/>
                  </a:lnTo>
                  <a:lnTo>
                    <a:pt x="1182" y="447"/>
                  </a:lnTo>
                  <a:lnTo>
                    <a:pt x="1181" y="447"/>
                  </a:lnTo>
                  <a:lnTo>
                    <a:pt x="1179" y="445"/>
                  </a:lnTo>
                  <a:lnTo>
                    <a:pt x="1176" y="445"/>
                  </a:lnTo>
                  <a:lnTo>
                    <a:pt x="1175" y="445"/>
                  </a:lnTo>
                  <a:lnTo>
                    <a:pt x="1170" y="444"/>
                  </a:lnTo>
                  <a:lnTo>
                    <a:pt x="1160" y="448"/>
                  </a:lnTo>
                  <a:lnTo>
                    <a:pt x="1158" y="448"/>
                  </a:lnTo>
                  <a:lnTo>
                    <a:pt x="1148" y="445"/>
                  </a:lnTo>
                  <a:lnTo>
                    <a:pt x="1146" y="447"/>
                  </a:lnTo>
                  <a:lnTo>
                    <a:pt x="1141" y="451"/>
                  </a:lnTo>
                  <a:lnTo>
                    <a:pt x="1133" y="463"/>
                  </a:lnTo>
                  <a:lnTo>
                    <a:pt x="1131" y="467"/>
                  </a:lnTo>
                  <a:lnTo>
                    <a:pt x="1130" y="468"/>
                  </a:lnTo>
                  <a:lnTo>
                    <a:pt x="1128" y="469"/>
                  </a:lnTo>
                  <a:lnTo>
                    <a:pt x="1129" y="466"/>
                  </a:lnTo>
                  <a:lnTo>
                    <a:pt x="1127" y="465"/>
                  </a:lnTo>
                  <a:lnTo>
                    <a:pt x="1124" y="463"/>
                  </a:lnTo>
                  <a:lnTo>
                    <a:pt x="1122" y="463"/>
                  </a:lnTo>
                  <a:lnTo>
                    <a:pt x="1121" y="463"/>
                  </a:lnTo>
                  <a:lnTo>
                    <a:pt x="1118" y="466"/>
                  </a:lnTo>
                  <a:lnTo>
                    <a:pt x="1108" y="469"/>
                  </a:lnTo>
                  <a:lnTo>
                    <a:pt x="1107" y="469"/>
                  </a:lnTo>
                  <a:lnTo>
                    <a:pt x="1106" y="469"/>
                  </a:lnTo>
                  <a:lnTo>
                    <a:pt x="1104" y="472"/>
                  </a:lnTo>
                  <a:lnTo>
                    <a:pt x="1103" y="472"/>
                  </a:lnTo>
                  <a:lnTo>
                    <a:pt x="1101" y="473"/>
                  </a:lnTo>
                  <a:lnTo>
                    <a:pt x="1096" y="477"/>
                  </a:lnTo>
                  <a:lnTo>
                    <a:pt x="1094" y="477"/>
                  </a:lnTo>
                  <a:lnTo>
                    <a:pt x="1095" y="480"/>
                  </a:lnTo>
                  <a:lnTo>
                    <a:pt x="1094" y="482"/>
                  </a:lnTo>
                  <a:lnTo>
                    <a:pt x="1093" y="485"/>
                  </a:lnTo>
                  <a:lnTo>
                    <a:pt x="1092" y="488"/>
                  </a:lnTo>
                  <a:lnTo>
                    <a:pt x="1092" y="491"/>
                  </a:lnTo>
                  <a:lnTo>
                    <a:pt x="1089" y="493"/>
                  </a:lnTo>
                  <a:lnTo>
                    <a:pt x="1088" y="495"/>
                  </a:lnTo>
                  <a:lnTo>
                    <a:pt x="1086" y="494"/>
                  </a:lnTo>
                  <a:lnTo>
                    <a:pt x="1086" y="493"/>
                  </a:lnTo>
                  <a:lnTo>
                    <a:pt x="1087" y="493"/>
                  </a:lnTo>
                  <a:lnTo>
                    <a:pt x="1088" y="494"/>
                  </a:lnTo>
                  <a:lnTo>
                    <a:pt x="1089" y="491"/>
                  </a:lnTo>
                  <a:lnTo>
                    <a:pt x="1090" y="488"/>
                  </a:lnTo>
                  <a:lnTo>
                    <a:pt x="1090" y="485"/>
                  </a:lnTo>
                  <a:lnTo>
                    <a:pt x="1089" y="485"/>
                  </a:lnTo>
                  <a:lnTo>
                    <a:pt x="1087" y="482"/>
                  </a:lnTo>
                  <a:lnTo>
                    <a:pt x="1086" y="481"/>
                  </a:lnTo>
                  <a:lnTo>
                    <a:pt x="1084" y="481"/>
                  </a:lnTo>
                  <a:lnTo>
                    <a:pt x="1082" y="480"/>
                  </a:lnTo>
                  <a:lnTo>
                    <a:pt x="1081" y="481"/>
                  </a:lnTo>
                  <a:lnTo>
                    <a:pt x="1080" y="481"/>
                  </a:lnTo>
                  <a:lnTo>
                    <a:pt x="1078" y="480"/>
                  </a:lnTo>
                  <a:lnTo>
                    <a:pt x="1077" y="480"/>
                  </a:lnTo>
                  <a:lnTo>
                    <a:pt x="1076" y="481"/>
                  </a:lnTo>
                  <a:lnTo>
                    <a:pt x="1075" y="482"/>
                  </a:lnTo>
                  <a:lnTo>
                    <a:pt x="1070" y="482"/>
                  </a:lnTo>
                  <a:lnTo>
                    <a:pt x="1067" y="484"/>
                  </a:lnTo>
                  <a:lnTo>
                    <a:pt x="1063" y="484"/>
                  </a:lnTo>
                  <a:lnTo>
                    <a:pt x="1060" y="485"/>
                  </a:lnTo>
                  <a:lnTo>
                    <a:pt x="1059" y="488"/>
                  </a:lnTo>
                  <a:lnTo>
                    <a:pt x="1053" y="493"/>
                  </a:lnTo>
                  <a:lnTo>
                    <a:pt x="1052" y="495"/>
                  </a:lnTo>
                  <a:lnTo>
                    <a:pt x="1051" y="499"/>
                  </a:lnTo>
                  <a:lnTo>
                    <a:pt x="1051" y="497"/>
                  </a:lnTo>
                  <a:lnTo>
                    <a:pt x="1050" y="497"/>
                  </a:lnTo>
                  <a:lnTo>
                    <a:pt x="1049" y="497"/>
                  </a:lnTo>
                  <a:lnTo>
                    <a:pt x="1049" y="498"/>
                  </a:lnTo>
                  <a:lnTo>
                    <a:pt x="1049" y="497"/>
                  </a:lnTo>
                  <a:lnTo>
                    <a:pt x="1049" y="495"/>
                  </a:lnTo>
                  <a:lnTo>
                    <a:pt x="1047" y="494"/>
                  </a:lnTo>
                  <a:lnTo>
                    <a:pt x="1047" y="493"/>
                  </a:lnTo>
                  <a:lnTo>
                    <a:pt x="1046" y="493"/>
                  </a:lnTo>
                  <a:lnTo>
                    <a:pt x="1046" y="492"/>
                  </a:lnTo>
                  <a:lnTo>
                    <a:pt x="1045" y="492"/>
                  </a:lnTo>
                  <a:lnTo>
                    <a:pt x="1043" y="492"/>
                  </a:lnTo>
                  <a:lnTo>
                    <a:pt x="1041" y="492"/>
                  </a:lnTo>
                  <a:lnTo>
                    <a:pt x="1035" y="492"/>
                  </a:lnTo>
                  <a:lnTo>
                    <a:pt x="1025" y="493"/>
                  </a:lnTo>
                  <a:lnTo>
                    <a:pt x="1024" y="493"/>
                  </a:lnTo>
                  <a:lnTo>
                    <a:pt x="1018" y="497"/>
                  </a:lnTo>
                  <a:lnTo>
                    <a:pt x="1013" y="499"/>
                  </a:lnTo>
                  <a:lnTo>
                    <a:pt x="1011" y="501"/>
                  </a:lnTo>
                  <a:lnTo>
                    <a:pt x="1006" y="508"/>
                  </a:lnTo>
                  <a:lnTo>
                    <a:pt x="1003" y="510"/>
                  </a:lnTo>
                  <a:lnTo>
                    <a:pt x="994" y="515"/>
                  </a:lnTo>
                  <a:lnTo>
                    <a:pt x="993" y="516"/>
                  </a:lnTo>
                  <a:lnTo>
                    <a:pt x="992" y="517"/>
                  </a:lnTo>
                  <a:lnTo>
                    <a:pt x="990" y="520"/>
                  </a:lnTo>
                  <a:lnTo>
                    <a:pt x="989" y="522"/>
                  </a:lnTo>
                  <a:lnTo>
                    <a:pt x="985" y="523"/>
                  </a:lnTo>
                  <a:lnTo>
                    <a:pt x="984" y="524"/>
                  </a:lnTo>
                  <a:lnTo>
                    <a:pt x="977" y="536"/>
                  </a:lnTo>
                  <a:lnTo>
                    <a:pt x="976" y="537"/>
                  </a:lnTo>
                  <a:lnTo>
                    <a:pt x="972" y="545"/>
                  </a:lnTo>
                  <a:lnTo>
                    <a:pt x="970" y="549"/>
                  </a:lnTo>
                  <a:lnTo>
                    <a:pt x="968" y="550"/>
                  </a:lnTo>
                  <a:lnTo>
                    <a:pt x="965" y="551"/>
                  </a:lnTo>
                  <a:lnTo>
                    <a:pt x="964" y="552"/>
                  </a:lnTo>
                  <a:lnTo>
                    <a:pt x="961" y="553"/>
                  </a:lnTo>
                  <a:lnTo>
                    <a:pt x="959" y="555"/>
                  </a:lnTo>
                  <a:lnTo>
                    <a:pt x="956" y="556"/>
                  </a:lnTo>
                  <a:lnTo>
                    <a:pt x="955" y="556"/>
                  </a:lnTo>
                  <a:lnTo>
                    <a:pt x="955" y="555"/>
                  </a:lnTo>
                  <a:lnTo>
                    <a:pt x="958" y="552"/>
                  </a:lnTo>
                  <a:lnTo>
                    <a:pt x="960" y="550"/>
                  </a:lnTo>
                  <a:lnTo>
                    <a:pt x="959" y="549"/>
                  </a:lnTo>
                  <a:lnTo>
                    <a:pt x="967" y="547"/>
                  </a:lnTo>
                  <a:lnTo>
                    <a:pt x="972" y="544"/>
                  </a:lnTo>
                  <a:lnTo>
                    <a:pt x="973" y="540"/>
                  </a:lnTo>
                  <a:lnTo>
                    <a:pt x="975" y="539"/>
                  </a:lnTo>
                  <a:lnTo>
                    <a:pt x="976" y="536"/>
                  </a:lnTo>
                  <a:lnTo>
                    <a:pt x="978" y="533"/>
                  </a:lnTo>
                  <a:lnTo>
                    <a:pt x="981" y="530"/>
                  </a:lnTo>
                  <a:lnTo>
                    <a:pt x="982" y="527"/>
                  </a:lnTo>
                  <a:lnTo>
                    <a:pt x="982" y="525"/>
                  </a:lnTo>
                  <a:lnTo>
                    <a:pt x="981" y="526"/>
                  </a:lnTo>
                  <a:lnTo>
                    <a:pt x="980" y="527"/>
                  </a:lnTo>
                  <a:lnTo>
                    <a:pt x="978" y="527"/>
                  </a:lnTo>
                  <a:lnTo>
                    <a:pt x="976" y="526"/>
                  </a:lnTo>
                  <a:lnTo>
                    <a:pt x="975" y="524"/>
                  </a:lnTo>
                  <a:lnTo>
                    <a:pt x="976" y="520"/>
                  </a:lnTo>
                  <a:lnTo>
                    <a:pt x="977" y="517"/>
                  </a:lnTo>
                  <a:lnTo>
                    <a:pt x="977" y="516"/>
                  </a:lnTo>
                  <a:lnTo>
                    <a:pt x="976" y="516"/>
                  </a:lnTo>
                  <a:lnTo>
                    <a:pt x="975" y="516"/>
                  </a:lnTo>
                  <a:lnTo>
                    <a:pt x="974" y="516"/>
                  </a:lnTo>
                  <a:lnTo>
                    <a:pt x="974" y="515"/>
                  </a:lnTo>
                  <a:lnTo>
                    <a:pt x="973" y="514"/>
                  </a:lnTo>
                  <a:lnTo>
                    <a:pt x="972" y="513"/>
                  </a:lnTo>
                  <a:lnTo>
                    <a:pt x="970" y="510"/>
                  </a:lnTo>
                  <a:lnTo>
                    <a:pt x="970" y="509"/>
                  </a:lnTo>
                  <a:lnTo>
                    <a:pt x="968" y="510"/>
                  </a:lnTo>
                  <a:lnTo>
                    <a:pt x="969" y="513"/>
                  </a:lnTo>
                  <a:lnTo>
                    <a:pt x="970" y="515"/>
                  </a:lnTo>
                  <a:lnTo>
                    <a:pt x="972" y="516"/>
                  </a:lnTo>
                  <a:lnTo>
                    <a:pt x="972" y="518"/>
                  </a:lnTo>
                  <a:lnTo>
                    <a:pt x="972" y="519"/>
                  </a:lnTo>
                  <a:lnTo>
                    <a:pt x="972" y="522"/>
                  </a:lnTo>
                  <a:lnTo>
                    <a:pt x="972" y="523"/>
                  </a:lnTo>
                  <a:lnTo>
                    <a:pt x="968" y="525"/>
                  </a:lnTo>
                  <a:lnTo>
                    <a:pt x="965" y="532"/>
                  </a:lnTo>
                  <a:lnTo>
                    <a:pt x="964" y="532"/>
                  </a:lnTo>
                  <a:lnTo>
                    <a:pt x="961" y="535"/>
                  </a:lnTo>
                  <a:lnTo>
                    <a:pt x="958" y="536"/>
                  </a:lnTo>
                  <a:lnTo>
                    <a:pt x="951" y="539"/>
                  </a:lnTo>
                  <a:lnTo>
                    <a:pt x="950" y="539"/>
                  </a:lnTo>
                  <a:lnTo>
                    <a:pt x="949" y="537"/>
                  </a:lnTo>
                  <a:lnTo>
                    <a:pt x="949" y="536"/>
                  </a:lnTo>
                  <a:lnTo>
                    <a:pt x="948" y="536"/>
                  </a:lnTo>
                  <a:lnTo>
                    <a:pt x="948" y="537"/>
                  </a:lnTo>
                  <a:lnTo>
                    <a:pt x="948" y="539"/>
                  </a:lnTo>
                  <a:lnTo>
                    <a:pt x="948" y="540"/>
                  </a:lnTo>
                  <a:lnTo>
                    <a:pt x="944" y="542"/>
                  </a:lnTo>
                  <a:lnTo>
                    <a:pt x="942" y="544"/>
                  </a:lnTo>
                  <a:lnTo>
                    <a:pt x="942" y="545"/>
                  </a:lnTo>
                  <a:lnTo>
                    <a:pt x="942" y="547"/>
                  </a:lnTo>
                  <a:lnTo>
                    <a:pt x="943" y="549"/>
                  </a:lnTo>
                  <a:lnTo>
                    <a:pt x="943" y="556"/>
                  </a:lnTo>
                  <a:lnTo>
                    <a:pt x="943" y="557"/>
                  </a:lnTo>
                  <a:lnTo>
                    <a:pt x="944" y="559"/>
                  </a:lnTo>
                  <a:lnTo>
                    <a:pt x="947" y="572"/>
                  </a:lnTo>
                  <a:lnTo>
                    <a:pt x="948" y="574"/>
                  </a:lnTo>
                  <a:lnTo>
                    <a:pt x="949" y="575"/>
                  </a:lnTo>
                  <a:lnTo>
                    <a:pt x="949" y="576"/>
                  </a:lnTo>
                  <a:lnTo>
                    <a:pt x="954" y="586"/>
                  </a:lnTo>
                  <a:lnTo>
                    <a:pt x="957" y="593"/>
                  </a:lnTo>
                  <a:lnTo>
                    <a:pt x="959" y="599"/>
                  </a:lnTo>
                  <a:lnTo>
                    <a:pt x="981" y="632"/>
                  </a:lnTo>
                  <a:lnTo>
                    <a:pt x="992" y="639"/>
                  </a:lnTo>
                  <a:lnTo>
                    <a:pt x="994" y="640"/>
                  </a:lnTo>
                  <a:lnTo>
                    <a:pt x="1008" y="635"/>
                  </a:lnTo>
                  <a:lnTo>
                    <a:pt x="1010" y="634"/>
                  </a:lnTo>
                  <a:lnTo>
                    <a:pt x="1011" y="632"/>
                  </a:lnTo>
                  <a:lnTo>
                    <a:pt x="1012" y="632"/>
                  </a:lnTo>
                  <a:lnTo>
                    <a:pt x="1012" y="631"/>
                  </a:lnTo>
                  <a:lnTo>
                    <a:pt x="1012" y="629"/>
                  </a:lnTo>
                  <a:lnTo>
                    <a:pt x="1013" y="629"/>
                  </a:lnTo>
                  <a:lnTo>
                    <a:pt x="1015" y="627"/>
                  </a:lnTo>
                  <a:lnTo>
                    <a:pt x="1016" y="625"/>
                  </a:lnTo>
                  <a:lnTo>
                    <a:pt x="1016" y="623"/>
                  </a:lnTo>
                  <a:lnTo>
                    <a:pt x="1017" y="622"/>
                  </a:lnTo>
                  <a:lnTo>
                    <a:pt x="1018" y="620"/>
                  </a:lnTo>
                  <a:lnTo>
                    <a:pt x="1020" y="620"/>
                  </a:lnTo>
                  <a:lnTo>
                    <a:pt x="1020" y="622"/>
                  </a:lnTo>
                  <a:lnTo>
                    <a:pt x="1019" y="624"/>
                  </a:lnTo>
                  <a:lnTo>
                    <a:pt x="1019" y="625"/>
                  </a:lnTo>
                  <a:lnTo>
                    <a:pt x="1020" y="627"/>
                  </a:lnTo>
                  <a:lnTo>
                    <a:pt x="1021" y="627"/>
                  </a:lnTo>
                  <a:lnTo>
                    <a:pt x="1027" y="631"/>
                  </a:lnTo>
                  <a:lnTo>
                    <a:pt x="1029" y="632"/>
                  </a:lnTo>
                  <a:lnTo>
                    <a:pt x="1033" y="632"/>
                  </a:lnTo>
                  <a:lnTo>
                    <a:pt x="1035" y="628"/>
                  </a:lnTo>
                  <a:lnTo>
                    <a:pt x="1035" y="625"/>
                  </a:lnTo>
                  <a:lnTo>
                    <a:pt x="1036" y="625"/>
                  </a:lnTo>
                  <a:lnTo>
                    <a:pt x="1038" y="624"/>
                  </a:lnTo>
                  <a:lnTo>
                    <a:pt x="1039" y="622"/>
                  </a:lnTo>
                  <a:lnTo>
                    <a:pt x="1041" y="622"/>
                  </a:lnTo>
                  <a:lnTo>
                    <a:pt x="1050" y="622"/>
                  </a:lnTo>
                  <a:lnTo>
                    <a:pt x="1051" y="622"/>
                  </a:lnTo>
                  <a:lnTo>
                    <a:pt x="1052" y="620"/>
                  </a:lnTo>
                  <a:lnTo>
                    <a:pt x="1053" y="620"/>
                  </a:lnTo>
                  <a:lnTo>
                    <a:pt x="1053" y="622"/>
                  </a:lnTo>
                  <a:lnTo>
                    <a:pt x="1053" y="624"/>
                  </a:lnTo>
                  <a:lnTo>
                    <a:pt x="1054" y="624"/>
                  </a:lnTo>
                  <a:lnTo>
                    <a:pt x="1054" y="623"/>
                  </a:lnTo>
                  <a:lnTo>
                    <a:pt x="1055" y="623"/>
                  </a:lnTo>
                  <a:lnTo>
                    <a:pt x="1056" y="622"/>
                  </a:lnTo>
                  <a:lnTo>
                    <a:pt x="1058" y="623"/>
                  </a:lnTo>
                  <a:lnTo>
                    <a:pt x="1060" y="624"/>
                  </a:lnTo>
                  <a:lnTo>
                    <a:pt x="1061" y="624"/>
                  </a:lnTo>
                  <a:lnTo>
                    <a:pt x="1065" y="624"/>
                  </a:lnTo>
                  <a:lnTo>
                    <a:pt x="1067" y="624"/>
                  </a:lnTo>
                  <a:lnTo>
                    <a:pt x="1069" y="626"/>
                  </a:lnTo>
                  <a:lnTo>
                    <a:pt x="1070" y="627"/>
                  </a:lnTo>
                  <a:lnTo>
                    <a:pt x="1071" y="627"/>
                  </a:lnTo>
                  <a:lnTo>
                    <a:pt x="1072" y="625"/>
                  </a:lnTo>
                  <a:lnTo>
                    <a:pt x="1075" y="625"/>
                  </a:lnTo>
                  <a:lnTo>
                    <a:pt x="1076" y="626"/>
                  </a:lnTo>
                  <a:lnTo>
                    <a:pt x="1077" y="627"/>
                  </a:lnTo>
                  <a:lnTo>
                    <a:pt x="1078" y="631"/>
                  </a:lnTo>
                  <a:lnTo>
                    <a:pt x="1078" y="633"/>
                  </a:lnTo>
                  <a:lnTo>
                    <a:pt x="1078" y="634"/>
                  </a:lnTo>
                  <a:lnTo>
                    <a:pt x="1076" y="635"/>
                  </a:lnTo>
                  <a:lnTo>
                    <a:pt x="1075" y="635"/>
                  </a:lnTo>
                  <a:lnTo>
                    <a:pt x="1073" y="635"/>
                  </a:lnTo>
                  <a:lnTo>
                    <a:pt x="1071" y="634"/>
                  </a:lnTo>
                  <a:lnTo>
                    <a:pt x="1069" y="634"/>
                  </a:lnTo>
                  <a:lnTo>
                    <a:pt x="1068" y="634"/>
                  </a:lnTo>
                  <a:lnTo>
                    <a:pt x="1067" y="635"/>
                  </a:lnTo>
                  <a:lnTo>
                    <a:pt x="1067" y="637"/>
                  </a:lnTo>
                  <a:lnTo>
                    <a:pt x="1068" y="639"/>
                  </a:lnTo>
                  <a:lnTo>
                    <a:pt x="1067" y="640"/>
                  </a:lnTo>
                  <a:lnTo>
                    <a:pt x="1064" y="640"/>
                  </a:lnTo>
                  <a:lnTo>
                    <a:pt x="1064" y="641"/>
                  </a:lnTo>
                  <a:lnTo>
                    <a:pt x="1063" y="642"/>
                  </a:lnTo>
                  <a:lnTo>
                    <a:pt x="1062" y="644"/>
                  </a:lnTo>
                  <a:lnTo>
                    <a:pt x="1062" y="647"/>
                  </a:lnTo>
                  <a:lnTo>
                    <a:pt x="1061" y="652"/>
                  </a:lnTo>
                  <a:lnTo>
                    <a:pt x="1061" y="654"/>
                  </a:lnTo>
                  <a:lnTo>
                    <a:pt x="1061" y="657"/>
                  </a:lnTo>
                  <a:lnTo>
                    <a:pt x="1063" y="659"/>
                  </a:lnTo>
                  <a:lnTo>
                    <a:pt x="1064" y="661"/>
                  </a:lnTo>
                  <a:lnTo>
                    <a:pt x="1064" y="662"/>
                  </a:lnTo>
                  <a:lnTo>
                    <a:pt x="1063" y="664"/>
                  </a:lnTo>
                  <a:lnTo>
                    <a:pt x="1058" y="666"/>
                  </a:lnTo>
                  <a:lnTo>
                    <a:pt x="1051" y="666"/>
                  </a:lnTo>
                  <a:lnTo>
                    <a:pt x="1050" y="667"/>
                  </a:lnTo>
                  <a:lnTo>
                    <a:pt x="1049" y="669"/>
                  </a:lnTo>
                  <a:lnTo>
                    <a:pt x="1047" y="669"/>
                  </a:lnTo>
                  <a:lnTo>
                    <a:pt x="1041" y="668"/>
                  </a:lnTo>
                  <a:lnTo>
                    <a:pt x="1036" y="666"/>
                  </a:lnTo>
                  <a:lnTo>
                    <a:pt x="1036" y="667"/>
                  </a:lnTo>
                  <a:lnTo>
                    <a:pt x="1034" y="666"/>
                  </a:lnTo>
                  <a:lnTo>
                    <a:pt x="1033" y="667"/>
                  </a:lnTo>
                  <a:lnTo>
                    <a:pt x="1032" y="669"/>
                  </a:lnTo>
                  <a:lnTo>
                    <a:pt x="1030" y="670"/>
                  </a:lnTo>
                  <a:lnTo>
                    <a:pt x="1025" y="670"/>
                  </a:lnTo>
                  <a:lnTo>
                    <a:pt x="1019" y="672"/>
                  </a:lnTo>
                  <a:lnTo>
                    <a:pt x="1018" y="670"/>
                  </a:lnTo>
                  <a:lnTo>
                    <a:pt x="1017" y="668"/>
                  </a:lnTo>
                  <a:lnTo>
                    <a:pt x="1017" y="667"/>
                  </a:lnTo>
                  <a:lnTo>
                    <a:pt x="1015" y="665"/>
                  </a:lnTo>
                  <a:lnTo>
                    <a:pt x="1013" y="664"/>
                  </a:lnTo>
                  <a:lnTo>
                    <a:pt x="1009" y="660"/>
                  </a:lnTo>
                  <a:lnTo>
                    <a:pt x="1003" y="658"/>
                  </a:lnTo>
                  <a:lnTo>
                    <a:pt x="1000" y="658"/>
                  </a:lnTo>
                  <a:lnTo>
                    <a:pt x="997" y="658"/>
                  </a:lnTo>
                  <a:lnTo>
                    <a:pt x="994" y="659"/>
                  </a:lnTo>
                  <a:lnTo>
                    <a:pt x="991" y="660"/>
                  </a:lnTo>
                  <a:lnTo>
                    <a:pt x="987" y="664"/>
                  </a:lnTo>
                  <a:lnTo>
                    <a:pt x="986" y="664"/>
                  </a:lnTo>
                  <a:lnTo>
                    <a:pt x="986" y="665"/>
                  </a:lnTo>
                  <a:lnTo>
                    <a:pt x="986" y="666"/>
                  </a:lnTo>
                  <a:lnTo>
                    <a:pt x="986" y="667"/>
                  </a:lnTo>
                  <a:lnTo>
                    <a:pt x="986" y="668"/>
                  </a:lnTo>
                  <a:lnTo>
                    <a:pt x="989" y="669"/>
                  </a:lnTo>
                  <a:lnTo>
                    <a:pt x="989" y="670"/>
                  </a:lnTo>
                  <a:lnTo>
                    <a:pt x="987" y="670"/>
                  </a:lnTo>
                  <a:lnTo>
                    <a:pt x="985" y="670"/>
                  </a:lnTo>
                  <a:lnTo>
                    <a:pt x="984" y="670"/>
                  </a:lnTo>
                  <a:lnTo>
                    <a:pt x="983" y="672"/>
                  </a:lnTo>
                  <a:lnTo>
                    <a:pt x="983" y="674"/>
                  </a:lnTo>
                  <a:lnTo>
                    <a:pt x="984" y="676"/>
                  </a:lnTo>
                  <a:lnTo>
                    <a:pt x="980" y="674"/>
                  </a:lnTo>
                  <a:lnTo>
                    <a:pt x="978" y="675"/>
                  </a:lnTo>
                  <a:lnTo>
                    <a:pt x="976" y="674"/>
                  </a:lnTo>
                  <a:lnTo>
                    <a:pt x="975" y="675"/>
                  </a:lnTo>
                  <a:lnTo>
                    <a:pt x="974" y="678"/>
                  </a:lnTo>
                  <a:lnTo>
                    <a:pt x="973" y="679"/>
                  </a:lnTo>
                  <a:lnTo>
                    <a:pt x="969" y="681"/>
                  </a:lnTo>
                  <a:lnTo>
                    <a:pt x="968" y="681"/>
                  </a:lnTo>
                  <a:lnTo>
                    <a:pt x="966" y="684"/>
                  </a:lnTo>
                  <a:lnTo>
                    <a:pt x="965" y="689"/>
                  </a:lnTo>
                  <a:lnTo>
                    <a:pt x="963" y="692"/>
                  </a:lnTo>
                  <a:lnTo>
                    <a:pt x="959" y="692"/>
                  </a:lnTo>
                  <a:lnTo>
                    <a:pt x="958" y="691"/>
                  </a:lnTo>
                  <a:lnTo>
                    <a:pt x="958" y="690"/>
                  </a:lnTo>
                  <a:lnTo>
                    <a:pt x="957" y="687"/>
                  </a:lnTo>
                  <a:lnTo>
                    <a:pt x="956" y="687"/>
                  </a:lnTo>
                  <a:lnTo>
                    <a:pt x="952" y="687"/>
                  </a:lnTo>
                  <a:lnTo>
                    <a:pt x="951" y="687"/>
                  </a:lnTo>
                  <a:lnTo>
                    <a:pt x="950" y="689"/>
                  </a:lnTo>
                  <a:lnTo>
                    <a:pt x="949" y="690"/>
                  </a:lnTo>
                  <a:lnTo>
                    <a:pt x="948" y="690"/>
                  </a:lnTo>
                  <a:lnTo>
                    <a:pt x="946" y="690"/>
                  </a:lnTo>
                  <a:lnTo>
                    <a:pt x="944" y="690"/>
                  </a:lnTo>
                  <a:lnTo>
                    <a:pt x="943" y="691"/>
                  </a:lnTo>
                  <a:lnTo>
                    <a:pt x="938" y="690"/>
                  </a:lnTo>
                  <a:lnTo>
                    <a:pt x="935" y="691"/>
                  </a:lnTo>
                  <a:lnTo>
                    <a:pt x="930" y="694"/>
                  </a:lnTo>
                  <a:lnTo>
                    <a:pt x="928" y="695"/>
                  </a:lnTo>
                  <a:lnTo>
                    <a:pt x="922" y="696"/>
                  </a:lnTo>
                  <a:lnTo>
                    <a:pt x="920" y="698"/>
                  </a:lnTo>
                  <a:lnTo>
                    <a:pt x="917" y="700"/>
                  </a:lnTo>
                  <a:lnTo>
                    <a:pt x="917" y="699"/>
                  </a:lnTo>
                  <a:lnTo>
                    <a:pt x="914" y="703"/>
                  </a:lnTo>
                  <a:lnTo>
                    <a:pt x="914" y="704"/>
                  </a:lnTo>
                  <a:lnTo>
                    <a:pt x="913" y="704"/>
                  </a:lnTo>
                  <a:lnTo>
                    <a:pt x="911" y="709"/>
                  </a:lnTo>
                  <a:lnTo>
                    <a:pt x="907" y="717"/>
                  </a:lnTo>
                  <a:lnTo>
                    <a:pt x="906" y="718"/>
                  </a:lnTo>
                  <a:lnTo>
                    <a:pt x="904" y="718"/>
                  </a:lnTo>
                  <a:lnTo>
                    <a:pt x="903" y="718"/>
                  </a:lnTo>
                  <a:lnTo>
                    <a:pt x="901" y="719"/>
                  </a:lnTo>
                  <a:lnTo>
                    <a:pt x="900" y="723"/>
                  </a:lnTo>
                  <a:lnTo>
                    <a:pt x="899" y="723"/>
                  </a:lnTo>
                  <a:lnTo>
                    <a:pt x="896" y="724"/>
                  </a:lnTo>
                  <a:lnTo>
                    <a:pt x="895" y="725"/>
                  </a:lnTo>
                  <a:lnTo>
                    <a:pt x="894" y="727"/>
                  </a:lnTo>
                  <a:lnTo>
                    <a:pt x="892" y="728"/>
                  </a:lnTo>
                  <a:lnTo>
                    <a:pt x="892" y="729"/>
                  </a:lnTo>
                  <a:lnTo>
                    <a:pt x="889" y="731"/>
                  </a:lnTo>
                  <a:lnTo>
                    <a:pt x="889" y="732"/>
                  </a:lnTo>
                  <a:lnTo>
                    <a:pt x="887" y="732"/>
                  </a:lnTo>
                  <a:lnTo>
                    <a:pt x="879" y="735"/>
                  </a:lnTo>
                  <a:lnTo>
                    <a:pt x="878" y="735"/>
                  </a:lnTo>
                  <a:lnTo>
                    <a:pt x="875" y="735"/>
                  </a:lnTo>
                  <a:lnTo>
                    <a:pt x="871" y="734"/>
                  </a:lnTo>
                  <a:lnTo>
                    <a:pt x="870" y="734"/>
                  </a:lnTo>
                  <a:lnTo>
                    <a:pt x="869" y="734"/>
                  </a:lnTo>
                  <a:lnTo>
                    <a:pt x="868" y="734"/>
                  </a:lnTo>
                  <a:lnTo>
                    <a:pt x="863" y="734"/>
                  </a:lnTo>
                  <a:lnTo>
                    <a:pt x="861" y="734"/>
                  </a:lnTo>
                  <a:lnTo>
                    <a:pt x="855" y="731"/>
                  </a:lnTo>
                  <a:lnTo>
                    <a:pt x="854" y="729"/>
                  </a:lnTo>
                  <a:lnTo>
                    <a:pt x="854" y="728"/>
                  </a:lnTo>
                  <a:lnTo>
                    <a:pt x="854" y="727"/>
                  </a:lnTo>
                  <a:lnTo>
                    <a:pt x="852" y="724"/>
                  </a:lnTo>
                  <a:lnTo>
                    <a:pt x="851" y="724"/>
                  </a:lnTo>
                  <a:lnTo>
                    <a:pt x="849" y="724"/>
                  </a:lnTo>
                  <a:lnTo>
                    <a:pt x="847" y="724"/>
                  </a:lnTo>
                  <a:lnTo>
                    <a:pt x="846" y="724"/>
                  </a:lnTo>
                  <a:lnTo>
                    <a:pt x="845" y="723"/>
                  </a:lnTo>
                  <a:lnTo>
                    <a:pt x="844" y="721"/>
                  </a:lnTo>
                  <a:lnTo>
                    <a:pt x="836" y="716"/>
                  </a:lnTo>
                  <a:lnTo>
                    <a:pt x="835" y="715"/>
                  </a:lnTo>
                  <a:lnTo>
                    <a:pt x="835" y="714"/>
                  </a:lnTo>
                  <a:lnTo>
                    <a:pt x="836" y="715"/>
                  </a:lnTo>
                  <a:lnTo>
                    <a:pt x="838" y="714"/>
                  </a:lnTo>
                  <a:lnTo>
                    <a:pt x="840" y="712"/>
                  </a:lnTo>
                  <a:lnTo>
                    <a:pt x="843" y="712"/>
                  </a:lnTo>
                  <a:lnTo>
                    <a:pt x="844" y="711"/>
                  </a:lnTo>
                  <a:lnTo>
                    <a:pt x="845" y="711"/>
                  </a:lnTo>
                  <a:lnTo>
                    <a:pt x="848" y="711"/>
                  </a:lnTo>
                  <a:lnTo>
                    <a:pt x="851" y="710"/>
                  </a:lnTo>
                  <a:lnTo>
                    <a:pt x="849" y="710"/>
                  </a:lnTo>
                  <a:lnTo>
                    <a:pt x="846" y="710"/>
                  </a:lnTo>
                  <a:lnTo>
                    <a:pt x="846" y="709"/>
                  </a:lnTo>
                  <a:lnTo>
                    <a:pt x="846" y="708"/>
                  </a:lnTo>
                  <a:lnTo>
                    <a:pt x="846" y="707"/>
                  </a:lnTo>
                  <a:lnTo>
                    <a:pt x="847" y="706"/>
                  </a:lnTo>
                  <a:lnTo>
                    <a:pt x="848" y="704"/>
                  </a:lnTo>
                  <a:lnTo>
                    <a:pt x="848" y="702"/>
                  </a:lnTo>
                  <a:lnTo>
                    <a:pt x="848" y="701"/>
                  </a:lnTo>
                  <a:lnTo>
                    <a:pt x="847" y="699"/>
                  </a:lnTo>
                  <a:lnTo>
                    <a:pt x="847" y="696"/>
                  </a:lnTo>
                  <a:lnTo>
                    <a:pt x="846" y="694"/>
                  </a:lnTo>
                  <a:lnTo>
                    <a:pt x="846" y="693"/>
                  </a:lnTo>
                  <a:lnTo>
                    <a:pt x="847" y="692"/>
                  </a:lnTo>
                  <a:lnTo>
                    <a:pt x="847" y="690"/>
                  </a:lnTo>
                  <a:lnTo>
                    <a:pt x="848" y="687"/>
                  </a:lnTo>
                  <a:lnTo>
                    <a:pt x="849" y="686"/>
                  </a:lnTo>
                  <a:lnTo>
                    <a:pt x="852" y="685"/>
                  </a:lnTo>
                  <a:lnTo>
                    <a:pt x="853" y="684"/>
                  </a:lnTo>
                  <a:lnTo>
                    <a:pt x="853" y="682"/>
                  </a:lnTo>
                  <a:lnTo>
                    <a:pt x="854" y="681"/>
                  </a:lnTo>
                  <a:lnTo>
                    <a:pt x="854" y="678"/>
                  </a:lnTo>
                  <a:lnTo>
                    <a:pt x="853" y="674"/>
                  </a:lnTo>
                  <a:lnTo>
                    <a:pt x="853" y="672"/>
                  </a:lnTo>
                  <a:lnTo>
                    <a:pt x="851" y="668"/>
                  </a:lnTo>
                  <a:lnTo>
                    <a:pt x="851" y="665"/>
                  </a:lnTo>
                  <a:lnTo>
                    <a:pt x="849" y="660"/>
                  </a:lnTo>
                  <a:lnTo>
                    <a:pt x="847" y="658"/>
                  </a:lnTo>
                  <a:lnTo>
                    <a:pt x="843" y="654"/>
                  </a:lnTo>
                  <a:lnTo>
                    <a:pt x="838" y="651"/>
                  </a:lnTo>
                  <a:lnTo>
                    <a:pt x="837" y="650"/>
                  </a:lnTo>
                  <a:lnTo>
                    <a:pt x="834" y="651"/>
                  </a:lnTo>
                  <a:lnTo>
                    <a:pt x="831" y="652"/>
                  </a:lnTo>
                  <a:lnTo>
                    <a:pt x="829" y="653"/>
                  </a:lnTo>
                  <a:lnTo>
                    <a:pt x="827" y="654"/>
                  </a:lnTo>
                  <a:lnTo>
                    <a:pt x="826" y="653"/>
                  </a:lnTo>
                  <a:lnTo>
                    <a:pt x="826" y="651"/>
                  </a:lnTo>
                  <a:lnTo>
                    <a:pt x="823" y="651"/>
                  </a:lnTo>
                  <a:lnTo>
                    <a:pt x="820" y="650"/>
                  </a:lnTo>
                  <a:lnTo>
                    <a:pt x="819" y="649"/>
                  </a:lnTo>
                  <a:lnTo>
                    <a:pt x="817" y="645"/>
                  </a:lnTo>
                  <a:lnTo>
                    <a:pt x="814" y="644"/>
                  </a:lnTo>
                  <a:lnTo>
                    <a:pt x="814" y="643"/>
                  </a:lnTo>
                  <a:lnTo>
                    <a:pt x="813" y="642"/>
                  </a:lnTo>
                  <a:lnTo>
                    <a:pt x="813" y="641"/>
                  </a:lnTo>
                  <a:lnTo>
                    <a:pt x="811" y="641"/>
                  </a:lnTo>
                  <a:lnTo>
                    <a:pt x="805" y="636"/>
                  </a:lnTo>
                  <a:lnTo>
                    <a:pt x="803" y="634"/>
                  </a:lnTo>
                  <a:lnTo>
                    <a:pt x="800" y="633"/>
                  </a:lnTo>
                  <a:lnTo>
                    <a:pt x="790" y="632"/>
                  </a:lnTo>
                  <a:lnTo>
                    <a:pt x="787" y="632"/>
                  </a:lnTo>
                  <a:lnTo>
                    <a:pt x="786" y="633"/>
                  </a:lnTo>
                  <a:lnTo>
                    <a:pt x="784" y="636"/>
                  </a:lnTo>
                  <a:lnTo>
                    <a:pt x="783" y="636"/>
                  </a:lnTo>
                  <a:lnTo>
                    <a:pt x="777" y="636"/>
                  </a:lnTo>
                  <a:lnTo>
                    <a:pt x="776" y="636"/>
                  </a:lnTo>
                  <a:lnTo>
                    <a:pt x="773" y="635"/>
                  </a:lnTo>
                  <a:lnTo>
                    <a:pt x="771" y="634"/>
                  </a:lnTo>
                  <a:lnTo>
                    <a:pt x="769" y="628"/>
                  </a:lnTo>
                  <a:lnTo>
                    <a:pt x="769" y="627"/>
                  </a:lnTo>
                  <a:lnTo>
                    <a:pt x="770" y="624"/>
                  </a:lnTo>
                  <a:lnTo>
                    <a:pt x="773" y="622"/>
                  </a:lnTo>
                  <a:lnTo>
                    <a:pt x="782" y="615"/>
                  </a:lnTo>
                  <a:lnTo>
                    <a:pt x="783" y="615"/>
                  </a:lnTo>
                  <a:lnTo>
                    <a:pt x="784" y="615"/>
                  </a:lnTo>
                  <a:lnTo>
                    <a:pt x="786" y="615"/>
                  </a:lnTo>
                  <a:lnTo>
                    <a:pt x="787" y="614"/>
                  </a:lnTo>
                  <a:lnTo>
                    <a:pt x="788" y="612"/>
                  </a:lnTo>
                  <a:lnTo>
                    <a:pt x="788" y="611"/>
                  </a:lnTo>
                  <a:lnTo>
                    <a:pt x="790" y="610"/>
                  </a:lnTo>
                  <a:lnTo>
                    <a:pt x="791" y="610"/>
                  </a:lnTo>
                  <a:lnTo>
                    <a:pt x="792" y="610"/>
                  </a:lnTo>
                  <a:lnTo>
                    <a:pt x="793" y="611"/>
                  </a:lnTo>
                  <a:lnTo>
                    <a:pt x="794" y="611"/>
                  </a:lnTo>
                  <a:lnTo>
                    <a:pt x="795" y="611"/>
                  </a:lnTo>
                  <a:lnTo>
                    <a:pt x="795" y="610"/>
                  </a:lnTo>
                  <a:lnTo>
                    <a:pt x="795" y="609"/>
                  </a:lnTo>
                  <a:lnTo>
                    <a:pt x="794" y="608"/>
                  </a:lnTo>
                  <a:lnTo>
                    <a:pt x="795" y="607"/>
                  </a:lnTo>
                  <a:lnTo>
                    <a:pt x="795" y="606"/>
                  </a:lnTo>
                  <a:lnTo>
                    <a:pt x="797" y="603"/>
                  </a:lnTo>
                  <a:lnTo>
                    <a:pt x="803" y="600"/>
                  </a:lnTo>
                  <a:lnTo>
                    <a:pt x="820" y="592"/>
                  </a:lnTo>
                  <a:lnTo>
                    <a:pt x="821" y="592"/>
                  </a:lnTo>
                  <a:lnTo>
                    <a:pt x="821" y="590"/>
                  </a:lnTo>
                  <a:lnTo>
                    <a:pt x="820" y="590"/>
                  </a:lnTo>
                  <a:lnTo>
                    <a:pt x="819" y="589"/>
                  </a:lnTo>
                  <a:lnTo>
                    <a:pt x="820" y="587"/>
                  </a:lnTo>
                  <a:lnTo>
                    <a:pt x="821" y="587"/>
                  </a:lnTo>
                  <a:lnTo>
                    <a:pt x="822" y="590"/>
                  </a:lnTo>
                  <a:lnTo>
                    <a:pt x="825" y="591"/>
                  </a:lnTo>
                  <a:lnTo>
                    <a:pt x="827" y="591"/>
                  </a:lnTo>
                  <a:lnTo>
                    <a:pt x="833" y="587"/>
                  </a:lnTo>
                  <a:lnTo>
                    <a:pt x="836" y="586"/>
                  </a:lnTo>
                  <a:lnTo>
                    <a:pt x="836" y="585"/>
                  </a:lnTo>
                  <a:lnTo>
                    <a:pt x="838" y="583"/>
                  </a:lnTo>
                  <a:lnTo>
                    <a:pt x="839" y="582"/>
                  </a:lnTo>
                  <a:lnTo>
                    <a:pt x="843" y="581"/>
                  </a:lnTo>
                  <a:lnTo>
                    <a:pt x="844" y="580"/>
                  </a:lnTo>
                  <a:lnTo>
                    <a:pt x="845" y="581"/>
                  </a:lnTo>
                  <a:lnTo>
                    <a:pt x="846" y="581"/>
                  </a:lnTo>
                  <a:lnTo>
                    <a:pt x="847" y="581"/>
                  </a:lnTo>
                  <a:lnTo>
                    <a:pt x="848" y="581"/>
                  </a:lnTo>
                  <a:lnTo>
                    <a:pt x="851" y="578"/>
                  </a:lnTo>
                  <a:lnTo>
                    <a:pt x="852" y="577"/>
                  </a:lnTo>
                  <a:lnTo>
                    <a:pt x="853" y="577"/>
                  </a:lnTo>
                  <a:lnTo>
                    <a:pt x="854" y="577"/>
                  </a:lnTo>
                  <a:lnTo>
                    <a:pt x="855" y="577"/>
                  </a:lnTo>
                  <a:lnTo>
                    <a:pt x="856" y="578"/>
                  </a:lnTo>
                  <a:lnTo>
                    <a:pt x="856" y="580"/>
                  </a:lnTo>
                  <a:lnTo>
                    <a:pt x="857" y="580"/>
                  </a:lnTo>
                  <a:lnTo>
                    <a:pt x="859" y="580"/>
                  </a:lnTo>
                  <a:lnTo>
                    <a:pt x="860" y="577"/>
                  </a:lnTo>
                  <a:lnTo>
                    <a:pt x="859" y="575"/>
                  </a:lnTo>
                  <a:lnTo>
                    <a:pt x="860" y="573"/>
                  </a:lnTo>
                  <a:lnTo>
                    <a:pt x="861" y="574"/>
                  </a:lnTo>
                  <a:lnTo>
                    <a:pt x="862" y="573"/>
                  </a:lnTo>
                  <a:lnTo>
                    <a:pt x="864" y="573"/>
                  </a:lnTo>
                  <a:lnTo>
                    <a:pt x="865" y="572"/>
                  </a:lnTo>
                  <a:lnTo>
                    <a:pt x="864" y="570"/>
                  </a:lnTo>
                  <a:lnTo>
                    <a:pt x="863" y="569"/>
                  </a:lnTo>
                  <a:lnTo>
                    <a:pt x="859" y="568"/>
                  </a:lnTo>
                  <a:lnTo>
                    <a:pt x="856" y="568"/>
                  </a:lnTo>
                  <a:lnTo>
                    <a:pt x="855" y="569"/>
                  </a:lnTo>
                  <a:lnTo>
                    <a:pt x="854" y="570"/>
                  </a:lnTo>
                  <a:lnTo>
                    <a:pt x="854" y="569"/>
                  </a:lnTo>
                  <a:lnTo>
                    <a:pt x="855" y="567"/>
                  </a:lnTo>
                  <a:lnTo>
                    <a:pt x="855" y="566"/>
                  </a:lnTo>
                  <a:lnTo>
                    <a:pt x="854" y="565"/>
                  </a:lnTo>
                  <a:lnTo>
                    <a:pt x="855" y="564"/>
                  </a:lnTo>
                  <a:lnTo>
                    <a:pt x="855" y="562"/>
                  </a:lnTo>
                  <a:lnTo>
                    <a:pt x="855" y="561"/>
                  </a:lnTo>
                  <a:lnTo>
                    <a:pt x="854" y="558"/>
                  </a:lnTo>
                  <a:lnTo>
                    <a:pt x="854" y="557"/>
                  </a:lnTo>
                  <a:lnTo>
                    <a:pt x="855" y="556"/>
                  </a:lnTo>
                  <a:lnTo>
                    <a:pt x="856" y="555"/>
                  </a:lnTo>
                  <a:lnTo>
                    <a:pt x="855" y="552"/>
                  </a:lnTo>
                  <a:lnTo>
                    <a:pt x="854" y="551"/>
                  </a:lnTo>
                  <a:lnTo>
                    <a:pt x="853" y="549"/>
                  </a:lnTo>
                  <a:lnTo>
                    <a:pt x="852" y="548"/>
                  </a:lnTo>
                  <a:lnTo>
                    <a:pt x="851" y="548"/>
                  </a:lnTo>
                  <a:lnTo>
                    <a:pt x="848" y="549"/>
                  </a:lnTo>
                  <a:lnTo>
                    <a:pt x="847" y="551"/>
                  </a:lnTo>
                  <a:lnTo>
                    <a:pt x="847" y="552"/>
                  </a:lnTo>
                  <a:lnTo>
                    <a:pt x="849" y="553"/>
                  </a:lnTo>
                  <a:lnTo>
                    <a:pt x="849" y="555"/>
                  </a:lnTo>
                  <a:lnTo>
                    <a:pt x="847" y="555"/>
                  </a:lnTo>
                  <a:lnTo>
                    <a:pt x="845" y="556"/>
                  </a:lnTo>
                  <a:lnTo>
                    <a:pt x="845" y="557"/>
                  </a:lnTo>
                  <a:lnTo>
                    <a:pt x="846" y="559"/>
                  </a:lnTo>
                  <a:lnTo>
                    <a:pt x="845" y="559"/>
                  </a:lnTo>
                  <a:lnTo>
                    <a:pt x="844" y="558"/>
                  </a:lnTo>
                  <a:lnTo>
                    <a:pt x="839" y="558"/>
                  </a:lnTo>
                  <a:lnTo>
                    <a:pt x="838" y="558"/>
                  </a:lnTo>
                  <a:lnTo>
                    <a:pt x="836" y="555"/>
                  </a:lnTo>
                  <a:lnTo>
                    <a:pt x="834" y="553"/>
                  </a:lnTo>
                  <a:lnTo>
                    <a:pt x="833" y="552"/>
                  </a:lnTo>
                  <a:lnTo>
                    <a:pt x="830" y="555"/>
                  </a:lnTo>
                  <a:lnTo>
                    <a:pt x="830" y="553"/>
                  </a:lnTo>
                  <a:lnTo>
                    <a:pt x="829" y="553"/>
                  </a:lnTo>
                  <a:lnTo>
                    <a:pt x="830" y="552"/>
                  </a:lnTo>
                  <a:lnTo>
                    <a:pt x="831" y="551"/>
                  </a:lnTo>
                  <a:lnTo>
                    <a:pt x="831" y="550"/>
                  </a:lnTo>
                  <a:lnTo>
                    <a:pt x="829" y="549"/>
                  </a:lnTo>
                  <a:lnTo>
                    <a:pt x="823" y="550"/>
                  </a:lnTo>
                  <a:lnTo>
                    <a:pt x="825" y="549"/>
                  </a:lnTo>
                  <a:lnTo>
                    <a:pt x="825" y="548"/>
                  </a:lnTo>
                  <a:lnTo>
                    <a:pt x="825" y="540"/>
                  </a:lnTo>
                  <a:lnTo>
                    <a:pt x="823" y="542"/>
                  </a:lnTo>
                  <a:lnTo>
                    <a:pt x="822" y="544"/>
                  </a:lnTo>
                  <a:lnTo>
                    <a:pt x="820" y="548"/>
                  </a:lnTo>
                  <a:lnTo>
                    <a:pt x="818" y="549"/>
                  </a:lnTo>
                  <a:lnTo>
                    <a:pt x="817" y="549"/>
                  </a:lnTo>
                  <a:lnTo>
                    <a:pt x="816" y="549"/>
                  </a:lnTo>
                  <a:lnTo>
                    <a:pt x="813" y="548"/>
                  </a:lnTo>
                  <a:lnTo>
                    <a:pt x="809" y="545"/>
                  </a:lnTo>
                  <a:lnTo>
                    <a:pt x="810" y="549"/>
                  </a:lnTo>
                  <a:lnTo>
                    <a:pt x="809" y="550"/>
                  </a:lnTo>
                  <a:lnTo>
                    <a:pt x="801" y="551"/>
                  </a:lnTo>
                  <a:lnTo>
                    <a:pt x="800" y="551"/>
                  </a:lnTo>
                  <a:lnTo>
                    <a:pt x="799" y="551"/>
                  </a:lnTo>
                  <a:lnTo>
                    <a:pt x="796" y="551"/>
                  </a:lnTo>
                  <a:lnTo>
                    <a:pt x="792" y="550"/>
                  </a:lnTo>
                  <a:lnTo>
                    <a:pt x="791" y="549"/>
                  </a:lnTo>
                  <a:lnTo>
                    <a:pt x="790" y="550"/>
                  </a:lnTo>
                  <a:lnTo>
                    <a:pt x="786" y="551"/>
                  </a:lnTo>
                  <a:lnTo>
                    <a:pt x="777" y="552"/>
                  </a:lnTo>
                  <a:lnTo>
                    <a:pt x="776" y="553"/>
                  </a:lnTo>
                  <a:lnTo>
                    <a:pt x="774" y="555"/>
                  </a:lnTo>
                  <a:lnTo>
                    <a:pt x="774" y="556"/>
                  </a:lnTo>
                  <a:lnTo>
                    <a:pt x="770" y="556"/>
                  </a:lnTo>
                  <a:lnTo>
                    <a:pt x="756" y="551"/>
                  </a:lnTo>
                  <a:lnTo>
                    <a:pt x="754" y="550"/>
                  </a:lnTo>
                  <a:lnTo>
                    <a:pt x="753" y="550"/>
                  </a:lnTo>
                  <a:lnTo>
                    <a:pt x="752" y="550"/>
                  </a:lnTo>
                  <a:lnTo>
                    <a:pt x="752" y="549"/>
                  </a:lnTo>
                  <a:lnTo>
                    <a:pt x="752" y="548"/>
                  </a:lnTo>
                  <a:lnTo>
                    <a:pt x="752" y="547"/>
                  </a:lnTo>
                  <a:lnTo>
                    <a:pt x="751" y="545"/>
                  </a:lnTo>
                  <a:lnTo>
                    <a:pt x="752" y="543"/>
                  </a:lnTo>
                  <a:lnTo>
                    <a:pt x="753" y="543"/>
                  </a:lnTo>
                  <a:lnTo>
                    <a:pt x="753" y="542"/>
                  </a:lnTo>
                  <a:lnTo>
                    <a:pt x="751" y="543"/>
                  </a:lnTo>
                  <a:lnTo>
                    <a:pt x="749" y="543"/>
                  </a:lnTo>
                  <a:lnTo>
                    <a:pt x="748" y="543"/>
                  </a:lnTo>
                  <a:lnTo>
                    <a:pt x="744" y="542"/>
                  </a:lnTo>
                  <a:lnTo>
                    <a:pt x="743" y="541"/>
                  </a:lnTo>
                  <a:lnTo>
                    <a:pt x="742" y="541"/>
                  </a:lnTo>
                  <a:lnTo>
                    <a:pt x="739" y="537"/>
                  </a:lnTo>
                  <a:lnTo>
                    <a:pt x="738" y="535"/>
                  </a:lnTo>
                  <a:lnTo>
                    <a:pt x="734" y="536"/>
                  </a:lnTo>
                  <a:lnTo>
                    <a:pt x="731" y="534"/>
                  </a:lnTo>
                  <a:lnTo>
                    <a:pt x="725" y="530"/>
                  </a:lnTo>
                  <a:lnTo>
                    <a:pt x="725" y="531"/>
                  </a:lnTo>
                  <a:lnTo>
                    <a:pt x="725" y="532"/>
                  </a:lnTo>
                  <a:lnTo>
                    <a:pt x="725" y="533"/>
                  </a:lnTo>
                  <a:lnTo>
                    <a:pt x="724" y="534"/>
                  </a:lnTo>
                  <a:lnTo>
                    <a:pt x="719" y="534"/>
                  </a:lnTo>
                  <a:lnTo>
                    <a:pt x="718" y="533"/>
                  </a:lnTo>
                  <a:lnTo>
                    <a:pt x="717" y="533"/>
                  </a:lnTo>
                  <a:lnTo>
                    <a:pt x="716" y="532"/>
                  </a:lnTo>
                  <a:lnTo>
                    <a:pt x="716" y="530"/>
                  </a:lnTo>
                  <a:lnTo>
                    <a:pt x="717" y="528"/>
                  </a:lnTo>
                  <a:lnTo>
                    <a:pt x="718" y="527"/>
                  </a:lnTo>
                  <a:lnTo>
                    <a:pt x="719" y="526"/>
                  </a:lnTo>
                  <a:lnTo>
                    <a:pt x="722" y="526"/>
                  </a:lnTo>
                  <a:lnTo>
                    <a:pt x="725" y="527"/>
                  </a:lnTo>
                  <a:lnTo>
                    <a:pt x="731" y="526"/>
                  </a:lnTo>
                  <a:lnTo>
                    <a:pt x="732" y="526"/>
                  </a:lnTo>
                  <a:lnTo>
                    <a:pt x="735" y="522"/>
                  </a:lnTo>
                  <a:lnTo>
                    <a:pt x="736" y="522"/>
                  </a:lnTo>
                  <a:lnTo>
                    <a:pt x="738" y="522"/>
                  </a:lnTo>
                  <a:lnTo>
                    <a:pt x="738" y="520"/>
                  </a:lnTo>
                  <a:lnTo>
                    <a:pt x="734" y="516"/>
                  </a:lnTo>
                  <a:lnTo>
                    <a:pt x="733" y="515"/>
                  </a:lnTo>
                  <a:lnTo>
                    <a:pt x="730" y="515"/>
                  </a:lnTo>
                  <a:lnTo>
                    <a:pt x="726" y="515"/>
                  </a:lnTo>
                  <a:lnTo>
                    <a:pt x="716" y="510"/>
                  </a:lnTo>
                  <a:lnTo>
                    <a:pt x="715" y="510"/>
                  </a:lnTo>
                  <a:lnTo>
                    <a:pt x="713" y="510"/>
                  </a:lnTo>
                  <a:lnTo>
                    <a:pt x="711" y="510"/>
                  </a:lnTo>
                  <a:lnTo>
                    <a:pt x="710" y="511"/>
                  </a:lnTo>
                  <a:lnTo>
                    <a:pt x="710" y="513"/>
                  </a:lnTo>
                  <a:lnTo>
                    <a:pt x="710" y="514"/>
                  </a:lnTo>
                  <a:lnTo>
                    <a:pt x="709" y="514"/>
                  </a:lnTo>
                  <a:lnTo>
                    <a:pt x="710" y="518"/>
                  </a:lnTo>
                  <a:lnTo>
                    <a:pt x="708" y="513"/>
                  </a:lnTo>
                  <a:lnTo>
                    <a:pt x="707" y="513"/>
                  </a:lnTo>
                  <a:lnTo>
                    <a:pt x="698" y="503"/>
                  </a:lnTo>
                  <a:lnTo>
                    <a:pt x="697" y="500"/>
                  </a:lnTo>
                  <a:lnTo>
                    <a:pt x="699" y="502"/>
                  </a:lnTo>
                  <a:lnTo>
                    <a:pt x="701" y="505"/>
                  </a:lnTo>
                  <a:lnTo>
                    <a:pt x="702" y="505"/>
                  </a:lnTo>
                  <a:lnTo>
                    <a:pt x="715" y="505"/>
                  </a:lnTo>
                  <a:lnTo>
                    <a:pt x="717" y="505"/>
                  </a:lnTo>
                  <a:lnTo>
                    <a:pt x="722" y="508"/>
                  </a:lnTo>
                  <a:lnTo>
                    <a:pt x="723" y="508"/>
                  </a:lnTo>
                  <a:lnTo>
                    <a:pt x="730" y="508"/>
                  </a:lnTo>
                  <a:lnTo>
                    <a:pt x="735" y="509"/>
                  </a:lnTo>
                  <a:lnTo>
                    <a:pt x="740" y="509"/>
                  </a:lnTo>
                  <a:lnTo>
                    <a:pt x="742" y="509"/>
                  </a:lnTo>
                  <a:lnTo>
                    <a:pt x="750" y="510"/>
                  </a:lnTo>
                  <a:lnTo>
                    <a:pt x="753" y="514"/>
                  </a:lnTo>
                  <a:lnTo>
                    <a:pt x="757" y="514"/>
                  </a:lnTo>
                  <a:lnTo>
                    <a:pt x="760" y="514"/>
                  </a:lnTo>
                  <a:lnTo>
                    <a:pt x="762" y="513"/>
                  </a:lnTo>
                  <a:lnTo>
                    <a:pt x="765" y="510"/>
                  </a:lnTo>
                  <a:lnTo>
                    <a:pt x="764" y="508"/>
                  </a:lnTo>
                  <a:lnTo>
                    <a:pt x="766" y="506"/>
                  </a:lnTo>
                  <a:lnTo>
                    <a:pt x="770" y="501"/>
                  </a:lnTo>
                  <a:lnTo>
                    <a:pt x="773" y="500"/>
                  </a:lnTo>
                  <a:lnTo>
                    <a:pt x="776" y="500"/>
                  </a:lnTo>
                  <a:lnTo>
                    <a:pt x="777" y="499"/>
                  </a:lnTo>
                  <a:lnTo>
                    <a:pt x="778" y="498"/>
                  </a:lnTo>
                  <a:lnTo>
                    <a:pt x="779" y="497"/>
                  </a:lnTo>
                  <a:lnTo>
                    <a:pt x="780" y="495"/>
                  </a:lnTo>
                  <a:lnTo>
                    <a:pt x="782" y="493"/>
                  </a:lnTo>
                  <a:lnTo>
                    <a:pt x="779" y="494"/>
                  </a:lnTo>
                  <a:lnTo>
                    <a:pt x="777" y="497"/>
                  </a:lnTo>
                  <a:lnTo>
                    <a:pt x="776" y="497"/>
                  </a:lnTo>
                  <a:lnTo>
                    <a:pt x="774" y="497"/>
                  </a:lnTo>
                  <a:lnTo>
                    <a:pt x="764" y="502"/>
                  </a:lnTo>
                  <a:lnTo>
                    <a:pt x="758" y="503"/>
                  </a:lnTo>
                  <a:lnTo>
                    <a:pt x="753" y="500"/>
                  </a:lnTo>
                  <a:lnTo>
                    <a:pt x="752" y="499"/>
                  </a:lnTo>
                  <a:lnTo>
                    <a:pt x="751" y="499"/>
                  </a:lnTo>
                  <a:lnTo>
                    <a:pt x="750" y="500"/>
                  </a:lnTo>
                  <a:lnTo>
                    <a:pt x="749" y="500"/>
                  </a:lnTo>
                  <a:lnTo>
                    <a:pt x="748" y="501"/>
                  </a:lnTo>
                  <a:lnTo>
                    <a:pt x="747" y="501"/>
                  </a:lnTo>
                  <a:lnTo>
                    <a:pt x="745" y="501"/>
                  </a:lnTo>
                  <a:lnTo>
                    <a:pt x="744" y="503"/>
                  </a:lnTo>
                  <a:lnTo>
                    <a:pt x="743" y="502"/>
                  </a:lnTo>
                  <a:lnTo>
                    <a:pt x="742" y="499"/>
                  </a:lnTo>
                  <a:lnTo>
                    <a:pt x="741" y="498"/>
                  </a:lnTo>
                  <a:lnTo>
                    <a:pt x="736" y="497"/>
                  </a:lnTo>
                  <a:lnTo>
                    <a:pt x="735" y="495"/>
                  </a:lnTo>
                  <a:lnTo>
                    <a:pt x="734" y="494"/>
                  </a:lnTo>
                  <a:lnTo>
                    <a:pt x="733" y="493"/>
                  </a:lnTo>
                  <a:lnTo>
                    <a:pt x="732" y="491"/>
                  </a:lnTo>
                  <a:lnTo>
                    <a:pt x="732" y="489"/>
                  </a:lnTo>
                  <a:lnTo>
                    <a:pt x="731" y="486"/>
                  </a:lnTo>
                  <a:lnTo>
                    <a:pt x="731" y="485"/>
                  </a:lnTo>
                  <a:lnTo>
                    <a:pt x="730" y="484"/>
                  </a:lnTo>
                  <a:lnTo>
                    <a:pt x="728" y="482"/>
                  </a:lnTo>
                  <a:lnTo>
                    <a:pt x="728" y="477"/>
                  </a:lnTo>
                  <a:lnTo>
                    <a:pt x="730" y="474"/>
                  </a:lnTo>
                  <a:lnTo>
                    <a:pt x="732" y="470"/>
                  </a:lnTo>
                  <a:lnTo>
                    <a:pt x="733" y="467"/>
                  </a:lnTo>
                  <a:lnTo>
                    <a:pt x="734" y="465"/>
                  </a:lnTo>
                  <a:lnTo>
                    <a:pt x="734" y="464"/>
                  </a:lnTo>
                  <a:lnTo>
                    <a:pt x="733" y="463"/>
                  </a:lnTo>
                  <a:lnTo>
                    <a:pt x="730" y="461"/>
                  </a:lnTo>
                  <a:lnTo>
                    <a:pt x="728" y="460"/>
                  </a:lnTo>
                  <a:lnTo>
                    <a:pt x="728" y="459"/>
                  </a:lnTo>
                  <a:lnTo>
                    <a:pt x="731" y="456"/>
                  </a:lnTo>
                  <a:lnTo>
                    <a:pt x="732" y="455"/>
                  </a:lnTo>
                  <a:lnTo>
                    <a:pt x="731" y="453"/>
                  </a:lnTo>
                  <a:lnTo>
                    <a:pt x="730" y="453"/>
                  </a:lnTo>
                  <a:lnTo>
                    <a:pt x="726" y="455"/>
                  </a:lnTo>
                  <a:lnTo>
                    <a:pt x="724" y="453"/>
                  </a:lnTo>
                  <a:lnTo>
                    <a:pt x="723" y="452"/>
                  </a:lnTo>
                  <a:lnTo>
                    <a:pt x="725" y="448"/>
                  </a:lnTo>
                  <a:lnTo>
                    <a:pt x="725" y="445"/>
                  </a:lnTo>
                  <a:lnTo>
                    <a:pt x="724" y="442"/>
                  </a:lnTo>
                  <a:lnTo>
                    <a:pt x="723" y="441"/>
                  </a:lnTo>
                  <a:lnTo>
                    <a:pt x="722" y="441"/>
                  </a:lnTo>
                  <a:lnTo>
                    <a:pt x="722" y="439"/>
                  </a:lnTo>
                  <a:lnTo>
                    <a:pt x="721" y="438"/>
                  </a:lnTo>
                  <a:lnTo>
                    <a:pt x="721" y="436"/>
                  </a:lnTo>
                  <a:lnTo>
                    <a:pt x="721" y="435"/>
                  </a:lnTo>
                  <a:lnTo>
                    <a:pt x="719" y="434"/>
                  </a:lnTo>
                  <a:lnTo>
                    <a:pt x="715" y="432"/>
                  </a:lnTo>
                  <a:lnTo>
                    <a:pt x="715" y="431"/>
                  </a:lnTo>
                  <a:lnTo>
                    <a:pt x="715" y="428"/>
                  </a:lnTo>
                  <a:lnTo>
                    <a:pt x="715" y="427"/>
                  </a:lnTo>
                  <a:lnTo>
                    <a:pt x="714" y="427"/>
                  </a:lnTo>
                  <a:lnTo>
                    <a:pt x="713" y="430"/>
                  </a:lnTo>
                  <a:lnTo>
                    <a:pt x="713" y="432"/>
                  </a:lnTo>
                  <a:lnTo>
                    <a:pt x="714" y="433"/>
                  </a:lnTo>
                  <a:lnTo>
                    <a:pt x="716" y="433"/>
                  </a:lnTo>
                  <a:lnTo>
                    <a:pt x="718" y="434"/>
                  </a:lnTo>
                  <a:lnTo>
                    <a:pt x="719" y="435"/>
                  </a:lnTo>
                  <a:lnTo>
                    <a:pt x="719" y="442"/>
                  </a:lnTo>
                  <a:lnTo>
                    <a:pt x="719" y="443"/>
                  </a:lnTo>
                  <a:lnTo>
                    <a:pt x="722" y="443"/>
                  </a:lnTo>
                  <a:lnTo>
                    <a:pt x="723" y="444"/>
                  </a:lnTo>
                  <a:lnTo>
                    <a:pt x="724" y="445"/>
                  </a:lnTo>
                  <a:lnTo>
                    <a:pt x="723" y="447"/>
                  </a:lnTo>
                  <a:lnTo>
                    <a:pt x="722" y="449"/>
                  </a:lnTo>
                  <a:lnTo>
                    <a:pt x="722" y="450"/>
                  </a:lnTo>
                  <a:lnTo>
                    <a:pt x="722" y="455"/>
                  </a:lnTo>
                  <a:lnTo>
                    <a:pt x="724" y="456"/>
                  </a:lnTo>
                  <a:lnTo>
                    <a:pt x="727" y="456"/>
                  </a:lnTo>
                  <a:lnTo>
                    <a:pt x="730" y="456"/>
                  </a:lnTo>
                  <a:lnTo>
                    <a:pt x="727" y="458"/>
                  </a:lnTo>
                  <a:lnTo>
                    <a:pt x="726" y="460"/>
                  </a:lnTo>
                  <a:lnTo>
                    <a:pt x="726" y="461"/>
                  </a:lnTo>
                  <a:lnTo>
                    <a:pt x="726" y="464"/>
                  </a:lnTo>
                  <a:lnTo>
                    <a:pt x="727" y="464"/>
                  </a:lnTo>
                  <a:lnTo>
                    <a:pt x="730" y="464"/>
                  </a:lnTo>
                  <a:lnTo>
                    <a:pt x="731" y="463"/>
                  </a:lnTo>
                  <a:lnTo>
                    <a:pt x="731" y="465"/>
                  </a:lnTo>
                  <a:lnTo>
                    <a:pt x="731" y="468"/>
                  </a:lnTo>
                  <a:lnTo>
                    <a:pt x="730" y="470"/>
                  </a:lnTo>
                  <a:lnTo>
                    <a:pt x="727" y="472"/>
                  </a:lnTo>
                  <a:lnTo>
                    <a:pt x="726" y="473"/>
                  </a:lnTo>
                  <a:lnTo>
                    <a:pt x="724" y="474"/>
                  </a:lnTo>
                  <a:lnTo>
                    <a:pt x="723" y="476"/>
                  </a:lnTo>
                  <a:lnTo>
                    <a:pt x="723" y="480"/>
                  </a:lnTo>
                  <a:lnTo>
                    <a:pt x="726" y="483"/>
                  </a:lnTo>
                  <a:lnTo>
                    <a:pt x="726" y="484"/>
                  </a:lnTo>
                  <a:lnTo>
                    <a:pt x="726" y="489"/>
                  </a:lnTo>
                  <a:lnTo>
                    <a:pt x="726" y="491"/>
                  </a:lnTo>
                  <a:lnTo>
                    <a:pt x="726" y="492"/>
                  </a:lnTo>
                  <a:lnTo>
                    <a:pt x="726" y="493"/>
                  </a:lnTo>
                  <a:lnTo>
                    <a:pt x="725" y="494"/>
                  </a:lnTo>
                  <a:lnTo>
                    <a:pt x="724" y="495"/>
                  </a:lnTo>
                  <a:lnTo>
                    <a:pt x="723" y="495"/>
                  </a:lnTo>
                  <a:lnTo>
                    <a:pt x="719" y="497"/>
                  </a:lnTo>
                  <a:lnTo>
                    <a:pt x="716" y="497"/>
                  </a:lnTo>
                  <a:lnTo>
                    <a:pt x="709" y="493"/>
                  </a:lnTo>
                  <a:lnTo>
                    <a:pt x="705" y="493"/>
                  </a:lnTo>
                  <a:lnTo>
                    <a:pt x="704" y="494"/>
                  </a:lnTo>
                  <a:lnTo>
                    <a:pt x="702" y="495"/>
                  </a:lnTo>
                  <a:lnTo>
                    <a:pt x="702" y="498"/>
                  </a:lnTo>
                  <a:lnTo>
                    <a:pt x="700" y="498"/>
                  </a:lnTo>
                  <a:lnTo>
                    <a:pt x="699" y="497"/>
                  </a:lnTo>
                  <a:lnTo>
                    <a:pt x="698" y="495"/>
                  </a:lnTo>
                  <a:lnTo>
                    <a:pt x="697" y="497"/>
                  </a:lnTo>
                  <a:lnTo>
                    <a:pt x="696" y="495"/>
                  </a:lnTo>
                  <a:lnTo>
                    <a:pt x="695" y="495"/>
                  </a:lnTo>
                  <a:lnTo>
                    <a:pt x="695" y="494"/>
                  </a:lnTo>
                  <a:lnTo>
                    <a:pt x="696" y="492"/>
                  </a:lnTo>
                  <a:lnTo>
                    <a:pt x="699" y="485"/>
                  </a:lnTo>
                  <a:lnTo>
                    <a:pt x="700" y="483"/>
                  </a:lnTo>
                  <a:lnTo>
                    <a:pt x="700" y="482"/>
                  </a:lnTo>
                  <a:lnTo>
                    <a:pt x="701" y="481"/>
                  </a:lnTo>
                  <a:lnTo>
                    <a:pt x="705" y="476"/>
                  </a:lnTo>
                  <a:lnTo>
                    <a:pt x="704" y="475"/>
                  </a:lnTo>
                  <a:lnTo>
                    <a:pt x="702" y="477"/>
                  </a:lnTo>
                  <a:lnTo>
                    <a:pt x="702" y="478"/>
                  </a:lnTo>
                  <a:lnTo>
                    <a:pt x="701" y="478"/>
                  </a:lnTo>
                  <a:lnTo>
                    <a:pt x="700" y="480"/>
                  </a:lnTo>
                  <a:lnTo>
                    <a:pt x="699" y="480"/>
                  </a:lnTo>
                  <a:lnTo>
                    <a:pt x="698" y="482"/>
                  </a:lnTo>
                  <a:lnTo>
                    <a:pt x="698" y="483"/>
                  </a:lnTo>
                  <a:lnTo>
                    <a:pt x="697" y="483"/>
                  </a:lnTo>
                  <a:lnTo>
                    <a:pt x="696" y="483"/>
                  </a:lnTo>
                  <a:lnTo>
                    <a:pt x="695" y="482"/>
                  </a:lnTo>
                  <a:lnTo>
                    <a:pt x="693" y="480"/>
                  </a:lnTo>
                  <a:lnTo>
                    <a:pt x="692" y="477"/>
                  </a:lnTo>
                  <a:lnTo>
                    <a:pt x="691" y="477"/>
                  </a:lnTo>
                  <a:lnTo>
                    <a:pt x="692" y="480"/>
                  </a:lnTo>
                  <a:lnTo>
                    <a:pt x="692" y="481"/>
                  </a:lnTo>
                  <a:lnTo>
                    <a:pt x="692" y="482"/>
                  </a:lnTo>
                  <a:lnTo>
                    <a:pt x="693" y="483"/>
                  </a:lnTo>
                  <a:lnTo>
                    <a:pt x="696" y="485"/>
                  </a:lnTo>
                  <a:lnTo>
                    <a:pt x="697" y="486"/>
                  </a:lnTo>
                  <a:lnTo>
                    <a:pt x="696" y="488"/>
                  </a:lnTo>
                  <a:lnTo>
                    <a:pt x="695" y="490"/>
                  </a:lnTo>
                  <a:lnTo>
                    <a:pt x="693" y="491"/>
                  </a:lnTo>
                  <a:lnTo>
                    <a:pt x="691" y="495"/>
                  </a:lnTo>
                  <a:lnTo>
                    <a:pt x="690" y="495"/>
                  </a:lnTo>
                  <a:lnTo>
                    <a:pt x="689" y="497"/>
                  </a:lnTo>
                  <a:lnTo>
                    <a:pt x="685" y="498"/>
                  </a:lnTo>
                  <a:lnTo>
                    <a:pt x="684" y="499"/>
                  </a:lnTo>
                  <a:lnTo>
                    <a:pt x="683" y="499"/>
                  </a:lnTo>
                  <a:lnTo>
                    <a:pt x="681" y="498"/>
                  </a:lnTo>
                  <a:lnTo>
                    <a:pt x="680" y="498"/>
                  </a:lnTo>
                  <a:lnTo>
                    <a:pt x="680" y="499"/>
                  </a:lnTo>
                  <a:lnTo>
                    <a:pt x="678" y="498"/>
                  </a:lnTo>
                  <a:lnTo>
                    <a:pt x="673" y="495"/>
                  </a:lnTo>
                  <a:lnTo>
                    <a:pt x="671" y="495"/>
                  </a:lnTo>
                  <a:lnTo>
                    <a:pt x="667" y="498"/>
                  </a:lnTo>
                  <a:lnTo>
                    <a:pt x="663" y="498"/>
                  </a:lnTo>
                  <a:lnTo>
                    <a:pt x="659" y="499"/>
                  </a:lnTo>
                  <a:lnTo>
                    <a:pt x="658" y="499"/>
                  </a:lnTo>
                  <a:lnTo>
                    <a:pt x="657" y="499"/>
                  </a:lnTo>
                  <a:lnTo>
                    <a:pt x="656" y="501"/>
                  </a:lnTo>
                  <a:lnTo>
                    <a:pt x="655" y="501"/>
                  </a:lnTo>
                  <a:lnTo>
                    <a:pt x="654" y="500"/>
                  </a:lnTo>
                  <a:lnTo>
                    <a:pt x="654" y="501"/>
                  </a:lnTo>
                  <a:lnTo>
                    <a:pt x="649" y="503"/>
                  </a:lnTo>
                  <a:lnTo>
                    <a:pt x="648" y="505"/>
                  </a:lnTo>
                  <a:lnTo>
                    <a:pt x="645" y="503"/>
                  </a:lnTo>
                  <a:lnTo>
                    <a:pt x="644" y="503"/>
                  </a:lnTo>
                  <a:lnTo>
                    <a:pt x="644" y="505"/>
                  </a:lnTo>
                  <a:lnTo>
                    <a:pt x="641" y="507"/>
                  </a:lnTo>
                  <a:lnTo>
                    <a:pt x="640" y="508"/>
                  </a:lnTo>
                  <a:lnTo>
                    <a:pt x="641" y="510"/>
                  </a:lnTo>
                  <a:lnTo>
                    <a:pt x="642" y="513"/>
                  </a:lnTo>
                  <a:lnTo>
                    <a:pt x="642" y="515"/>
                  </a:lnTo>
                  <a:lnTo>
                    <a:pt x="644" y="515"/>
                  </a:lnTo>
                  <a:lnTo>
                    <a:pt x="644" y="516"/>
                  </a:lnTo>
                  <a:lnTo>
                    <a:pt x="642" y="517"/>
                  </a:lnTo>
                  <a:lnTo>
                    <a:pt x="642" y="520"/>
                  </a:lnTo>
                  <a:lnTo>
                    <a:pt x="642" y="522"/>
                  </a:lnTo>
                  <a:lnTo>
                    <a:pt x="639" y="525"/>
                  </a:lnTo>
                  <a:lnTo>
                    <a:pt x="638" y="526"/>
                  </a:lnTo>
                  <a:lnTo>
                    <a:pt x="633" y="526"/>
                  </a:lnTo>
                  <a:lnTo>
                    <a:pt x="633" y="527"/>
                  </a:lnTo>
                  <a:lnTo>
                    <a:pt x="635" y="528"/>
                  </a:lnTo>
                  <a:lnTo>
                    <a:pt x="636" y="530"/>
                  </a:lnTo>
                  <a:lnTo>
                    <a:pt x="636" y="531"/>
                  </a:lnTo>
                  <a:lnTo>
                    <a:pt x="636" y="532"/>
                  </a:lnTo>
                  <a:lnTo>
                    <a:pt x="633" y="536"/>
                  </a:lnTo>
                  <a:lnTo>
                    <a:pt x="628" y="543"/>
                  </a:lnTo>
                  <a:lnTo>
                    <a:pt x="627" y="547"/>
                  </a:lnTo>
                  <a:lnTo>
                    <a:pt x="626" y="548"/>
                  </a:lnTo>
                  <a:lnTo>
                    <a:pt x="624" y="549"/>
                  </a:lnTo>
                  <a:lnTo>
                    <a:pt x="623" y="550"/>
                  </a:lnTo>
                  <a:lnTo>
                    <a:pt x="622" y="553"/>
                  </a:lnTo>
                  <a:lnTo>
                    <a:pt x="621" y="556"/>
                  </a:lnTo>
                  <a:lnTo>
                    <a:pt x="612" y="565"/>
                  </a:lnTo>
                  <a:lnTo>
                    <a:pt x="604" y="575"/>
                  </a:lnTo>
                  <a:lnTo>
                    <a:pt x="600" y="580"/>
                  </a:lnTo>
                  <a:lnTo>
                    <a:pt x="595" y="583"/>
                  </a:lnTo>
                  <a:lnTo>
                    <a:pt x="595" y="582"/>
                  </a:lnTo>
                  <a:lnTo>
                    <a:pt x="595" y="576"/>
                  </a:lnTo>
                  <a:lnTo>
                    <a:pt x="594" y="576"/>
                  </a:lnTo>
                  <a:lnTo>
                    <a:pt x="593" y="576"/>
                  </a:lnTo>
                  <a:lnTo>
                    <a:pt x="593" y="577"/>
                  </a:lnTo>
                  <a:lnTo>
                    <a:pt x="593" y="578"/>
                  </a:lnTo>
                  <a:lnTo>
                    <a:pt x="592" y="582"/>
                  </a:lnTo>
                  <a:lnTo>
                    <a:pt x="592" y="583"/>
                  </a:lnTo>
                  <a:lnTo>
                    <a:pt x="592" y="584"/>
                  </a:lnTo>
                  <a:lnTo>
                    <a:pt x="590" y="584"/>
                  </a:lnTo>
                  <a:lnTo>
                    <a:pt x="590" y="583"/>
                  </a:lnTo>
                  <a:lnTo>
                    <a:pt x="589" y="583"/>
                  </a:lnTo>
                  <a:lnTo>
                    <a:pt x="589" y="584"/>
                  </a:lnTo>
                  <a:lnTo>
                    <a:pt x="586" y="581"/>
                  </a:lnTo>
                  <a:lnTo>
                    <a:pt x="584" y="581"/>
                  </a:lnTo>
                  <a:lnTo>
                    <a:pt x="583" y="582"/>
                  </a:lnTo>
                  <a:lnTo>
                    <a:pt x="581" y="583"/>
                  </a:lnTo>
                  <a:lnTo>
                    <a:pt x="581" y="586"/>
                  </a:lnTo>
                  <a:lnTo>
                    <a:pt x="581" y="589"/>
                  </a:lnTo>
                  <a:lnTo>
                    <a:pt x="580" y="587"/>
                  </a:lnTo>
                  <a:lnTo>
                    <a:pt x="579" y="586"/>
                  </a:lnTo>
                  <a:lnTo>
                    <a:pt x="579" y="585"/>
                  </a:lnTo>
                  <a:lnTo>
                    <a:pt x="580" y="584"/>
                  </a:lnTo>
                  <a:lnTo>
                    <a:pt x="579" y="584"/>
                  </a:lnTo>
                  <a:lnTo>
                    <a:pt x="578" y="585"/>
                  </a:lnTo>
                  <a:lnTo>
                    <a:pt x="578" y="587"/>
                  </a:lnTo>
                  <a:lnTo>
                    <a:pt x="579" y="589"/>
                  </a:lnTo>
                  <a:lnTo>
                    <a:pt x="579" y="590"/>
                  </a:lnTo>
                  <a:lnTo>
                    <a:pt x="580" y="591"/>
                  </a:lnTo>
                  <a:lnTo>
                    <a:pt x="579" y="593"/>
                  </a:lnTo>
                  <a:lnTo>
                    <a:pt x="579" y="592"/>
                  </a:lnTo>
                  <a:lnTo>
                    <a:pt x="578" y="592"/>
                  </a:lnTo>
                  <a:lnTo>
                    <a:pt x="577" y="591"/>
                  </a:lnTo>
                  <a:lnTo>
                    <a:pt x="577" y="590"/>
                  </a:lnTo>
                  <a:lnTo>
                    <a:pt x="576" y="590"/>
                  </a:lnTo>
                  <a:lnTo>
                    <a:pt x="576" y="591"/>
                  </a:lnTo>
                  <a:lnTo>
                    <a:pt x="575" y="591"/>
                  </a:lnTo>
                  <a:lnTo>
                    <a:pt x="574" y="591"/>
                  </a:lnTo>
                  <a:lnTo>
                    <a:pt x="571" y="591"/>
                  </a:lnTo>
                  <a:lnTo>
                    <a:pt x="570" y="592"/>
                  </a:lnTo>
                  <a:lnTo>
                    <a:pt x="569" y="594"/>
                  </a:lnTo>
                  <a:lnTo>
                    <a:pt x="570" y="595"/>
                  </a:lnTo>
                  <a:lnTo>
                    <a:pt x="571" y="597"/>
                  </a:lnTo>
                  <a:lnTo>
                    <a:pt x="572" y="598"/>
                  </a:lnTo>
                  <a:lnTo>
                    <a:pt x="574" y="599"/>
                  </a:lnTo>
                  <a:lnTo>
                    <a:pt x="575" y="599"/>
                  </a:lnTo>
                  <a:lnTo>
                    <a:pt x="575" y="600"/>
                  </a:lnTo>
                  <a:lnTo>
                    <a:pt x="572" y="600"/>
                  </a:lnTo>
                  <a:lnTo>
                    <a:pt x="571" y="601"/>
                  </a:lnTo>
                  <a:lnTo>
                    <a:pt x="570" y="601"/>
                  </a:lnTo>
                  <a:lnTo>
                    <a:pt x="569" y="601"/>
                  </a:lnTo>
                  <a:lnTo>
                    <a:pt x="569" y="602"/>
                  </a:lnTo>
                  <a:lnTo>
                    <a:pt x="569" y="603"/>
                  </a:lnTo>
                  <a:lnTo>
                    <a:pt x="568" y="603"/>
                  </a:lnTo>
                  <a:lnTo>
                    <a:pt x="566" y="604"/>
                  </a:lnTo>
                  <a:lnTo>
                    <a:pt x="564" y="606"/>
                  </a:lnTo>
                  <a:lnTo>
                    <a:pt x="564" y="602"/>
                  </a:lnTo>
                  <a:lnTo>
                    <a:pt x="564" y="600"/>
                  </a:lnTo>
                  <a:lnTo>
                    <a:pt x="562" y="598"/>
                  </a:lnTo>
                  <a:lnTo>
                    <a:pt x="561" y="597"/>
                  </a:lnTo>
                  <a:lnTo>
                    <a:pt x="561" y="595"/>
                  </a:lnTo>
                  <a:lnTo>
                    <a:pt x="561" y="591"/>
                  </a:lnTo>
                  <a:lnTo>
                    <a:pt x="561" y="589"/>
                  </a:lnTo>
                  <a:lnTo>
                    <a:pt x="562" y="587"/>
                  </a:lnTo>
                  <a:lnTo>
                    <a:pt x="561" y="586"/>
                  </a:lnTo>
                  <a:lnTo>
                    <a:pt x="561" y="585"/>
                  </a:lnTo>
                  <a:lnTo>
                    <a:pt x="560" y="585"/>
                  </a:lnTo>
                  <a:lnTo>
                    <a:pt x="559" y="584"/>
                  </a:lnTo>
                  <a:lnTo>
                    <a:pt x="559" y="583"/>
                  </a:lnTo>
                  <a:lnTo>
                    <a:pt x="558" y="583"/>
                  </a:lnTo>
                  <a:lnTo>
                    <a:pt x="557" y="584"/>
                  </a:lnTo>
                  <a:lnTo>
                    <a:pt x="558" y="585"/>
                  </a:lnTo>
                  <a:lnTo>
                    <a:pt x="559" y="586"/>
                  </a:lnTo>
                  <a:lnTo>
                    <a:pt x="559" y="587"/>
                  </a:lnTo>
                  <a:lnTo>
                    <a:pt x="557" y="590"/>
                  </a:lnTo>
                  <a:lnTo>
                    <a:pt x="557" y="591"/>
                  </a:lnTo>
                  <a:lnTo>
                    <a:pt x="557" y="592"/>
                  </a:lnTo>
                  <a:lnTo>
                    <a:pt x="557" y="593"/>
                  </a:lnTo>
                  <a:lnTo>
                    <a:pt x="557" y="594"/>
                  </a:lnTo>
                  <a:lnTo>
                    <a:pt x="558" y="595"/>
                  </a:lnTo>
                  <a:lnTo>
                    <a:pt x="555" y="597"/>
                  </a:lnTo>
                  <a:lnTo>
                    <a:pt x="554" y="601"/>
                  </a:lnTo>
                  <a:lnTo>
                    <a:pt x="554" y="607"/>
                  </a:lnTo>
                  <a:lnTo>
                    <a:pt x="554" y="611"/>
                  </a:lnTo>
                  <a:lnTo>
                    <a:pt x="555" y="612"/>
                  </a:lnTo>
                  <a:lnTo>
                    <a:pt x="557" y="612"/>
                  </a:lnTo>
                  <a:lnTo>
                    <a:pt x="559" y="612"/>
                  </a:lnTo>
                  <a:lnTo>
                    <a:pt x="560" y="612"/>
                  </a:lnTo>
                  <a:lnTo>
                    <a:pt x="561" y="611"/>
                  </a:lnTo>
                  <a:lnTo>
                    <a:pt x="562" y="610"/>
                  </a:lnTo>
                  <a:lnTo>
                    <a:pt x="562" y="611"/>
                  </a:lnTo>
                  <a:lnTo>
                    <a:pt x="559" y="615"/>
                  </a:lnTo>
                  <a:lnTo>
                    <a:pt x="559" y="616"/>
                  </a:lnTo>
                  <a:lnTo>
                    <a:pt x="558" y="616"/>
                  </a:lnTo>
                  <a:lnTo>
                    <a:pt x="558" y="617"/>
                  </a:lnTo>
                  <a:lnTo>
                    <a:pt x="557" y="618"/>
                  </a:lnTo>
                  <a:lnTo>
                    <a:pt x="555" y="619"/>
                  </a:lnTo>
                  <a:lnTo>
                    <a:pt x="557" y="623"/>
                  </a:lnTo>
                  <a:lnTo>
                    <a:pt x="558" y="624"/>
                  </a:lnTo>
                  <a:lnTo>
                    <a:pt x="559" y="624"/>
                  </a:lnTo>
                  <a:lnTo>
                    <a:pt x="559" y="623"/>
                  </a:lnTo>
                  <a:lnTo>
                    <a:pt x="559" y="622"/>
                  </a:lnTo>
                  <a:lnTo>
                    <a:pt x="559" y="620"/>
                  </a:lnTo>
                  <a:lnTo>
                    <a:pt x="560" y="620"/>
                  </a:lnTo>
                  <a:lnTo>
                    <a:pt x="560" y="623"/>
                  </a:lnTo>
                  <a:lnTo>
                    <a:pt x="561" y="623"/>
                  </a:lnTo>
                  <a:lnTo>
                    <a:pt x="561" y="622"/>
                  </a:lnTo>
                  <a:lnTo>
                    <a:pt x="562" y="623"/>
                  </a:lnTo>
                  <a:lnTo>
                    <a:pt x="563" y="623"/>
                  </a:lnTo>
                  <a:lnTo>
                    <a:pt x="563" y="624"/>
                  </a:lnTo>
                  <a:lnTo>
                    <a:pt x="563" y="623"/>
                  </a:lnTo>
                  <a:lnTo>
                    <a:pt x="564" y="620"/>
                  </a:lnTo>
                  <a:lnTo>
                    <a:pt x="566" y="622"/>
                  </a:lnTo>
                  <a:lnTo>
                    <a:pt x="567" y="623"/>
                  </a:lnTo>
                  <a:lnTo>
                    <a:pt x="567" y="625"/>
                  </a:lnTo>
                  <a:lnTo>
                    <a:pt x="566" y="626"/>
                  </a:lnTo>
                  <a:lnTo>
                    <a:pt x="564" y="626"/>
                  </a:lnTo>
                  <a:lnTo>
                    <a:pt x="566" y="627"/>
                  </a:lnTo>
                  <a:lnTo>
                    <a:pt x="566" y="629"/>
                  </a:lnTo>
                  <a:lnTo>
                    <a:pt x="567" y="632"/>
                  </a:lnTo>
                  <a:lnTo>
                    <a:pt x="567" y="636"/>
                  </a:lnTo>
                  <a:lnTo>
                    <a:pt x="567" y="637"/>
                  </a:lnTo>
                  <a:lnTo>
                    <a:pt x="566" y="639"/>
                  </a:lnTo>
                  <a:lnTo>
                    <a:pt x="566" y="640"/>
                  </a:lnTo>
                  <a:lnTo>
                    <a:pt x="566" y="641"/>
                  </a:lnTo>
                  <a:lnTo>
                    <a:pt x="564" y="643"/>
                  </a:lnTo>
                  <a:lnTo>
                    <a:pt x="564" y="644"/>
                  </a:lnTo>
                  <a:lnTo>
                    <a:pt x="564" y="645"/>
                  </a:lnTo>
                  <a:lnTo>
                    <a:pt x="563" y="647"/>
                  </a:lnTo>
                  <a:lnTo>
                    <a:pt x="561" y="648"/>
                  </a:lnTo>
                  <a:lnTo>
                    <a:pt x="560" y="648"/>
                  </a:lnTo>
                  <a:lnTo>
                    <a:pt x="559" y="648"/>
                  </a:lnTo>
                  <a:lnTo>
                    <a:pt x="560" y="647"/>
                  </a:lnTo>
                  <a:lnTo>
                    <a:pt x="560" y="645"/>
                  </a:lnTo>
                  <a:lnTo>
                    <a:pt x="559" y="644"/>
                  </a:lnTo>
                  <a:lnTo>
                    <a:pt x="560" y="642"/>
                  </a:lnTo>
                  <a:lnTo>
                    <a:pt x="560" y="637"/>
                  </a:lnTo>
                  <a:lnTo>
                    <a:pt x="559" y="634"/>
                  </a:lnTo>
                  <a:lnTo>
                    <a:pt x="557" y="632"/>
                  </a:lnTo>
                  <a:lnTo>
                    <a:pt x="555" y="632"/>
                  </a:lnTo>
                  <a:lnTo>
                    <a:pt x="552" y="628"/>
                  </a:lnTo>
                  <a:lnTo>
                    <a:pt x="542" y="625"/>
                  </a:lnTo>
                  <a:lnTo>
                    <a:pt x="536" y="624"/>
                  </a:lnTo>
                  <a:lnTo>
                    <a:pt x="535" y="624"/>
                  </a:lnTo>
                  <a:lnTo>
                    <a:pt x="534" y="624"/>
                  </a:lnTo>
                  <a:lnTo>
                    <a:pt x="533" y="625"/>
                  </a:lnTo>
                  <a:lnTo>
                    <a:pt x="532" y="626"/>
                  </a:lnTo>
                  <a:lnTo>
                    <a:pt x="529" y="626"/>
                  </a:lnTo>
                  <a:lnTo>
                    <a:pt x="528" y="626"/>
                  </a:lnTo>
                  <a:lnTo>
                    <a:pt x="527" y="626"/>
                  </a:lnTo>
                  <a:lnTo>
                    <a:pt x="526" y="626"/>
                  </a:lnTo>
                  <a:lnTo>
                    <a:pt x="525" y="627"/>
                  </a:lnTo>
                  <a:lnTo>
                    <a:pt x="524" y="628"/>
                  </a:lnTo>
                  <a:lnTo>
                    <a:pt x="524" y="629"/>
                  </a:lnTo>
                  <a:lnTo>
                    <a:pt x="523" y="629"/>
                  </a:lnTo>
                  <a:lnTo>
                    <a:pt x="521" y="629"/>
                  </a:lnTo>
                  <a:lnTo>
                    <a:pt x="520" y="629"/>
                  </a:lnTo>
                  <a:lnTo>
                    <a:pt x="519" y="631"/>
                  </a:lnTo>
                  <a:lnTo>
                    <a:pt x="518" y="632"/>
                  </a:lnTo>
                  <a:lnTo>
                    <a:pt x="516" y="632"/>
                  </a:lnTo>
                  <a:lnTo>
                    <a:pt x="511" y="635"/>
                  </a:lnTo>
                  <a:lnTo>
                    <a:pt x="510" y="636"/>
                  </a:lnTo>
                  <a:lnTo>
                    <a:pt x="509" y="636"/>
                  </a:lnTo>
                  <a:lnTo>
                    <a:pt x="508" y="636"/>
                  </a:lnTo>
                  <a:lnTo>
                    <a:pt x="507" y="637"/>
                  </a:lnTo>
                  <a:lnTo>
                    <a:pt x="507" y="640"/>
                  </a:lnTo>
                  <a:lnTo>
                    <a:pt x="507" y="641"/>
                  </a:lnTo>
                  <a:lnTo>
                    <a:pt x="505" y="641"/>
                  </a:lnTo>
                  <a:lnTo>
                    <a:pt x="503" y="640"/>
                  </a:lnTo>
                  <a:lnTo>
                    <a:pt x="502" y="639"/>
                  </a:lnTo>
                  <a:lnTo>
                    <a:pt x="501" y="639"/>
                  </a:lnTo>
                  <a:lnTo>
                    <a:pt x="500" y="637"/>
                  </a:lnTo>
                  <a:lnTo>
                    <a:pt x="498" y="636"/>
                  </a:lnTo>
                  <a:lnTo>
                    <a:pt x="497" y="636"/>
                  </a:lnTo>
                  <a:lnTo>
                    <a:pt x="494" y="636"/>
                  </a:lnTo>
                  <a:lnTo>
                    <a:pt x="494" y="639"/>
                  </a:lnTo>
                  <a:lnTo>
                    <a:pt x="494" y="640"/>
                  </a:lnTo>
                  <a:lnTo>
                    <a:pt x="492" y="641"/>
                  </a:lnTo>
                  <a:lnTo>
                    <a:pt x="492" y="642"/>
                  </a:lnTo>
                  <a:lnTo>
                    <a:pt x="493" y="643"/>
                  </a:lnTo>
                  <a:lnTo>
                    <a:pt x="493" y="644"/>
                  </a:lnTo>
                  <a:lnTo>
                    <a:pt x="495" y="644"/>
                  </a:lnTo>
                  <a:lnTo>
                    <a:pt x="494" y="645"/>
                  </a:lnTo>
                  <a:lnTo>
                    <a:pt x="493" y="647"/>
                  </a:lnTo>
                  <a:lnTo>
                    <a:pt x="491" y="647"/>
                  </a:lnTo>
                  <a:lnTo>
                    <a:pt x="489" y="647"/>
                  </a:lnTo>
                  <a:lnTo>
                    <a:pt x="479" y="644"/>
                  </a:lnTo>
                  <a:lnTo>
                    <a:pt x="473" y="641"/>
                  </a:lnTo>
                  <a:lnTo>
                    <a:pt x="466" y="640"/>
                  </a:lnTo>
                  <a:lnTo>
                    <a:pt x="464" y="637"/>
                  </a:lnTo>
                  <a:lnTo>
                    <a:pt x="462" y="637"/>
                  </a:lnTo>
                  <a:lnTo>
                    <a:pt x="460" y="636"/>
                  </a:lnTo>
                  <a:lnTo>
                    <a:pt x="459" y="634"/>
                  </a:lnTo>
                  <a:lnTo>
                    <a:pt x="457" y="628"/>
                  </a:lnTo>
                  <a:lnTo>
                    <a:pt x="457" y="626"/>
                  </a:lnTo>
                  <a:lnTo>
                    <a:pt x="456" y="624"/>
                  </a:lnTo>
                  <a:lnTo>
                    <a:pt x="454" y="623"/>
                  </a:lnTo>
                  <a:lnTo>
                    <a:pt x="451" y="623"/>
                  </a:lnTo>
                  <a:lnTo>
                    <a:pt x="450" y="622"/>
                  </a:lnTo>
                  <a:lnTo>
                    <a:pt x="450" y="620"/>
                  </a:lnTo>
                  <a:lnTo>
                    <a:pt x="451" y="619"/>
                  </a:lnTo>
                  <a:lnTo>
                    <a:pt x="452" y="618"/>
                  </a:lnTo>
                  <a:lnTo>
                    <a:pt x="456" y="615"/>
                  </a:lnTo>
                  <a:lnTo>
                    <a:pt x="462" y="616"/>
                  </a:lnTo>
                  <a:lnTo>
                    <a:pt x="467" y="617"/>
                  </a:lnTo>
                  <a:lnTo>
                    <a:pt x="472" y="617"/>
                  </a:lnTo>
                  <a:lnTo>
                    <a:pt x="473" y="617"/>
                  </a:lnTo>
                  <a:lnTo>
                    <a:pt x="474" y="616"/>
                  </a:lnTo>
                  <a:lnTo>
                    <a:pt x="473" y="611"/>
                  </a:lnTo>
                  <a:lnTo>
                    <a:pt x="473" y="610"/>
                  </a:lnTo>
                  <a:lnTo>
                    <a:pt x="474" y="610"/>
                  </a:lnTo>
                  <a:lnTo>
                    <a:pt x="476" y="609"/>
                  </a:lnTo>
                  <a:lnTo>
                    <a:pt x="475" y="608"/>
                  </a:lnTo>
                  <a:lnTo>
                    <a:pt x="474" y="606"/>
                  </a:lnTo>
                  <a:lnTo>
                    <a:pt x="474" y="604"/>
                  </a:lnTo>
                  <a:lnTo>
                    <a:pt x="474" y="603"/>
                  </a:lnTo>
                  <a:lnTo>
                    <a:pt x="473" y="602"/>
                  </a:lnTo>
                  <a:lnTo>
                    <a:pt x="472" y="601"/>
                  </a:lnTo>
                  <a:lnTo>
                    <a:pt x="471" y="601"/>
                  </a:lnTo>
                  <a:lnTo>
                    <a:pt x="472" y="600"/>
                  </a:lnTo>
                  <a:lnTo>
                    <a:pt x="473" y="597"/>
                  </a:lnTo>
                  <a:lnTo>
                    <a:pt x="474" y="595"/>
                  </a:lnTo>
                  <a:lnTo>
                    <a:pt x="475" y="595"/>
                  </a:lnTo>
                  <a:lnTo>
                    <a:pt x="477" y="594"/>
                  </a:lnTo>
                  <a:lnTo>
                    <a:pt x="479" y="593"/>
                  </a:lnTo>
                  <a:lnTo>
                    <a:pt x="477" y="592"/>
                  </a:lnTo>
                  <a:lnTo>
                    <a:pt x="479" y="590"/>
                  </a:lnTo>
                  <a:lnTo>
                    <a:pt x="484" y="589"/>
                  </a:lnTo>
                  <a:lnTo>
                    <a:pt x="485" y="587"/>
                  </a:lnTo>
                  <a:lnTo>
                    <a:pt x="485" y="586"/>
                  </a:lnTo>
                  <a:lnTo>
                    <a:pt x="485" y="585"/>
                  </a:lnTo>
                  <a:lnTo>
                    <a:pt x="485" y="584"/>
                  </a:lnTo>
                  <a:lnTo>
                    <a:pt x="486" y="584"/>
                  </a:lnTo>
                  <a:lnTo>
                    <a:pt x="489" y="583"/>
                  </a:lnTo>
                  <a:lnTo>
                    <a:pt x="490" y="583"/>
                  </a:lnTo>
                  <a:lnTo>
                    <a:pt x="491" y="582"/>
                  </a:lnTo>
                  <a:lnTo>
                    <a:pt x="491" y="580"/>
                  </a:lnTo>
                  <a:lnTo>
                    <a:pt x="491" y="578"/>
                  </a:lnTo>
                  <a:lnTo>
                    <a:pt x="491" y="576"/>
                  </a:lnTo>
                  <a:lnTo>
                    <a:pt x="490" y="573"/>
                  </a:lnTo>
                  <a:lnTo>
                    <a:pt x="490" y="570"/>
                  </a:lnTo>
                  <a:lnTo>
                    <a:pt x="491" y="569"/>
                  </a:lnTo>
                  <a:lnTo>
                    <a:pt x="492" y="568"/>
                  </a:lnTo>
                  <a:lnTo>
                    <a:pt x="506" y="565"/>
                  </a:lnTo>
                  <a:lnTo>
                    <a:pt x="507" y="564"/>
                  </a:lnTo>
                  <a:lnTo>
                    <a:pt x="507" y="561"/>
                  </a:lnTo>
                  <a:lnTo>
                    <a:pt x="506" y="557"/>
                  </a:lnTo>
                  <a:lnTo>
                    <a:pt x="506" y="555"/>
                  </a:lnTo>
                  <a:lnTo>
                    <a:pt x="506" y="552"/>
                  </a:lnTo>
                  <a:lnTo>
                    <a:pt x="509" y="550"/>
                  </a:lnTo>
                  <a:lnTo>
                    <a:pt x="510" y="547"/>
                  </a:lnTo>
                  <a:lnTo>
                    <a:pt x="511" y="544"/>
                  </a:lnTo>
                  <a:lnTo>
                    <a:pt x="511" y="542"/>
                  </a:lnTo>
                  <a:lnTo>
                    <a:pt x="509" y="540"/>
                  </a:lnTo>
                  <a:lnTo>
                    <a:pt x="507" y="537"/>
                  </a:lnTo>
                  <a:lnTo>
                    <a:pt x="506" y="536"/>
                  </a:lnTo>
                  <a:lnTo>
                    <a:pt x="506" y="534"/>
                  </a:lnTo>
                  <a:lnTo>
                    <a:pt x="506" y="533"/>
                  </a:lnTo>
                  <a:lnTo>
                    <a:pt x="506" y="531"/>
                  </a:lnTo>
                  <a:lnTo>
                    <a:pt x="506" y="530"/>
                  </a:lnTo>
                  <a:lnTo>
                    <a:pt x="505" y="524"/>
                  </a:lnTo>
                  <a:lnTo>
                    <a:pt x="505" y="520"/>
                  </a:lnTo>
                  <a:lnTo>
                    <a:pt x="505" y="517"/>
                  </a:lnTo>
                  <a:lnTo>
                    <a:pt x="506" y="515"/>
                  </a:lnTo>
                  <a:lnTo>
                    <a:pt x="511" y="511"/>
                  </a:lnTo>
                  <a:lnTo>
                    <a:pt x="515" y="510"/>
                  </a:lnTo>
                  <a:lnTo>
                    <a:pt x="516" y="509"/>
                  </a:lnTo>
                  <a:lnTo>
                    <a:pt x="523" y="506"/>
                  </a:lnTo>
                  <a:lnTo>
                    <a:pt x="524" y="506"/>
                  </a:lnTo>
                  <a:lnTo>
                    <a:pt x="525" y="508"/>
                  </a:lnTo>
                  <a:lnTo>
                    <a:pt x="526" y="510"/>
                  </a:lnTo>
                  <a:lnTo>
                    <a:pt x="526" y="519"/>
                  </a:lnTo>
                  <a:lnTo>
                    <a:pt x="525" y="520"/>
                  </a:lnTo>
                  <a:lnTo>
                    <a:pt x="525" y="522"/>
                  </a:lnTo>
                  <a:lnTo>
                    <a:pt x="524" y="523"/>
                  </a:lnTo>
                  <a:lnTo>
                    <a:pt x="524" y="524"/>
                  </a:lnTo>
                  <a:lnTo>
                    <a:pt x="525" y="525"/>
                  </a:lnTo>
                  <a:lnTo>
                    <a:pt x="527" y="525"/>
                  </a:lnTo>
                  <a:lnTo>
                    <a:pt x="529" y="522"/>
                  </a:lnTo>
                  <a:lnTo>
                    <a:pt x="531" y="522"/>
                  </a:lnTo>
                  <a:lnTo>
                    <a:pt x="532" y="522"/>
                  </a:lnTo>
                  <a:lnTo>
                    <a:pt x="532" y="519"/>
                  </a:lnTo>
                  <a:lnTo>
                    <a:pt x="532" y="517"/>
                  </a:lnTo>
                  <a:lnTo>
                    <a:pt x="532" y="515"/>
                  </a:lnTo>
                  <a:lnTo>
                    <a:pt x="533" y="513"/>
                  </a:lnTo>
                  <a:lnTo>
                    <a:pt x="534" y="514"/>
                  </a:lnTo>
                  <a:lnTo>
                    <a:pt x="536" y="517"/>
                  </a:lnTo>
                  <a:lnTo>
                    <a:pt x="537" y="519"/>
                  </a:lnTo>
                  <a:lnTo>
                    <a:pt x="538" y="519"/>
                  </a:lnTo>
                  <a:lnTo>
                    <a:pt x="541" y="514"/>
                  </a:lnTo>
                  <a:lnTo>
                    <a:pt x="543" y="513"/>
                  </a:lnTo>
                  <a:lnTo>
                    <a:pt x="544" y="511"/>
                  </a:lnTo>
                  <a:lnTo>
                    <a:pt x="546" y="513"/>
                  </a:lnTo>
                  <a:lnTo>
                    <a:pt x="546" y="514"/>
                  </a:lnTo>
                  <a:lnTo>
                    <a:pt x="546" y="515"/>
                  </a:lnTo>
                  <a:lnTo>
                    <a:pt x="545" y="516"/>
                  </a:lnTo>
                  <a:lnTo>
                    <a:pt x="545" y="517"/>
                  </a:lnTo>
                  <a:lnTo>
                    <a:pt x="546" y="518"/>
                  </a:lnTo>
                  <a:lnTo>
                    <a:pt x="547" y="518"/>
                  </a:lnTo>
                  <a:lnTo>
                    <a:pt x="550" y="519"/>
                  </a:lnTo>
                  <a:lnTo>
                    <a:pt x="551" y="519"/>
                  </a:lnTo>
                  <a:lnTo>
                    <a:pt x="552" y="520"/>
                  </a:lnTo>
                  <a:lnTo>
                    <a:pt x="552" y="523"/>
                  </a:lnTo>
                  <a:lnTo>
                    <a:pt x="553" y="524"/>
                  </a:lnTo>
                  <a:lnTo>
                    <a:pt x="554" y="525"/>
                  </a:lnTo>
                  <a:lnTo>
                    <a:pt x="555" y="525"/>
                  </a:lnTo>
                  <a:lnTo>
                    <a:pt x="558" y="525"/>
                  </a:lnTo>
                  <a:lnTo>
                    <a:pt x="558" y="524"/>
                  </a:lnTo>
                  <a:lnTo>
                    <a:pt x="559" y="522"/>
                  </a:lnTo>
                  <a:lnTo>
                    <a:pt x="559" y="519"/>
                  </a:lnTo>
                  <a:lnTo>
                    <a:pt x="559" y="518"/>
                  </a:lnTo>
                  <a:lnTo>
                    <a:pt x="561" y="518"/>
                  </a:lnTo>
                  <a:lnTo>
                    <a:pt x="562" y="518"/>
                  </a:lnTo>
                  <a:lnTo>
                    <a:pt x="563" y="516"/>
                  </a:lnTo>
                  <a:lnTo>
                    <a:pt x="563" y="514"/>
                  </a:lnTo>
                  <a:lnTo>
                    <a:pt x="564" y="515"/>
                  </a:lnTo>
                  <a:lnTo>
                    <a:pt x="568" y="518"/>
                  </a:lnTo>
                  <a:lnTo>
                    <a:pt x="570" y="522"/>
                  </a:lnTo>
                  <a:lnTo>
                    <a:pt x="570" y="523"/>
                  </a:lnTo>
                  <a:lnTo>
                    <a:pt x="570" y="525"/>
                  </a:lnTo>
                  <a:lnTo>
                    <a:pt x="570" y="526"/>
                  </a:lnTo>
                  <a:lnTo>
                    <a:pt x="571" y="527"/>
                  </a:lnTo>
                  <a:lnTo>
                    <a:pt x="574" y="527"/>
                  </a:lnTo>
                  <a:lnTo>
                    <a:pt x="576" y="525"/>
                  </a:lnTo>
                  <a:lnTo>
                    <a:pt x="577" y="524"/>
                  </a:lnTo>
                  <a:lnTo>
                    <a:pt x="578" y="524"/>
                  </a:lnTo>
                  <a:lnTo>
                    <a:pt x="587" y="524"/>
                  </a:lnTo>
                  <a:lnTo>
                    <a:pt x="590" y="524"/>
                  </a:lnTo>
                  <a:lnTo>
                    <a:pt x="593" y="522"/>
                  </a:lnTo>
                  <a:lnTo>
                    <a:pt x="594" y="518"/>
                  </a:lnTo>
                  <a:lnTo>
                    <a:pt x="593" y="518"/>
                  </a:lnTo>
                  <a:lnTo>
                    <a:pt x="592" y="517"/>
                  </a:lnTo>
                  <a:lnTo>
                    <a:pt x="590" y="518"/>
                  </a:lnTo>
                  <a:lnTo>
                    <a:pt x="589" y="517"/>
                  </a:lnTo>
                  <a:lnTo>
                    <a:pt x="586" y="514"/>
                  </a:lnTo>
                  <a:lnTo>
                    <a:pt x="585" y="511"/>
                  </a:lnTo>
                  <a:lnTo>
                    <a:pt x="585" y="510"/>
                  </a:lnTo>
                  <a:lnTo>
                    <a:pt x="584" y="510"/>
                  </a:lnTo>
                  <a:lnTo>
                    <a:pt x="583" y="510"/>
                  </a:lnTo>
                  <a:lnTo>
                    <a:pt x="583" y="511"/>
                  </a:lnTo>
                  <a:lnTo>
                    <a:pt x="583" y="510"/>
                  </a:lnTo>
                  <a:lnTo>
                    <a:pt x="581" y="509"/>
                  </a:lnTo>
                  <a:lnTo>
                    <a:pt x="578" y="508"/>
                  </a:lnTo>
                  <a:lnTo>
                    <a:pt x="577" y="507"/>
                  </a:lnTo>
                  <a:lnTo>
                    <a:pt x="577" y="505"/>
                  </a:lnTo>
                  <a:lnTo>
                    <a:pt x="578" y="505"/>
                  </a:lnTo>
                  <a:lnTo>
                    <a:pt x="580" y="503"/>
                  </a:lnTo>
                  <a:lnTo>
                    <a:pt x="580" y="501"/>
                  </a:lnTo>
                  <a:lnTo>
                    <a:pt x="580" y="500"/>
                  </a:lnTo>
                  <a:lnTo>
                    <a:pt x="579" y="498"/>
                  </a:lnTo>
                  <a:lnTo>
                    <a:pt x="579" y="497"/>
                  </a:lnTo>
                  <a:lnTo>
                    <a:pt x="579" y="495"/>
                  </a:lnTo>
                  <a:lnTo>
                    <a:pt x="579" y="494"/>
                  </a:lnTo>
                  <a:lnTo>
                    <a:pt x="580" y="493"/>
                  </a:lnTo>
                  <a:lnTo>
                    <a:pt x="580" y="492"/>
                  </a:lnTo>
                  <a:lnTo>
                    <a:pt x="581" y="485"/>
                  </a:lnTo>
                  <a:lnTo>
                    <a:pt x="581" y="484"/>
                  </a:lnTo>
                  <a:lnTo>
                    <a:pt x="580" y="483"/>
                  </a:lnTo>
                  <a:lnTo>
                    <a:pt x="579" y="481"/>
                  </a:lnTo>
                  <a:lnTo>
                    <a:pt x="579" y="480"/>
                  </a:lnTo>
                  <a:lnTo>
                    <a:pt x="579" y="477"/>
                  </a:lnTo>
                  <a:lnTo>
                    <a:pt x="579" y="476"/>
                  </a:lnTo>
                  <a:lnTo>
                    <a:pt x="578" y="476"/>
                  </a:lnTo>
                  <a:lnTo>
                    <a:pt x="577" y="476"/>
                  </a:lnTo>
                  <a:lnTo>
                    <a:pt x="576" y="476"/>
                  </a:lnTo>
                  <a:lnTo>
                    <a:pt x="576" y="474"/>
                  </a:lnTo>
                  <a:lnTo>
                    <a:pt x="575" y="473"/>
                  </a:lnTo>
                  <a:lnTo>
                    <a:pt x="572" y="472"/>
                  </a:lnTo>
                  <a:lnTo>
                    <a:pt x="571" y="472"/>
                  </a:lnTo>
                  <a:lnTo>
                    <a:pt x="569" y="472"/>
                  </a:lnTo>
                  <a:lnTo>
                    <a:pt x="567" y="472"/>
                  </a:lnTo>
                  <a:lnTo>
                    <a:pt x="564" y="470"/>
                  </a:lnTo>
                  <a:lnTo>
                    <a:pt x="563" y="467"/>
                  </a:lnTo>
                  <a:lnTo>
                    <a:pt x="562" y="466"/>
                  </a:lnTo>
                  <a:lnTo>
                    <a:pt x="561" y="466"/>
                  </a:lnTo>
                  <a:lnTo>
                    <a:pt x="559" y="465"/>
                  </a:lnTo>
                  <a:lnTo>
                    <a:pt x="558" y="465"/>
                  </a:lnTo>
                  <a:lnTo>
                    <a:pt x="557" y="465"/>
                  </a:lnTo>
                  <a:lnTo>
                    <a:pt x="555" y="463"/>
                  </a:lnTo>
                  <a:lnTo>
                    <a:pt x="554" y="463"/>
                  </a:lnTo>
                  <a:lnTo>
                    <a:pt x="553" y="463"/>
                  </a:lnTo>
                  <a:lnTo>
                    <a:pt x="552" y="463"/>
                  </a:lnTo>
                  <a:lnTo>
                    <a:pt x="552" y="461"/>
                  </a:lnTo>
                  <a:lnTo>
                    <a:pt x="552" y="460"/>
                  </a:lnTo>
                  <a:lnTo>
                    <a:pt x="552" y="458"/>
                  </a:lnTo>
                  <a:lnTo>
                    <a:pt x="553" y="455"/>
                  </a:lnTo>
                  <a:lnTo>
                    <a:pt x="553" y="453"/>
                  </a:lnTo>
                  <a:lnTo>
                    <a:pt x="554" y="452"/>
                  </a:lnTo>
                  <a:lnTo>
                    <a:pt x="555" y="450"/>
                  </a:lnTo>
                  <a:lnTo>
                    <a:pt x="555" y="449"/>
                  </a:lnTo>
                  <a:lnTo>
                    <a:pt x="554" y="448"/>
                  </a:lnTo>
                  <a:lnTo>
                    <a:pt x="553" y="447"/>
                  </a:lnTo>
                  <a:lnTo>
                    <a:pt x="552" y="445"/>
                  </a:lnTo>
                  <a:lnTo>
                    <a:pt x="551" y="445"/>
                  </a:lnTo>
                  <a:lnTo>
                    <a:pt x="550" y="447"/>
                  </a:lnTo>
                  <a:lnTo>
                    <a:pt x="550" y="448"/>
                  </a:lnTo>
                  <a:lnTo>
                    <a:pt x="549" y="449"/>
                  </a:lnTo>
                  <a:lnTo>
                    <a:pt x="549" y="448"/>
                  </a:lnTo>
                  <a:lnTo>
                    <a:pt x="546" y="444"/>
                  </a:lnTo>
                  <a:lnTo>
                    <a:pt x="545" y="443"/>
                  </a:lnTo>
                  <a:lnTo>
                    <a:pt x="546" y="442"/>
                  </a:lnTo>
                  <a:lnTo>
                    <a:pt x="547" y="442"/>
                  </a:lnTo>
                  <a:lnTo>
                    <a:pt x="550" y="442"/>
                  </a:lnTo>
                  <a:lnTo>
                    <a:pt x="551" y="441"/>
                  </a:lnTo>
                  <a:lnTo>
                    <a:pt x="551" y="438"/>
                  </a:lnTo>
                  <a:lnTo>
                    <a:pt x="551" y="432"/>
                  </a:lnTo>
                  <a:lnTo>
                    <a:pt x="551" y="430"/>
                  </a:lnTo>
                  <a:lnTo>
                    <a:pt x="552" y="428"/>
                  </a:lnTo>
                  <a:lnTo>
                    <a:pt x="553" y="427"/>
                  </a:lnTo>
                  <a:lnTo>
                    <a:pt x="553" y="424"/>
                  </a:lnTo>
                  <a:lnTo>
                    <a:pt x="552" y="422"/>
                  </a:lnTo>
                  <a:lnTo>
                    <a:pt x="552" y="419"/>
                  </a:lnTo>
                  <a:lnTo>
                    <a:pt x="550" y="419"/>
                  </a:lnTo>
                  <a:lnTo>
                    <a:pt x="549" y="418"/>
                  </a:lnTo>
                  <a:lnTo>
                    <a:pt x="547" y="418"/>
                  </a:lnTo>
                  <a:lnTo>
                    <a:pt x="546" y="418"/>
                  </a:lnTo>
                  <a:lnTo>
                    <a:pt x="545" y="421"/>
                  </a:lnTo>
                  <a:lnTo>
                    <a:pt x="545" y="422"/>
                  </a:lnTo>
                  <a:lnTo>
                    <a:pt x="544" y="423"/>
                  </a:lnTo>
                  <a:lnTo>
                    <a:pt x="543" y="425"/>
                  </a:lnTo>
                  <a:lnTo>
                    <a:pt x="542" y="425"/>
                  </a:lnTo>
                  <a:lnTo>
                    <a:pt x="541" y="425"/>
                  </a:lnTo>
                  <a:lnTo>
                    <a:pt x="540" y="424"/>
                  </a:lnTo>
                  <a:lnTo>
                    <a:pt x="538" y="424"/>
                  </a:lnTo>
                  <a:lnTo>
                    <a:pt x="537" y="422"/>
                  </a:lnTo>
                  <a:lnTo>
                    <a:pt x="537" y="421"/>
                  </a:lnTo>
                  <a:lnTo>
                    <a:pt x="537" y="418"/>
                  </a:lnTo>
                  <a:lnTo>
                    <a:pt x="537" y="417"/>
                  </a:lnTo>
                  <a:lnTo>
                    <a:pt x="536" y="415"/>
                  </a:lnTo>
                  <a:lnTo>
                    <a:pt x="535" y="415"/>
                  </a:lnTo>
                  <a:lnTo>
                    <a:pt x="534" y="415"/>
                  </a:lnTo>
                  <a:lnTo>
                    <a:pt x="533" y="414"/>
                  </a:lnTo>
                  <a:lnTo>
                    <a:pt x="532" y="413"/>
                  </a:lnTo>
                  <a:lnTo>
                    <a:pt x="532" y="411"/>
                  </a:lnTo>
                  <a:lnTo>
                    <a:pt x="531" y="410"/>
                  </a:lnTo>
                  <a:lnTo>
                    <a:pt x="528" y="409"/>
                  </a:lnTo>
                  <a:lnTo>
                    <a:pt x="527" y="407"/>
                  </a:lnTo>
                  <a:lnTo>
                    <a:pt x="526" y="406"/>
                  </a:lnTo>
                  <a:lnTo>
                    <a:pt x="525" y="407"/>
                  </a:lnTo>
                  <a:lnTo>
                    <a:pt x="525" y="408"/>
                  </a:lnTo>
                  <a:lnTo>
                    <a:pt x="524" y="408"/>
                  </a:lnTo>
                  <a:lnTo>
                    <a:pt x="523" y="407"/>
                  </a:lnTo>
                  <a:lnTo>
                    <a:pt x="521" y="406"/>
                  </a:lnTo>
                  <a:lnTo>
                    <a:pt x="520" y="402"/>
                  </a:lnTo>
                  <a:lnTo>
                    <a:pt x="520" y="401"/>
                  </a:lnTo>
                  <a:lnTo>
                    <a:pt x="519" y="397"/>
                  </a:lnTo>
                  <a:lnTo>
                    <a:pt x="520" y="394"/>
                  </a:lnTo>
                  <a:lnTo>
                    <a:pt x="521" y="391"/>
                  </a:lnTo>
                  <a:lnTo>
                    <a:pt x="524" y="388"/>
                  </a:lnTo>
                  <a:lnTo>
                    <a:pt x="525" y="384"/>
                  </a:lnTo>
                  <a:lnTo>
                    <a:pt x="525" y="380"/>
                  </a:lnTo>
                  <a:lnTo>
                    <a:pt x="525" y="376"/>
                  </a:lnTo>
                  <a:lnTo>
                    <a:pt x="527" y="374"/>
                  </a:lnTo>
                  <a:lnTo>
                    <a:pt x="528" y="372"/>
                  </a:lnTo>
                  <a:lnTo>
                    <a:pt x="527" y="371"/>
                  </a:lnTo>
                  <a:lnTo>
                    <a:pt x="524" y="369"/>
                  </a:lnTo>
                  <a:lnTo>
                    <a:pt x="524" y="368"/>
                  </a:lnTo>
                  <a:lnTo>
                    <a:pt x="524" y="367"/>
                  </a:lnTo>
                  <a:lnTo>
                    <a:pt x="524" y="365"/>
                  </a:lnTo>
                  <a:lnTo>
                    <a:pt x="525" y="364"/>
                  </a:lnTo>
                  <a:lnTo>
                    <a:pt x="526" y="363"/>
                  </a:lnTo>
                  <a:lnTo>
                    <a:pt x="527" y="361"/>
                  </a:lnTo>
                  <a:lnTo>
                    <a:pt x="527" y="359"/>
                  </a:lnTo>
                  <a:lnTo>
                    <a:pt x="524" y="358"/>
                  </a:lnTo>
                  <a:lnTo>
                    <a:pt x="523" y="357"/>
                  </a:lnTo>
                  <a:lnTo>
                    <a:pt x="523" y="356"/>
                  </a:lnTo>
                  <a:lnTo>
                    <a:pt x="521" y="351"/>
                  </a:lnTo>
                  <a:lnTo>
                    <a:pt x="521" y="350"/>
                  </a:lnTo>
                  <a:lnTo>
                    <a:pt x="520" y="349"/>
                  </a:lnTo>
                  <a:lnTo>
                    <a:pt x="519" y="348"/>
                  </a:lnTo>
                  <a:lnTo>
                    <a:pt x="518" y="348"/>
                  </a:lnTo>
                  <a:lnTo>
                    <a:pt x="517" y="347"/>
                  </a:lnTo>
                  <a:lnTo>
                    <a:pt x="515" y="348"/>
                  </a:lnTo>
                  <a:lnTo>
                    <a:pt x="511" y="352"/>
                  </a:lnTo>
                  <a:lnTo>
                    <a:pt x="509" y="354"/>
                  </a:lnTo>
                  <a:lnTo>
                    <a:pt x="507" y="352"/>
                  </a:lnTo>
                  <a:lnTo>
                    <a:pt x="506" y="351"/>
                  </a:lnTo>
                  <a:lnTo>
                    <a:pt x="503" y="350"/>
                  </a:lnTo>
                  <a:lnTo>
                    <a:pt x="501" y="348"/>
                  </a:lnTo>
                  <a:lnTo>
                    <a:pt x="500" y="344"/>
                  </a:lnTo>
                  <a:lnTo>
                    <a:pt x="499" y="344"/>
                  </a:lnTo>
                  <a:lnTo>
                    <a:pt x="498" y="343"/>
                  </a:lnTo>
                  <a:lnTo>
                    <a:pt x="498" y="342"/>
                  </a:lnTo>
                  <a:lnTo>
                    <a:pt x="498" y="341"/>
                  </a:lnTo>
                  <a:lnTo>
                    <a:pt x="498" y="339"/>
                  </a:lnTo>
                  <a:lnTo>
                    <a:pt x="497" y="335"/>
                  </a:lnTo>
                  <a:lnTo>
                    <a:pt x="495" y="335"/>
                  </a:lnTo>
                  <a:lnTo>
                    <a:pt x="495" y="334"/>
                  </a:lnTo>
                  <a:lnTo>
                    <a:pt x="495" y="333"/>
                  </a:lnTo>
                  <a:lnTo>
                    <a:pt x="493" y="331"/>
                  </a:lnTo>
                  <a:lnTo>
                    <a:pt x="491" y="331"/>
                  </a:lnTo>
                  <a:lnTo>
                    <a:pt x="485" y="331"/>
                  </a:lnTo>
                  <a:lnTo>
                    <a:pt x="479" y="327"/>
                  </a:lnTo>
                  <a:lnTo>
                    <a:pt x="476" y="327"/>
                  </a:lnTo>
                  <a:lnTo>
                    <a:pt x="474" y="329"/>
                  </a:lnTo>
                  <a:lnTo>
                    <a:pt x="473" y="332"/>
                  </a:lnTo>
                  <a:lnTo>
                    <a:pt x="473" y="333"/>
                  </a:lnTo>
                  <a:lnTo>
                    <a:pt x="473" y="334"/>
                  </a:lnTo>
                  <a:lnTo>
                    <a:pt x="473" y="336"/>
                  </a:lnTo>
                  <a:lnTo>
                    <a:pt x="472" y="338"/>
                  </a:lnTo>
                  <a:lnTo>
                    <a:pt x="469" y="336"/>
                  </a:lnTo>
                  <a:lnTo>
                    <a:pt x="469" y="335"/>
                  </a:lnTo>
                  <a:lnTo>
                    <a:pt x="467" y="331"/>
                  </a:lnTo>
                  <a:lnTo>
                    <a:pt x="468" y="330"/>
                  </a:lnTo>
                  <a:lnTo>
                    <a:pt x="468" y="329"/>
                  </a:lnTo>
                  <a:lnTo>
                    <a:pt x="467" y="326"/>
                  </a:lnTo>
                  <a:lnTo>
                    <a:pt x="466" y="326"/>
                  </a:lnTo>
                  <a:lnTo>
                    <a:pt x="465" y="326"/>
                  </a:lnTo>
                  <a:lnTo>
                    <a:pt x="464" y="327"/>
                  </a:lnTo>
                  <a:lnTo>
                    <a:pt x="463" y="330"/>
                  </a:lnTo>
                  <a:lnTo>
                    <a:pt x="462" y="331"/>
                  </a:lnTo>
                  <a:lnTo>
                    <a:pt x="460" y="331"/>
                  </a:lnTo>
                  <a:lnTo>
                    <a:pt x="459" y="330"/>
                  </a:lnTo>
                  <a:lnTo>
                    <a:pt x="459" y="329"/>
                  </a:lnTo>
                  <a:lnTo>
                    <a:pt x="459" y="326"/>
                  </a:lnTo>
                  <a:lnTo>
                    <a:pt x="460" y="325"/>
                  </a:lnTo>
                  <a:lnTo>
                    <a:pt x="462" y="325"/>
                  </a:lnTo>
                  <a:lnTo>
                    <a:pt x="463" y="324"/>
                  </a:lnTo>
                  <a:lnTo>
                    <a:pt x="464" y="322"/>
                  </a:lnTo>
                  <a:lnTo>
                    <a:pt x="463" y="319"/>
                  </a:lnTo>
                  <a:lnTo>
                    <a:pt x="463" y="318"/>
                  </a:lnTo>
                  <a:lnTo>
                    <a:pt x="462" y="318"/>
                  </a:lnTo>
                  <a:lnTo>
                    <a:pt x="458" y="318"/>
                  </a:lnTo>
                  <a:lnTo>
                    <a:pt x="456" y="319"/>
                  </a:lnTo>
                  <a:lnTo>
                    <a:pt x="455" y="321"/>
                  </a:lnTo>
                  <a:lnTo>
                    <a:pt x="454" y="322"/>
                  </a:lnTo>
                  <a:lnTo>
                    <a:pt x="451" y="322"/>
                  </a:lnTo>
                  <a:lnTo>
                    <a:pt x="450" y="322"/>
                  </a:lnTo>
                  <a:lnTo>
                    <a:pt x="450" y="321"/>
                  </a:lnTo>
                  <a:lnTo>
                    <a:pt x="449" y="318"/>
                  </a:lnTo>
                  <a:lnTo>
                    <a:pt x="449" y="316"/>
                  </a:lnTo>
                  <a:lnTo>
                    <a:pt x="448" y="316"/>
                  </a:lnTo>
                  <a:lnTo>
                    <a:pt x="446" y="318"/>
                  </a:lnTo>
                  <a:lnTo>
                    <a:pt x="445" y="318"/>
                  </a:lnTo>
                  <a:lnTo>
                    <a:pt x="442" y="318"/>
                  </a:lnTo>
                  <a:lnTo>
                    <a:pt x="441" y="317"/>
                  </a:lnTo>
                  <a:lnTo>
                    <a:pt x="443" y="314"/>
                  </a:lnTo>
                  <a:lnTo>
                    <a:pt x="442" y="311"/>
                  </a:lnTo>
                  <a:lnTo>
                    <a:pt x="441" y="309"/>
                  </a:lnTo>
                  <a:lnTo>
                    <a:pt x="440" y="309"/>
                  </a:lnTo>
                  <a:lnTo>
                    <a:pt x="436" y="308"/>
                  </a:lnTo>
                  <a:lnTo>
                    <a:pt x="433" y="308"/>
                  </a:lnTo>
                  <a:lnTo>
                    <a:pt x="430" y="307"/>
                  </a:lnTo>
                  <a:lnTo>
                    <a:pt x="429" y="305"/>
                  </a:lnTo>
                  <a:lnTo>
                    <a:pt x="428" y="304"/>
                  </a:lnTo>
                  <a:lnTo>
                    <a:pt x="428" y="302"/>
                  </a:lnTo>
                  <a:lnTo>
                    <a:pt x="425" y="300"/>
                  </a:lnTo>
                  <a:lnTo>
                    <a:pt x="424" y="299"/>
                  </a:lnTo>
                  <a:lnTo>
                    <a:pt x="420" y="296"/>
                  </a:lnTo>
                  <a:lnTo>
                    <a:pt x="417" y="294"/>
                  </a:lnTo>
                  <a:lnTo>
                    <a:pt x="408" y="294"/>
                  </a:lnTo>
                  <a:lnTo>
                    <a:pt x="406" y="293"/>
                  </a:lnTo>
                  <a:lnTo>
                    <a:pt x="406" y="291"/>
                  </a:lnTo>
                  <a:lnTo>
                    <a:pt x="405" y="291"/>
                  </a:lnTo>
                  <a:lnTo>
                    <a:pt x="403" y="292"/>
                  </a:lnTo>
                  <a:lnTo>
                    <a:pt x="402" y="292"/>
                  </a:lnTo>
                  <a:lnTo>
                    <a:pt x="399" y="292"/>
                  </a:lnTo>
                  <a:lnTo>
                    <a:pt x="397" y="294"/>
                  </a:lnTo>
                  <a:lnTo>
                    <a:pt x="393" y="298"/>
                  </a:lnTo>
                  <a:lnTo>
                    <a:pt x="391" y="299"/>
                  </a:lnTo>
                  <a:lnTo>
                    <a:pt x="390" y="299"/>
                  </a:lnTo>
                  <a:lnTo>
                    <a:pt x="388" y="297"/>
                  </a:lnTo>
                  <a:lnTo>
                    <a:pt x="387" y="296"/>
                  </a:lnTo>
                  <a:lnTo>
                    <a:pt x="385" y="298"/>
                  </a:lnTo>
                  <a:lnTo>
                    <a:pt x="380" y="302"/>
                  </a:lnTo>
                  <a:lnTo>
                    <a:pt x="380" y="304"/>
                  </a:lnTo>
                  <a:lnTo>
                    <a:pt x="377" y="305"/>
                  </a:lnTo>
                  <a:lnTo>
                    <a:pt x="374" y="305"/>
                  </a:lnTo>
                  <a:lnTo>
                    <a:pt x="367" y="301"/>
                  </a:lnTo>
                  <a:lnTo>
                    <a:pt x="365" y="300"/>
                  </a:lnTo>
                  <a:lnTo>
                    <a:pt x="364" y="300"/>
                  </a:lnTo>
                  <a:lnTo>
                    <a:pt x="363" y="300"/>
                  </a:lnTo>
                  <a:lnTo>
                    <a:pt x="363" y="301"/>
                  </a:lnTo>
                  <a:lnTo>
                    <a:pt x="363" y="302"/>
                  </a:lnTo>
                  <a:lnTo>
                    <a:pt x="363" y="304"/>
                  </a:lnTo>
                  <a:lnTo>
                    <a:pt x="364" y="305"/>
                  </a:lnTo>
                  <a:lnTo>
                    <a:pt x="363" y="305"/>
                  </a:lnTo>
                  <a:lnTo>
                    <a:pt x="362" y="305"/>
                  </a:lnTo>
                  <a:lnTo>
                    <a:pt x="361" y="305"/>
                  </a:lnTo>
                  <a:lnTo>
                    <a:pt x="360" y="305"/>
                  </a:lnTo>
                  <a:lnTo>
                    <a:pt x="357" y="306"/>
                  </a:lnTo>
                  <a:lnTo>
                    <a:pt x="354" y="305"/>
                  </a:lnTo>
                  <a:lnTo>
                    <a:pt x="352" y="302"/>
                  </a:lnTo>
                  <a:lnTo>
                    <a:pt x="350" y="301"/>
                  </a:lnTo>
                  <a:lnTo>
                    <a:pt x="348" y="301"/>
                  </a:lnTo>
                  <a:lnTo>
                    <a:pt x="348" y="302"/>
                  </a:lnTo>
                  <a:lnTo>
                    <a:pt x="347" y="304"/>
                  </a:lnTo>
                  <a:lnTo>
                    <a:pt x="346" y="302"/>
                  </a:lnTo>
                  <a:lnTo>
                    <a:pt x="345" y="304"/>
                  </a:lnTo>
                  <a:lnTo>
                    <a:pt x="345" y="305"/>
                  </a:lnTo>
                  <a:lnTo>
                    <a:pt x="345" y="306"/>
                  </a:lnTo>
                  <a:lnTo>
                    <a:pt x="346" y="308"/>
                  </a:lnTo>
                  <a:lnTo>
                    <a:pt x="346" y="310"/>
                  </a:lnTo>
                  <a:lnTo>
                    <a:pt x="345" y="313"/>
                  </a:lnTo>
                  <a:lnTo>
                    <a:pt x="343" y="313"/>
                  </a:lnTo>
                  <a:lnTo>
                    <a:pt x="342" y="313"/>
                  </a:lnTo>
                  <a:lnTo>
                    <a:pt x="341" y="311"/>
                  </a:lnTo>
                  <a:lnTo>
                    <a:pt x="341" y="309"/>
                  </a:lnTo>
                  <a:lnTo>
                    <a:pt x="339" y="308"/>
                  </a:lnTo>
                  <a:lnTo>
                    <a:pt x="337" y="308"/>
                  </a:lnTo>
                  <a:lnTo>
                    <a:pt x="337" y="309"/>
                  </a:lnTo>
                  <a:lnTo>
                    <a:pt x="337" y="310"/>
                  </a:lnTo>
                  <a:lnTo>
                    <a:pt x="335" y="311"/>
                  </a:lnTo>
                  <a:lnTo>
                    <a:pt x="334" y="314"/>
                  </a:lnTo>
                  <a:lnTo>
                    <a:pt x="333" y="315"/>
                  </a:lnTo>
                  <a:lnTo>
                    <a:pt x="333" y="316"/>
                  </a:lnTo>
                  <a:lnTo>
                    <a:pt x="330" y="317"/>
                  </a:lnTo>
                  <a:lnTo>
                    <a:pt x="321" y="319"/>
                  </a:lnTo>
                  <a:lnTo>
                    <a:pt x="320" y="319"/>
                  </a:lnTo>
                  <a:lnTo>
                    <a:pt x="317" y="319"/>
                  </a:lnTo>
                  <a:lnTo>
                    <a:pt x="316" y="321"/>
                  </a:lnTo>
                  <a:lnTo>
                    <a:pt x="313" y="322"/>
                  </a:lnTo>
                  <a:lnTo>
                    <a:pt x="311" y="322"/>
                  </a:lnTo>
                  <a:lnTo>
                    <a:pt x="310" y="322"/>
                  </a:lnTo>
                  <a:lnTo>
                    <a:pt x="309" y="325"/>
                  </a:lnTo>
                  <a:lnTo>
                    <a:pt x="309" y="327"/>
                  </a:lnTo>
                  <a:lnTo>
                    <a:pt x="309" y="331"/>
                  </a:lnTo>
                  <a:lnTo>
                    <a:pt x="308" y="334"/>
                  </a:lnTo>
                  <a:lnTo>
                    <a:pt x="307" y="336"/>
                  </a:lnTo>
                  <a:lnTo>
                    <a:pt x="305" y="338"/>
                  </a:lnTo>
                  <a:lnTo>
                    <a:pt x="303" y="340"/>
                  </a:lnTo>
                  <a:lnTo>
                    <a:pt x="302" y="341"/>
                  </a:lnTo>
                  <a:lnTo>
                    <a:pt x="301" y="344"/>
                  </a:lnTo>
                  <a:lnTo>
                    <a:pt x="300" y="346"/>
                  </a:lnTo>
                  <a:lnTo>
                    <a:pt x="296" y="348"/>
                  </a:lnTo>
                  <a:lnTo>
                    <a:pt x="294" y="348"/>
                  </a:lnTo>
                  <a:lnTo>
                    <a:pt x="290" y="348"/>
                  </a:lnTo>
                  <a:lnTo>
                    <a:pt x="284" y="349"/>
                  </a:lnTo>
                  <a:lnTo>
                    <a:pt x="281" y="349"/>
                  </a:lnTo>
                  <a:lnTo>
                    <a:pt x="279" y="349"/>
                  </a:lnTo>
                  <a:lnTo>
                    <a:pt x="277" y="350"/>
                  </a:lnTo>
                  <a:lnTo>
                    <a:pt x="274" y="350"/>
                  </a:lnTo>
                  <a:lnTo>
                    <a:pt x="268" y="352"/>
                  </a:lnTo>
                  <a:lnTo>
                    <a:pt x="232" y="356"/>
                  </a:lnTo>
                  <a:lnTo>
                    <a:pt x="229" y="358"/>
                  </a:lnTo>
                  <a:lnTo>
                    <a:pt x="222" y="371"/>
                  </a:lnTo>
                  <a:lnTo>
                    <a:pt x="218" y="374"/>
                  </a:lnTo>
                  <a:lnTo>
                    <a:pt x="214" y="376"/>
                  </a:lnTo>
                  <a:lnTo>
                    <a:pt x="208" y="376"/>
                  </a:lnTo>
                  <a:lnTo>
                    <a:pt x="207" y="377"/>
                  </a:lnTo>
                  <a:lnTo>
                    <a:pt x="205" y="377"/>
                  </a:lnTo>
                  <a:lnTo>
                    <a:pt x="204" y="376"/>
                  </a:lnTo>
                  <a:lnTo>
                    <a:pt x="201" y="374"/>
                  </a:lnTo>
                  <a:lnTo>
                    <a:pt x="199" y="369"/>
                  </a:lnTo>
                  <a:lnTo>
                    <a:pt x="198" y="368"/>
                  </a:lnTo>
                  <a:lnTo>
                    <a:pt x="197" y="367"/>
                  </a:lnTo>
                  <a:lnTo>
                    <a:pt x="191" y="365"/>
                  </a:lnTo>
                  <a:lnTo>
                    <a:pt x="189" y="363"/>
                  </a:lnTo>
                  <a:lnTo>
                    <a:pt x="188" y="361"/>
                  </a:lnTo>
                  <a:lnTo>
                    <a:pt x="187" y="360"/>
                  </a:lnTo>
                  <a:lnTo>
                    <a:pt x="187" y="358"/>
                  </a:lnTo>
                  <a:lnTo>
                    <a:pt x="187" y="357"/>
                  </a:lnTo>
                  <a:lnTo>
                    <a:pt x="186" y="356"/>
                  </a:lnTo>
                  <a:lnTo>
                    <a:pt x="183" y="354"/>
                  </a:lnTo>
                  <a:lnTo>
                    <a:pt x="181" y="352"/>
                  </a:lnTo>
                  <a:lnTo>
                    <a:pt x="180" y="351"/>
                  </a:lnTo>
                  <a:lnTo>
                    <a:pt x="179" y="351"/>
                  </a:lnTo>
                  <a:lnTo>
                    <a:pt x="174" y="351"/>
                  </a:lnTo>
                  <a:lnTo>
                    <a:pt x="170" y="350"/>
                  </a:lnTo>
                  <a:lnTo>
                    <a:pt x="169" y="350"/>
                  </a:lnTo>
                  <a:lnTo>
                    <a:pt x="167" y="351"/>
                  </a:lnTo>
                  <a:lnTo>
                    <a:pt x="164" y="354"/>
                  </a:lnTo>
                  <a:lnTo>
                    <a:pt x="161" y="354"/>
                  </a:lnTo>
                  <a:lnTo>
                    <a:pt x="155" y="357"/>
                  </a:lnTo>
                  <a:lnTo>
                    <a:pt x="154" y="357"/>
                  </a:lnTo>
                  <a:lnTo>
                    <a:pt x="149" y="355"/>
                  </a:lnTo>
                  <a:lnTo>
                    <a:pt x="148" y="355"/>
                  </a:lnTo>
                  <a:lnTo>
                    <a:pt x="145" y="352"/>
                  </a:lnTo>
                  <a:lnTo>
                    <a:pt x="144" y="351"/>
                  </a:lnTo>
                  <a:lnTo>
                    <a:pt x="140" y="350"/>
                  </a:lnTo>
                  <a:lnTo>
                    <a:pt x="139" y="349"/>
                  </a:lnTo>
                  <a:lnTo>
                    <a:pt x="137" y="349"/>
                  </a:lnTo>
                  <a:lnTo>
                    <a:pt x="129" y="352"/>
                  </a:lnTo>
                  <a:lnTo>
                    <a:pt x="128" y="352"/>
                  </a:lnTo>
                  <a:lnTo>
                    <a:pt x="127" y="350"/>
                  </a:lnTo>
                  <a:lnTo>
                    <a:pt x="123" y="347"/>
                  </a:lnTo>
                  <a:lnTo>
                    <a:pt x="122" y="347"/>
                  </a:lnTo>
                  <a:lnTo>
                    <a:pt x="117" y="347"/>
                  </a:lnTo>
                  <a:lnTo>
                    <a:pt x="115" y="347"/>
                  </a:lnTo>
                  <a:lnTo>
                    <a:pt x="112" y="346"/>
                  </a:lnTo>
                  <a:lnTo>
                    <a:pt x="108" y="344"/>
                  </a:lnTo>
                  <a:lnTo>
                    <a:pt x="106" y="344"/>
                  </a:lnTo>
                  <a:lnTo>
                    <a:pt x="103" y="344"/>
                  </a:lnTo>
                  <a:lnTo>
                    <a:pt x="102" y="346"/>
                  </a:lnTo>
                  <a:lnTo>
                    <a:pt x="101" y="347"/>
                  </a:lnTo>
                  <a:lnTo>
                    <a:pt x="101" y="348"/>
                  </a:lnTo>
                  <a:lnTo>
                    <a:pt x="100" y="348"/>
                  </a:lnTo>
                  <a:lnTo>
                    <a:pt x="98" y="348"/>
                  </a:lnTo>
                  <a:lnTo>
                    <a:pt x="94" y="346"/>
                  </a:lnTo>
                  <a:lnTo>
                    <a:pt x="93" y="346"/>
                  </a:lnTo>
                  <a:lnTo>
                    <a:pt x="92" y="346"/>
                  </a:lnTo>
                  <a:lnTo>
                    <a:pt x="91" y="346"/>
                  </a:lnTo>
                  <a:lnTo>
                    <a:pt x="89" y="343"/>
                  </a:lnTo>
                  <a:lnTo>
                    <a:pt x="86" y="341"/>
                  </a:lnTo>
                  <a:lnTo>
                    <a:pt x="83" y="338"/>
                  </a:lnTo>
                  <a:lnTo>
                    <a:pt x="82" y="336"/>
                  </a:lnTo>
                  <a:lnTo>
                    <a:pt x="76" y="334"/>
                  </a:lnTo>
                  <a:lnTo>
                    <a:pt x="75" y="334"/>
                  </a:lnTo>
                  <a:lnTo>
                    <a:pt x="72" y="335"/>
                  </a:lnTo>
                  <a:lnTo>
                    <a:pt x="71" y="338"/>
                  </a:lnTo>
                  <a:lnTo>
                    <a:pt x="70" y="342"/>
                  </a:lnTo>
                  <a:lnTo>
                    <a:pt x="69" y="344"/>
                  </a:lnTo>
                  <a:lnTo>
                    <a:pt x="66" y="347"/>
                  </a:lnTo>
                  <a:lnTo>
                    <a:pt x="65" y="347"/>
                  </a:lnTo>
                  <a:lnTo>
                    <a:pt x="63" y="347"/>
                  </a:lnTo>
                  <a:lnTo>
                    <a:pt x="62" y="346"/>
                  </a:lnTo>
                  <a:lnTo>
                    <a:pt x="61" y="346"/>
                  </a:lnTo>
                  <a:lnTo>
                    <a:pt x="60" y="344"/>
                  </a:lnTo>
                  <a:lnTo>
                    <a:pt x="59" y="344"/>
                  </a:lnTo>
                  <a:lnTo>
                    <a:pt x="58" y="346"/>
                  </a:lnTo>
                  <a:lnTo>
                    <a:pt x="59" y="348"/>
                  </a:lnTo>
                  <a:lnTo>
                    <a:pt x="58" y="350"/>
                  </a:lnTo>
                  <a:lnTo>
                    <a:pt x="57" y="350"/>
                  </a:lnTo>
                  <a:lnTo>
                    <a:pt x="54" y="351"/>
                  </a:lnTo>
                  <a:lnTo>
                    <a:pt x="52" y="349"/>
                  </a:lnTo>
                  <a:lnTo>
                    <a:pt x="51" y="348"/>
                  </a:lnTo>
                  <a:lnTo>
                    <a:pt x="53" y="346"/>
                  </a:lnTo>
                  <a:lnTo>
                    <a:pt x="53" y="344"/>
                  </a:lnTo>
                  <a:lnTo>
                    <a:pt x="53" y="343"/>
                  </a:lnTo>
                  <a:lnTo>
                    <a:pt x="53" y="342"/>
                  </a:lnTo>
                  <a:lnTo>
                    <a:pt x="53" y="340"/>
                  </a:lnTo>
                  <a:lnTo>
                    <a:pt x="52" y="339"/>
                  </a:lnTo>
                  <a:lnTo>
                    <a:pt x="51" y="336"/>
                  </a:lnTo>
                  <a:lnTo>
                    <a:pt x="49" y="335"/>
                  </a:lnTo>
                  <a:lnTo>
                    <a:pt x="46" y="333"/>
                  </a:lnTo>
                  <a:lnTo>
                    <a:pt x="45" y="332"/>
                  </a:lnTo>
                  <a:lnTo>
                    <a:pt x="44" y="332"/>
                  </a:lnTo>
                  <a:lnTo>
                    <a:pt x="43" y="333"/>
                  </a:lnTo>
                  <a:lnTo>
                    <a:pt x="41" y="334"/>
                  </a:lnTo>
                  <a:lnTo>
                    <a:pt x="36" y="334"/>
                  </a:lnTo>
                  <a:lnTo>
                    <a:pt x="35" y="334"/>
                  </a:lnTo>
                  <a:lnTo>
                    <a:pt x="34" y="334"/>
                  </a:lnTo>
                  <a:lnTo>
                    <a:pt x="33" y="331"/>
                  </a:lnTo>
                  <a:lnTo>
                    <a:pt x="32" y="327"/>
                  </a:lnTo>
                  <a:lnTo>
                    <a:pt x="31" y="325"/>
                  </a:lnTo>
                  <a:lnTo>
                    <a:pt x="25" y="318"/>
                  </a:lnTo>
                  <a:lnTo>
                    <a:pt x="25" y="317"/>
                  </a:lnTo>
                  <a:lnTo>
                    <a:pt x="23" y="318"/>
                  </a:lnTo>
                  <a:lnTo>
                    <a:pt x="22" y="318"/>
                  </a:lnTo>
                  <a:lnTo>
                    <a:pt x="20" y="318"/>
                  </a:lnTo>
                  <a:lnTo>
                    <a:pt x="19" y="317"/>
                  </a:lnTo>
                  <a:lnTo>
                    <a:pt x="18" y="317"/>
                  </a:lnTo>
                  <a:lnTo>
                    <a:pt x="18" y="318"/>
                  </a:lnTo>
                  <a:lnTo>
                    <a:pt x="17" y="318"/>
                  </a:lnTo>
                  <a:lnTo>
                    <a:pt x="16" y="318"/>
                  </a:lnTo>
                  <a:lnTo>
                    <a:pt x="13" y="313"/>
                  </a:lnTo>
                  <a:lnTo>
                    <a:pt x="11" y="310"/>
                  </a:lnTo>
                  <a:lnTo>
                    <a:pt x="11" y="308"/>
                  </a:lnTo>
                  <a:lnTo>
                    <a:pt x="11" y="307"/>
                  </a:lnTo>
                  <a:lnTo>
                    <a:pt x="11" y="306"/>
                  </a:lnTo>
                  <a:lnTo>
                    <a:pt x="11" y="305"/>
                  </a:lnTo>
                  <a:lnTo>
                    <a:pt x="10" y="305"/>
                  </a:lnTo>
                  <a:lnTo>
                    <a:pt x="9" y="305"/>
                  </a:lnTo>
                  <a:lnTo>
                    <a:pt x="9" y="304"/>
                  </a:lnTo>
                  <a:lnTo>
                    <a:pt x="10" y="300"/>
                  </a:lnTo>
                  <a:lnTo>
                    <a:pt x="7" y="299"/>
                  </a:lnTo>
                  <a:lnTo>
                    <a:pt x="5" y="298"/>
                  </a:lnTo>
                  <a:lnTo>
                    <a:pt x="2" y="299"/>
                  </a:lnTo>
                  <a:lnTo>
                    <a:pt x="1" y="300"/>
                  </a:lnTo>
                  <a:lnTo>
                    <a:pt x="0" y="300"/>
                  </a:lnTo>
                  <a:lnTo>
                    <a:pt x="0" y="291"/>
                  </a:lnTo>
                  <a:lnTo>
                    <a:pt x="0" y="290"/>
                  </a:lnTo>
                  <a:lnTo>
                    <a:pt x="1" y="288"/>
                  </a:lnTo>
                  <a:lnTo>
                    <a:pt x="0" y="283"/>
                  </a:lnTo>
                  <a:lnTo>
                    <a:pt x="0" y="281"/>
                  </a:lnTo>
                  <a:lnTo>
                    <a:pt x="1" y="280"/>
                  </a:lnTo>
                  <a:lnTo>
                    <a:pt x="6" y="275"/>
                  </a:lnTo>
                  <a:lnTo>
                    <a:pt x="7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2"/>
                  </a:lnTo>
                  <a:lnTo>
                    <a:pt x="10" y="271"/>
                  </a:lnTo>
                  <a:lnTo>
                    <a:pt x="11" y="269"/>
                  </a:lnTo>
                  <a:lnTo>
                    <a:pt x="13" y="268"/>
                  </a:lnTo>
                  <a:lnTo>
                    <a:pt x="14" y="266"/>
                  </a:lnTo>
                  <a:lnTo>
                    <a:pt x="14" y="264"/>
                  </a:lnTo>
                  <a:lnTo>
                    <a:pt x="14" y="262"/>
                  </a:lnTo>
                  <a:lnTo>
                    <a:pt x="15" y="260"/>
                  </a:lnTo>
                  <a:lnTo>
                    <a:pt x="15" y="259"/>
                  </a:lnTo>
                  <a:lnTo>
                    <a:pt x="16" y="259"/>
                  </a:lnTo>
                  <a:lnTo>
                    <a:pt x="16" y="258"/>
                  </a:lnTo>
                  <a:lnTo>
                    <a:pt x="17" y="257"/>
                  </a:lnTo>
                  <a:lnTo>
                    <a:pt x="17" y="256"/>
                  </a:lnTo>
                  <a:lnTo>
                    <a:pt x="17" y="251"/>
                  </a:lnTo>
                  <a:lnTo>
                    <a:pt x="17" y="250"/>
                  </a:lnTo>
                  <a:lnTo>
                    <a:pt x="17" y="249"/>
                  </a:lnTo>
                  <a:lnTo>
                    <a:pt x="17" y="248"/>
                  </a:lnTo>
                  <a:lnTo>
                    <a:pt x="18" y="248"/>
                  </a:lnTo>
                  <a:lnTo>
                    <a:pt x="19" y="246"/>
                  </a:lnTo>
                  <a:lnTo>
                    <a:pt x="20" y="246"/>
                  </a:lnTo>
                  <a:lnTo>
                    <a:pt x="20" y="244"/>
                  </a:lnTo>
                  <a:lnTo>
                    <a:pt x="20" y="243"/>
                  </a:lnTo>
                  <a:lnTo>
                    <a:pt x="20" y="242"/>
                  </a:lnTo>
                  <a:lnTo>
                    <a:pt x="22" y="240"/>
                  </a:lnTo>
                  <a:lnTo>
                    <a:pt x="23" y="235"/>
                  </a:lnTo>
                  <a:lnTo>
                    <a:pt x="24" y="234"/>
                  </a:lnTo>
                  <a:lnTo>
                    <a:pt x="27" y="234"/>
                  </a:lnTo>
                  <a:lnTo>
                    <a:pt x="28" y="233"/>
                  </a:lnTo>
                  <a:lnTo>
                    <a:pt x="28" y="231"/>
                  </a:lnTo>
                  <a:lnTo>
                    <a:pt x="28" y="229"/>
                  </a:lnTo>
                  <a:lnTo>
                    <a:pt x="29" y="226"/>
                  </a:lnTo>
                  <a:lnTo>
                    <a:pt x="29" y="224"/>
                  </a:lnTo>
                  <a:lnTo>
                    <a:pt x="32" y="223"/>
                  </a:lnTo>
                  <a:lnTo>
                    <a:pt x="33" y="223"/>
                  </a:lnTo>
                  <a:lnTo>
                    <a:pt x="35" y="226"/>
                  </a:lnTo>
                  <a:lnTo>
                    <a:pt x="37" y="227"/>
                  </a:lnTo>
                  <a:lnTo>
                    <a:pt x="39" y="227"/>
                  </a:lnTo>
                  <a:lnTo>
                    <a:pt x="41" y="227"/>
                  </a:lnTo>
                  <a:lnTo>
                    <a:pt x="43" y="227"/>
                  </a:lnTo>
                  <a:lnTo>
                    <a:pt x="45" y="227"/>
                  </a:lnTo>
                  <a:lnTo>
                    <a:pt x="46" y="227"/>
                  </a:lnTo>
                  <a:lnTo>
                    <a:pt x="48" y="230"/>
                  </a:lnTo>
                  <a:lnTo>
                    <a:pt x="49" y="230"/>
                  </a:lnTo>
                  <a:lnTo>
                    <a:pt x="50" y="231"/>
                  </a:lnTo>
                  <a:lnTo>
                    <a:pt x="52" y="232"/>
                  </a:lnTo>
                  <a:lnTo>
                    <a:pt x="53" y="233"/>
                  </a:lnTo>
                  <a:lnTo>
                    <a:pt x="54" y="231"/>
                  </a:lnTo>
                  <a:lnTo>
                    <a:pt x="52" y="229"/>
                  </a:lnTo>
                  <a:lnTo>
                    <a:pt x="52" y="227"/>
                  </a:lnTo>
                  <a:lnTo>
                    <a:pt x="52" y="226"/>
                  </a:lnTo>
                  <a:lnTo>
                    <a:pt x="53" y="224"/>
                  </a:lnTo>
                  <a:lnTo>
                    <a:pt x="53" y="223"/>
                  </a:lnTo>
                  <a:lnTo>
                    <a:pt x="52" y="222"/>
                  </a:lnTo>
                  <a:lnTo>
                    <a:pt x="49" y="219"/>
                  </a:lnTo>
                  <a:lnTo>
                    <a:pt x="48" y="218"/>
                  </a:lnTo>
                  <a:lnTo>
                    <a:pt x="45" y="216"/>
                  </a:lnTo>
                  <a:lnTo>
                    <a:pt x="43" y="214"/>
                  </a:lnTo>
                  <a:lnTo>
                    <a:pt x="42" y="213"/>
                  </a:lnTo>
                  <a:lnTo>
                    <a:pt x="41" y="214"/>
                  </a:lnTo>
                  <a:lnTo>
                    <a:pt x="41" y="215"/>
                  </a:lnTo>
                  <a:lnTo>
                    <a:pt x="41" y="214"/>
                  </a:lnTo>
                  <a:lnTo>
                    <a:pt x="41" y="213"/>
                  </a:lnTo>
                  <a:lnTo>
                    <a:pt x="42" y="210"/>
                  </a:lnTo>
                  <a:lnTo>
                    <a:pt x="43" y="206"/>
                  </a:lnTo>
                  <a:lnTo>
                    <a:pt x="44" y="202"/>
                  </a:lnTo>
                  <a:lnTo>
                    <a:pt x="44" y="201"/>
                  </a:lnTo>
                  <a:lnTo>
                    <a:pt x="43" y="190"/>
                  </a:lnTo>
                  <a:lnTo>
                    <a:pt x="43" y="189"/>
                  </a:lnTo>
                  <a:lnTo>
                    <a:pt x="43" y="188"/>
                  </a:lnTo>
                  <a:lnTo>
                    <a:pt x="41" y="185"/>
                  </a:lnTo>
                  <a:lnTo>
                    <a:pt x="40" y="184"/>
                  </a:lnTo>
                  <a:lnTo>
                    <a:pt x="40" y="182"/>
                  </a:lnTo>
                  <a:lnTo>
                    <a:pt x="40" y="177"/>
                  </a:lnTo>
                  <a:lnTo>
                    <a:pt x="39" y="176"/>
                  </a:lnTo>
                  <a:lnTo>
                    <a:pt x="37" y="172"/>
                  </a:lnTo>
                  <a:lnTo>
                    <a:pt x="40" y="167"/>
                  </a:lnTo>
                  <a:lnTo>
                    <a:pt x="45" y="159"/>
                  </a:lnTo>
                  <a:lnTo>
                    <a:pt x="46" y="156"/>
                  </a:lnTo>
                  <a:lnTo>
                    <a:pt x="46" y="155"/>
                  </a:lnTo>
                  <a:lnTo>
                    <a:pt x="48" y="155"/>
                  </a:lnTo>
                  <a:lnTo>
                    <a:pt x="49" y="154"/>
                  </a:lnTo>
                  <a:lnTo>
                    <a:pt x="50" y="154"/>
                  </a:lnTo>
                  <a:lnTo>
                    <a:pt x="51" y="152"/>
                  </a:lnTo>
                  <a:lnTo>
                    <a:pt x="56" y="145"/>
                  </a:lnTo>
                  <a:lnTo>
                    <a:pt x="57" y="143"/>
                  </a:lnTo>
                  <a:lnTo>
                    <a:pt x="57" y="142"/>
                  </a:lnTo>
                  <a:lnTo>
                    <a:pt x="59" y="142"/>
                  </a:lnTo>
                  <a:lnTo>
                    <a:pt x="59" y="141"/>
                  </a:lnTo>
                  <a:lnTo>
                    <a:pt x="60" y="139"/>
                  </a:lnTo>
                  <a:lnTo>
                    <a:pt x="60" y="138"/>
                  </a:lnTo>
                  <a:lnTo>
                    <a:pt x="63" y="134"/>
                  </a:lnTo>
                  <a:lnTo>
                    <a:pt x="71" y="122"/>
                  </a:lnTo>
                  <a:lnTo>
                    <a:pt x="75" y="120"/>
                  </a:lnTo>
                  <a:lnTo>
                    <a:pt x="77" y="117"/>
                  </a:lnTo>
                  <a:lnTo>
                    <a:pt x="79" y="114"/>
                  </a:lnTo>
                  <a:lnTo>
                    <a:pt x="96" y="95"/>
                  </a:lnTo>
                  <a:lnTo>
                    <a:pt x="100" y="92"/>
                  </a:lnTo>
                  <a:lnTo>
                    <a:pt x="104" y="89"/>
                  </a:lnTo>
                  <a:lnTo>
                    <a:pt x="106" y="88"/>
                  </a:lnTo>
                  <a:lnTo>
                    <a:pt x="112" y="81"/>
                  </a:lnTo>
                  <a:lnTo>
                    <a:pt x="113" y="80"/>
                  </a:lnTo>
                  <a:lnTo>
                    <a:pt x="113" y="79"/>
                  </a:lnTo>
                  <a:lnTo>
                    <a:pt x="114" y="76"/>
                  </a:lnTo>
                  <a:lnTo>
                    <a:pt x="114" y="74"/>
                  </a:lnTo>
                  <a:lnTo>
                    <a:pt x="115" y="73"/>
                  </a:lnTo>
                  <a:lnTo>
                    <a:pt x="117" y="73"/>
                  </a:lnTo>
                  <a:lnTo>
                    <a:pt x="120" y="72"/>
                  </a:lnTo>
                  <a:lnTo>
                    <a:pt x="134" y="72"/>
                  </a:lnTo>
                  <a:lnTo>
                    <a:pt x="137" y="70"/>
                  </a:lnTo>
                  <a:lnTo>
                    <a:pt x="138" y="66"/>
                  </a:lnTo>
                  <a:lnTo>
                    <a:pt x="139" y="65"/>
                  </a:lnTo>
                  <a:lnTo>
                    <a:pt x="139" y="64"/>
                  </a:lnTo>
                  <a:lnTo>
                    <a:pt x="139" y="62"/>
                  </a:lnTo>
                  <a:lnTo>
                    <a:pt x="139" y="59"/>
                  </a:lnTo>
                  <a:lnTo>
                    <a:pt x="144" y="57"/>
                  </a:lnTo>
                  <a:lnTo>
                    <a:pt x="145" y="56"/>
                  </a:lnTo>
                  <a:lnTo>
                    <a:pt x="146" y="55"/>
                  </a:lnTo>
                  <a:lnTo>
                    <a:pt x="146" y="54"/>
                  </a:lnTo>
                  <a:lnTo>
                    <a:pt x="146" y="53"/>
                  </a:lnTo>
                  <a:lnTo>
                    <a:pt x="145" y="47"/>
                  </a:lnTo>
                  <a:lnTo>
                    <a:pt x="146" y="43"/>
                  </a:lnTo>
                  <a:lnTo>
                    <a:pt x="145" y="39"/>
                  </a:lnTo>
                  <a:lnTo>
                    <a:pt x="144" y="37"/>
                  </a:lnTo>
                  <a:lnTo>
                    <a:pt x="145" y="34"/>
                  </a:lnTo>
                  <a:lnTo>
                    <a:pt x="143" y="33"/>
                  </a:lnTo>
                  <a:lnTo>
                    <a:pt x="140" y="32"/>
                  </a:lnTo>
                  <a:lnTo>
                    <a:pt x="139" y="30"/>
                  </a:lnTo>
                  <a:lnTo>
                    <a:pt x="140" y="29"/>
                  </a:lnTo>
                  <a:lnTo>
                    <a:pt x="140" y="28"/>
                  </a:lnTo>
                  <a:lnTo>
                    <a:pt x="138" y="28"/>
                  </a:lnTo>
                  <a:lnTo>
                    <a:pt x="137" y="26"/>
                  </a:lnTo>
                  <a:lnTo>
                    <a:pt x="136" y="25"/>
                  </a:lnTo>
                  <a:lnTo>
                    <a:pt x="135" y="23"/>
                  </a:lnTo>
                  <a:lnTo>
                    <a:pt x="136" y="21"/>
                  </a:lnTo>
                  <a:lnTo>
                    <a:pt x="138" y="20"/>
                  </a:lnTo>
                  <a:lnTo>
                    <a:pt x="140" y="20"/>
                  </a:lnTo>
                  <a:lnTo>
                    <a:pt x="141" y="21"/>
                  </a:lnTo>
                  <a:lnTo>
                    <a:pt x="144" y="20"/>
                  </a:lnTo>
                  <a:lnTo>
                    <a:pt x="146" y="20"/>
                  </a:lnTo>
                  <a:lnTo>
                    <a:pt x="148" y="18"/>
                  </a:lnTo>
                  <a:lnTo>
                    <a:pt x="149" y="17"/>
                  </a:lnTo>
                  <a:lnTo>
                    <a:pt x="148" y="15"/>
                  </a:lnTo>
                  <a:lnTo>
                    <a:pt x="141" y="12"/>
                  </a:lnTo>
                  <a:lnTo>
                    <a:pt x="137" y="7"/>
                  </a:lnTo>
                  <a:lnTo>
                    <a:pt x="136" y="6"/>
                  </a:lnTo>
                  <a:lnTo>
                    <a:pt x="136" y="4"/>
                  </a:lnTo>
                  <a:lnTo>
                    <a:pt x="135" y="3"/>
                  </a:lnTo>
                  <a:lnTo>
                    <a:pt x="135" y="1"/>
                  </a:lnTo>
                  <a:lnTo>
                    <a:pt x="135" y="0"/>
                  </a:lnTo>
                  <a:lnTo>
                    <a:pt x="134" y="0"/>
                  </a:lnTo>
                  <a:lnTo>
                    <a:pt x="981" y="0"/>
                  </a:lnTo>
                  <a:lnTo>
                    <a:pt x="977" y="0"/>
                  </a:lnTo>
                  <a:lnTo>
                    <a:pt x="977" y="3"/>
                  </a:lnTo>
                  <a:lnTo>
                    <a:pt x="977" y="5"/>
                  </a:lnTo>
                  <a:lnTo>
                    <a:pt x="977" y="7"/>
                  </a:lnTo>
                  <a:lnTo>
                    <a:pt x="978" y="7"/>
                  </a:lnTo>
                  <a:lnTo>
                    <a:pt x="980" y="8"/>
                  </a:lnTo>
                  <a:lnTo>
                    <a:pt x="981" y="8"/>
                  </a:lnTo>
                  <a:lnTo>
                    <a:pt x="982" y="9"/>
                  </a:lnTo>
                  <a:lnTo>
                    <a:pt x="982" y="12"/>
                  </a:lnTo>
                  <a:lnTo>
                    <a:pt x="982" y="13"/>
                  </a:lnTo>
                  <a:lnTo>
                    <a:pt x="982" y="15"/>
                  </a:lnTo>
                  <a:lnTo>
                    <a:pt x="982" y="16"/>
                  </a:lnTo>
                  <a:lnTo>
                    <a:pt x="984" y="18"/>
                  </a:lnTo>
                  <a:lnTo>
                    <a:pt x="984" y="2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" name="Freeform 161">
              <a:extLst>
                <a:ext uri="{FF2B5EF4-FFF2-40B4-BE49-F238E27FC236}">
                  <a16:creationId xmlns:a16="http://schemas.microsoft.com/office/drawing/2014/main" id="{A6D252FD-2114-A410-FDED-5A84E81A0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5452" y="1061141"/>
              <a:ext cx="884898" cy="1286994"/>
            </a:xfrm>
            <a:custGeom>
              <a:avLst/>
              <a:gdLst>
                <a:gd name="T0" fmla="*/ 564 w 614"/>
                <a:gd name="T1" fmla="*/ 862 h 893"/>
                <a:gd name="T2" fmla="*/ 511 w 614"/>
                <a:gd name="T3" fmla="*/ 855 h 893"/>
                <a:gd name="T4" fmla="*/ 461 w 614"/>
                <a:gd name="T5" fmla="*/ 851 h 893"/>
                <a:gd name="T6" fmla="*/ 406 w 614"/>
                <a:gd name="T7" fmla="*/ 827 h 893"/>
                <a:gd name="T8" fmla="*/ 346 w 614"/>
                <a:gd name="T9" fmla="*/ 836 h 893"/>
                <a:gd name="T10" fmla="*/ 310 w 614"/>
                <a:gd name="T11" fmla="*/ 799 h 893"/>
                <a:gd name="T12" fmla="*/ 260 w 614"/>
                <a:gd name="T13" fmla="*/ 748 h 893"/>
                <a:gd name="T14" fmla="*/ 203 w 614"/>
                <a:gd name="T15" fmla="*/ 718 h 893"/>
                <a:gd name="T16" fmla="*/ 189 w 614"/>
                <a:gd name="T17" fmla="*/ 708 h 893"/>
                <a:gd name="T18" fmla="*/ 162 w 614"/>
                <a:gd name="T19" fmla="*/ 702 h 893"/>
                <a:gd name="T20" fmla="*/ 133 w 614"/>
                <a:gd name="T21" fmla="*/ 667 h 893"/>
                <a:gd name="T22" fmla="*/ 107 w 614"/>
                <a:gd name="T23" fmla="*/ 649 h 893"/>
                <a:gd name="T24" fmla="*/ 124 w 614"/>
                <a:gd name="T25" fmla="*/ 637 h 893"/>
                <a:gd name="T26" fmla="*/ 117 w 614"/>
                <a:gd name="T27" fmla="*/ 632 h 893"/>
                <a:gd name="T28" fmla="*/ 119 w 614"/>
                <a:gd name="T29" fmla="*/ 625 h 893"/>
                <a:gd name="T30" fmla="*/ 134 w 614"/>
                <a:gd name="T31" fmla="*/ 644 h 893"/>
                <a:gd name="T32" fmla="*/ 154 w 614"/>
                <a:gd name="T33" fmla="*/ 636 h 893"/>
                <a:gd name="T34" fmla="*/ 173 w 614"/>
                <a:gd name="T35" fmla="*/ 636 h 893"/>
                <a:gd name="T36" fmla="*/ 181 w 614"/>
                <a:gd name="T37" fmla="*/ 635 h 893"/>
                <a:gd name="T38" fmla="*/ 181 w 614"/>
                <a:gd name="T39" fmla="*/ 623 h 893"/>
                <a:gd name="T40" fmla="*/ 174 w 614"/>
                <a:gd name="T41" fmla="*/ 607 h 893"/>
                <a:gd name="T42" fmla="*/ 172 w 614"/>
                <a:gd name="T43" fmla="*/ 626 h 893"/>
                <a:gd name="T44" fmla="*/ 178 w 614"/>
                <a:gd name="T45" fmla="*/ 606 h 893"/>
                <a:gd name="T46" fmla="*/ 195 w 614"/>
                <a:gd name="T47" fmla="*/ 569 h 893"/>
                <a:gd name="T48" fmla="*/ 205 w 614"/>
                <a:gd name="T49" fmla="*/ 568 h 893"/>
                <a:gd name="T50" fmla="*/ 210 w 614"/>
                <a:gd name="T51" fmla="*/ 569 h 893"/>
                <a:gd name="T52" fmla="*/ 233 w 614"/>
                <a:gd name="T53" fmla="*/ 559 h 893"/>
                <a:gd name="T54" fmla="*/ 223 w 614"/>
                <a:gd name="T55" fmla="*/ 536 h 893"/>
                <a:gd name="T56" fmla="*/ 193 w 614"/>
                <a:gd name="T57" fmla="*/ 515 h 893"/>
                <a:gd name="T58" fmla="*/ 205 w 614"/>
                <a:gd name="T59" fmla="*/ 495 h 893"/>
                <a:gd name="T60" fmla="*/ 247 w 614"/>
                <a:gd name="T61" fmla="*/ 491 h 893"/>
                <a:gd name="T62" fmla="*/ 232 w 614"/>
                <a:gd name="T63" fmla="*/ 476 h 893"/>
                <a:gd name="T64" fmla="*/ 268 w 614"/>
                <a:gd name="T65" fmla="*/ 461 h 893"/>
                <a:gd name="T66" fmla="*/ 298 w 614"/>
                <a:gd name="T67" fmla="*/ 455 h 893"/>
                <a:gd name="T68" fmla="*/ 297 w 614"/>
                <a:gd name="T69" fmla="*/ 434 h 893"/>
                <a:gd name="T70" fmla="*/ 275 w 614"/>
                <a:gd name="T71" fmla="*/ 427 h 893"/>
                <a:gd name="T72" fmla="*/ 245 w 614"/>
                <a:gd name="T73" fmla="*/ 442 h 893"/>
                <a:gd name="T74" fmla="*/ 264 w 614"/>
                <a:gd name="T75" fmla="*/ 425 h 893"/>
                <a:gd name="T76" fmla="*/ 234 w 614"/>
                <a:gd name="T77" fmla="*/ 441 h 893"/>
                <a:gd name="T78" fmla="*/ 219 w 614"/>
                <a:gd name="T79" fmla="*/ 424 h 893"/>
                <a:gd name="T80" fmla="*/ 250 w 614"/>
                <a:gd name="T81" fmla="*/ 381 h 893"/>
                <a:gd name="T82" fmla="*/ 300 w 614"/>
                <a:gd name="T83" fmla="*/ 363 h 893"/>
                <a:gd name="T84" fmla="*/ 335 w 614"/>
                <a:gd name="T85" fmla="*/ 356 h 893"/>
                <a:gd name="T86" fmla="*/ 338 w 614"/>
                <a:gd name="T87" fmla="*/ 336 h 893"/>
                <a:gd name="T88" fmla="*/ 345 w 614"/>
                <a:gd name="T89" fmla="*/ 302 h 893"/>
                <a:gd name="T90" fmla="*/ 325 w 614"/>
                <a:gd name="T91" fmla="*/ 276 h 893"/>
                <a:gd name="T92" fmla="*/ 353 w 614"/>
                <a:gd name="T93" fmla="*/ 246 h 893"/>
                <a:gd name="T94" fmla="*/ 328 w 614"/>
                <a:gd name="T95" fmla="*/ 238 h 893"/>
                <a:gd name="T96" fmla="*/ 355 w 614"/>
                <a:gd name="T97" fmla="*/ 212 h 893"/>
                <a:gd name="T98" fmla="*/ 360 w 614"/>
                <a:gd name="T99" fmla="*/ 168 h 893"/>
                <a:gd name="T100" fmla="*/ 321 w 614"/>
                <a:gd name="T101" fmla="*/ 158 h 893"/>
                <a:gd name="T102" fmla="*/ 285 w 614"/>
                <a:gd name="T103" fmla="*/ 133 h 893"/>
                <a:gd name="T104" fmla="*/ 248 w 614"/>
                <a:gd name="T105" fmla="*/ 123 h 893"/>
                <a:gd name="T106" fmla="*/ 215 w 614"/>
                <a:gd name="T107" fmla="*/ 120 h 893"/>
                <a:gd name="T108" fmla="*/ 182 w 614"/>
                <a:gd name="T109" fmla="*/ 108 h 893"/>
                <a:gd name="T110" fmla="*/ 145 w 614"/>
                <a:gd name="T111" fmla="*/ 73 h 893"/>
                <a:gd name="T112" fmla="*/ 93 w 614"/>
                <a:gd name="T113" fmla="*/ 91 h 893"/>
                <a:gd name="T114" fmla="*/ 74 w 614"/>
                <a:gd name="T115" fmla="*/ 84 h 893"/>
                <a:gd name="T116" fmla="*/ 30 w 614"/>
                <a:gd name="T117" fmla="*/ 78 h 893"/>
                <a:gd name="T118" fmla="*/ 7 w 614"/>
                <a:gd name="T119" fmla="*/ 43 h 893"/>
                <a:gd name="T120" fmla="*/ 5 w 614"/>
                <a:gd name="T121" fmla="*/ 15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893">
                  <a:moveTo>
                    <a:pt x="614" y="893"/>
                  </a:moveTo>
                  <a:lnTo>
                    <a:pt x="612" y="892"/>
                  </a:lnTo>
                  <a:lnTo>
                    <a:pt x="610" y="892"/>
                  </a:lnTo>
                  <a:lnTo>
                    <a:pt x="603" y="890"/>
                  </a:lnTo>
                  <a:lnTo>
                    <a:pt x="588" y="886"/>
                  </a:lnTo>
                  <a:lnTo>
                    <a:pt x="587" y="885"/>
                  </a:lnTo>
                  <a:lnTo>
                    <a:pt x="586" y="884"/>
                  </a:lnTo>
                  <a:lnTo>
                    <a:pt x="578" y="876"/>
                  </a:lnTo>
                  <a:lnTo>
                    <a:pt x="574" y="874"/>
                  </a:lnTo>
                  <a:lnTo>
                    <a:pt x="574" y="873"/>
                  </a:lnTo>
                  <a:lnTo>
                    <a:pt x="574" y="871"/>
                  </a:lnTo>
                  <a:lnTo>
                    <a:pt x="574" y="869"/>
                  </a:lnTo>
                  <a:lnTo>
                    <a:pt x="574" y="868"/>
                  </a:lnTo>
                  <a:lnTo>
                    <a:pt x="568" y="866"/>
                  </a:lnTo>
                  <a:lnTo>
                    <a:pt x="566" y="865"/>
                  </a:lnTo>
                  <a:lnTo>
                    <a:pt x="564" y="862"/>
                  </a:lnTo>
                  <a:lnTo>
                    <a:pt x="561" y="861"/>
                  </a:lnTo>
                  <a:lnTo>
                    <a:pt x="559" y="860"/>
                  </a:lnTo>
                  <a:lnTo>
                    <a:pt x="556" y="860"/>
                  </a:lnTo>
                  <a:lnTo>
                    <a:pt x="552" y="861"/>
                  </a:lnTo>
                  <a:lnTo>
                    <a:pt x="550" y="861"/>
                  </a:lnTo>
                  <a:lnTo>
                    <a:pt x="549" y="862"/>
                  </a:lnTo>
                  <a:lnTo>
                    <a:pt x="547" y="863"/>
                  </a:lnTo>
                  <a:lnTo>
                    <a:pt x="545" y="865"/>
                  </a:lnTo>
                  <a:lnTo>
                    <a:pt x="544" y="863"/>
                  </a:lnTo>
                  <a:lnTo>
                    <a:pt x="540" y="861"/>
                  </a:lnTo>
                  <a:lnTo>
                    <a:pt x="537" y="860"/>
                  </a:lnTo>
                  <a:lnTo>
                    <a:pt x="535" y="858"/>
                  </a:lnTo>
                  <a:lnTo>
                    <a:pt x="531" y="854"/>
                  </a:lnTo>
                  <a:lnTo>
                    <a:pt x="526" y="854"/>
                  </a:lnTo>
                  <a:lnTo>
                    <a:pt x="514" y="855"/>
                  </a:lnTo>
                  <a:lnTo>
                    <a:pt x="511" y="855"/>
                  </a:lnTo>
                  <a:lnTo>
                    <a:pt x="506" y="859"/>
                  </a:lnTo>
                  <a:lnTo>
                    <a:pt x="502" y="860"/>
                  </a:lnTo>
                  <a:lnTo>
                    <a:pt x="500" y="860"/>
                  </a:lnTo>
                  <a:lnTo>
                    <a:pt x="498" y="859"/>
                  </a:lnTo>
                  <a:lnTo>
                    <a:pt x="496" y="858"/>
                  </a:lnTo>
                  <a:lnTo>
                    <a:pt x="493" y="857"/>
                  </a:lnTo>
                  <a:lnTo>
                    <a:pt x="491" y="857"/>
                  </a:lnTo>
                  <a:lnTo>
                    <a:pt x="487" y="858"/>
                  </a:lnTo>
                  <a:lnTo>
                    <a:pt x="484" y="858"/>
                  </a:lnTo>
                  <a:lnTo>
                    <a:pt x="479" y="855"/>
                  </a:lnTo>
                  <a:lnTo>
                    <a:pt x="476" y="855"/>
                  </a:lnTo>
                  <a:lnTo>
                    <a:pt x="471" y="857"/>
                  </a:lnTo>
                  <a:lnTo>
                    <a:pt x="469" y="857"/>
                  </a:lnTo>
                  <a:lnTo>
                    <a:pt x="466" y="855"/>
                  </a:lnTo>
                  <a:lnTo>
                    <a:pt x="463" y="852"/>
                  </a:lnTo>
                  <a:lnTo>
                    <a:pt x="461" y="851"/>
                  </a:lnTo>
                  <a:lnTo>
                    <a:pt x="457" y="849"/>
                  </a:lnTo>
                  <a:lnTo>
                    <a:pt x="456" y="849"/>
                  </a:lnTo>
                  <a:lnTo>
                    <a:pt x="455" y="848"/>
                  </a:lnTo>
                  <a:lnTo>
                    <a:pt x="455" y="845"/>
                  </a:lnTo>
                  <a:lnTo>
                    <a:pt x="454" y="844"/>
                  </a:lnTo>
                  <a:lnTo>
                    <a:pt x="452" y="843"/>
                  </a:lnTo>
                  <a:lnTo>
                    <a:pt x="446" y="844"/>
                  </a:lnTo>
                  <a:lnTo>
                    <a:pt x="444" y="843"/>
                  </a:lnTo>
                  <a:lnTo>
                    <a:pt x="441" y="841"/>
                  </a:lnTo>
                  <a:lnTo>
                    <a:pt x="439" y="840"/>
                  </a:lnTo>
                  <a:lnTo>
                    <a:pt x="437" y="840"/>
                  </a:lnTo>
                  <a:lnTo>
                    <a:pt x="429" y="841"/>
                  </a:lnTo>
                  <a:lnTo>
                    <a:pt x="427" y="840"/>
                  </a:lnTo>
                  <a:lnTo>
                    <a:pt x="416" y="832"/>
                  </a:lnTo>
                  <a:lnTo>
                    <a:pt x="414" y="831"/>
                  </a:lnTo>
                  <a:lnTo>
                    <a:pt x="406" y="827"/>
                  </a:lnTo>
                  <a:lnTo>
                    <a:pt x="403" y="825"/>
                  </a:lnTo>
                  <a:lnTo>
                    <a:pt x="402" y="824"/>
                  </a:lnTo>
                  <a:lnTo>
                    <a:pt x="400" y="823"/>
                  </a:lnTo>
                  <a:lnTo>
                    <a:pt x="397" y="824"/>
                  </a:lnTo>
                  <a:lnTo>
                    <a:pt x="392" y="826"/>
                  </a:lnTo>
                  <a:lnTo>
                    <a:pt x="389" y="826"/>
                  </a:lnTo>
                  <a:lnTo>
                    <a:pt x="387" y="826"/>
                  </a:lnTo>
                  <a:lnTo>
                    <a:pt x="368" y="819"/>
                  </a:lnTo>
                  <a:lnTo>
                    <a:pt x="363" y="819"/>
                  </a:lnTo>
                  <a:lnTo>
                    <a:pt x="359" y="820"/>
                  </a:lnTo>
                  <a:lnTo>
                    <a:pt x="357" y="821"/>
                  </a:lnTo>
                  <a:lnTo>
                    <a:pt x="355" y="824"/>
                  </a:lnTo>
                  <a:lnTo>
                    <a:pt x="351" y="836"/>
                  </a:lnTo>
                  <a:lnTo>
                    <a:pt x="350" y="838"/>
                  </a:lnTo>
                  <a:lnTo>
                    <a:pt x="349" y="838"/>
                  </a:lnTo>
                  <a:lnTo>
                    <a:pt x="346" y="836"/>
                  </a:lnTo>
                  <a:lnTo>
                    <a:pt x="344" y="834"/>
                  </a:lnTo>
                  <a:lnTo>
                    <a:pt x="343" y="832"/>
                  </a:lnTo>
                  <a:lnTo>
                    <a:pt x="342" y="829"/>
                  </a:lnTo>
                  <a:lnTo>
                    <a:pt x="341" y="827"/>
                  </a:lnTo>
                  <a:lnTo>
                    <a:pt x="340" y="826"/>
                  </a:lnTo>
                  <a:lnTo>
                    <a:pt x="333" y="823"/>
                  </a:lnTo>
                  <a:lnTo>
                    <a:pt x="332" y="820"/>
                  </a:lnTo>
                  <a:lnTo>
                    <a:pt x="331" y="820"/>
                  </a:lnTo>
                  <a:lnTo>
                    <a:pt x="329" y="819"/>
                  </a:lnTo>
                  <a:lnTo>
                    <a:pt x="329" y="818"/>
                  </a:lnTo>
                  <a:lnTo>
                    <a:pt x="328" y="816"/>
                  </a:lnTo>
                  <a:lnTo>
                    <a:pt x="327" y="815"/>
                  </a:lnTo>
                  <a:lnTo>
                    <a:pt x="324" y="813"/>
                  </a:lnTo>
                  <a:lnTo>
                    <a:pt x="323" y="812"/>
                  </a:lnTo>
                  <a:lnTo>
                    <a:pt x="319" y="808"/>
                  </a:lnTo>
                  <a:lnTo>
                    <a:pt x="310" y="799"/>
                  </a:lnTo>
                  <a:lnTo>
                    <a:pt x="306" y="791"/>
                  </a:lnTo>
                  <a:lnTo>
                    <a:pt x="301" y="786"/>
                  </a:lnTo>
                  <a:lnTo>
                    <a:pt x="285" y="773"/>
                  </a:lnTo>
                  <a:lnTo>
                    <a:pt x="283" y="770"/>
                  </a:lnTo>
                  <a:lnTo>
                    <a:pt x="281" y="767"/>
                  </a:lnTo>
                  <a:lnTo>
                    <a:pt x="280" y="766"/>
                  </a:lnTo>
                  <a:lnTo>
                    <a:pt x="279" y="766"/>
                  </a:lnTo>
                  <a:lnTo>
                    <a:pt x="277" y="765"/>
                  </a:lnTo>
                  <a:lnTo>
                    <a:pt x="276" y="761"/>
                  </a:lnTo>
                  <a:lnTo>
                    <a:pt x="275" y="760"/>
                  </a:lnTo>
                  <a:lnTo>
                    <a:pt x="274" y="759"/>
                  </a:lnTo>
                  <a:lnTo>
                    <a:pt x="272" y="758"/>
                  </a:lnTo>
                  <a:lnTo>
                    <a:pt x="268" y="758"/>
                  </a:lnTo>
                  <a:lnTo>
                    <a:pt x="267" y="757"/>
                  </a:lnTo>
                  <a:lnTo>
                    <a:pt x="266" y="756"/>
                  </a:lnTo>
                  <a:lnTo>
                    <a:pt x="260" y="748"/>
                  </a:lnTo>
                  <a:lnTo>
                    <a:pt x="259" y="746"/>
                  </a:lnTo>
                  <a:lnTo>
                    <a:pt x="257" y="746"/>
                  </a:lnTo>
                  <a:lnTo>
                    <a:pt x="254" y="745"/>
                  </a:lnTo>
                  <a:lnTo>
                    <a:pt x="247" y="741"/>
                  </a:lnTo>
                  <a:lnTo>
                    <a:pt x="225" y="737"/>
                  </a:lnTo>
                  <a:lnTo>
                    <a:pt x="224" y="736"/>
                  </a:lnTo>
                  <a:lnTo>
                    <a:pt x="224" y="735"/>
                  </a:lnTo>
                  <a:lnTo>
                    <a:pt x="219" y="735"/>
                  </a:lnTo>
                  <a:lnTo>
                    <a:pt x="215" y="733"/>
                  </a:lnTo>
                  <a:lnTo>
                    <a:pt x="214" y="729"/>
                  </a:lnTo>
                  <a:lnTo>
                    <a:pt x="212" y="726"/>
                  </a:lnTo>
                  <a:lnTo>
                    <a:pt x="211" y="724"/>
                  </a:lnTo>
                  <a:lnTo>
                    <a:pt x="207" y="721"/>
                  </a:lnTo>
                  <a:lnTo>
                    <a:pt x="207" y="720"/>
                  </a:lnTo>
                  <a:lnTo>
                    <a:pt x="206" y="717"/>
                  </a:lnTo>
                  <a:lnTo>
                    <a:pt x="203" y="718"/>
                  </a:lnTo>
                  <a:lnTo>
                    <a:pt x="203" y="717"/>
                  </a:lnTo>
                  <a:lnTo>
                    <a:pt x="202" y="717"/>
                  </a:lnTo>
                  <a:lnTo>
                    <a:pt x="198" y="712"/>
                  </a:lnTo>
                  <a:lnTo>
                    <a:pt x="197" y="712"/>
                  </a:lnTo>
                  <a:lnTo>
                    <a:pt x="197" y="711"/>
                  </a:lnTo>
                  <a:lnTo>
                    <a:pt x="197" y="710"/>
                  </a:lnTo>
                  <a:lnTo>
                    <a:pt x="197" y="709"/>
                  </a:lnTo>
                  <a:lnTo>
                    <a:pt x="193" y="703"/>
                  </a:lnTo>
                  <a:lnTo>
                    <a:pt x="193" y="702"/>
                  </a:lnTo>
                  <a:lnTo>
                    <a:pt x="190" y="702"/>
                  </a:lnTo>
                  <a:lnTo>
                    <a:pt x="188" y="700"/>
                  </a:lnTo>
                  <a:lnTo>
                    <a:pt x="186" y="699"/>
                  </a:lnTo>
                  <a:lnTo>
                    <a:pt x="187" y="701"/>
                  </a:lnTo>
                  <a:lnTo>
                    <a:pt x="188" y="703"/>
                  </a:lnTo>
                  <a:lnTo>
                    <a:pt x="189" y="706"/>
                  </a:lnTo>
                  <a:lnTo>
                    <a:pt x="189" y="708"/>
                  </a:lnTo>
                  <a:lnTo>
                    <a:pt x="188" y="709"/>
                  </a:lnTo>
                  <a:lnTo>
                    <a:pt x="185" y="709"/>
                  </a:lnTo>
                  <a:lnTo>
                    <a:pt x="182" y="709"/>
                  </a:lnTo>
                  <a:lnTo>
                    <a:pt x="181" y="708"/>
                  </a:lnTo>
                  <a:lnTo>
                    <a:pt x="177" y="706"/>
                  </a:lnTo>
                  <a:lnTo>
                    <a:pt x="174" y="706"/>
                  </a:lnTo>
                  <a:lnTo>
                    <a:pt x="172" y="706"/>
                  </a:lnTo>
                  <a:lnTo>
                    <a:pt x="171" y="707"/>
                  </a:lnTo>
                  <a:lnTo>
                    <a:pt x="170" y="707"/>
                  </a:lnTo>
                  <a:lnTo>
                    <a:pt x="168" y="706"/>
                  </a:lnTo>
                  <a:lnTo>
                    <a:pt x="167" y="706"/>
                  </a:lnTo>
                  <a:lnTo>
                    <a:pt x="165" y="704"/>
                  </a:lnTo>
                  <a:lnTo>
                    <a:pt x="165" y="706"/>
                  </a:lnTo>
                  <a:lnTo>
                    <a:pt x="163" y="704"/>
                  </a:lnTo>
                  <a:lnTo>
                    <a:pt x="162" y="703"/>
                  </a:lnTo>
                  <a:lnTo>
                    <a:pt x="162" y="702"/>
                  </a:lnTo>
                  <a:lnTo>
                    <a:pt x="161" y="700"/>
                  </a:lnTo>
                  <a:lnTo>
                    <a:pt x="156" y="699"/>
                  </a:lnTo>
                  <a:lnTo>
                    <a:pt x="155" y="698"/>
                  </a:lnTo>
                  <a:lnTo>
                    <a:pt x="154" y="694"/>
                  </a:lnTo>
                  <a:lnTo>
                    <a:pt x="152" y="686"/>
                  </a:lnTo>
                  <a:lnTo>
                    <a:pt x="150" y="684"/>
                  </a:lnTo>
                  <a:lnTo>
                    <a:pt x="151" y="682"/>
                  </a:lnTo>
                  <a:lnTo>
                    <a:pt x="151" y="681"/>
                  </a:lnTo>
                  <a:lnTo>
                    <a:pt x="150" y="678"/>
                  </a:lnTo>
                  <a:lnTo>
                    <a:pt x="143" y="672"/>
                  </a:lnTo>
                  <a:lnTo>
                    <a:pt x="141" y="670"/>
                  </a:lnTo>
                  <a:lnTo>
                    <a:pt x="139" y="670"/>
                  </a:lnTo>
                  <a:lnTo>
                    <a:pt x="138" y="670"/>
                  </a:lnTo>
                  <a:lnTo>
                    <a:pt x="137" y="669"/>
                  </a:lnTo>
                  <a:lnTo>
                    <a:pt x="136" y="668"/>
                  </a:lnTo>
                  <a:lnTo>
                    <a:pt x="133" y="667"/>
                  </a:lnTo>
                  <a:lnTo>
                    <a:pt x="130" y="666"/>
                  </a:lnTo>
                  <a:lnTo>
                    <a:pt x="125" y="664"/>
                  </a:lnTo>
                  <a:lnTo>
                    <a:pt x="116" y="659"/>
                  </a:lnTo>
                  <a:lnTo>
                    <a:pt x="113" y="658"/>
                  </a:lnTo>
                  <a:lnTo>
                    <a:pt x="111" y="659"/>
                  </a:lnTo>
                  <a:lnTo>
                    <a:pt x="109" y="660"/>
                  </a:lnTo>
                  <a:lnTo>
                    <a:pt x="108" y="660"/>
                  </a:lnTo>
                  <a:lnTo>
                    <a:pt x="105" y="659"/>
                  </a:lnTo>
                  <a:lnTo>
                    <a:pt x="101" y="657"/>
                  </a:lnTo>
                  <a:lnTo>
                    <a:pt x="98" y="653"/>
                  </a:lnTo>
                  <a:lnTo>
                    <a:pt x="98" y="652"/>
                  </a:lnTo>
                  <a:lnTo>
                    <a:pt x="98" y="651"/>
                  </a:lnTo>
                  <a:lnTo>
                    <a:pt x="96" y="651"/>
                  </a:lnTo>
                  <a:lnTo>
                    <a:pt x="96" y="650"/>
                  </a:lnTo>
                  <a:lnTo>
                    <a:pt x="98" y="649"/>
                  </a:lnTo>
                  <a:lnTo>
                    <a:pt x="107" y="649"/>
                  </a:lnTo>
                  <a:lnTo>
                    <a:pt x="108" y="649"/>
                  </a:lnTo>
                  <a:lnTo>
                    <a:pt x="110" y="647"/>
                  </a:lnTo>
                  <a:lnTo>
                    <a:pt x="112" y="647"/>
                  </a:lnTo>
                  <a:lnTo>
                    <a:pt x="113" y="647"/>
                  </a:lnTo>
                  <a:lnTo>
                    <a:pt x="116" y="647"/>
                  </a:lnTo>
                  <a:lnTo>
                    <a:pt x="116" y="645"/>
                  </a:lnTo>
                  <a:lnTo>
                    <a:pt x="117" y="645"/>
                  </a:lnTo>
                  <a:lnTo>
                    <a:pt x="119" y="644"/>
                  </a:lnTo>
                  <a:lnTo>
                    <a:pt x="124" y="642"/>
                  </a:lnTo>
                  <a:lnTo>
                    <a:pt x="125" y="641"/>
                  </a:lnTo>
                  <a:lnTo>
                    <a:pt x="126" y="640"/>
                  </a:lnTo>
                  <a:lnTo>
                    <a:pt x="126" y="639"/>
                  </a:lnTo>
                  <a:lnTo>
                    <a:pt x="126" y="637"/>
                  </a:lnTo>
                  <a:lnTo>
                    <a:pt x="125" y="636"/>
                  </a:lnTo>
                  <a:lnTo>
                    <a:pt x="124" y="636"/>
                  </a:lnTo>
                  <a:lnTo>
                    <a:pt x="124" y="637"/>
                  </a:lnTo>
                  <a:lnTo>
                    <a:pt x="112" y="640"/>
                  </a:lnTo>
                  <a:lnTo>
                    <a:pt x="111" y="639"/>
                  </a:lnTo>
                  <a:lnTo>
                    <a:pt x="111" y="636"/>
                  </a:lnTo>
                  <a:lnTo>
                    <a:pt x="110" y="634"/>
                  </a:lnTo>
                  <a:lnTo>
                    <a:pt x="110" y="633"/>
                  </a:lnTo>
                  <a:lnTo>
                    <a:pt x="111" y="632"/>
                  </a:lnTo>
                  <a:lnTo>
                    <a:pt x="112" y="634"/>
                  </a:lnTo>
                  <a:lnTo>
                    <a:pt x="112" y="636"/>
                  </a:lnTo>
                  <a:lnTo>
                    <a:pt x="113" y="637"/>
                  </a:lnTo>
                  <a:lnTo>
                    <a:pt x="115" y="637"/>
                  </a:lnTo>
                  <a:lnTo>
                    <a:pt x="115" y="636"/>
                  </a:lnTo>
                  <a:lnTo>
                    <a:pt x="113" y="635"/>
                  </a:lnTo>
                  <a:lnTo>
                    <a:pt x="115" y="634"/>
                  </a:lnTo>
                  <a:lnTo>
                    <a:pt x="115" y="633"/>
                  </a:lnTo>
                  <a:lnTo>
                    <a:pt x="116" y="633"/>
                  </a:lnTo>
                  <a:lnTo>
                    <a:pt x="117" y="632"/>
                  </a:lnTo>
                  <a:lnTo>
                    <a:pt x="115" y="632"/>
                  </a:lnTo>
                  <a:lnTo>
                    <a:pt x="113" y="632"/>
                  </a:lnTo>
                  <a:lnTo>
                    <a:pt x="112" y="629"/>
                  </a:lnTo>
                  <a:lnTo>
                    <a:pt x="111" y="629"/>
                  </a:lnTo>
                  <a:lnTo>
                    <a:pt x="110" y="629"/>
                  </a:lnTo>
                  <a:lnTo>
                    <a:pt x="109" y="631"/>
                  </a:lnTo>
                  <a:lnTo>
                    <a:pt x="108" y="631"/>
                  </a:lnTo>
                  <a:lnTo>
                    <a:pt x="104" y="635"/>
                  </a:lnTo>
                  <a:lnTo>
                    <a:pt x="103" y="636"/>
                  </a:lnTo>
                  <a:lnTo>
                    <a:pt x="103" y="634"/>
                  </a:lnTo>
                  <a:lnTo>
                    <a:pt x="104" y="632"/>
                  </a:lnTo>
                  <a:lnTo>
                    <a:pt x="107" y="629"/>
                  </a:lnTo>
                  <a:lnTo>
                    <a:pt x="116" y="624"/>
                  </a:lnTo>
                  <a:lnTo>
                    <a:pt x="117" y="625"/>
                  </a:lnTo>
                  <a:lnTo>
                    <a:pt x="118" y="625"/>
                  </a:lnTo>
                  <a:lnTo>
                    <a:pt x="119" y="625"/>
                  </a:lnTo>
                  <a:lnTo>
                    <a:pt x="120" y="625"/>
                  </a:lnTo>
                  <a:lnTo>
                    <a:pt x="133" y="633"/>
                  </a:lnTo>
                  <a:lnTo>
                    <a:pt x="136" y="634"/>
                  </a:lnTo>
                  <a:lnTo>
                    <a:pt x="138" y="634"/>
                  </a:lnTo>
                  <a:lnTo>
                    <a:pt x="138" y="635"/>
                  </a:lnTo>
                  <a:lnTo>
                    <a:pt x="138" y="636"/>
                  </a:lnTo>
                  <a:lnTo>
                    <a:pt x="137" y="637"/>
                  </a:lnTo>
                  <a:lnTo>
                    <a:pt x="136" y="637"/>
                  </a:lnTo>
                  <a:lnTo>
                    <a:pt x="136" y="639"/>
                  </a:lnTo>
                  <a:lnTo>
                    <a:pt x="136" y="641"/>
                  </a:lnTo>
                  <a:lnTo>
                    <a:pt x="136" y="642"/>
                  </a:lnTo>
                  <a:lnTo>
                    <a:pt x="135" y="642"/>
                  </a:lnTo>
                  <a:lnTo>
                    <a:pt x="134" y="642"/>
                  </a:lnTo>
                  <a:lnTo>
                    <a:pt x="133" y="643"/>
                  </a:lnTo>
                  <a:lnTo>
                    <a:pt x="133" y="644"/>
                  </a:lnTo>
                  <a:lnTo>
                    <a:pt x="134" y="644"/>
                  </a:lnTo>
                  <a:lnTo>
                    <a:pt x="134" y="645"/>
                  </a:lnTo>
                  <a:lnTo>
                    <a:pt x="135" y="645"/>
                  </a:lnTo>
                  <a:lnTo>
                    <a:pt x="136" y="645"/>
                  </a:lnTo>
                  <a:lnTo>
                    <a:pt x="141" y="644"/>
                  </a:lnTo>
                  <a:lnTo>
                    <a:pt x="144" y="644"/>
                  </a:lnTo>
                  <a:lnTo>
                    <a:pt x="145" y="643"/>
                  </a:lnTo>
                  <a:lnTo>
                    <a:pt x="146" y="642"/>
                  </a:lnTo>
                  <a:lnTo>
                    <a:pt x="147" y="641"/>
                  </a:lnTo>
                  <a:lnTo>
                    <a:pt x="152" y="642"/>
                  </a:lnTo>
                  <a:lnTo>
                    <a:pt x="151" y="640"/>
                  </a:lnTo>
                  <a:lnTo>
                    <a:pt x="148" y="640"/>
                  </a:lnTo>
                  <a:lnTo>
                    <a:pt x="144" y="639"/>
                  </a:lnTo>
                  <a:lnTo>
                    <a:pt x="142" y="639"/>
                  </a:lnTo>
                  <a:lnTo>
                    <a:pt x="141" y="639"/>
                  </a:lnTo>
                  <a:lnTo>
                    <a:pt x="139" y="636"/>
                  </a:lnTo>
                  <a:lnTo>
                    <a:pt x="154" y="636"/>
                  </a:lnTo>
                  <a:lnTo>
                    <a:pt x="155" y="636"/>
                  </a:lnTo>
                  <a:lnTo>
                    <a:pt x="156" y="639"/>
                  </a:lnTo>
                  <a:lnTo>
                    <a:pt x="157" y="637"/>
                  </a:lnTo>
                  <a:lnTo>
                    <a:pt x="160" y="636"/>
                  </a:lnTo>
                  <a:lnTo>
                    <a:pt x="161" y="635"/>
                  </a:lnTo>
                  <a:lnTo>
                    <a:pt x="162" y="634"/>
                  </a:lnTo>
                  <a:lnTo>
                    <a:pt x="165" y="632"/>
                  </a:lnTo>
                  <a:lnTo>
                    <a:pt x="167" y="632"/>
                  </a:lnTo>
                  <a:lnTo>
                    <a:pt x="167" y="633"/>
                  </a:lnTo>
                  <a:lnTo>
                    <a:pt x="165" y="635"/>
                  </a:lnTo>
                  <a:lnTo>
                    <a:pt x="167" y="635"/>
                  </a:lnTo>
                  <a:lnTo>
                    <a:pt x="168" y="634"/>
                  </a:lnTo>
                  <a:lnTo>
                    <a:pt x="169" y="634"/>
                  </a:lnTo>
                  <a:lnTo>
                    <a:pt x="171" y="634"/>
                  </a:lnTo>
                  <a:lnTo>
                    <a:pt x="172" y="635"/>
                  </a:lnTo>
                  <a:lnTo>
                    <a:pt x="173" y="636"/>
                  </a:lnTo>
                  <a:lnTo>
                    <a:pt x="173" y="637"/>
                  </a:lnTo>
                  <a:lnTo>
                    <a:pt x="172" y="639"/>
                  </a:lnTo>
                  <a:lnTo>
                    <a:pt x="170" y="639"/>
                  </a:lnTo>
                  <a:lnTo>
                    <a:pt x="172" y="640"/>
                  </a:lnTo>
                  <a:lnTo>
                    <a:pt x="173" y="639"/>
                  </a:lnTo>
                  <a:lnTo>
                    <a:pt x="174" y="637"/>
                  </a:lnTo>
                  <a:lnTo>
                    <a:pt x="176" y="635"/>
                  </a:lnTo>
                  <a:lnTo>
                    <a:pt x="176" y="636"/>
                  </a:lnTo>
                  <a:lnTo>
                    <a:pt x="176" y="637"/>
                  </a:lnTo>
                  <a:lnTo>
                    <a:pt x="177" y="637"/>
                  </a:lnTo>
                  <a:lnTo>
                    <a:pt x="178" y="637"/>
                  </a:lnTo>
                  <a:lnTo>
                    <a:pt x="181" y="639"/>
                  </a:lnTo>
                  <a:lnTo>
                    <a:pt x="182" y="639"/>
                  </a:lnTo>
                  <a:lnTo>
                    <a:pt x="182" y="637"/>
                  </a:lnTo>
                  <a:lnTo>
                    <a:pt x="181" y="636"/>
                  </a:lnTo>
                  <a:lnTo>
                    <a:pt x="181" y="635"/>
                  </a:lnTo>
                  <a:lnTo>
                    <a:pt x="180" y="635"/>
                  </a:lnTo>
                  <a:lnTo>
                    <a:pt x="180" y="634"/>
                  </a:lnTo>
                  <a:lnTo>
                    <a:pt x="180" y="633"/>
                  </a:lnTo>
                  <a:lnTo>
                    <a:pt x="181" y="633"/>
                  </a:lnTo>
                  <a:lnTo>
                    <a:pt x="182" y="631"/>
                  </a:lnTo>
                  <a:lnTo>
                    <a:pt x="183" y="629"/>
                  </a:lnTo>
                  <a:lnTo>
                    <a:pt x="183" y="628"/>
                  </a:lnTo>
                  <a:lnTo>
                    <a:pt x="185" y="628"/>
                  </a:lnTo>
                  <a:lnTo>
                    <a:pt x="183" y="628"/>
                  </a:lnTo>
                  <a:lnTo>
                    <a:pt x="182" y="629"/>
                  </a:lnTo>
                  <a:lnTo>
                    <a:pt x="181" y="629"/>
                  </a:lnTo>
                  <a:lnTo>
                    <a:pt x="181" y="626"/>
                  </a:lnTo>
                  <a:lnTo>
                    <a:pt x="181" y="625"/>
                  </a:lnTo>
                  <a:lnTo>
                    <a:pt x="180" y="624"/>
                  </a:lnTo>
                  <a:lnTo>
                    <a:pt x="180" y="622"/>
                  </a:lnTo>
                  <a:lnTo>
                    <a:pt x="181" y="623"/>
                  </a:lnTo>
                  <a:lnTo>
                    <a:pt x="182" y="623"/>
                  </a:lnTo>
                  <a:lnTo>
                    <a:pt x="183" y="624"/>
                  </a:lnTo>
                  <a:lnTo>
                    <a:pt x="183" y="623"/>
                  </a:lnTo>
                  <a:lnTo>
                    <a:pt x="182" y="622"/>
                  </a:lnTo>
                  <a:lnTo>
                    <a:pt x="180" y="619"/>
                  </a:lnTo>
                  <a:lnTo>
                    <a:pt x="179" y="619"/>
                  </a:lnTo>
                  <a:lnTo>
                    <a:pt x="179" y="618"/>
                  </a:lnTo>
                  <a:lnTo>
                    <a:pt x="180" y="612"/>
                  </a:lnTo>
                  <a:lnTo>
                    <a:pt x="180" y="611"/>
                  </a:lnTo>
                  <a:lnTo>
                    <a:pt x="179" y="610"/>
                  </a:lnTo>
                  <a:lnTo>
                    <a:pt x="178" y="609"/>
                  </a:lnTo>
                  <a:lnTo>
                    <a:pt x="177" y="609"/>
                  </a:lnTo>
                  <a:lnTo>
                    <a:pt x="177" y="608"/>
                  </a:lnTo>
                  <a:lnTo>
                    <a:pt x="176" y="607"/>
                  </a:lnTo>
                  <a:lnTo>
                    <a:pt x="176" y="606"/>
                  </a:lnTo>
                  <a:lnTo>
                    <a:pt x="174" y="607"/>
                  </a:lnTo>
                  <a:lnTo>
                    <a:pt x="174" y="608"/>
                  </a:lnTo>
                  <a:lnTo>
                    <a:pt x="176" y="610"/>
                  </a:lnTo>
                  <a:lnTo>
                    <a:pt x="177" y="610"/>
                  </a:lnTo>
                  <a:lnTo>
                    <a:pt x="177" y="611"/>
                  </a:lnTo>
                  <a:lnTo>
                    <a:pt x="176" y="611"/>
                  </a:lnTo>
                  <a:lnTo>
                    <a:pt x="176" y="612"/>
                  </a:lnTo>
                  <a:lnTo>
                    <a:pt x="176" y="614"/>
                  </a:lnTo>
                  <a:lnTo>
                    <a:pt x="176" y="615"/>
                  </a:lnTo>
                  <a:lnTo>
                    <a:pt x="177" y="616"/>
                  </a:lnTo>
                  <a:lnTo>
                    <a:pt x="177" y="617"/>
                  </a:lnTo>
                  <a:lnTo>
                    <a:pt x="176" y="617"/>
                  </a:lnTo>
                  <a:lnTo>
                    <a:pt x="176" y="623"/>
                  </a:lnTo>
                  <a:lnTo>
                    <a:pt x="174" y="625"/>
                  </a:lnTo>
                  <a:lnTo>
                    <a:pt x="174" y="626"/>
                  </a:lnTo>
                  <a:lnTo>
                    <a:pt x="173" y="626"/>
                  </a:lnTo>
                  <a:lnTo>
                    <a:pt x="172" y="626"/>
                  </a:lnTo>
                  <a:lnTo>
                    <a:pt x="171" y="625"/>
                  </a:lnTo>
                  <a:lnTo>
                    <a:pt x="171" y="624"/>
                  </a:lnTo>
                  <a:lnTo>
                    <a:pt x="172" y="620"/>
                  </a:lnTo>
                  <a:lnTo>
                    <a:pt x="172" y="617"/>
                  </a:lnTo>
                  <a:lnTo>
                    <a:pt x="171" y="610"/>
                  </a:lnTo>
                  <a:lnTo>
                    <a:pt x="172" y="607"/>
                  </a:lnTo>
                  <a:lnTo>
                    <a:pt x="172" y="603"/>
                  </a:lnTo>
                  <a:lnTo>
                    <a:pt x="172" y="601"/>
                  </a:lnTo>
                  <a:lnTo>
                    <a:pt x="173" y="600"/>
                  </a:lnTo>
                  <a:lnTo>
                    <a:pt x="174" y="600"/>
                  </a:lnTo>
                  <a:lnTo>
                    <a:pt x="176" y="600"/>
                  </a:lnTo>
                  <a:lnTo>
                    <a:pt x="174" y="601"/>
                  </a:lnTo>
                  <a:lnTo>
                    <a:pt x="173" y="602"/>
                  </a:lnTo>
                  <a:lnTo>
                    <a:pt x="176" y="603"/>
                  </a:lnTo>
                  <a:lnTo>
                    <a:pt x="177" y="604"/>
                  </a:lnTo>
                  <a:lnTo>
                    <a:pt x="178" y="606"/>
                  </a:lnTo>
                  <a:lnTo>
                    <a:pt x="179" y="606"/>
                  </a:lnTo>
                  <a:lnTo>
                    <a:pt x="179" y="603"/>
                  </a:lnTo>
                  <a:lnTo>
                    <a:pt x="180" y="604"/>
                  </a:lnTo>
                  <a:lnTo>
                    <a:pt x="180" y="603"/>
                  </a:lnTo>
                  <a:lnTo>
                    <a:pt x="180" y="602"/>
                  </a:lnTo>
                  <a:lnTo>
                    <a:pt x="179" y="602"/>
                  </a:lnTo>
                  <a:lnTo>
                    <a:pt x="178" y="601"/>
                  </a:lnTo>
                  <a:lnTo>
                    <a:pt x="178" y="600"/>
                  </a:lnTo>
                  <a:lnTo>
                    <a:pt x="178" y="599"/>
                  </a:lnTo>
                  <a:lnTo>
                    <a:pt x="185" y="593"/>
                  </a:lnTo>
                  <a:lnTo>
                    <a:pt x="188" y="592"/>
                  </a:lnTo>
                  <a:lnTo>
                    <a:pt x="189" y="591"/>
                  </a:lnTo>
                  <a:lnTo>
                    <a:pt x="190" y="589"/>
                  </a:lnTo>
                  <a:lnTo>
                    <a:pt x="193" y="585"/>
                  </a:lnTo>
                  <a:lnTo>
                    <a:pt x="193" y="581"/>
                  </a:lnTo>
                  <a:lnTo>
                    <a:pt x="195" y="569"/>
                  </a:lnTo>
                  <a:lnTo>
                    <a:pt x="196" y="565"/>
                  </a:lnTo>
                  <a:lnTo>
                    <a:pt x="198" y="561"/>
                  </a:lnTo>
                  <a:lnTo>
                    <a:pt x="200" y="560"/>
                  </a:lnTo>
                  <a:lnTo>
                    <a:pt x="205" y="558"/>
                  </a:lnTo>
                  <a:lnTo>
                    <a:pt x="210" y="558"/>
                  </a:lnTo>
                  <a:lnTo>
                    <a:pt x="208" y="558"/>
                  </a:lnTo>
                  <a:lnTo>
                    <a:pt x="206" y="560"/>
                  </a:lnTo>
                  <a:lnTo>
                    <a:pt x="205" y="560"/>
                  </a:lnTo>
                  <a:lnTo>
                    <a:pt x="205" y="561"/>
                  </a:lnTo>
                  <a:lnTo>
                    <a:pt x="206" y="560"/>
                  </a:lnTo>
                  <a:lnTo>
                    <a:pt x="207" y="560"/>
                  </a:lnTo>
                  <a:lnTo>
                    <a:pt x="208" y="561"/>
                  </a:lnTo>
                  <a:lnTo>
                    <a:pt x="207" y="562"/>
                  </a:lnTo>
                  <a:lnTo>
                    <a:pt x="206" y="565"/>
                  </a:lnTo>
                  <a:lnTo>
                    <a:pt x="206" y="566"/>
                  </a:lnTo>
                  <a:lnTo>
                    <a:pt x="205" y="568"/>
                  </a:lnTo>
                  <a:lnTo>
                    <a:pt x="206" y="569"/>
                  </a:lnTo>
                  <a:lnTo>
                    <a:pt x="207" y="569"/>
                  </a:lnTo>
                  <a:lnTo>
                    <a:pt x="208" y="569"/>
                  </a:lnTo>
                  <a:lnTo>
                    <a:pt x="208" y="572"/>
                  </a:lnTo>
                  <a:lnTo>
                    <a:pt x="207" y="574"/>
                  </a:lnTo>
                  <a:lnTo>
                    <a:pt x="206" y="576"/>
                  </a:lnTo>
                  <a:lnTo>
                    <a:pt x="204" y="580"/>
                  </a:lnTo>
                  <a:lnTo>
                    <a:pt x="203" y="582"/>
                  </a:lnTo>
                  <a:lnTo>
                    <a:pt x="204" y="583"/>
                  </a:lnTo>
                  <a:lnTo>
                    <a:pt x="205" y="584"/>
                  </a:lnTo>
                  <a:lnTo>
                    <a:pt x="207" y="583"/>
                  </a:lnTo>
                  <a:lnTo>
                    <a:pt x="206" y="581"/>
                  </a:lnTo>
                  <a:lnTo>
                    <a:pt x="206" y="580"/>
                  </a:lnTo>
                  <a:lnTo>
                    <a:pt x="208" y="577"/>
                  </a:lnTo>
                  <a:lnTo>
                    <a:pt x="210" y="570"/>
                  </a:lnTo>
                  <a:lnTo>
                    <a:pt x="210" y="569"/>
                  </a:lnTo>
                  <a:lnTo>
                    <a:pt x="211" y="568"/>
                  </a:lnTo>
                  <a:lnTo>
                    <a:pt x="212" y="567"/>
                  </a:lnTo>
                  <a:lnTo>
                    <a:pt x="212" y="565"/>
                  </a:lnTo>
                  <a:lnTo>
                    <a:pt x="213" y="560"/>
                  </a:lnTo>
                  <a:lnTo>
                    <a:pt x="214" y="559"/>
                  </a:lnTo>
                  <a:lnTo>
                    <a:pt x="214" y="558"/>
                  </a:lnTo>
                  <a:lnTo>
                    <a:pt x="214" y="553"/>
                  </a:lnTo>
                  <a:lnTo>
                    <a:pt x="215" y="551"/>
                  </a:lnTo>
                  <a:lnTo>
                    <a:pt x="216" y="550"/>
                  </a:lnTo>
                  <a:lnTo>
                    <a:pt x="217" y="550"/>
                  </a:lnTo>
                  <a:lnTo>
                    <a:pt x="220" y="549"/>
                  </a:lnTo>
                  <a:lnTo>
                    <a:pt x="221" y="549"/>
                  </a:lnTo>
                  <a:lnTo>
                    <a:pt x="223" y="549"/>
                  </a:lnTo>
                  <a:lnTo>
                    <a:pt x="226" y="553"/>
                  </a:lnTo>
                  <a:lnTo>
                    <a:pt x="229" y="556"/>
                  </a:lnTo>
                  <a:lnTo>
                    <a:pt x="233" y="559"/>
                  </a:lnTo>
                  <a:lnTo>
                    <a:pt x="234" y="560"/>
                  </a:lnTo>
                  <a:lnTo>
                    <a:pt x="236" y="560"/>
                  </a:lnTo>
                  <a:lnTo>
                    <a:pt x="238" y="560"/>
                  </a:lnTo>
                  <a:lnTo>
                    <a:pt x="239" y="560"/>
                  </a:lnTo>
                  <a:lnTo>
                    <a:pt x="240" y="560"/>
                  </a:lnTo>
                  <a:lnTo>
                    <a:pt x="241" y="560"/>
                  </a:lnTo>
                  <a:lnTo>
                    <a:pt x="242" y="560"/>
                  </a:lnTo>
                  <a:lnTo>
                    <a:pt x="243" y="560"/>
                  </a:lnTo>
                  <a:lnTo>
                    <a:pt x="245" y="559"/>
                  </a:lnTo>
                  <a:lnTo>
                    <a:pt x="245" y="557"/>
                  </a:lnTo>
                  <a:lnTo>
                    <a:pt x="246" y="555"/>
                  </a:lnTo>
                  <a:lnTo>
                    <a:pt x="245" y="552"/>
                  </a:lnTo>
                  <a:lnTo>
                    <a:pt x="243" y="551"/>
                  </a:lnTo>
                  <a:lnTo>
                    <a:pt x="224" y="541"/>
                  </a:lnTo>
                  <a:lnTo>
                    <a:pt x="223" y="539"/>
                  </a:lnTo>
                  <a:lnTo>
                    <a:pt x="223" y="536"/>
                  </a:lnTo>
                  <a:lnTo>
                    <a:pt x="222" y="534"/>
                  </a:lnTo>
                  <a:lnTo>
                    <a:pt x="221" y="533"/>
                  </a:lnTo>
                  <a:lnTo>
                    <a:pt x="219" y="531"/>
                  </a:lnTo>
                  <a:lnTo>
                    <a:pt x="212" y="523"/>
                  </a:lnTo>
                  <a:lnTo>
                    <a:pt x="208" y="522"/>
                  </a:lnTo>
                  <a:lnTo>
                    <a:pt x="207" y="520"/>
                  </a:lnTo>
                  <a:lnTo>
                    <a:pt x="202" y="520"/>
                  </a:lnTo>
                  <a:lnTo>
                    <a:pt x="200" y="520"/>
                  </a:lnTo>
                  <a:lnTo>
                    <a:pt x="200" y="522"/>
                  </a:lnTo>
                  <a:lnTo>
                    <a:pt x="200" y="523"/>
                  </a:lnTo>
                  <a:lnTo>
                    <a:pt x="203" y="524"/>
                  </a:lnTo>
                  <a:lnTo>
                    <a:pt x="204" y="524"/>
                  </a:lnTo>
                  <a:lnTo>
                    <a:pt x="202" y="526"/>
                  </a:lnTo>
                  <a:lnTo>
                    <a:pt x="200" y="525"/>
                  </a:lnTo>
                  <a:lnTo>
                    <a:pt x="195" y="519"/>
                  </a:lnTo>
                  <a:lnTo>
                    <a:pt x="193" y="515"/>
                  </a:lnTo>
                  <a:lnTo>
                    <a:pt x="191" y="514"/>
                  </a:lnTo>
                  <a:lnTo>
                    <a:pt x="189" y="513"/>
                  </a:lnTo>
                  <a:lnTo>
                    <a:pt x="188" y="509"/>
                  </a:lnTo>
                  <a:lnTo>
                    <a:pt x="188" y="506"/>
                  </a:lnTo>
                  <a:lnTo>
                    <a:pt x="186" y="501"/>
                  </a:lnTo>
                  <a:lnTo>
                    <a:pt x="185" y="498"/>
                  </a:lnTo>
                  <a:lnTo>
                    <a:pt x="185" y="494"/>
                  </a:lnTo>
                  <a:lnTo>
                    <a:pt x="182" y="492"/>
                  </a:lnTo>
                  <a:lnTo>
                    <a:pt x="182" y="491"/>
                  </a:lnTo>
                  <a:lnTo>
                    <a:pt x="185" y="492"/>
                  </a:lnTo>
                  <a:lnTo>
                    <a:pt x="188" y="494"/>
                  </a:lnTo>
                  <a:lnTo>
                    <a:pt x="191" y="497"/>
                  </a:lnTo>
                  <a:lnTo>
                    <a:pt x="194" y="495"/>
                  </a:lnTo>
                  <a:lnTo>
                    <a:pt x="197" y="498"/>
                  </a:lnTo>
                  <a:lnTo>
                    <a:pt x="200" y="498"/>
                  </a:lnTo>
                  <a:lnTo>
                    <a:pt x="205" y="495"/>
                  </a:lnTo>
                  <a:lnTo>
                    <a:pt x="207" y="494"/>
                  </a:lnTo>
                  <a:lnTo>
                    <a:pt x="210" y="491"/>
                  </a:lnTo>
                  <a:lnTo>
                    <a:pt x="212" y="490"/>
                  </a:lnTo>
                  <a:lnTo>
                    <a:pt x="213" y="490"/>
                  </a:lnTo>
                  <a:lnTo>
                    <a:pt x="216" y="489"/>
                  </a:lnTo>
                  <a:lnTo>
                    <a:pt x="219" y="489"/>
                  </a:lnTo>
                  <a:lnTo>
                    <a:pt x="220" y="488"/>
                  </a:lnTo>
                  <a:lnTo>
                    <a:pt x="222" y="485"/>
                  </a:lnTo>
                  <a:lnTo>
                    <a:pt x="223" y="485"/>
                  </a:lnTo>
                  <a:lnTo>
                    <a:pt x="224" y="488"/>
                  </a:lnTo>
                  <a:lnTo>
                    <a:pt x="225" y="490"/>
                  </a:lnTo>
                  <a:lnTo>
                    <a:pt x="225" y="491"/>
                  </a:lnTo>
                  <a:lnTo>
                    <a:pt x="237" y="494"/>
                  </a:lnTo>
                  <a:lnTo>
                    <a:pt x="245" y="493"/>
                  </a:lnTo>
                  <a:lnTo>
                    <a:pt x="247" y="493"/>
                  </a:lnTo>
                  <a:lnTo>
                    <a:pt x="247" y="491"/>
                  </a:lnTo>
                  <a:lnTo>
                    <a:pt x="246" y="489"/>
                  </a:lnTo>
                  <a:lnTo>
                    <a:pt x="245" y="488"/>
                  </a:lnTo>
                  <a:lnTo>
                    <a:pt x="243" y="486"/>
                  </a:lnTo>
                  <a:lnTo>
                    <a:pt x="240" y="485"/>
                  </a:lnTo>
                  <a:lnTo>
                    <a:pt x="238" y="484"/>
                  </a:lnTo>
                  <a:lnTo>
                    <a:pt x="234" y="483"/>
                  </a:lnTo>
                  <a:lnTo>
                    <a:pt x="231" y="485"/>
                  </a:lnTo>
                  <a:lnTo>
                    <a:pt x="231" y="486"/>
                  </a:lnTo>
                  <a:lnTo>
                    <a:pt x="231" y="488"/>
                  </a:lnTo>
                  <a:lnTo>
                    <a:pt x="230" y="485"/>
                  </a:lnTo>
                  <a:lnTo>
                    <a:pt x="230" y="483"/>
                  </a:lnTo>
                  <a:lnTo>
                    <a:pt x="230" y="482"/>
                  </a:lnTo>
                  <a:lnTo>
                    <a:pt x="232" y="481"/>
                  </a:lnTo>
                  <a:lnTo>
                    <a:pt x="232" y="480"/>
                  </a:lnTo>
                  <a:lnTo>
                    <a:pt x="232" y="478"/>
                  </a:lnTo>
                  <a:lnTo>
                    <a:pt x="232" y="476"/>
                  </a:lnTo>
                  <a:lnTo>
                    <a:pt x="232" y="475"/>
                  </a:lnTo>
                  <a:lnTo>
                    <a:pt x="233" y="474"/>
                  </a:lnTo>
                  <a:lnTo>
                    <a:pt x="234" y="473"/>
                  </a:lnTo>
                  <a:lnTo>
                    <a:pt x="237" y="472"/>
                  </a:lnTo>
                  <a:lnTo>
                    <a:pt x="238" y="470"/>
                  </a:lnTo>
                  <a:lnTo>
                    <a:pt x="243" y="472"/>
                  </a:lnTo>
                  <a:lnTo>
                    <a:pt x="245" y="472"/>
                  </a:lnTo>
                  <a:lnTo>
                    <a:pt x="248" y="470"/>
                  </a:lnTo>
                  <a:lnTo>
                    <a:pt x="254" y="470"/>
                  </a:lnTo>
                  <a:lnTo>
                    <a:pt x="255" y="470"/>
                  </a:lnTo>
                  <a:lnTo>
                    <a:pt x="259" y="468"/>
                  </a:lnTo>
                  <a:lnTo>
                    <a:pt x="263" y="467"/>
                  </a:lnTo>
                  <a:lnTo>
                    <a:pt x="264" y="466"/>
                  </a:lnTo>
                  <a:lnTo>
                    <a:pt x="265" y="463"/>
                  </a:lnTo>
                  <a:lnTo>
                    <a:pt x="267" y="461"/>
                  </a:lnTo>
                  <a:lnTo>
                    <a:pt x="268" y="461"/>
                  </a:lnTo>
                  <a:lnTo>
                    <a:pt x="271" y="461"/>
                  </a:lnTo>
                  <a:lnTo>
                    <a:pt x="272" y="461"/>
                  </a:lnTo>
                  <a:lnTo>
                    <a:pt x="274" y="460"/>
                  </a:lnTo>
                  <a:lnTo>
                    <a:pt x="276" y="458"/>
                  </a:lnTo>
                  <a:lnTo>
                    <a:pt x="280" y="455"/>
                  </a:lnTo>
                  <a:lnTo>
                    <a:pt x="281" y="453"/>
                  </a:lnTo>
                  <a:lnTo>
                    <a:pt x="282" y="452"/>
                  </a:lnTo>
                  <a:lnTo>
                    <a:pt x="283" y="452"/>
                  </a:lnTo>
                  <a:lnTo>
                    <a:pt x="284" y="452"/>
                  </a:lnTo>
                  <a:lnTo>
                    <a:pt x="284" y="453"/>
                  </a:lnTo>
                  <a:lnTo>
                    <a:pt x="285" y="455"/>
                  </a:lnTo>
                  <a:lnTo>
                    <a:pt x="286" y="453"/>
                  </a:lnTo>
                  <a:lnTo>
                    <a:pt x="288" y="453"/>
                  </a:lnTo>
                  <a:lnTo>
                    <a:pt x="288" y="452"/>
                  </a:lnTo>
                  <a:lnTo>
                    <a:pt x="297" y="455"/>
                  </a:lnTo>
                  <a:lnTo>
                    <a:pt x="298" y="455"/>
                  </a:lnTo>
                  <a:lnTo>
                    <a:pt x="298" y="452"/>
                  </a:lnTo>
                  <a:lnTo>
                    <a:pt x="299" y="448"/>
                  </a:lnTo>
                  <a:lnTo>
                    <a:pt x="299" y="447"/>
                  </a:lnTo>
                  <a:lnTo>
                    <a:pt x="301" y="444"/>
                  </a:lnTo>
                  <a:lnTo>
                    <a:pt x="305" y="444"/>
                  </a:lnTo>
                  <a:lnTo>
                    <a:pt x="306" y="443"/>
                  </a:lnTo>
                  <a:lnTo>
                    <a:pt x="303" y="441"/>
                  </a:lnTo>
                  <a:lnTo>
                    <a:pt x="301" y="441"/>
                  </a:lnTo>
                  <a:lnTo>
                    <a:pt x="300" y="443"/>
                  </a:lnTo>
                  <a:lnTo>
                    <a:pt x="298" y="445"/>
                  </a:lnTo>
                  <a:lnTo>
                    <a:pt x="297" y="445"/>
                  </a:lnTo>
                  <a:lnTo>
                    <a:pt x="297" y="443"/>
                  </a:lnTo>
                  <a:lnTo>
                    <a:pt x="297" y="441"/>
                  </a:lnTo>
                  <a:lnTo>
                    <a:pt x="295" y="440"/>
                  </a:lnTo>
                  <a:lnTo>
                    <a:pt x="295" y="435"/>
                  </a:lnTo>
                  <a:lnTo>
                    <a:pt x="297" y="434"/>
                  </a:lnTo>
                  <a:lnTo>
                    <a:pt x="298" y="434"/>
                  </a:lnTo>
                  <a:lnTo>
                    <a:pt x="298" y="433"/>
                  </a:lnTo>
                  <a:lnTo>
                    <a:pt x="298" y="430"/>
                  </a:lnTo>
                  <a:lnTo>
                    <a:pt x="297" y="427"/>
                  </a:lnTo>
                  <a:lnTo>
                    <a:pt x="293" y="426"/>
                  </a:lnTo>
                  <a:lnTo>
                    <a:pt x="291" y="426"/>
                  </a:lnTo>
                  <a:lnTo>
                    <a:pt x="289" y="425"/>
                  </a:lnTo>
                  <a:lnTo>
                    <a:pt x="288" y="425"/>
                  </a:lnTo>
                  <a:lnTo>
                    <a:pt x="285" y="425"/>
                  </a:lnTo>
                  <a:lnTo>
                    <a:pt x="284" y="424"/>
                  </a:lnTo>
                  <a:lnTo>
                    <a:pt x="283" y="424"/>
                  </a:lnTo>
                  <a:lnTo>
                    <a:pt x="282" y="425"/>
                  </a:lnTo>
                  <a:lnTo>
                    <a:pt x="281" y="426"/>
                  </a:lnTo>
                  <a:lnTo>
                    <a:pt x="280" y="426"/>
                  </a:lnTo>
                  <a:lnTo>
                    <a:pt x="277" y="427"/>
                  </a:lnTo>
                  <a:lnTo>
                    <a:pt x="275" y="427"/>
                  </a:lnTo>
                  <a:lnTo>
                    <a:pt x="273" y="427"/>
                  </a:lnTo>
                  <a:lnTo>
                    <a:pt x="272" y="431"/>
                  </a:lnTo>
                  <a:lnTo>
                    <a:pt x="272" y="433"/>
                  </a:lnTo>
                  <a:lnTo>
                    <a:pt x="272" y="435"/>
                  </a:lnTo>
                  <a:lnTo>
                    <a:pt x="268" y="435"/>
                  </a:lnTo>
                  <a:lnTo>
                    <a:pt x="267" y="436"/>
                  </a:lnTo>
                  <a:lnTo>
                    <a:pt x="266" y="438"/>
                  </a:lnTo>
                  <a:lnTo>
                    <a:pt x="265" y="438"/>
                  </a:lnTo>
                  <a:lnTo>
                    <a:pt x="264" y="438"/>
                  </a:lnTo>
                  <a:lnTo>
                    <a:pt x="259" y="438"/>
                  </a:lnTo>
                  <a:lnTo>
                    <a:pt x="256" y="439"/>
                  </a:lnTo>
                  <a:lnTo>
                    <a:pt x="254" y="440"/>
                  </a:lnTo>
                  <a:lnTo>
                    <a:pt x="250" y="441"/>
                  </a:lnTo>
                  <a:lnTo>
                    <a:pt x="249" y="441"/>
                  </a:lnTo>
                  <a:lnTo>
                    <a:pt x="243" y="441"/>
                  </a:lnTo>
                  <a:lnTo>
                    <a:pt x="245" y="442"/>
                  </a:lnTo>
                  <a:lnTo>
                    <a:pt x="245" y="443"/>
                  </a:lnTo>
                  <a:lnTo>
                    <a:pt x="242" y="443"/>
                  </a:lnTo>
                  <a:lnTo>
                    <a:pt x="241" y="442"/>
                  </a:lnTo>
                  <a:lnTo>
                    <a:pt x="239" y="441"/>
                  </a:lnTo>
                  <a:lnTo>
                    <a:pt x="238" y="440"/>
                  </a:lnTo>
                  <a:lnTo>
                    <a:pt x="239" y="439"/>
                  </a:lnTo>
                  <a:lnTo>
                    <a:pt x="240" y="436"/>
                  </a:lnTo>
                  <a:lnTo>
                    <a:pt x="241" y="436"/>
                  </a:lnTo>
                  <a:lnTo>
                    <a:pt x="242" y="435"/>
                  </a:lnTo>
                  <a:lnTo>
                    <a:pt x="243" y="433"/>
                  </a:lnTo>
                  <a:lnTo>
                    <a:pt x="243" y="432"/>
                  </a:lnTo>
                  <a:lnTo>
                    <a:pt x="247" y="431"/>
                  </a:lnTo>
                  <a:lnTo>
                    <a:pt x="260" y="428"/>
                  </a:lnTo>
                  <a:lnTo>
                    <a:pt x="262" y="428"/>
                  </a:lnTo>
                  <a:lnTo>
                    <a:pt x="263" y="426"/>
                  </a:lnTo>
                  <a:lnTo>
                    <a:pt x="264" y="425"/>
                  </a:lnTo>
                  <a:lnTo>
                    <a:pt x="264" y="424"/>
                  </a:lnTo>
                  <a:lnTo>
                    <a:pt x="263" y="424"/>
                  </a:lnTo>
                  <a:lnTo>
                    <a:pt x="262" y="425"/>
                  </a:lnTo>
                  <a:lnTo>
                    <a:pt x="262" y="426"/>
                  </a:lnTo>
                  <a:lnTo>
                    <a:pt x="260" y="427"/>
                  </a:lnTo>
                  <a:lnTo>
                    <a:pt x="258" y="427"/>
                  </a:lnTo>
                  <a:lnTo>
                    <a:pt x="247" y="430"/>
                  </a:lnTo>
                  <a:lnTo>
                    <a:pt x="243" y="431"/>
                  </a:lnTo>
                  <a:lnTo>
                    <a:pt x="241" y="432"/>
                  </a:lnTo>
                  <a:lnTo>
                    <a:pt x="240" y="435"/>
                  </a:lnTo>
                  <a:lnTo>
                    <a:pt x="239" y="436"/>
                  </a:lnTo>
                  <a:lnTo>
                    <a:pt x="238" y="436"/>
                  </a:lnTo>
                  <a:lnTo>
                    <a:pt x="237" y="438"/>
                  </a:lnTo>
                  <a:lnTo>
                    <a:pt x="237" y="439"/>
                  </a:lnTo>
                  <a:lnTo>
                    <a:pt x="236" y="440"/>
                  </a:lnTo>
                  <a:lnTo>
                    <a:pt x="234" y="441"/>
                  </a:lnTo>
                  <a:lnTo>
                    <a:pt x="222" y="442"/>
                  </a:lnTo>
                  <a:lnTo>
                    <a:pt x="219" y="443"/>
                  </a:lnTo>
                  <a:lnTo>
                    <a:pt x="219" y="444"/>
                  </a:lnTo>
                  <a:lnTo>
                    <a:pt x="217" y="441"/>
                  </a:lnTo>
                  <a:lnTo>
                    <a:pt x="217" y="438"/>
                  </a:lnTo>
                  <a:lnTo>
                    <a:pt x="217" y="434"/>
                  </a:lnTo>
                  <a:lnTo>
                    <a:pt x="219" y="432"/>
                  </a:lnTo>
                  <a:lnTo>
                    <a:pt x="221" y="431"/>
                  </a:lnTo>
                  <a:lnTo>
                    <a:pt x="222" y="430"/>
                  </a:lnTo>
                  <a:lnTo>
                    <a:pt x="223" y="430"/>
                  </a:lnTo>
                  <a:lnTo>
                    <a:pt x="224" y="427"/>
                  </a:lnTo>
                  <a:lnTo>
                    <a:pt x="224" y="425"/>
                  </a:lnTo>
                  <a:lnTo>
                    <a:pt x="224" y="424"/>
                  </a:lnTo>
                  <a:lnTo>
                    <a:pt x="223" y="424"/>
                  </a:lnTo>
                  <a:lnTo>
                    <a:pt x="222" y="424"/>
                  </a:lnTo>
                  <a:lnTo>
                    <a:pt x="219" y="424"/>
                  </a:lnTo>
                  <a:lnTo>
                    <a:pt x="217" y="424"/>
                  </a:lnTo>
                  <a:lnTo>
                    <a:pt x="216" y="423"/>
                  </a:lnTo>
                  <a:lnTo>
                    <a:pt x="216" y="421"/>
                  </a:lnTo>
                  <a:lnTo>
                    <a:pt x="217" y="418"/>
                  </a:lnTo>
                  <a:lnTo>
                    <a:pt x="220" y="416"/>
                  </a:lnTo>
                  <a:lnTo>
                    <a:pt x="222" y="413"/>
                  </a:lnTo>
                  <a:lnTo>
                    <a:pt x="222" y="409"/>
                  </a:lnTo>
                  <a:lnTo>
                    <a:pt x="222" y="401"/>
                  </a:lnTo>
                  <a:lnTo>
                    <a:pt x="223" y="398"/>
                  </a:lnTo>
                  <a:lnTo>
                    <a:pt x="224" y="393"/>
                  </a:lnTo>
                  <a:lnTo>
                    <a:pt x="226" y="391"/>
                  </a:lnTo>
                  <a:lnTo>
                    <a:pt x="229" y="389"/>
                  </a:lnTo>
                  <a:lnTo>
                    <a:pt x="245" y="386"/>
                  </a:lnTo>
                  <a:lnTo>
                    <a:pt x="246" y="385"/>
                  </a:lnTo>
                  <a:lnTo>
                    <a:pt x="248" y="384"/>
                  </a:lnTo>
                  <a:lnTo>
                    <a:pt x="250" y="381"/>
                  </a:lnTo>
                  <a:lnTo>
                    <a:pt x="251" y="381"/>
                  </a:lnTo>
                  <a:lnTo>
                    <a:pt x="252" y="380"/>
                  </a:lnTo>
                  <a:lnTo>
                    <a:pt x="256" y="381"/>
                  </a:lnTo>
                  <a:lnTo>
                    <a:pt x="257" y="381"/>
                  </a:lnTo>
                  <a:lnTo>
                    <a:pt x="258" y="380"/>
                  </a:lnTo>
                  <a:lnTo>
                    <a:pt x="258" y="374"/>
                  </a:lnTo>
                  <a:lnTo>
                    <a:pt x="259" y="369"/>
                  </a:lnTo>
                  <a:lnTo>
                    <a:pt x="262" y="365"/>
                  </a:lnTo>
                  <a:lnTo>
                    <a:pt x="264" y="361"/>
                  </a:lnTo>
                  <a:lnTo>
                    <a:pt x="267" y="360"/>
                  </a:lnTo>
                  <a:lnTo>
                    <a:pt x="280" y="361"/>
                  </a:lnTo>
                  <a:lnTo>
                    <a:pt x="284" y="364"/>
                  </a:lnTo>
                  <a:lnTo>
                    <a:pt x="285" y="364"/>
                  </a:lnTo>
                  <a:lnTo>
                    <a:pt x="286" y="364"/>
                  </a:lnTo>
                  <a:lnTo>
                    <a:pt x="290" y="363"/>
                  </a:lnTo>
                  <a:lnTo>
                    <a:pt x="300" y="363"/>
                  </a:lnTo>
                  <a:lnTo>
                    <a:pt x="302" y="363"/>
                  </a:lnTo>
                  <a:lnTo>
                    <a:pt x="305" y="364"/>
                  </a:lnTo>
                  <a:lnTo>
                    <a:pt x="306" y="365"/>
                  </a:lnTo>
                  <a:lnTo>
                    <a:pt x="308" y="365"/>
                  </a:lnTo>
                  <a:lnTo>
                    <a:pt x="310" y="364"/>
                  </a:lnTo>
                  <a:lnTo>
                    <a:pt x="312" y="365"/>
                  </a:lnTo>
                  <a:lnTo>
                    <a:pt x="315" y="365"/>
                  </a:lnTo>
                  <a:lnTo>
                    <a:pt x="319" y="364"/>
                  </a:lnTo>
                  <a:lnTo>
                    <a:pt x="321" y="364"/>
                  </a:lnTo>
                  <a:lnTo>
                    <a:pt x="328" y="366"/>
                  </a:lnTo>
                  <a:lnTo>
                    <a:pt x="332" y="366"/>
                  </a:lnTo>
                  <a:lnTo>
                    <a:pt x="333" y="364"/>
                  </a:lnTo>
                  <a:lnTo>
                    <a:pt x="334" y="360"/>
                  </a:lnTo>
                  <a:lnTo>
                    <a:pt x="335" y="358"/>
                  </a:lnTo>
                  <a:lnTo>
                    <a:pt x="335" y="357"/>
                  </a:lnTo>
                  <a:lnTo>
                    <a:pt x="335" y="356"/>
                  </a:lnTo>
                  <a:lnTo>
                    <a:pt x="334" y="355"/>
                  </a:lnTo>
                  <a:lnTo>
                    <a:pt x="335" y="354"/>
                  </a:lnTo>
                  <a:lnTo>
                    <a:pt x="335" y="352"/>
                  </a:lnTo>
                  <a:lnTo>
                    <a:pt x="336" y="351"/>
                  </a:lnTo>
                  <a:lnTo>
                    <a:pt x="336" y="349"/>
                  </a:lnTo>
                  <a:lnTo>
                    <a:pt x="336" y="348"/>
                  </a:lnTo>
                  <a:lnTo>
                    <a:pt x="335" y="346"/>
                  </a:lnTo>
                  <a:lnTo>
                    <a:pt x="334" y="344"/>
                  </a:lnTo>
                  <a:lnTo>
                    <a:pt x="333" y="344"/>
                  </a:lnTo>
                  <a:lnTo>
                    <a:pt x="333" y="343"/>
                  </a:lnTo>
                  <a:lnTo>
                    <a:pt x="334" y="342"/>
                  </a:lnTo>
                  <a:lnTo>
                    <a:pt x="335" y="342"/>
                  </a:lnTo>
                  <a:lnTo>
                    <a:pt x="338" y="341"/>
                  </a:lnTo>
                  <a:lnTo>
                    <a:pt x="340" y="341"/>
                  </a:lnTo>
                  <a:lnTo>
                    <a:pt x="340" y="340"/>
                  </a:lnTo>
                  <a:lnTo>
                    <a:pt x="338" y="336"/>
                  </a:lnTo>
                  <a:lnTo>
                    <a:pt x="338" y="334"/>
                  </a:lnTo>
                  <a:lnTo>
                    <a:pt x="340" y="332"/>
                  </a:lnTo>
                  <a:lnTo>
                    <a:pt x="343" y="325"/>
                  </a:lnTo>
                  <a:lnTo>
                    <a:pt x="344" y="323"/>
                  </a:lnTo>
                  <a:lnTo>
                    <a:pt x="349" y="321"/>
                  </a:lnTo>
                  <a:lnTo>
                    <a:pt x="350" y="318"/>
                  </a:lnTo>
                  <a:lnTo>
                    <a:pt x="351" y="317"/>
                  </a:lnTo>
                  <a:lnTo>
                    <a:pt x="351" y="315"/>
                  </a:lnTo>
                  <a:lnTo>
                    <a:pt x="350" y="313"/>
                  </a:lnTo>
                  <a:lnTo>
                    <a:pt x="347" y="313"/>
                  </a:lnTo>
                  <a:lnTo>
                    <a:pt x="344" y="314"/>
                  </a:lnTo>
                  <a:lnTo>
                    <a:pt x="343" y="314"/>
                  </a:lnTo>
                  <a:lnTo>
                    <a:pt x="337" y="310"/>
                  </a:lnTo>
                  <a:lnTo>
                    <a:pt x="343" y="306"/>
                  </a:lnTo>
                  <a:lnTo>
                    <a:pt x="344" y="305"/>
                  </a:lnTo>
                  <a:lnTo>
                    <a:pt x="345" y="302"/>
                  </a:lnTo>
                  <a:lnTo>
                    <a:pt x="344" y="300"/>
                  </a:lnTo>
                  <a:lnTo>
                    <a:pt x="343" y="298"/>
                  </a:lnTo>
                  <a:lnTo>
                    <a:pt x="341" y="292"/>
                  </a:lnTo>
                  <a:lnTo>
                    <a:pt x="340" y="291"/>
                  </a:lnTo>
                  <a:lnTo>
                    <a:pt x="340" y="289"/>
                  </a:lnTo>
                  <a:lnTo>
                    <a:pt x="341" y="289"/>
                  </a:lnTo>
                  <a:lnTo>
                    <a:pt x="342" y="288"/>
                  </a:lnTo>
                  <a:lnTo>
                    <a:pt x="341" y="286"/>
                  </a:lnTo>
                  <a:lnTo>
                    <a:pt x="341" y="285"/>
                  </a:lnTo>
                  <a:lnTo>
                    <a:pt x="341" y="283"/>
                  </a:lnTo>
                  <a:lnTo>
                    <a:pt x="338" y="281"/>
                  </a:lnTo>
                  <a:lnTo>
                    <a:pt x="337" y="280"/>
                  </a:lnTo>
                  <a:lnTo>
                    <a:pt x="328" y="279"/>
                  </a:lnTo>
                  <a:lnTo>
                    <a:pt x="326" y="279"/>
                  </a:lnTo>
                  <a:lnTo>
                    <a:pt x="324" y="280"/>
                  </a:lnTo>
                  <a:lnTo>
                    <a:pt x="325" y="276"/>
                  </a:lnTo>
                  <a:lnTo>
                    <a:pt x="329" y="262"/>
                  </a:lnTo>
                  <a:lnTo>
                    <a:pt x="329" y="260"/>
                  </a:lnTo>
                  <a:lnTo>
                    <a:pt x="332" y="259"/>
                  </a:lnTo>
                  <a:lnTo>
                    <a:pt x="332" y="258"/>
                  </a:lnTo>
                  <a:lnTo>
                    <a:pt x="333" y="257"/>
                  </a:lnTo>
                  <a:lnTo>
                    <a:pt x="333" y="256"/>
                  </a:lnTo>
                  <a:lnTo>
                    <a:pt x="335" y="255"/>
                  </a:lnTo>
                  <a:lnTo>
                    <a:pt x="336" y="254"/>
                  </a:lnTo>
                  <a:lnTo>
                    <a:pt x="338" y="254"/>
                  </a:lnTo>
                  <a:lnTo>
                    <a:pt x="346" y="257"/>
                  </a:lnTo>
                  <a:lnTo>
                    <a:pt x="350" y="256"/>
                  </a:lnTo>
                  <a:lnTo>
                    <a:pt x="352" y="254"/>
                  </a:lnTo>
                  <a:lnTo>
                    <a:pt x="354" y="251"/>
                  </a:lnTo>
                  <a:lnTo>
                    <a:pt x="355" y="249"/>
                  </a:lnTo>
                  <a:lnTo>
                    <a:pt x="355" y="247"/>
                  </a:lnTo>
                  <a:lnTo>
                    <a:pt x="353" y="246"/>
                  </a:lnTo>
                  <a:lnTo>
                    <a:pt x="352" y="246"/>
                  </a:lnTo>
                  <a:lnTo>
                    <a:pt x="350" y="247"/>
                  </a:lnTo>
                  <a:lnTo>
                    <a:pt x="349" y="248"/>
                  </a:lnTo>
                  <a:lnTo>
                    <a:pt x="347" y="249"/>
                  </a:lnTo>
                  <a:lnTo>
                    <a:pt x="346" y="249"/>
                  </a:lnTo>
                  <a:lnTo>
                    <a:pt x="345" y="247"/>
                  </a:lnTo>
                  <a:lnTo>
                    <a:pt x="344" y="246"/>
                  </a:lnTo>
                  <a:lnTo>
                    <a:pt x="343" y="246"/>
                  </a:lnTo>
                  <a:lnTo>
                    <a:pt x="341" y="247"/>
                  </a:lnTo>
                  <a:lnTo>
                    <a:pt x="335" y="244"/>
                  </a:lnTo>
                  <a:lnTo>
                    <a:pt x="333" y="244"/>
                  </a:lnTo>
                  <a:lnTo>
                    <a:pt x="333" y="243"/>
                  </a:lnTo>
                  <a:lnTo>
                    <a:pt x="332" y="241"/>
                  </a:lnTo>
                  <a:lnTo>
                    <a:pt x="331" y="240"/>
                  </a:lnTo>
                  <a:lnTo>
                    <a:pt x="329" y="238"/>
                  </a:lnTo>
                  <a:lnTo>
                    <a:pt x="328" y="238"/>
                  </a:lnTo>
                  <a:lnTo>
                    <a:pt x="327" y="235"/>
                  </a:lnTo>
                  <a:lnTo>
                    <a:pt x="327" y="230"/>
                  </a:lnTo>
                  <a:lnTo>
                    <a:pt x="328" y="229"/>
                  </a:lnTo>
                  <a:lnTo>
                    <a:pt x="333" y="230"/>
                  </a:lnTo>
                  <a:lnTo>
                    <a:pt x="338" y="227"/>
                  </a:lnTo>
                  <a:lnTo>
                    <a:pt x="341" y="227"/>
                  </a:lnTo>
                  <a:lnTo>
                    <a:pt x="343" y="227"/>
                  </a:lnTo>
                  <a:lnTo>
                    <a:pt x="344" y="227"/>
                  </a:lnTo>
                  <a:lnTo>
                    <a:pt x="345" y="227"/>
                  </a:lnTo>
                  <a:lnTo>
                    <a:pt x="345" y="225"/>
                  </a:lnTo>
                  <a:lnTo>
                    <a:pt x="345" y="223"/>
                  </a:lnTo>
                  <a:lnTo>
                    <a:pt x="346" y="221"/>
                  </a:lnTo>
                  <a:lnTo>
                    <a:pt x="347" y="218"/>
                  </a:lnTo>
                  <a:lnTo>
                    <a:pt x="350" y="216"/>
                  </a:lnTo>
                  <a:lnTo>
                    <a:pt x="354" y="213"/>
                  </a:lnTo>
                  <a:lnTo>
                    <a:pt x="355" y="212"/>
                  </a:lnTo>
                  <a:lnTo>
                    <a:pt x="358" y="207"/>
                  </a:lnTo>
                  <a:lnTo>
                    <a:pt x="359" y="206"/>
                  </a:lnTo>
                  <a:lnTo>
                    <a:pt x="361" y="206"/>
                  </a:lnTo>
                  <a:lnTo>
                    <a:pt x="361" y="205"/>
                  </a:lnTo>
                  <a:lnTo>
                    <a:pt x="362" y="200"/>
                  </a:lnTo>
                  <a:lnTo>
                    <a:pt x="362" y="197"/>
                  </a:lnTo>
                  <a:lnTo>
                    <a:pt x="363" y="194"/>
                  </a:lnTo>
                  <a:lnTo>
                    <a:pt x="362" y="192"/>
                  </a:lnTo>
                  <a:lnTo>
                    <a:pt x="359" y="189"/>
                  </a:lnTo>
                  <a:lnTo>
                    <a:pt x="355" y="183"/>
                  </a:lnTo>
                  <a:lnTo>
                    <a:pt x="354" y="180"/>
                  </a:lnTo>
                  <a:lnTo>
                    <a:pt x="353" y="176"/>
                  </a:lnTo>
                  <a:lnTo>
                    <a:pt x="355" y="173"/>
                  </a:lnTo>
                  <a:lnTo>
                    <a:pt x="357" y="172"/>
                  </a:lnTo>
                  <a:lnTo>
                    <a:pt x="359" y="170"/>
                  </a:lnTo>
                  <a:lnTo>
                    <a:pt x="360" y="168"/>
                  </a:lnTo>
                  <a:lnTo>
                    <a:pt x="361" y="166"/>
                  </a:lnTo>
                  <a:lnTo>
                    <a:pt x="360" y="165"/>
                  </a:lnTo>
                  <a:lnTo>
                    <a:pt x="352" y="163"/>
                  </a:lnTo>
                  <a:lnTo>
                    <a:pt x="351" y="163"/>
                  </a:lnTo>
                  <a:lnTo>
                    <a:pt x="349" y="164"/>
                  </a:lnTo>
                  <a:lnTo>
                    <a:pt x="345" y="168"/>
                  </a:lnTo>
                  <a:lnTo>
                    <a:pt x="343" y="170"/>
                  </a:lnTo>
                  <a:lnTo>
                    <a:pt x="341" y="170"/>
                  </a:lnTo>
                  <a:lnTo>
                    <a:pt x="338" y="171"/>
                  </a:lnTo>
                  <a:lnTo>
                    <a:pt x="336" y="171"/>
                  </a:lnTo>
                  <a:lnTo>
                    <a:pt x="335" y="170"/>
                  </a:lnTo>
                  <a:lnTo>
                    <a:pt x="331" y="166"/>
                  </a:lnTo>
                  <a:lnTo>
                    <a:pt x="328" y="164"/>
                  </a:lnTo>
                  <a:lnTo>
                    <a:pt x="325" y="164"/>
                  </a:lnTo>
                  <a:lnTo>
                    <a:pt x="323" y="162"/>
                  </a:lnTo>
                  <a:lnTo>
                    <a:pt x="321" y="158"/>
                  </a:lnTo>
                  <a:lnTo>
                    <a:pt x="320" y="154"/>
                  </a:lnTo>
                  <a:lnTo>
                    <a:pt x="319" y="150"/>
                  </a:lnTo>
                  <a:lnTo>
                    <a:pt x="318" y="149"/>
                  </a:lnTo>
                  <a:lnTo>
                    <a:pt x="314" y="149"/>
                  </a:lnTo>
                  <a:lnTo>
                    <a:pt x="312" y="148"/>
                  </a:lnTo>
                  <a:lnTo>
                    <a:pt x="310" y="147"/>
                  </a:lnTo>
                  <a:lnTo>
                    <a:pt x="307" y="147"/>
                  </a:lnTo>
                  <a:lnTo>
                    <a:pt x="305" y="148"/>
                  </a:lnTo>
                  <a:lnTo>
                    <a:pt x="301" y="149"/>
                  </a:lnTo>
                  <a:lnTo>
                    <a:pt x="298" y="148"/>
                  </a:lnTo>
                  <a:lnTo>
                    <a:pt x="297" y="147"/>
                  </a:lnTo>
                  <a:lnTo>
                    <a:pt x="294" y="145"/>
                  </a:lnTo>
                  <a:lnTo>
                    <a:pt x="290" y="134"/>
                  </a:lnTo>
                  <a:lnTo>
                    <a:pt x="290" y="133"/>
                  </a:lnTo>
                  <a:lnTo>
                    <a:pt x="289" y="132"/>
                  </a:lnTo>
                  <a:lnTo>
                    <a:pt x="285" y="133"/>
                  </a:lnTo>
                  <a:lnTo>
                    <a:pt x="284" y="134"/>
                  </a:lnTo>
                  <a:lnTo>
                    <a:pt x="282" y="138"/>
                  </a:lnTo>
                  <a:lnTo>
                    <a:pt x="281" y="139"/>
                  </a:lnTo>
                  <a:lnTo>
                    <a:pt x="280" y="140"/>
                  </a:lnTo>
                  <a:lnTo>
                    <a:pt x="272" y="140"/>
                  </a:lnTo>
                  <a:lnTo>
                    <a:pt x="271" y="138"/>
                  </a:lnTo>
                  <a:lnTo>
                    <a:pt x="268" y="135"/>
                  </a:lnTo>
                  <a:lnTo>
                    <a:pt x="266" y="133"/>
                  </a:lnTo>
                  <a:lnTo>
                    <a:pt x="258" y="131"/>
                  </a:lnTo>
                  <a:lnTo>
                    <a:pt x="254" y="127"/>
                  </a:lnTo>
                  <a:lnTo>
                    <a:pt x="252" y="126"/>
                  </a:lnTo>
                  <a:lnTo>
                    <a:pt x="252" y="124"/>
                  </a:lnTo>
                  <a:lnTo>
                    <a:pt x="251" y="122"/>
                  </a:lnTo>
                  <a:lnTo>
                    <a:pt x="250" y="122"/>
                  </a:lnTo>
                  <a:lnTo>
                    <a:pt x="249" y="123"/>
                  </a:lnTo>
                  <a:lnTo>
                    <a:pt x="248" y="123"/>
                  </a:lnTo>
                  <a:lnTo>
                    <a:pt x="245" y="122"/>
                  </a:lnTo>
                  <a:lnTo>
                    <a:pt x="239" y="123"/>
                  </a:lnTo>
                  <a:lnTo>
                    <a:pt x="237" y="122"/>
                  </a:lnTo>
                  <a:lnTo>
                    <a:pt x="234" y="121"/>
                  </a:lnTo>
                  <a:lnTo>
                    <a:pt x="233" y="121"/>
                  </a:lnTo>
                  <a:lnTo>
                    <a:pt x="230" y="121"/>
                  </a:lnTo>
                  <a:lnTo>
                    <a:pt x="229" y="120"/>
                  </a:lnTo>
                  <a:lnTo>
                    <a:pt x="228" y="118"/>
                  </a:lnTo>
                  <a:lnTo>
                    <a:pt x="225" y="112"/>
                  </a:lnTo>
                  <a:lnTo>
                    <a:pt x="224" y="110"/>
                  </a:lnTo>
                  <a:lnTo>
                    <a:pt x="223" y="110"/>
                  </a:lnTo>
                  <a:lnTo>
                    <a:pt x="221" y="110"/>
                  </a:lnTo>
                  <a:lnTo>
                    <a:pt x="216" y="110"/>
                  </a:lnTo>
                  <a:lnTo>
                    <a:pt x="215" y="110"/>
                  </a:lnTo>
                  <a:lnTo>
                    <a:pt x="214" y="114"/>
                  </a:lnTo>
                  <a:lnTo>
                    <a:pt x="215" y="120"/>
                  </a:lnTo>
                  <a:lnTo>
                    <a:pt x="215" y="124"/>
                  </a:lnTo>
                  <a:lnTo>
                    <a:pt x="211" y="126"/>
                  </a:lnTo>
                  <a:lnTo>
                    <a:pt x="210" y="125"/>
                  </a:lnTo>
                  <a:lnTo>
                    <a:pt x="208" y="125"/>
                  </a:lnTo>
                  <a:lnTo>
                    <a:pt x="207" y="125"/>
                  </a:lnTo>
                  <a:lnTo>
                    <a:pt x="204" y="127"/>
                  </a:lnTo>
                  <a:lnTo>
                    <a:pt x="203" y="129"/>
                  </a:lnTo>
                  <a:lnTo>
                    <a:pt x="202" y="129"/>
                  </a:lnTo>
                  <a:lnTo>
                    <a:pt x="202" y="126"/>
                  </a:lnTo>
                  <a:lnTo>
                    <a:pt x="200" y="124"/>
                  </a:lnTo>
                  <a:lnTo>
                    <a:pt x="198" y="120"/>
                  </a:lnTo>
                  <a:lnTo>
                    <a:pt x="196" y="117"/>
                  </a:lnTo>
                  <a:lnTo>
                    <a:pt x="194" y="115"/>
                  </a:lnTo>
                  <a:lnTo>
                    <a:pt x="190" y="113"/>
                  </a:lnTo>
                  <a:lnTo>
                    <a:pt x="185" y="110"/>
                  </a:lnTo>
                  <a:lnTo>
                    <a:pt x="182" y="108"/>
                  </a:lnTo>
                  <a:lnTo>
                    <a:pt x="174" y="97"/>
                  </a:lnTo>
                  <a:lnTo>
                    <a:pt x="172" y="95"/>
                  </a:lnTo>
                  <a:lnTo>
                    <a:pt x="172" y="93"/>
                  </a:lnTo>
                  <a:lnTo>
                    <a:pt x="172" y="92"/>
                  </a:lnTo>
                  <a:lnTo>
                    <a:pt x="172" y="91"/>
                  </a:lnTo>
                  <a:lnTo>
                    <a:pt x="172" y="89"/>
                  </a:lnTo>
                  <a:lnTo>
                    <a:pt x="172" y="83"/>
                  </a:lnTo>
                  <a:lnTo>
                    <a:pt x="170" y="81"/>
                  </a:lnTo>
                  <a:lnTo>
                    <a:pt x="163" y="78"/>
                  </a:lnTo>
                  <a:lnTo>
                    <a:pt x="162" y="74"/>
                  </a:lnTo>
                  <a:lnTo>
                    <a:pt x="162" y="71"/>
                  </a:lnTo>
                  <a:lnTo>
                    <a:pt x="161" y="67"/>
                  </a:lnTo>
                  <a:lnTo>
                    <a:pt x="159" y="67"/>
                  </a:lnTo>
                  <a:lnTo>
                    <a:pt x="152" y="68"/>
                  </a:lnTo>
                  <a:lnTo>
                    <a:pt x="150" y="68"/>
                  </a:lnTo>
                  <a:lnTo>
                    <a:pt x="145" y="73"/>
                  </a:lnTo>
                  <a:lnTo>
                    <a:pt x="143" y="75"/>
                  </a:lnTo>
                  <a:lnTo>
                    <a:pt x="131" y="79"/>
                  </a:lnTo>
                  <a:lnTo>
                    <a:pt x="127" y="78"/>
                  </a:lnTo>
                  <a:lnTo>
                    <a:pt x="121" y="78"/>
                  </a:lnTo>
                  <a:lnTo>
                    <a:pt x="117" y="80"/>
                  </a:lnTo>
                  <a:lnTo>
                    <a:pt x="104" y="87"/>
                  </a:lnTo>
                  <a:lnTo>
                    <a:pt x="103" y="88"/>
                  </a:lnTo>
                  <a:lnTo>
                    <a:pt x="103" y="89"/>
                  </a:lnTo>
                  <a:lnTo>
                    <a:pt x="102" y="91"/>
                  </a:lnTo>
                  <a:lnTo>
                    <a:pt x="101" y="92"/>
                  </a:lnTo>
                  <a:lnTo>
                    <a:pt x="100" y="93"/>
                  </a:lnTo>
                  <a:lnTo>
                    <a:pt x="98" y="93"/>
                  </a:lnTo>
                  <a:lnTo>
                    <a:pt x="96" y="93"/>
                  </a:lnTo>
                  <a:lnTo>
                    <a:pt x="94" y="92"/>
                  </a:lnTo>
                  <a:lnTo>
                    <a:pt x="93" y="92"/>
                  </a:lnTo>
                  <a:lnTo>
                    <a:pt x="93" y="91"/>
                  </a:lnTo>
                  <a:lnTo>
                    <a:pt x="93" y="90"/>
                  </a:lnTo>
                  <a:lnTo>
                    <a:pt x="93" y="87"/>
                  </a:lnTo>
                  <a:lnTo>
                    <a:pt x="94" y="87"/>
                  </a:lnTo>
                  <a:lnTo>
                    <a:pt x="93" y="87"/>
                  </a:lnTo>
                  <a:lnTo>
                    <a:pt x="92" y="85"/>
                  </a:lnTo>
                  <a:lnTo>
                    <a:pt x="90" y="84"/>
                  </a:lnTo>
                  <a:lnTo>
                    <a:pt x="87" y="83"/>
                  </a:lnTo>
                  <a:lnTo>
                    <a:pt x="85" y="83"/>
                  </a:lnTo>
                  <a:lnTo>
                    <a:pt x="84" y="82"/>
                  </a:lnTo>
                  <a:lnTo>
                    <a:pt x="83" y="82"/>
                  </a:lnTo>
                  <a:lnTo>
                    <a:pt x="82" y="82"/>
                  </a:lnTo>
                  <a:lnTo>
                    <a:pt x="81" y="83"/>
                  </a:lnTo>
                  <a:lnTo>
                    <a:pt x="78" y="84"/>
                  </a:lnTo>
                  <a:lnTo>
                    <a:pt x="77" y="85"/>
                  </a:lnTo>
                  <a:lnTo>
                    <a:pt x="75" y="85"/>
                  </a:lnTo>
                  <a:lnTo>
                    <a:pt x="74" y="84"/>
                  </a:lnTo>
                  <a:lnTo>
                    <a:pt x="66" y="73"/>
                  </a:lnTo>
                  <a:lnTo>
                    <a:pt x="64" y="72"/>
                  </a:lnTo>
                  <a:lnTo>
                    <a:pt x="64" y="70"/>
                  </a:lnTo>
                  <a:lnTo>
                    <a:pt x="61" y="68"/>
                  </a:lnTo>
                  <a:lnTo>
                    <a:pt x="49" y="67"/>
                  </a:lnTo>
                  <a:lnTo>
                    <a:pt x="41" y="68"/>
                  </a:lnTo>
                  <a:lnTo>
                    <a:pt x="40" y="68"/>
                  </a:lnTo>
                  <a:lnTo>
                    <a:pt x="39" y="70"/>
                  </a:lnTo>
                  <a:lnTo>
                    <a:pt x="38" y="72"/>
                  </a:lnTo>
                  <a:lnTo>
                    <a:pt x="36" y="72"/>
                  </a:lnTo>
                  <a:lnTo>
                    <a:pt x="36" y="73"/>
                  </a:lnTo>
                  <a:lnTo>
                    <a:pt x="34" y="73"/>
                  </a:lnTo>
                  <a:lnTo>
                    <a:pt x="33" y="74"/>
                  </a:lnTo>
                  <a:lnTo>
                    <a:pt x="32" y="76"/>
                  </a:lnTo>
                  <a:lnTo>
                    <a:pt x="31" y="78"/>
                  </a:lnTo>
                  <a:lnTo>
                    <a:pt x="30" y="78"/>
                  </a:lnTo>
                  <a:lnTo>
                    <a:pt x="27" y="78"/>
                  </a:lnTo>
                  <a:lnTo>
                    <a:pt x="26" y="78"/>
                  </a:lnTo>
                  <a:lnTo>
                    <a:pt x="25" y="76"/>
                  </a:lnTo>
                  <a:lnTo>
                    <a:pt x="23" y="75"/>
                  </a:lnTo>
                  <a:lnTo>
                    <a:pt x="22" y="73"/>
                  </a:lnTo>
                  <a:lnTo>
                    <a:pt x="22" y="72"/>
                  </a:lnTo>
                  <a:lnTo>
                    <a:pt x="21" y="70"/>
                  </a:lnTo>
                  <a:lnTo>
                    <a:pt x="21" y="67"/>
                  </a:lnTo>
                  <a:lnTo>
                    <a:pt x="20" y="65"/>
                  </a:lnTo>
                  <a:lnTo>
                    <a:pt x="18" y="64"/>
                  </a:lnTo>
                  <a:lnTo>
                    <a:pt x="16" y="63"/>
                  </a:lnTo>
                  <a:lnTo>
                    <a:pt x="15" y="63"/>
                  </a:lnTo>
                  <a:lnTo>
                    <a:pt x="13" y="62"/>
                  </a:lnTo>
                  <a:lnTo>
                    <a:pt x="10" y="59"/>
                  </a:lnTo>
                  <a:lnTo>
                    <a:pt x="7" y="45"/>
                  </a:lnTo>
                  <a:lnTo>
                    <a:pt x="7" y="43"/>
                  </a:lnTo>
                  <a:lnTo>
                    <a:pt x="8" y="41"/>
                  </a:lnTo>
                  <a:lnTo>
                    <a:pt x="14" y="39"/>
                  </a:lnTo>
                  <a:lnTo>
                    <a:pt x="13" y="37"/>
                  </a:lnTo>
                  <a:lnTo>
                    <a:pt x="13" y="34"/>
                  </a:lnTo>
                  <a:lnTo>
                    <a:pt x="13" y="31"/>
                  </a:lnTo>
                  <a:lnTo>
                    <a:pt x="12" y="28"/>
                  </a:lnTo>
                  <a:lnTo>
                    <a:pt x="12" y="26"/>
                  </a:lnTo>
                  <a:lnTo>
                    <a:pt x="10" y="26"/>
                  </a:lnTo>
                  <a:lnTo>
                    <a:pt x="8" y="25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7" y="20"/>
                  </a:lnTo>
                  <a:lnTo>
                    <a:pt x="7" y="18"/>
                  </a:lnTo>
                  <a:lnTo>
                    <a:pt x="5" y="16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5" y="9"/>
                  </a:lnTo>
                  <a:lnTo>
                    <a:pt x="4" y="8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" y="0"/>
                  </a:lnTo>
                  <a:lnTo>
                    <a:pt x="614" y="0"/>
                  </a:lnTo>
                  <a:lnTo>
                    <a:pt x="614" y="893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" name="Freeform 162">
              <a:extLst>
                <a:ext uri="{FF2B5EF4-FFF2-40B4-BE49-F238E27FC236}">
                  <a16:creationId xmlns:a16="http://schemas.microsoft.com/office/drawing/2014/main" id="{3B09AA54-6740-E031-8407-3FB400D49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937" y="1061141"/>
              <a:ext cx="726366" cy="406419"/>
            </a:xfrm>
            <a:custGeom>
              <a:avLst/>
              <a:gdLst>
                <a:gd name="T0" fmla="*/ 481 w 504"/>
                <a:gd name="T1" fmla="*/ 181 h 282"/>
                <a:gd name="T2" fmla="*/ 451 w 504"/>
                <a:gd name="T3" fmla="*/ 209 h 282"/>
                <a:gd name="T4" fmla="*/ 434 w 504"/>
                <a:gd name="T5" fmla="*/ 234 h 282"/>
                <a:gd name="T6" fmla="*/ 401 w 504"/>
                <a:gd name="T7" fmla="*/ 250 h 282"/>
                <a:gd name="T8" fmla="*/ 369 w 504"/>
                <a:gd name="T9" fmla="*/ 262 h 282"/>
                <a:gd name="T10" fmla="*/ 346 w 504"/>
                <a:gd name="T11" fmla="*/ 263 h 282"/>
                <a:gd name="T12" fmla="*/ 328 w 504"/>
                <a:gd name="T13" fmla="*/ 255 h 282"/>
                <a:gd name="T14" fmla="*/ 288 w 504"/>
                <a:gd name="T15" fmla="*/ 254 h 282"/>
                <a:gd name="T16" fmla="*/ 279 w 504"/>
                <a:gd name="T17" fmla="*/ 247 h 282"/>
                <a:gd name="T18" fmla="*/ 244 w 504"/>
                <a:gd name="T19" fmla="*/ 235 h 282"/>
                <a:gd name="T20" fmla="*/ 229 w 504"/>
                <a:gd name="T21" fmla="*/ 234 h 282"/>
                <a:gd name="T22" fmla="*/ 214 w 504"/>
                <a:gd name="T23" fmla="*/ 256 h 282"/>
                <a:gd name="T24" fmla="*/ 196 w 504"/>
                <a:gd name="T25" fmla="*/ 273 h 282"/>
                <a:gd name="T26" fmla="*/ 188 w 504"/>
                <a:gd name="T27" fmla="*/ 275 h 282"/>
                <a:gd name="T28" fmla="*/ 160 w 504"/>
                <a:gd name="T29" fmla="*/ 280 h 282"/>
                <a:gd name="T30" fmla="*/ 143 w 504"/>
                <a:gd name="T31" fmla="*/ 266 h 282"/>
                <a:gd name="T32" fmla="*/ 116 w 504"/>
                <a:gd name="T33" fmla="*/ 242 h 282"/>
                <a:gd name="T34" fmla="*/ 99 w 504"/>
                <a:gd name="T35" fmla="*/ 235 h 282"/>
                <a:gd name="T36" fmla="*/ 73 w 504"/>
                <a:gd name="T37" fmla="*/ 205 h 282"/>
                <a:gd name="T38" fmla="*/ 51 w 504"/>
                <a:gd name="T39" fmla="*/ 193 h 282"/>
                <a:gd name="T40" fmla="*/ 37 w 504"/>
                <a:gd name="T41" fmla="*/ 170 h 282"/>
                <a:gd name="T42" fmla="*/ 31 w 504"/>
                <a:gd name="T43" fmla="*/ 155 h 282"/>
                <a:gd name="T44" fmla="*/ 31 w 504"/>
                <a:gd name="T45" fmla="*/ 138 h 282"/>
                <a:gd name="T46" fmla="*/ 25 w 504"/>
                <a:gd name="T47" fmla="*/ 118 h 282"/>
                <a:gd name="T48" fmla="*/ 8 w 504"/>
                <a:gd name="T49" fmla="*/ 96 h 282"/>
                <a:gd name="T50" fmla="*/ 6 w 504"/>
                <a:gd name="T51" fmla="*/ 81 h 282"/>
                <a:gd name="T52" fmla="*/ 14 w 504"/>
                <a:gd name="T53" fmla="*/ 93 h 282"/>
                <a:gd name="T54" fmla="*/ 21 w 504"/>
                <a:gd name="T55" fmla="*/ 87 h 282"/>
                <a:gd name="T56" fmla="*/ 41 w 504"/>
                <a:gd name="T57" fmla="*/ 71 h 282"/>
                <a:gd name="T58" fmla="*/ 66 w 504"/>
                <a:gd name="T59" fmla="*/ 71 h 282"/>
                <a:gd name="T60" fmla="*/ 82 w 504"/>
                <a:gd name="T61" fmla="*/ 59 h 282"/>
                <a:gd name="T62" fmla="*/ 99 w 504"/>
                <a:gd name="T63" fmla="*/ 47 h 282"/>
                <a:gd name="T64" fmla="*/ 115 w 504"/>
                <a:gd name="T65" fmla="*/ 34 h 282"/>
                <a:gd name="T66" fmla="*/ 136 w 504"/>
                <a:gd name="T67" fmla="*/ 26 h 282"/>
                <a:gd name="T68" fmla="*/ 163 w 504"/>
                <a:gd name="T69" fmla="*/ 14 h 282"/>
                <a:gd name="T70" fmla="*/ 184 w 504"/>
                <a:gd name="T71" fmla="*/ 0 h 282"/>
                <a:gd name="T72" fmla="*/ 190 w 504"/>
                <a:gd name="T73" fmla="*/ 13 h 282"/>
                <a:gd name="T74" fmla="*/ 206 w 504"/>
                <a:gd name="T75" fmla="*/ 17 h 282"/>
                <a:gd name="T76" fmla="*/ 224 w 504"/>
                <a:gd name="T77" fmla="*/ 0 h 282"/>
                <a:gd name="T78" fmla="*/ 238 w 504"/>
                <a:gd name="T79" fmla="*/ 14 h 282"/>
                <a:gd name="T80" fmla="*/ 247 w 504"/>
                <a:gd name="T81" fmla="*/ 25 h 282"/>
                <a:gd name="T82" fmla="*/ 284 w 504"/>
                <a:gd name="T83" fmla="*/ 39 h 282"/>
                <a:gd name="T84" fmla="*/ 305 w 504"/>
                <a:gd name="T85" fmla="*/ 43 h 282"/>
                <a:gd name="T86" fmla="*/ 322 w 504"/>
                <a:gd name="T87" fmla="*/ 54 h 282"/>
                <a:gd name="T88" fmla="*/ 309 w 504"/>
                <a:gd name="T89" fmla="*/ 64 h 282"/>
                <a:gd name="T90" fmla="*/ 318 w 504"/>
                <a:gd name="T91" fmla="*/ 74 h 282"/>
                <a:gd name="T92" fmla="*/ 333 w 504"/>
                <a:gd name="T93" fmla="*/ 96 h 282"/>
                <a:gd name="T94" fmla="*/ 354 w 504"/>
                <a:gd name="T95" fmla="*/ 96 h 282"/>
                <a:gd name="T96" fmla="*/ 368 w 504"/>
                <a:gd name="T97" fmla="*/ 92 h 282"/>
                <a:gd name="T98" fmla="*/ 359 w 504"/>
                <a:gd name="T99" fmla="*/ 67 h 282"/>
                <a:gd name="T100" fmla="*/ 382 w 504"/>
                <a:gd name="T101" fmla="*/ 78 h 282"/>
                <a:gd name="T102" fmla="*/ 393 w 504"/>
                <a:gd name="T103" fmla="*/ 88 h 282"/>
                <a:gd name="T104" fmla="*/ 418 w 504"/>
                <a:gd name="T105" fmla="*/ 81 h 282"/>
                <a:gd name="T106" fmla="*/ 412 w 504"/>
                <a:gd name="T107" fmla="*/ 98 h 282"/>
                <a:gd name="T108" fmla="*/ 421 w 504"/>
                <a:gd name="T109" fmla="*/ 109 h 282"/>
                <a:gd name="T110" fmla="*/ 444 w 504"/>
                <a:gd name="T111" fmla="*/ 116 h 282"/>
                <a:gd name="T112" fmla="*/ 457 w 504"/>
                <a:gd name="T113" fmla="*/ 123 h 282"/>
                <a:gd name="T114" fmla="*/ 479 w 504"/>
                <a:gd name="T115" fmla="*/ 130 h 282"/>
                <a:gd name="T116" fmla="*/ 489 w 504"/>
                <a:gd name="T117" fmla="*/ 152 h 282"/>
                <a:gd name="T118" fmla="*/ 501 w 504"/>
                <a:gd name="T119" fmla="*/ 164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4" h="282">
                  <a:moveTo>
                    <a:pt x="504" y="174"/>
                  </a:moveTo>
                  <a:lnTo>
                    <a:pt x="500" y="174"/>
                  </a:lnTo>
                  <a:lnTo>
                    <a:pt x="499" y="174"/>
                  </a:lnTo>
                  <a:lnTo>
                    <a:pt x="496" y="177"/>
                  </a:lnTo>
                  <a:lnTo>
                    <a:pt x="493" y="177"/>
                  </a:lnTo>
                  <a:lnTo>
                    <a:pt x="491" y="176"/>
                  </a:lnTo>
                  <a:lnTo>
                    <a:pt x="489" y="175"/>
                  </a:lnTo>
                  <a:lnTo>
                    <a:pt x="488" y="175"/>
                  </a:lnTo>
                  <a:lnTo>
                    <a:pt x="486" y="176"/>
                  </a:lnTo>
                  <a:lnTo>
                    <a:pt x="482" y="176"/>
                  </a:lnTo>
                  <a:lnTo>
                    <a:pt x="481" y="177"/>
                  </a:lnTo>
                  <a:lnTo>
                    <a:pt x="481" y="179"/>
                  </a:lnTo>
                  <a:lnTo>
                    <a:pt x="481" y="181"/>
                  </a:lnTo>
                  <a:lnTo>
                    <a:pt x="480" y="181"/>
                  </a:lnTo>
                  <a:lnTo>
                    <a:pt x="480" y="182"/>
                  </a:lnTo>
                  <a:lnTo>
                    <a:pt x="477" y="183"/>
                  </a:lnTo>
                  <a:lnTo>
                    <a:pt x="474" y="188"/>
                  </a:lnTo>
                  <a:lnTo>
                    <a:pt x="472" y="189"/>
                  </a:lnTo>
                  <a:lnTo>
                    <a:pt x="470" y="188"/>
                  </a:lnTo>
                  <a:lnTo>
                    <a:pt x="470" y="193"/>
                  </a:lnTo>
                  <a:lnTo>
                    <a:pt x="469" y="194"/>
                  </a:lnTo>
                  <a:lnTo>
                    <a:pt x="465" y="197"/>
                  </a:lnTo>
                  <a:lnTo>
                    <a:pt x="455" y="200"/>
                  </a:lnTo>
                  <a:lnTo>
                    <a:pt x="453" y="202"/>
                  </a:lnTo>
                  <a:lnTo>
                    <a:pt x="452" y="206"/>
                  </a:lnTo>
                  <a:lnTo>
                    <a:pt x="451" y="209"/>
                  </a:lnTo>
                  <a:lnTo>
                    <a:pt x="449" y="213"/>
                  </a:lnTo>
                  <a:lnTo>
                    <a:pt x="448" y="216"/>
                  </a:lnTo>
                  <a:lnTo>
                    <a:pt x="448" y="217"/>
                  </a:lnTo>
                  <a:lnTo>
                    <a:pt x="449" y="222"/>
                  </a:lnTo>
                  <a:lnTo>
                    <a:pt x="448" y="224"/>
                  </a:lnTo>
                  <a:lnTo>
                    <a:pt x="447" y="227"/>
                  </a:lnTo>
                  <a:lnTo>
                    <a:pt x="445" y="229"/>
                  </a:lnTo>
                  <a:lnTo>
                    <a:pt x="443" y="230"/>
                  </a:lnTo>
                  <a:lnTo>
                    <a:pt x="438" y="230"/>
                  </a:lnTo>
                  <a:lnTo>
                    <a:pt x="437" y="230"/>
                  </a:lnTo>
                  <a:lnTo>
                    <a:pt x="435" y="231"/>
                  </a:lnTo>
                  <a:lnTo>
                    <a:pt x="434" y="233"/>
                  </a:lnTo>
                  <a:lnTo>
                    <a:pt x="434" y="234"/>
                  </a:lnTo>
                  <a:lnTo>
                    <a:pt x="432" y="239"/>
                  </a:lnTo>
                  <a:lnTo>
                    <a:pt x="432" y="240"/>
                  </a:lnTo>
                  <a:lnTo>
                    <a:pt x="431" y="241"/>
                  </a:lnTo>
                  <a:lnTo>
                    <a:pt x="429" y="241"/>
                  </a:lnTo>
                  <a:lnTo>
                    <a:pt x="428" y="241"/>
                  </a:lnTo>
                  <a:lnTo>
                    <a:pt x="426" y="241"/>
                  </a:lnTo>
                  <a:lnTo>
                    <a:pt x="424" y="242"/>
                  </a:lnTo>
                  <a:lnTo>
                    <a:pt x="422" y="247"/>
                  </a:lnTo>
                  <a:lnTo>
                    <a:pt x="421" y="248"/>
                  </a:lnTo>
                  <a:lnTo>
                    <a:pt x="406" y="254"/>
                  </a:lnTo>
                  <a:lnTo>
                    <a:pt x="404" y="254"/>
                  </a:lnTo>
                  <a:lnTo>
                    <a:pt x="402" y="250"/>
                  </a:lnTo>
                  <a:lnTo>
                    <a:pt x="401" y="250"/>
                  </a:lnTo>
                  <a:lnTo>
                    <a:pt x="398" y="250"/>
                  </a:lnTo>
                  <a:lnTo>
                    <a:pt x="397" y="251"/>
                  </a:lnTo>
                  <a:lnTo>
                    <a:pt x="396" y="252"/>
                  </a:lnTo>
                  <a:lnTo>
                    <a:pt x="395" y="252"/>
                  </a:lnTo>
                  <a:lnTo>
                    <a:pt x="386" y="249"/>
                  </a:lnTo>
                  <a:lnTo>
                    <a:pt x="383" y="248"/>
                  </a:lnTo>
                  <a:lnTo>
                    <a:pt x="379" y="248"/>
                  </a:lnTo>
                  <a:lnTo>
                    <a:pt x="376" y="251"/>
                  </a:lnTo>
                  <a:lnTo>
                    <a:pt x="375" y="252"/>
                  </a:lnTo>
                  <a:lnTo>
                    <a:pt x="375" y="255"/>
                  </a:lnTo>
                  <a:lnTo>
                    <a:pt x="374" y="256"/>
                  </a:lnTo>
                  <a:lnTo>
                    <a:pt x="370" y="258"/>
                  </a:lnTo>
                  <a:lnTo>
                    <a:pt x="369" y="262"/>
                  </a:lnTo>
                  <a:lnTo>
                    <a:pt x="365" y="272"/>
                  </a:lnTo>
                  <a:lnTo>
                    <a:pt x="365" y="274"/>
                  </a:lnTo>
                  <a:lnTo>
                    <a:pt x="363" y="275"/>
                  </a:lnTo>
                  <a:lnTo>
                    <a:pt x="362" y="277"/>
                  </a:lnTo>
                  <a:lnTo>
                    <a:pt x="360" y="274"/>
                  </a:lnTo>
                  <a:lnTo>
                    <a:pt x="359" y="267"/>
                  </a:lnTo>
                  <a:lnTo>
                    <a:pt x="358" y="264"/>
                  </a:lnTo>
                  <a:lnTo>
                    <a:pt x="357" y="264"/>
                  </a:lnTo>
                  <a:lnTo>
                    <a:pt x="353" y="265"/>
                  </a:lnTo>
                  <a:lnTo>
                    <a:pt x="352" y="265"/>
                  </a:lnTo>
                  <a:lnTo>
                    <a:pt x="351" y="265"/>
                  </a:lnTo>
                  <a:lnTo>
                    <a:pt x="348" y="263"/>
                  </a:lnTo>
                  <a:lnTo>
                    <a:pt x="346" y="263"/>
                  </a:lnTo>
                  <a:lnTo>
                    <a:pt x="344" y="263"/>
                  </a:lnTo>
                  <a:lnTo>
                    <a:pt x="343" y="263"/>
                  </a:lnTo>
                  <a:lnTo>
                    <a:pt x="342" y="262"/>
                  </a:lnTo>
                  <a:lnTo>
                    <a:pt x="341" y="260"/>
                  </a:lnTo>
                  <a:lnTo>
                    <a:pt x="341" y="259"/>
                  </a:lnTo>
                  <a:lnTo>
                    <a:pt x="341" y="257"/>
                  </a:lnTo>
                  <a:lnTo>
                    <a:pt x="339" y="257"/>
                  </a:lnTo>
                  <a:lnTo>
                    <a:pt x="337" y="257"/>
                  </a:lnTo>
                  <a:lnTo>
                    <a:pt x="333" y="256"/>
                  </a:lnTo>
                  <a:lnTo>
                    <a:pt x="332" y="255"/>
                  </a:lnTo>
                  <a:lnTo>
                    <a:pt x="331" y="255"/>
                  </a:lnTo>
                  <a:lnTo>
                    <a:pt x="329" y="255"/>
                  </a:lnTo>
                  <a:lnTo>
                    <a:pt x="328" y="255"/>
                  </a:lnTo>
                  <a:lnTo>
                    <a:pt x="326" y="255"/>
                  </a:lnTo>
                  <a:lnTo>
                    <a:pt x="325" y="256"/>
                  </a:lnTo>
                  <a:lnTo>
                    <a:pt x="322" y="263"/>
                  </a:lnTo>
                  <a:lnTo>
                    <a:pt x="320" y="263"/>
                  </a:lnTo>
                  <a:lnTo>
                    <a:pt x="319" y="264"/>
                  </a:lnTo>
                  <a:lnTo>
                    <a:pt x="319" y="263"/>
                  </a:lnTo>
                  <a:lnTo>
                    <a:pt x="318" y="263"/>
                  </a:lnTo>
                  <a:lnTo>
                    <a:pt x="316" y="263"/>
                  </a:lnTo>
                  <a:lnTo>
                    <a:pt x="306" y="262"/>
                  </a:lnTo>
                  <a:lnTo>
                    <a:pt x="299" y="262"/>
                  </a:lnTo>
                  <a:lnTo>
                    <a:pt x="294" y="259"/>
                  </a:lnTo>
                  <a:lnTo>
                    <a:pt x="288" y="255"/>
                  </a:lnTo>
                  <a:lnTo>
                    <a:pt x="288" y="254"/>
                  </a:lnTo>
                  <a:lnTo>
                    <a:pt x="288" y="252"/>
                  </a:lnTo>
                  <a:lnTo>
                    <a:pt x="287" y="252"/>
                  </a:lnTo>
                  <a:lnTo>
                    <a:pt x="285" y="252"/>
                  </a:lnTo>
                  <a:lnTo>
                    <a:pt x="285" y="251"/>
                  </a:lnTo>
                  <a:lnTo>
                    <a:pt x="284" y="251"/>
                  </a:lnTo>
                  <a:lnTo>
                    <a:pt x="283" y="251"/>
                  </a:lnTo>
                  <a:lnTo>
                    <a:pt x="284" y="250"/>
                  </a:lnTo>
                  <a:lnTo>
                    <a:pt x="283" y="250"/>
                  </a:lnTo>
                  <a:lnTo>
                    <a:pt x="282" y="249"/>
                  </a:lnTo>
                  <a:lnTo>
                    <a:pt x="281" y="249"/>
                  </a:lnTo>
                  <a:lnTo>
                    <a:pt x="280" y="249"/>
                  </a:lnTo>
                  <a:lnTo>
                    <a:pt x="280" y="247"/>
                  </a:lnTo>
                  <a:lnTo>
                    <a:pt x="279" y="247"/>
                  </a:lnTo>
                  <a:lnTo>
                    <a:pt x="276" y="247"/>
                  </a:lnTo>
                  <a:lnTo>
                    <a:pt x="273" y="248"/>
                  </a:lnTo>
                  <a:lnTo>
                    <a:pt x="272" y="249"/>
                  </a:lnTo>
                  <a:lnTo>
                    <a:pt x="271" y="249"/>
                  </a:lnTo>
                  <a:lnTo>
                    <a:pt x="268" y="248"/>
                  </a:lnTo>
                  <a:lnTo>
                    <a:pt x="263" y="246"/>
                  </a:lnTo>
                  <a:lnTo>
                    <a:pt x="258" y="243"/>
                  </a:lnTo>
                  <a:lnTo>
                    <a:pt x="257" y="242"/>
                  </a:lnTo>
                  <a:lnTo>
                    <a:pt x="254" y="240"/>
                  </a:lnTo>
                  <a:lnTo>
                    <a:pt x="251" y="239"/>
                  </a:lnTo>
                  <a:lnTo>
                    <a:pt x="248" y="238"/>
                  </a:lnTo>
                  <a:lnTo>
                    <a:pt x="245" y="235"/>
                  </a:lnTo>
                  <a:lnTo>
                    <a:pt x="244" y="235"/>
                  </a:lnTo>
                  <a:lnTo>
                    <a:pt x="240" y="235"/>
                  </a:lnTo>
                  <a:lnTo>
                    <a:pt x="239" y="235"/>
                  </a:lnTo>
                  <a:lnTo>
                    <a:pt x="239" y="234"/>
                  </a:lnTo>
                  <a:lnTo>
                    <a:pt x="238" y="234"/>
                  </a:lnTo>
                  <a:lnTo>
                    <a:pt x="238" y="235"/>
                  </a:lnTo>
                  <a:lnTo>
                    <a:pt x="237" y="237"/>
                  </a:lnTo>
                  <a:lnTo>
                    <a:pt x="237" y="238"/>
                  </a:lnTo>
                  <a:lnTo>
                    <a:pt x="236" y="238"/>
                  </a:lnTo>
                  <a:lnTo>
                    <a:pt x="230" y="240"/>
                  </a:lnTo>
                  <a:lnTo>
                    <a:pt x="229" y="240"/>
                  </a:lnTo>
                  <a:lnTo>
                    <a:pt x="229" y="238"/>
                  </a:lnTo>
                  <a:lnTo>
                    <a:pt x="229" y="237"/>
                  </a:lnTo>
                  <a:lnTo>
                    <a:pt x="229" y="234"/>
                  </a:lnTo>
                  <a:lnTo>
                    <a:pt x="229" y="233"/>
                  </a:lnTo>
                  <a:lnTo>
                    <a:pt x="222" y="233"/>
                  </a:lnTo>
                  <a:lnTo>
                    <a:pt x="219" y="231"/>
                  </a:lnTo>
                  <a:lnTo>
                    <a:pt x="216" y="232"/>
                  </a:lnTo>
                  <a:lnTo>
                    <a:pt x="216" y="233"/>
                  </a:lnTo>
                  <a:lnTo>
                    <a:pt x="215" y="235"/>
                  </a:lnTo>
                  <a:lnTo>
                    <a:pt x="215" y="239"/>
                  </a:lnTo>
                  <a:lnTo>
                    <a:pt x="215" y="242"/>
                  </a:lnTo>
                  <a:lnTo>
                    <a:pt x="215" y="246"/>
                  </a:lnTo>
                  <a:lnTo>
                    <a:pt x="214" y="252"/>
                  </a:lnTo>
                  <a:lnTo>
                    <a:pt x="214" y="254"/>
                  </a:lnTo>
                  <a:lnTo>
                    <a:pt x="214" y="255"/>
                  </a:lnTo>
                  <a:lnTo>
                    <a:pt x="214" y="256"/>
                  </a:lnTo>
                  <a:lnTo>
                    <a:pt x="214" y="257"/>
                  </a:lnTo>
                  <a:lnTo>
                    <a:pt x="214" y="259"/>
                  </a:lnTo>
                  <a:lnTo>
                    <a:pt x="212" y="259"/>
                  </a:lnTo>
                  <a:lnTo>
                    <a:pt x="208" y="258"/>
                  </a:lnTo>
                  <a:lnTo>
                    <a:pt x="204" y="257"/>
                  </a:lnTo>
                  <a:lnTo>
                    <a:pt x="203" y="258"/>
                  </a:lnTo>
                  <a:lnTo>
                    <a:pt x="203" y="259"/>
                  </a:lnTo>
                  <a:lnTo>
                    <a:pt x="203" y="260"/>
                  </a:lnTo>
                  <a:lnTo>
                    <a:pt x="202" y="262"/>
                  </a:lnTo>
                  <a:lnTo>
                    <a:pt x="202" y="264"/>
                  </a:lnTo>
                  <a:lnTo>
                    <a:pt x="197" y="267"/>
                  </a:lnTo>
                  <a:lnTo>
                    <a:pt x="196" y="269"/>
                  </a:lnTo>
                  <a:lnTo>
                    <a:pt x="196" y="273"/>
                  </a:lnTo>
                  <a:lnTo>
                    <a:pt x="196" y="276"/>
                  </a:lnTo>
                  <a:lnTo>
                    <a:pt x="196" y="279"/>
                  </a:lnTo>
                  <a:lnTo>
                    <a:pt x="195" y="280"/>
                  </a:lnTo>
                  <a:lnTo>
                    <a:pt x="194" y="281"/>
                  </a:lnTo>
                  <a:lnTo>
                    <a:pt x="193" y="281"/>
                  </a:lnTo>
                  <a:lnTo>
                    <a:pt x="193" y="280"/>
                  </a:lnTo>
                  <a:lnTo>
                    <a:pt x="192" y="279"/>
                  </a:lnTo>
                  <a:lnTo>
                    <a:pt x="192" y="277"/>
                  </a:lnTo>
                  <a:lnTo>
                    <a:pt x="190" y="277"/>
                  </a:lnTo>
                  <a:lnTo>
                    <a:pt x="189" y="277"/>
                  </a:lnTo>
                  <a:lnTo>
                    <a:pt x="188" y="277"/>
                  </a:lnTo>
                  <a:lnTo>
                    <a:pt x="188" y="276"/>
                  </a:lnTo>
                  <a:lnTo>
                    <a:pt x="188" y="275"/>
                  </a:lnTo>
                  <a:lnTo>
                    <a:pt x="187" y="275"/>
                  </a:lnTo>
                  <a:lnTo>
                    <a:pt x="185" y="276"/>
                  </a:lnTo>
                  <a:lnTo>
                    <a:pt x="184" y="276"/>
                  </a:lnTo>
                  <a:lnTo>
                    <a:pt x="182" y="276"/>
                  </a:lnTo>
                  <a:lnTo>
                    <a:pt x="180" y="275"/>
                  </a:lnTo>
                  <a:lnTo>
                    <a:pt x="178" y="273"/>
                  </a:lnTo>
                  <a:lnTo>
                    <a:pt x="177" y="274"/>
                  </a:lnTo>
                  <a:lnTo>
                    <a:pt x="176" y="279"/>
                  </a:lnTo>
                  <a:lnTo>
                    <a:pt x="173" y="280"/>
                  </a:lnTo>
                  <a:lnTo>
                    <a:pt x="170" y="281"/>
                  </a:lnTo>
                  <a:lnTo>
                    <a:pt x="169" y="282"/>
                  </a:lnTo>
                  <a:lnTo>
                    <a:pt x="168" y="282"/>
                  </a:lnTo>
                  <a:lnTo>
                    <a:pt x="160" y="280"/>
                  </a:lnTo>
                  <a:lnTo>
                    <a:pt x="150" y="279"/>
                  </a:lnTo>
                  <a:lnTo>
                    <a:pt x="147" y="277"/>
                  </a:lnTo>
                  <a:lnTo>
                    <a:pt x="146" y="277"/>
                  </a:lnTo>
                  <a:lnTo>
                    <a:pt x="145" y="275"/>
                  </a:lnTo>
                  <a:lnTo>
                    <a:pt x="144" y="273"/>
                  </a:lnTo>
                  <a:lnTo>
                    <a:pt x="145" y="273"/>
                  </a:lnTo>
                  <a:lnTo>
                    <a:pt x="145" y="272"/>
                  </a:lnTo>
                  <a:lnTo>
                    <a:pt x="146" y="272"/>
                  </a:lnTo>
                  <a:lnTo>
                    <a:pt x="146" y="271"/>
                  </a:lnTo>
                  <a:lnTo>
                    <a:pt x="146" y="269"/>
                  </a:lnTo>
                  <a:lnTo>
                    <a:pt x="145" y="269"/>
                  </a:lnTo>
                  <a:lnTo>
                    <a:pt x="144" y="268"/>
                  </a:lnTo>
                  <a:lnTo>
                    <a:pt x="143" y="266"/>
                  </a:lnTo>
                  <a:lnTo>
                    <a:pt x="137" y="263"/>
                  </a:lnTo>
                  <a:lnTo>
                    <a:pt x="136" y="262"/>
                  </a:lnTo>
                  <a:lnTo>
                    <a:pt x="135" y="260"/>
                  </a:lnTo>
                  <a:lnTo>
                    <a:pt x="133" y="259"/>
                  </a:lnTo>
                  <a:lnTo>
                    <a:pt x="130" y="259"/>
                  </a:lnTo>
                  <a:lnTo>
                    <a:pt x="128" y="257"/>
                  </a:lnTo>
                  <a:lnTo>
                    <a:pt x="125" y="250"/>
                  </a:lnTo>
                  <a:lnTo>
                    <a:pt x="124" y="248"/>
                  </a:lnTo>
                  <a:lnTo>
                    <a:pt x="123" y="247"/>
                  </a:lnTo>
                  <a:lnTo>
                    <a:pt x="119" y="247"/>
                  </a:lnTo>
                  <a:lnTo>
                    <a:pt x="118" y="246"/>
                  </a:lnTo>
                  <a:lnTo>
                    <a:pt x="117" y="244"/>
                  </a:lnTo>
                  <a:lnTo>
                    <a:pt x="116" y="242"/>
                  </a:lnTo>
                  <a:lnTo>
                    <a:pt x="115" y="241"/>
                  </a:lnTo>
                  <a:lnTo>
                    <a:pt x="115" y="239"/>
                  </a:lnTo>
                  <a:lnTo>
                    <a:pt x="113" y="239"/>
                  </a:lnTo>
                  <a:lnTo>
                    <a:pt x="112" y="238"/>
                  </a:lnTo>
                  <a:lnTo>
                    <a:pt x="111" y="237"/>
                  </a:lnTo>
                  <a:lnTo>
                    <a:pt x="110" y="237"/>
                  </a:lnTo>
                  <a:lnTo>
                    <a:pt x="108" y="235"/>
                  </a:lnTo>
                  <a:lnTo>
                    <a:pt x="107" y="237"/>
                  </a:lnTo>
                  <a:lnTo>
                    <a:pt x="106" y="238"/>
                  </a:lnTo>
                  <a:lnTo>
                    <a:pt x="106" y="240"/>
                  </a:lnTo>
                  <a:lnTo>
                    <a:pt x="103" y="239"/>
                  </a:lnTo>
                  <a:lnTo>
                    <a:pt x="101" y="237"/>
                  </a:lnTo>
                  <a:lnTo>
                    <a:pt x="99" y="235"/>
                  </a:lnTo>
                  <a:lnTo>
                    <a:pt x="98" y="233"/>
                  </a:lnTo>
                  <a:lnTo>
                    <a:pt x="98" y="230"/>
                  </a:lnTo>
                  <a:lnTo>
                    <a:pt x="98" y="227"/>
                  </a:lnTo>
                  <a:lnTo>
                    <a:pt x="94" y="225"/>
                  </a:lnTo>
                  <a:lnTo>
                    <a:pt x="92" y="222"/>
                  </a:lnTo>
                  <a:lnTo>
                    <a:pt x="91" y="221"/>
                  </a:lnTo>
                  <a:lnTo>
                    <a:pt x="90" y="221"/>
                  </a:lnTo>
                  <a:lnTo>
                    <a:pt x="85" y="221"/>
                  </a:lnTo>
                  <a:lnTo>
                    <a:pt x="83" y="218"/>
                  </a:lnTo>
                  <a:lnTo>
                    <a:pt x="82" y="217"/>
                  </a:lnTo>
                  <a:lnTo>
                    <a:pt x="81" y="215"/>
                  </a:lnTo>
                  <a:lnTo>
                    <a:pt x="74" y="205"/>
                  </a:lnTo>
                  <a:lnTo>
                    <a:pt x="73" y="205"/>
                  </a:lnTo>
                  <a:lnTo>
                    <a:pt x="70" y="201"/>
                  </a:lnTo>
                  <a:lnTo>
                    <a:pt x="70" y="200"/>
                  </a:lnTo>
                  <a:lnTo>
                    <a:pt x="69" y="199"/>
                  </a:lnTo>
                  <a:lnTo>
                    <a:pt x="68" y="198"/>
                  </a:lnTo>
                  <a:lnTo>
                    <a:pt x="66" y="196"/>
                  </a:lnTo>
                  <a:lnTo>
                    <a:pt x="65" y="194"/>
                  </a:lnTo>
                  <a:lnTo>
                    <a:pt x="64" y="194"/>
                  </a:lnTo>
                  <a:lnTo>
                    <a:pt x="60" y="193"/>
                  </a:lnTo>
                  <a:lnTo>
                    <a:pt x="60" y="196"/>
                  </a:lnTo>
                  <a:lnTo>
                    <a:pt x="59" y="196"/>
                  </a:lnTo>
                  <a:lnTo>
                    <a:pt x="55" y="194"/>
                  </a:lnTo>
                  <a:lnTo>
                    <a:pt x="52" y="194"/>
                  </a:lnTo>
                  <a:lnTo>
                    <a:pt x="51" y="193"/>
                  </a:lnTo>
                  <a:lnTo>
                    <a:pt x="49" y="188"/>
                  </a:lnTo>
                  <a:lnTo>
                    <a:pt x="48" y="187"/>
                  </a:lnTo>
                  <a:lnTo>
                    <a:pt x="44" y="184"/>
                  </a:lnTo>
                  <a:lnTo>
                    <a:pt x="43" y="183"/>
                  </a:lnTo>
                  <a:lnTo>
                    <a:pt x="42" y="182"/>
                  </a:lnTo>
                  <a:lnTo>
                    <a:pt x="42" y="180"/>
                  </a:lnTo>
                  <a:lnTo>
                    <a:pt x="41" y="176"/>
                  </a:lnTo>
                  <a:lnTo>
                    <a:pt x="41" y="174"/>
                  </a:lnTo>
                  <a:lnTo>
                    <a:pt x="40" y="174"/>
                  </a:lnTo>
                  <a:lnTo>
                    <a:pt x="39" y="173"/>
                  </a:lnTo>
                  <a:lnTo>
                    <a:pt x="38" y="172"/>
                  </a:lnTo>
                  <a:lnTo>
                    <a:pt x="38" y="171"/>
                  </a:lnTo>
                  <a:lnTo>
                    <a:pt x="37" y="170"/>
                  </a:lnTo>
                  <a:lnTo>
                    <a:pt x="37" y="168"/>
                  </a:lnTo>
                  <a:lnTo>
                    <a:pt x="37" y="165"/>
                  </a:lnTo>
                  <a:lnTo>
                    <a:pt x="35" y="164"/>
                  </a:lnTo>
                  <a:lnTo>
                    <a:pt x="35" y="163"/>
                  </a:lnTo>
                  <a:lnTo>
                    <a:pt x="33" y="163"/>
                  </a:lnTo>
                  <a:lnTo>
                    <a:pt x="32" y="162"/>
                  </a:lnTo>
                  <a:lnTo>
                    <a:pt x="33" y="160"/>
                  </a:lnTo>
                  <a:lnTo>
                    <a:pt x="32" y="160"/>
                  </a:lnTo>
                  <a:lnTo>
                    <a:pt x="32" y="159"/>
                  </a:lnTo>
                  <a:lnTo>
                    <a:pt x="33" y="158"/>
                  </a:lnTo>
                  <a:lnTo>
                    <a:pt x="33" y="157"/>
                  </a:lnTo>
                  <a:lnTo>
                    <a:pt x="32" y="156"/>
                  </a:lnTo>
                  <a:lnTo>
                    <a:pt x="31" y="155"/>
                  </a:lnTo>
                  <a:lnTo>
                    <a:pt x="29" y="154"/>
                  </a:lnTo>
                  <a:lnTo>
                    <a:pt x="28" y="152"/>
                  </a:lnTo>
                  <a:lnTo>
                    <a:pt x="26" y="152"/>
                  </a:lnTo>
                  <a:lnTo>
                    <a:pt x="25" y="150"/>
                  </a:lnTo>
                  <a:lnTo>
                    <a:pt x="24" y="148"/>
                  </a:lnTo>
                  <a:lnTo>
                    <a:pt x="24" y="147"/>
                  </a:lnTo>
                  <a:lnTo>
                    <a:pt x="24" y="146"/>
                  </a:lnTo>
                  <a:lnTo>
                    <a:pt x="28" y="145"/>
                  </a:lnTo>
                  <a:lnTo>
                    <a:pt x="29" y="143"/>
                  </a:lnTo>
                  <a:lnTo>
                    <a:pt x="29" y="141"/>
                  </a:lnTo>
                  <a:lnTo>
                    <a:pt x="29" y="139"/>
                  </a:lnTo>
                  <a:lnTo>
                    <a:pt x="30" y="137"/>
                  </a:lnTo>
                  <a:lnTo>
                    <a:pt x="31" y="138"/>
                  </a:lnTo>
                  <a:lnTo>
                    <a:pt x="32" y="135"/>
                  </a:lnTo>
                  <a:lnTo>
                    <a:pt x="33" y="132"/>
                  </a:lnTo>
                  <a:lnTo>
                    <a:pt x="34" y="131"/>
                  </a:lnTo>
                  <a:lnTo>
                    <a:pt x="34" y="129"/>
                  </a:lnTo>
                  <a:lnTo>
                    <a:pt x="33" y="127"/>
                  </a:lnTo>
                  <a:lnTo>
                    <a:pt x="32" y="127"/>
                  </a:lnTo>
                  <a:lnTo>
                    <a:pt x="30" y="125"/>
                  </a:lnTo>
                  <a:lnTo>
                    <a:pt x="30" y="124"/>
                  </a:lnTo>
                  <a:lnTo>
                    <a:pt x="30" y="123"/>
                  </a:lnTo>
                  <a:lnTo>
                    <a:pt x="30" y="121"/>
                  </a:lnTo>
                  <a:lnTo>
                    <a:pt x="29" y="120"/>
                  </a:lnTo>
                  <a:lnTo>
                    <a:pt x="26" y="120"/>
                  </a:lnTo>
                  <a:lnTo>
                    <a:pt x="25" y="118"/>
                  </a:lnTo>
                  <a:lnTo>
                    <a:pt x="14" y="112"/>
                  </a:lnTo>
                  <a:lnTo>
                    <a:pt x="13" y="112"/>
                  </a:lnTo>
                  <a:lnTo>
                    <a:pt x="13" y="110"/>
                  </a:lnTo>
                  <a:lnTo>
                    <a:pt x="13" y="109"/>
                  </a:lnTo>
                  <a:lnTo>
                    <a:pt x="13" y="108"/>
                  </a:lnTo>
                  <a:lnTo>
                    <a:pt x="12" y="107"/>
                  </a:lnTo>
                  <a:lnTo>
                    <a:pt x="11" y="106"/>
                  </a:lnTo>
                  <a:lnTo>
                    <a:pt x="9" y="106"/>
                  </a:lnTo>
                  <a:lnTo>
                    <a:pt x="8" y="104"/>
                  </a:lnTo>
                  <a:lnTo>
                    <a:pt x="8" y="101"/>
                  </a:lnTo>
                  <a:lnTo>
                    <a:pt x="9" y="99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7" y="95"/>
                  </a:lnTo>
                  <a:lnTo>
                    <a:pt x="5" y="92"/>
                  </a:lnTo>
                  <a:lnTo>
                    <a:pt x="1" y="90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3" y="87"/>
                  </a:lnTo>
                  <a:lnTo>
                    <a:pt x="4" y="87"/>
                  </a:lnTo>
                  <a:lnTo>
                    <a:pt x="4" y="85"/>
                  </a:lnTo>
                  <a:lnTo>
                    <a:pt x="3" y="83"/>
                  </a:lnTo>
                  <a:lnTo>
                    <a:pt x="3" y="82"/>
                  </a:lnTo>
                  <a:lnTo>
                    <a:pt x="0" y="81"/>
                  </a:lnTo>
                  <a:lnTo>
                    <a:pt x="3" y="81"/>
                  </a:lnTo>
                  <a:lnTo>
                    <a:pt x="6" y="81"/>
                  </a:lnTo>
                  <a:lnTo>
                    <a:pt x="7" y="82"/>
                  </a:lnTo>
                  <a:lnTo>
                    <a:pt x="8" y="83"/>
                  </a:lnTo>
                  <a:lnTo>
                    <a:pt x="8" y="85"/>
                  </a:lnTo>
                  <a:lnTo>
                    <a:pt x="9" y="87"/>
                  </a:lnTo>
                  <a:lnTo>
                    <a:pt x="11" y="87"/>
                  </a:lnTo>
                  <a:lnTo>
                    <a:pt x="13" y="87"/>
                  </a:lnTo>
                  <a:lnTo>
                    <a:pt x="13" y="88"/>
                  </a:lnTo>
                  <a:lnTo>
                    <a:pt x="13" y="89"/>
                  </a:lnTo>
                  <a:lnTo>
                    <a:pt x="12" y="90"/>
                  </a:lnTo>
                  <a:lnTo>
                    <a:pt x="13" y="90"/>
                  </a:lnTo>
                  <a:lnTo>
                    <a:pt x="14" y="91"/>
                  </a:lnTo>
                  <a:lnTo>
                    <a:pt x="14" y="92"/>
                  </a:lnTo>
                  <a:lnTo>
                    <a:pt x="14" y="93"/>
                  </a:lnTo>
                  <a:lnTo>
                    <a:pt x="15" y="95"/>
                  </a:lnTo>
                  <a:lnTo>
                    <a:pt x="15" y="97"/>
                  </a:lnTo>
                  <a:lnTo>
                    <a:pt x="16" y="98"/>
                  </a:lnTo>
                  <a:lnTo>
                    <a:pt x="17" y="99"/>
                  </a:lnTo>
                  <a:lnTo>
                    <a:pt x="18" y="98"/>
                  </a:lnTo>
                  <a:lnTo>
                    <a:pt x="18" y="97"/>
                  </a:lnTo>
                  <a:lnTo>
                    <a:pt x="18" y="96"/>
                  </a:lnTo>
                  <a:lnTo>
                    <a:pt x="17" y="95"/>
                  </a:lnTo>
                  <a:lnTo>
                    <a:pt x="18" y="92"/>
                  </a:lnTo>
                  <a:lnTo>
                    <a:pt x="18" y="91"/>
                  </a:lnTo>
                  <a:lnTo>
                    <a:pt x="20" y="89"/>
                  </a:lnTo>
                  <a:lnTo>
                    <a:pt x="20" y="88"/>
                  </a:lnTo>
                  <a:lnTo>
                    <a:pt x="21" y="87"/>
                  </a:lnTo>
                  <a:lnTo>
                    <a:pt x="22" y="85"/>
                  </a:lnTo>
                  <a:lnTo>
                    <a:pt x="22" y="84"/>
                  </a:lnTo>
                  <a:lnTo>
                    <a:pt x="25" y="81"/>
                  </a:lnTo>
                  <a:lnTo>
                    <a:pt x="25" y="80"/>
                  </a:lnTo>
                  <a:lnTo>
                    <a:pt x="28" y="79"/>
                  </a:lnTo>
                  <a:lnTo>
                    <a:pt x="29" y="78"/>
                  </a:lnTo>
                  <a:lnTo>
                    <a:pt x="30" y="78"/>
                  </a:lnTo>
                  <a:lnTo>
                    <a:pt x="30" y="76"/>
                  </a:lnTo>
                  <a:lnTo>
                    <a:pt x="30" y="75"/>
                  </a:lnTo>
                  <a:lnTo>
                    <a:pt x="31" y="74"/>
                  </a:lnTo>
                  <a:lnTo>
                    <a:pt x="33" y="72"/>
                  </a:lnTo>
                  <a:lnTo>
                    <a:pt x="37" y="71"/>
                  </a:lnTo>
                  <a:lnTo>
                    <a:pt x="41" y="71"/>
                  </a:lnTo>
                  <a:lnTo>
                    <a:pt x="46" y="72"/>
                  </a:lnTo>
                  <a:lnTo>
                    <a:pt x="47" y="72"/>
                  </a:lnTo>
                  <a:lnTo>
                    <a:pt x="48" y="71"/>
                  </a:lnTo>
                  <a:lnTo>
                    <a:pt x="49" y="68"/>
                  </a:lnTo>
                  <a:lnTo>
                    <a:pt x="50" y="67"/>
                  </a:lnTo>
                  <a:lnTo>
                    <a:pt x="51" y="66"/>
                  </a:lnTo>
                  <a:lnTo>
                    <a:pt x="52" y="66"/>
                  </a:lnTo>
                  <a:lnTo>
                    <a:pt x="54" y="66"/>
                  </a:lnTo>
                  <a:lnTo>
                    <a:pt x="55" y="66"/>
                  </a:lnTo>
                  <a:lnTo>
                    <a:pt x="56" y="66"/>
                  </a:lnTo>
                  <a:lnTo>
                    <a:pt x="57" y="66"/>
                  </a:lnTo>
                  <a:lnTo>
                    <a:pt x="64" y="70"/>
                  </a:lnTo>
                  <a:lnTo>
                    <a:pt x="66" y="71"/>
                  </a:lnTo>
                  <a:lnTo>
                    <a:pt x="66" y="70"/>
                  </a:lnTo>
                  <a:lnTo>
                    <a:pt x="68" y="68"/>
                  </a:lnTo>
                  <a:lnTo>
                    <a:pt x="69" y="67"/>
                  </a:lnTo>
                  <a:lnTo>
                    <a:pt x="69" y="65"/>
                  </a:lnTo>
                  <a:lnTo>
                    <a:pt x="70" y="59"/>
                  </a:lnTo>
                  <a:lnTo>
                    <a:pt x="72" y="59"/>
                  </a:lnTo>
                  <a:lnTo>
                    <a:pt x="73" y="59"/>
                  </a:lnTo>
                  <a:lnTo>
                    <a:pt x="73" y="60"/>
                  </a:lnTo>
                  <a:lnTo>
                    <a:pt x="74" y="60"/>
                  </a:lnTo>
                  <a:lnTo>
                    <a:pt x="75" y="60"/>
                  </a:lnTo>
                  <a:lnTo>
                    <a:pt x="75" y="59"/>
                  </a:lnTo>
                  <a:lnTo>
                    <a:pt x="77" y="59"/>
                  </a:lnTo>
                  <a:lnTo>
                    <a:pt x="82" y="59"/>
                  </a:lnTo>
                  <a:lnTo>
                    <a:pt x="83" y="58"/>
                  </a:lnTo>
                  <a:lnTo>
                    <a:pt x="84" y="56"/>
                  </a:lnTo>
                  <a:lnTo>
                    <a:pt x="86" y="49"/>
                  </a:lnTo>
                  <a:lnTo>
                    <a:pt x="89" y="49"/>
                  </a:lnTo>
                  <a:lnTo>
                    <a:pt x="90" y="50"/>
                  </a:lnTo>
                  <a:lnTo>
                    <a:pt x="91" y="51"/>
                  </a:lnTo>
                  <a:lnTo>
                    <a:pt x="92" y="50"/>
                  </a:lnTo>
                  <a:lnTo>
                    <a:pt x="93" y="48"/>
                  </a:lnTo>
                  <a:lnTo>
                    <a:pt x="93" y="47"/>
                  </a:lnTo>
                  <a:lnTo>
                    <a:pt x="97" y="45"/>
                  </a:lnTo>
                  <a:lnTo>
                    <a:pt x="97" y="43"/>
                  </a:lnTo>
                  <a:lnTo>
                    <a:pt x="98" y="45"/>
                  </a:lnTo>
                  <a:lnTo>
                    <a:pt x="99" y="47"/>
                  </a:lnTo>
                  <a:lnTo>
                    <a:pt x="100" y="47"/>
                  </a:lnTo>
                  <a:lnTo>
                    <a:pt x="101" y="48"/>
                  </a:lnTo>
                  <a:lnTo>
                    <a:pt x="103" y="48"/>
                  </a:lnTo>
                  <a:lnTo>
                    <a:pt x="104" y="47"/>
                  </a:lnTo>
                  <a:lnTo>
                    <a:pt x="106" y="45"/>
                  </a:lnTo>
                  <a:lnTo>
                    <a:pt x="107" y="43"/>
                  </a:lnTo>
                  <a:lnTo>
                    <a:pt x="107" y="42"/>
                  </a:lnTo>
                  <a:lnTo>
                    <a:pt x="108" y="41"/>
                  </a:lnTo>
                  <a:lnTo>
                    <a:pt x="108" y="40"/>
                  </a:lnTo>
                  <a:lnTo>
                    <a:pt x="109" y="38"/>
                  </a:lnTo>
                  <a:lnTo>
                    <a:pt x="108" y="37"/>
                  </a:lnTo>
                  <a:lnTo>
                    <a:pt x="111" y="34"/>
                  </a:lnTo>
                  <a:lnTo>
                    <a:pt x="115" y="34"/>
                  </a:lnTo>
                  <a:lnTo>
                    <a:pt x="121" y="34"/>
                  </a:lnTo>
                  <a:lnTo>
                    <a:pt x="123" y="33"/>
                  </a:lnTo>
                  <a:lnTo>
                    <a:pt x="125" y="33"/>
                  </a:lnTo>
                  <a:lnTo>
                    <a:pt x="127" y="32"/>
                  </a:lnTo>
                  <a:lnTo>
                    <a:pt x="130" y="33"/>
                  </a:lnTo>
                  <a:lnTo>
                    <a:pt x="132" y="32"/>
                  </a:lnTo>
                  <a:lnTo>
                    <a:pt x="134" y="31"/>
                  </a:lnTo>
                  <a:lnTo>
                    <a:pt x="135" y="31"/>
                  </a:lnTo>
                  <a:lnTo>
                    <a:pt x="135" y="30"/>
                  </a:lnTo>
                  <a:lnTo>
                    <a:pt x="135" y="29"/>
                  </a:lnTo>
                  <a:lnTo>
                    <a:pt x="135" y="28"/>
                  </a:lnTo>
                  <a:lnTo>
                    <a:pt x="135" y="26"/>
                  </a:lnTo>
                  <a:lnTo>
                    <a:pt x="136" y="26"/>
                  </a:lnTo>
                  <a:lnTo>
                    <a:pt x="137" y="26"/>
                  </a:lnTo>
                  <a:lnTo>
                    <a:pt x="138" y="26"/>
                  </a:lnTo>
                  <a:lnTo>
                    <a:pt x="138" y="25"/>
                  </a:lnTo>
                  <a:lnTo>
                    <a:pt x="139" y="24"/>
                  </a:lnTo>
                  <a:lnTo>
                    <a:pt x="141" y="23"/>
                  </a:lnTo>
                  <a:lnTo>
                    <a:pt x="142" y="23"/>
                  </a:lnTo>
                  <a:lnTo>
                    <a:pt x="145" y="23"/>
                  </a:lnTo>
                  <a:lnTo>
                    <a:pt x="146" y="23"/>
                  </a:lnTo>
                  <a:lnTo>
                    <a:pt x="158" y="18"/>
                  </a:lnTo>
                  <a:lnTo>
                    <a:pt x="159" y="17"/>
                  </a:lnTo>
                  <a:lnTo>
                    <a:pt x="160" y="15"/>
                  </a:lnTo>
                  <a:lnTo>
                    <a:pt x="161" y="14"/>
                  </a:lnTo>
                  <a:lnTo>
                    <a:pt x="163" y="14"/>
                  </a:lnTo>
                  <a:lnTo>
                    <a:pt x="170" y="14"/>
                  </a:lnTo>
                  <a:lnTo>
                    <a:pt x="172" y="13"/>
                  </a:lnTo>
                  <a:lnTo>
                    <a:pt x="172" y="9"/>
                  </a:lnTo>
                  <a:lnTo>
                    <a:pt x="170" y="8"/>
                  </a:lnTo>
                  <a:lnTo>
                    <a:pt x="168" y="7"/>
                  </a:lnTo>
                  <a:lnTo>
                    <a:pt x="165" y="6"/>
                  </a:lnTo>
                  <a:lnTo>
                    <a:pt x="165" y="4"/>
                  </a:lnTo>
                  <a:lnTo>
                    <a:pt x="167" y="4"/>
                  </a:lnTo>
                  <a:lnTo>
                    <a:pt x="164" y="3"/>
                  </a:lnTo>
                  <a:lnTo>
                    <a:pt x="162" y="3"/>
                  </a:lnTo>
                  <a:lnTo>
                    <a:pt x="161" y="3"/>
                  </a:lnTo>
                  <a:lnTo>
                    <a:pt x="162" y="0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1"/>
                  </a:lnTo>
                  <a:lnTo>
                    <a:pt x="187" y="3"/>
                  </a:lnTo>
                  <a:lnTo>
                    <a:pt x="187" y="4"/>
                  </a:lnTo>
                  <a:lnTo>
                    <a:pt x="187" y="6"/>
                  </a:lnTo>
                  <a:lnTo>
                    <a:pt x="186" y="7"/>
                  </a:lnTo>
                  <a:lnTo>
                    <a:pt x="185" y="9"/>
                  </a:lnTo>
                  <a:lnTo>
                    <a:pt x="185" y="11"/>
                  </a:lnTo>
                  <a:lnTo>
                    <a:pt x="186" y="11"/>
                  </a:lnTo>
                  <a:lnTo>
                    <a:pt x="189" y="9"/>
                  </a:lnTo>
                  <a:lnTo>
                    <a:pt x="190" y="9"/>
                  </a:lnTo>
                  <a:lnTo>
                    <a:pt x="192" y="11"/>
                  </a:lnTo>
                  <a:lnTo>
                    <a:pt x="190" y="13"/>
                  </a:lnTo>
                  <a:lnTo>
                    <a:pt x="189" y="15"/>
                  </a:lnTo>
                  <a:lnTo>
                    <a:pt x="189" y="17"/>
                  </a:lnTo>
                  <a:lnTo>
                    <a:pt x="189" y="18"/>
                  </a:lnTo>
                  <a:lnTo>
                    <a:pt x="192" y="18"/>
                  </a:lnTo>
                  <a:lnTo>
                    <a:pt x="193" y="20"/>
                  </a:lnTo>
                  <a:lnTo>
                    <a:pt x="196" y="22"/>
                  </a:lnTo>
                  <a:lnTo>
                    <a:pt x="198" y="22"/>
                  </a:lnTo>
                  <a:lnTo>
                    <a:pt x="201" y="22"/>
                  </a:lnTo>
                  <a:lnTo>
                    <a:pt x="202" y="22"/>
                  </a:lnTo>
                  <a:lnTo>
                    <a:pt x="202" y="21"/>
                  </a:lnTo>
                  <a:lnTo>
                    <a:pt x="203" y="20"/>
                  </a:lnTo>
                  <a:lnTo>
                    <a:pt x="204" y="16"/>
                  </a:lnTo>
                  <a:lnTo>
                    <a:pt x="206" y="17"/>
                  </a:lnTo>
                  <a:lnTo>
                    <a:pt x="208" y="16"/>
                  </a:lnTo>
                  <a:lnTo>
                    <a:pt x="216" y="16"/>
                  </a:lnTo>
                  <a:lnTo>
                    <a:pt x="218" y="15"/>
                  </a:lnTo>
                  <a:lnTo>
                    <a:pt x="216" y="12"/>
                  </a:lnTo>
                  <a:lnTo>
                    <a:pt x="216" y="11"/>
                  </a:lnTo>
                  <a:lnTo>
                    <a:pt x="218" y="9"/>
                  </a:lnTo>
                  <a:lnTo>
                    <a:pt x="218" y="8"/>
                  </a:lnTo>
                  <a:lnTo>
                    <a:pt x="218" y="5"/>
                  </a:lnTo>
                  <a:lnTo>
                    <a:pt x="216" y="3"/>
                  </a:lnTo>
                  <a:lnTo>
                    <a:pt x="215" y="3"/>
                  </a:lnTo>
                  <a:lnTo>
                    <a:pt x="215" y="0"/>
                  </a:lnTo>
                  <a:lnTo>
                    <a:pt x="216" y="0"/>
                  </a:lnTo>
                  <a:lnTo>
                    <a:pt x="224" y="0"/>
                  </a:lnTo>
                  <a:lnTo>
                    <a:pt x="225" y="1"/>
                  </a:lnTo>
                  <a:lnTo>
                    <a:pt x="227" y="3"/>
                  </a:lnTo>
                  <a:lnTo>
                    <a:pt x="228" y="0"/>
                  </a:lnTo>
                  <a:lnTo>
                    <a:pt x="230" y="0"/>
                  </a:lnTo>
                  <a:lnTo>
                    <a:pt x="231" y="3"/>
                  </a:lnTo>
                  <a:lnTo>
                    <a:pt x="234" y="3"/>
                  </a:lnTo>
                  <a:lnTo>
                    <a:pt x="237" y="4"/>
                  </a:lnTo>
                  <a:lnTo>
                    <a:pt x="238" y="6"/>
                  </a:lnTo>
                  <a:lnTo>
                    <a:pt x="238" y="7"/>
                  </a:lnTo>
                  <a:lnTo>
                    <a:pt x="238" y="8"/>
                  </a:lnTo>
                  <a:lnTo>
                    <a:pt x="237" y="11"/>
                  </a:lnTo>
                  <a:lnTo>
                    <a:pt x="237" y="12"/>
                  </a:lnTo>
                  <a:lnTo>
                    <a:pt x="238" y="14"/>
                  </a:lnTo>
                  <a:lnTo>
                    <a:pt x="239" y="16"/>
                  </a:lnTo>
                  <a:lnTo>
                    <a:pt x="239" y="17"/>
                  </a:lnTo>
                  <a:lnTo>
                    <a:pt x="241" y="18"/>
                  </a:lnTo>
                  <a:lnTo>
                    <a:pt x="242" y="18"/>
                  </a:lnTo>
                  <a:lnTo>
                    <a:pt x="244" y="20"/>
                  </a:lnTo>
                  <a:lnTo>
                    <a:pt x="245" y="22"/>
                  </a:lnTo>
                  <a:lnTo>
                    <a:pt x="245" y="23"/>
                  </a:lnTo>
                  <a:lnTo>
                    <a:pt x="245" y="24"/>
                  </a:lnTo>
                  <a:lnTo>
                    <a:pt x="245" y="25"/>
                  </a:lnTo>
                  <a:lnTo>
                    <a:pt x="245" y="26"/>
                  </a:lnTo>
                  <a:lnTo>
                    <a:pt x="246" y="26"/>
                  </a:lnTo>
                  <a:lnTo>
                    <a:pt x="247" y="26"/>
                  </a:lnTo>
                  <a:lnTo>
                    <a:pt x="247" y="25"/>
                  </a:lnTo>
                  <a:lnTo>
                    <a:pt x="248" y="24"/>
                  </a:lnTo>
                  <a:lnTo>
                    <a:pt x="251" y="24"/>
                  </a:lnTo>
                  <a:lnTo>
                    <a:pt x="266" y="29"/>
                  </a:lnTo>
                  <a:lnTo>
                    <a:pt x="267" y="30"/>
                  </a:lnTo>
                  <a:lnTo>
                    <a:pt x="267" y="31"/>
                  </a:lnTo>
                  <a:lnTo>
                    <a:pt x="268" y="31"/>
                  </a:lnTo>
                  <a:lnTo>
                    <a:pt x="270" y="32"/>
                  </a:lnTo>
                  <a:lnTo>
                    <a:pt x="275" y="30"/>
                  </a:lnTo>
                  <a:lnTo>
                    <a:pt x="277" y="31"/>
                  </a:lnTo>
                  <a:lnTo>
                    <a:pt x="277" y="32"/>
                  </a:lnTo>
                  <a:lnTo>
                    <a:pt x="281" y="39"/>
                  </a:lnTo>
                  <a:lnTo>
                    <a:pt x="282" y="39"/>
                  </a:lnTo>
                  <a:lnTo>
                    <a:pt x="284" y="39"/>
                  </a:lnTo>
                  <a:lnTo>
                    <a:pt x="288" y="37"/>
                  </a:lnTo>
                  <a:lnTo>
                    <a:pt x="290" y="37"/>
                  </a:lnTo>
                  <a:lnTo>
                    <a:pt x="290" y="38"/>
                  </a:lnTo>
                  <a:lnTo>
                    <a:pt x="291" y="40"/>
                  </a:lnTo>
                  <a:lnTo>
                    <a:pt x="292" y="41"/>
                  </a:lnTo>
                  <a:lnTo>
                    <a:pt x="292" y="43"/>
                  </a:lnTo>
                  <a:lnTo>
                    <a:pt x="292" y="45"/>
                  </a:lnTo>
                  <a:lnTo>
                    <a:pt x="291" y="46"/>
                  </a:lnTo>
                  <a:lnTo>
                    <a:pt x="291" y="47"/>
                  </a:lnTo>
                  <a:lnTo>
                    <a:pt x="294" y="46"/>
                  </a:lnTo>
                  <a:lnTo>
                    <a:pt x="299" y="41"/>
                  </a:lnTo>
                  <a:lnTo>
                    <a:pt x="302" y="42"/>
                  </a:lnTo>
                  <a:lnTo>
                    <a:pt x="305" y="43"/>
                  </a:lnTo>
                  <a:lnTo>
                    <a:pt x="306" y="45"/>
                  </a:lnTo>
                  <a:lnTo>
                    <a:pt x="307" y="45"/>
                  </a:lnTo>
                  <a:lnTo>
                    <a:pt x="308" y="43"/>
                  </a:lnTo>
                  <a:lnTo>
                    <a:pt x="308" y="41"/>
                  </a:lnTo>
                  <a:lnTo>
                    <a:pt x="309" y="40"/>
                  </a:lnTo>
                  <a:lnTo>
                    <a:pt x="310" y="40"/>
                  </a:lnTo>
                  <a:lnTo>
                    <a:pt x="313" y="40"/>
                  </a:lnTo>
                  <a:lnTo>
                    <a:pt x="315" y="41"/>
                  </a:lnTo>
                  <a:lnTo>
                    <a:pt x="317" y="42"/>
                  </a:lnTo>
                  <a:lnTo>
                    <a:pt x="324" y="49"/>
                  </a:lnTo>
                  <a:lnTo>
                    <a:pt x="324" y="51"/>
                  </a:lnTo>
                  <a:lnTo>
                    <a:pt x="322" y="53"/>
                  </a:lnTo>
                  <a:lnTo>
                    <a:pt x="322" y="54"/>
                  </a:lnTo>
                  <a:lnTo>
                    <a:pt x="322" y="55"/>
                  </a:lnTo>
                  <a:lnTo>
                    <a:pt x="322" y="56"/>
                  </a:lnTo>
                  <a:lnTo>
                    <a:pt x="320" y="57"/>
                  </a:lnTo>
                  <a:lnTo>
                    <a:pt x="319" y="59"/>
                  </a:lnTo>
                  <a:lnTo>
                    <a:pt x="318" y="59"/>
                  </a:lnTo>
                  <a:lnTo>
                    <a:pt x="317" y="60"/>
                  </a:lnTo>
                  <a:lnTo>
                    <a:pt x="315" y="59"/>
                  </a:lnTo>
                  <a:lnTo>
                    <a:pt x="314" y="59"/>
                  </a:lnTo>
                  <a:lnTo>
                    <a:pt x="314" y="62"/>
                  </a:lnTo>
                  <a:lnTo>
                    <a:pt x="313" y="63"/>
                  </a:lnTo>
                  <a:lnTo>
                    <a:pt x="311" y="63"/>
                  </a:lnTo>
                  <a:lnTo>
                    <a:pt x="310" y="64"/>
                  </a:lnTo>
                  <a:lnTo>
                    <a:pt x="309" y="64"/>
                  </a:lnTo>
                  <a:lnTo>
                    <a:pt x="309" y="65"/>
                  </a:lnTo>
                  <a:lnTo>
                    <a:pt x="308" y="65"/>
                  </a:lnTo>
                  <a:lnTo>
                    <a:pt x="309" y="66"/>
                  </a:lnTo>
                  <a:lnTo>
                    <a:pt x="307" y="66"/>
                  </a:lnTo>
                  <a:lnTo>
                    <a:pt x="307" y="67"/>
                  </a:lnTo>
                  <a:lnTo>
                    <a:pt x="307" y="70"/>
                  </a:lnTo>
                  <a:lnTo>
                    <a:pt x="310" y="71"/>
                  </a:lnTo>
                  <a:lnTo>
                    <a:pt x="310" y="73"/>
                  </a:lnTo>
                  <a:lnTo>
                    <a:pt x="311" y="74"/>
                  </a:lnTo>
                  <a:lnTo>
                    <a:pt x="313" y="75"/>
                  </a:lnTo>
                  <a:lnTo>
                    <a:pt x="314" y="74"/>
                  </a:lnTo>
                  <a:lnTo>
                    <a:pt x="317" y="74"/>
                  </a:lnTo>
                  <a:lnTo>
                    <a:pt x="318" y="74"/>
                  </a:lnTo>
                  <a:lnTo>
                    <a:pt x="318" y="75"/>
                  </a:lnTo>
                  <a:lnTo>
                    <a:pt x="318" y="76"/>
                  </a:lnTo>
                  <a:lnTo>
                    <a:pt x="318" y="78"/>
                  </a:lnTo>
                  <a:lnTo>
                    <a:pt x="319" y="79"/>
                  </a:lnTo>
                  <a:lnTo>
                    <a:pt x="320" y="80"/>
                  </a:lnTo>
                  <a:lnTo>
                    <a:pt x="324" y="81"/>
                  </a:lnTo>
                  <a:lnTo>
                    <a:pt x="325" y="82"/>
                  </a:lnTo>
                  <a:lnTo>
                    <a:pt x="326" y="84"/>
                  </a:lnTo>
                  <a:lnTo>
                    <a:pt x="328" y="88"/>
                  </a:lnTo>
                  <a:lnTo>
                    <a:pt x="329" y="89"/>
                  </a:lnTo>
                  <a:lnTo>
                    <a:pt x="329" y="91"/>
                  </a:lnTo>
                  <a:lnTo>
                    <a:pt x="332" y="93"/>
                  </a:lnTo>
                  <a:lnTo>
                    <a:pt x="333" y="96"/>
                  </a:lnTo>
                  <a:lnTo>
                    <a:pt x="334" y="99"/>
                  </a:lnTo>
                  <a:lnTo>
                    <a:pt x="335" y="100"/>
                  </a:lnTo>
                  <a:lnTo>
                    <a:pt x="336" y="103"/>
                  </a:lnTo>
                  <a:lnTo>
                    <a:pt x="339" y="105"/>
                  </a:lnTo>
                  <a:lnTo>
                    <a:pt x="342" y="107"/>
                  </a:lnTo>
                  <a:lnTo>
                    <a:pt x="344" y="106"/>
                  </a:lnTo>
                  <a:lnTo>
                    <a:pt x="346" y="104"/>
                  </a:lnTo>
                  <a:lnTo>
                    <a:pt x="349" y="103"/>
                  </a:lnTo>
                  <a:lnTo>
                    <a:pt x="350" y="100"/>
                  </a:lnTo>
                  <a:lnTo>
                    <a:pt x="350" y="99"/>
                  </a:lnTo>
                  <a:lnTo>
                    <a:pt x="352" y="97"/>
                  </a:lnTo>
                  <a:lnTo>
                    <a:pt x="353" y="96"/>
                  </a:lnTo>
                  <a:lnTo>
                    <a:pt x="354" y="96"/>
                  </a:lnTo>
                  <a:lnTo>
                    <a:pt x="357" y="96"/>
                  </a:lnTo>
                  <a:lnTo>
                    <a:pt x="358" y="95"/>
                  </a:lnTo>
                  <a:lnTo>
                    <a:pt x="359" y="95"/>
                  </a:lnTo>
                  <a:lnTo>
                    <a:pt x="360" y="92"/>
                  </a:lnTo>
                  <a:lnTo>
                    <a:pt x="361" y="92"/>
                  </a:lnTo>
                  <a:lnTo>
                    <a:pt x="363" y="92"/>
                  </a:lnTo>
                  <a:lnTo>
                    <a:pt x="363" y="91"/>
                  </a:lnTo>
                  <a:lnTo>
                    <a:pt x="363" y="90"/>
                  </a:lnTo>
                  <a:lnTo>
                    <a:pt x="365" y="90"/>
                  </a:lnTo>
                  <a:lnTo>
                    <a:pt x="366" y="91"/>
                  </a:lnTo>
                  <a:lnTo>
                    <a:pt x="367" y="92"/>
                  </a:lnTo>
                  <a:lnTo>
                    <a:pt x="368" y="93"/>
                  </a:lnTo>
                  <a:lnTo>
                    <a:pt x="368" y="92"/>
                  </a:lnTo>
                  <a:lnTo>
                    <a:pt x="368" y="90"/>
                  </a:lnTo>
                  <a:lnTo>
                    <a:pt x="367" y="89"/>
                  </a:lnTo>
                  <a:lnTo>
                    <a:pt x="367" y="87"/>
                  </a:lnTo>
                  <a:lnTo>
                    <a:pt x="366" y="84"/>
                  </a:lnTo>
                  <a:lnTo>
                    <a:pt x="365" y="83"/>
                  </a:lnTo>
                  <a:lnTo>
                    <a:pt x="362" y="82"/>
                  </a:lnTo>
                  <a:lnTo>
                    <a:pt x="361" y="80"/>
                  </a:lnTo>
                  <a:lnTo>
                    <a:pt x="361" y="78"/>
                  </a:lnTo>
                  <a:lnTo>
                    <a:pt x="360" y="75"/>
                  </a:lnTo>
                  <a:lnTo>
                    <a:pt x="359" y="73"/>
                  </a:lnTo>
                  <a:lnTo>
                    <a:pt x="357" y="70"/>
                  </a:lnTo>
                  <a:lnTo>
                    <a:pt x="357" y="68"/>
                  </a:lnTo>
                  <a:lnTo>
                    <a:pt x="359" y="67"/>
                  </a:lnTo>
                  <a:lnTo>
                    <a:pt x="361" y="67"/>
                  </a:lnTo>
                  <a:lnTo>
                    <a:pt x="362" y="68"/>
                  </a:lnTo>
                  <a:lnTo>
                    <a:pt x="363" y="68"/>
                  </a:lnTo>
                  <a:lnTo>
                    <a:pt x="366" y="68"/>
                  </a:lnTo>
                  <a:lnTo>
                    <a:pt x="374" y="71"/>
                  </a:lnTo>
                  <a:lnTo>
                    <a:pt x="374" y="72"/>
                  </a:lnTo>
                  <a:lnTo>
                    <a:pt x="376" y="73"/>
                  </a:lnTo>
                  <a:lnTo>
                    <a:pt x="377" y="73"/>
                  </a:lnTo>
                  <a:lnTo>
                    <a:pt x="378" y="73"/>
                  </a:lnTo>
                  <a:lnTo>
                    <a:pt x="380" y="73"/>
                  </a:lnTo>
                  <a:lnTo>
                    <a:pt x="380" y="75"/>
                  </a:lnTo>
                  <a:lnTo>
                    <a:pt x="382" y="76"/>
                  </a:lnTo>
                  <a:lnTo>
                    <a:pt x="382" y="78"/>
                  </a:lnTo>
                  <a:lnTo>
                    <a:pt x="383" y="79"/>
                  </a:lnTo>
                  <a:lnTo>
                    <a:pt x="385" y="80"/>
                  </a:lnTo>
                  <a:lnTo>
                    <a:pt x="387" y="80"/>
                  </a:lnTo>
                  <a:lnTo>
                    <a:pt x="391" y="80"/>
                  </a:lnTo>
                  <a:lnTo>
                    <a:pt x="392" y="81"/>
                  </a:lnTo>
                  <a:lnTo>
                    <a:pt x="391" y="81"/>
                  </a:lnTo>
                  <a:lnTo>
                    <a:pt x="391" y="82"/>
                  </a:lnTo>
                  <a:lnTo>
                    <a:pt x="392" y="82"/>
                  </a:lnTo>
                  <a:lnTo>
                    <a:pt x="392" y="83"/>
                  </a:lnTo>
                  <a:lnTo>
                    <a:pt x="392" y="84"/>
                  </a:lnTo>
                  <a:lnTo>
                    <a:pt x="392" y="85"/>
                  </a:lnTo>
                  <a:lnTo>
                    <a:pt x="393" y="87"/>
                  </a:lnTo>
                  <a:lnTo>
                    <a:pt x="393" y="88"/>
                  </a:lnTo>
                  <a:lnTo>
                    <a:pt x="394" y="85"/>
                  </a:lnTo>
                  <a:lnTo>
                    <a:pt x="396" y="85"/>
                  </a:lnTo>
                  <a:lnTo>
                    <a:pt x="397" y="87"/>
                  </a:lnTo>
                  <a:lnTo>
                    <a:pt x="398" y="89"/>
                  </a:lnTo>
                  <a:lnTo>
                    <a:pt x="400" y="89"/>
                  </a:lnTo>
                  <a:lnTo>
                    <a:pt x="402" y="87"/>
                  </a:lnTo>
                  <a:lnTo>
                    <a:pt x="405" y="87"/>
                  </a:lnTo>
                  <a:lnTo>
                    <a:pt x="412" y="88"/>
                  </a:lnTo>
                  <a:lnTo>
                    <a:pt x="413" y="87"/>
                  </a:lnTo>
                  <a:lnTo>
                    <a:pt x="415" y="85"/>
                  </a:lnTo>
                  <a:lnTo>
                    <a:pt x="418" y="83"/>
                  </a:lnTo>
                  <a:lnTo>
                    <a:pt x="418" y="82"/>
                  </a:lnTo>
                  <a:lnTo>
                    <a:pt x="418" y="81"/>
                  </a:lnTo>
                  <a:lnTo>
                    <a:pt x="420" y="81"/>
                  </a:lnTo>
                  <a:lnTo>
                    <a:pt x="421" y="83"/>
                  </a:lnTo>
                  <a:lnTo>
                    <a:pt x="421" y="84"/>
                  </a:lnTo>
                  <a:lnTo>
                    <a:pt x="420" y="87"/>
                  </a:lnTo>
                  <a:lnTo>
                    <a:pt x="420" y="88"/>
                  </a:lnTo>
                  <a:lnTo>
                    <a:pt x="420" y="89"/>
                  </a:lnTo>
                  <a:lnTo>
                    <a:pt x="421" y="90"/>
                  </a:lnTo>
                  <a:lnTo>
                    <a:pt x="422" y="92"/>
                  </a:lnTo>
                  <a:lnTo>
                    <a:pt x="422" y="93"/>
                  </a:lnTo>
                  <a:lnTo>
                    <a:pt x="420" y="95"/>
                  </a:lnTo>
                  <a:lnTo>
                    <a:pt x="417" y="97"/>
                  </a:lnTo>
                  <a:lnTo>
                    <a:pt x="415" y="98"/>
                  </a:lnTo>
                  <a:lnTo>
                    <a:pt x="412" y="98"/>
                  </a:lnTo>
                  <a:lnTo>
                    <a:pt x="411" y="98"/>
                  </a:lnTo>
                  <a:lnTo>
                    <a:pt x="410" y="99"/>
                  </a:lnTo>
                  <a:lnTo>
                    <a:pt x="410" y="100"/>
                  </a:lnTo>
                  <a:lnTo>
                    <a:pt x="414" y="105"/>
                  </a:lnTo>
                  <a:lnTo>
                    <a:pt x="415" y="106"/>
                  </a:lnTo>
                  <a:lnTo>
                    <a:pt x="417" y="105"/>
                  </a:lnTo>
                  <a:lnTo>
                    <a:pt x="418" y="105"/>
                  </a:lnTo>
                  <a:lnTo>
                    <a:pt x="420" y="106"/>
                  </a:lnTo>
                  <a:lnTo>
                    <a:pt x="421" y="106"/>
                  </a:lnTo>
                  <a:lnTo>
                    <a:pt x="421" y="107"/>
                  </a:lnTo>
                  <a:lnTo>
                    <a:pt x="420" y="108"/>
                  </a:lnTo>
                  <a:lnTo>
                    <a:pt x="421" y="108"/>
                  </a:lnTo>
                  <a:lnTo>
                    <a:pt x="421" y="109"/>
                  </a:lnTo>
                  <a:lnTo>
                    <a:pt x="422" y="110"/>
                  </a:lnTo>
                  <a:lnTo>
                    <a:pt x="422" y="112"/>
                  </a:lnTo>
                  <a:lnTo>
                    <a:pt x="423" y="113"/>
                  </a:lnTo>
                  <a:lnTo>
                    <a:pt x="423" y="114"/>
                  </a:lnTo>
                  <a:lnTo>
                    <a:pt x="424" y="116"/>
                  </a:lnTo>
                  <a:lnTo>
                    <a:pt x="429" y="121"/>
                  </a:lnTo>
                  <a:lnTo>
                    <a:pt x="432" y="121"/>
                  </a:lnTo>
                  <a:lnTo>
                    <a:pt x="435" y="121"/>
                  </a:lnTo>
                  <a:lnTo>
                    <a:pt x="437" y="118"/>
                  </a:lnTo>
                  <a:lnTo>
                    <a:pt x="438" y="117"/>
                  </a:lnTo>
                  <a:lnTo>
                    <a:pt x="441" y="117"/>
                  </a:lnTo>
                  <a:lnTo>
                    <a:pt x="444" y="117"/>
                  </a:lnTo>
                  <a:lnTo>
                    <a:pt x="444" y="116"/>
                  </a:lnTo>
                  <a:lnTo>
                    <a:pt x="444" y="115"/>
                  </a:lnTo>
                  <a:lnTo>
                    <a:pt x="443" y="115"/>
                  </a:lnTo>
                  <a:lnTo>
                    <a:pt x="441" y="115"/>
                  </a:lnTo>
                  <a:lnTo>
                    <a:pt x="441" y="112"/>
                  </a:lnTo>
                  <a:lnTo>
                    <a:pt x="443" y="113"/>
                  </a:lnTo>
                  <a:lnTo>
                    <a:pt x="444" y="113"/>
                  </a:lnTo>
                  <a:lnTo>
                    <a:pt x="448" y="115"/>
                  </a:lnTo>
                  <a:lnTo>
                    <a:pt x="447" y="117"/>
                  </a:lnTo>
                  <a:lnTo>
                    <a:pt x="448" y="118"/>
                  </a:lnTo>
                  <a:lnTo>
                    <a:pt x="453" y="120"/>
                  </a:lnTo>
                  <a:lnTo>
                    <a:pt x="454" y="121"/>
                  </a:lnTo>
                  <a:lnTo>
                    <a:pt x="457" y="122"/>
                  </a:lnTo>
                  <a:lnTo>
                    <a:pt x="457" y="123"/>
                  </a:lnTo>
                  <a:lnTo>
                    <a:pt x="460" y="123"/>
                  </a:lnTo>
                  <a:lnTo>
                    <a:pt x="461" y="124"/>
                  </a:lnTo>
                  <a:lnTo>
                    <a:pt x="461" y="126"/>
                  </a:lnTo>
                  <a:lnTo>
                    <a:pt x="462" y="126"/>
                  </a:lnTo>
                  <a:lnTo>
                    <a:pt x="463" y="127"/>
                  </a:lnTo>
                  <a:lnTo>
                    <a:pt x="464" y="127"/>
                  </a:lnTo>
                  <a:lnTo>
                    <a:pt x="466" y="126"/>
                  </a:lnTo>
                  <a:lnTo>
                    <a:pt x="466" y="125"/>
                  </a:lnTo>
                  <a:lnTo>
                    <a:pt x="465" y="125"/>
                  </a:lnTo>
                  <a:lnTo>
                    <a:pt x="469" y="125"/>
                  </a:lnTo>
                  <a:lnTo>
                    <a:pt x="472" y="126"/>
                  </a:lnTo>
                  <a:lnTo>
                    <a:pt x="477" y="130"/>
                  </a:lnTo>
                  <a:lnTo>
                    <a:pt x="479" y="130"/>
                  </a:lnTo>
                  <a:lnTo>
                    <a:pt x="482" y="127"/>
                  </a:lnTo>
                  <a:lnTo>
                    <a:pt x="483" y="129"/>
                  </a:lnTo>
                  <a:lnTo>
                    <a:pt x="483" y="130"/>
                  </a:lnTo>
                  <a:lnTo>
                    <a:pt x="483" y="132"/>
                  </a:lnTo>
                  <a:lnTo>
                    <a:pt x="483" y="133"/>
                  </a:lnTo>
                  <a:lnTo>
                    <a:pt x="486" y="134"/>
                  </a:lnTo>
                  <a:lnTo>
                    <a:pt x="483" y="137"/>
                  </a:lnTo>
                  <a:lnTo>
                    <a:pt x="483" y="140"/>
                  </a:lnTo>
                  <a:lnTo>
                    <a:pt x="484" y="143"/>
                  </a:lnTo>
                  <a:lnTo>
                    <a:pt x="487" y="147"/>
                  </a:lnTo>
                  <a:lnTo>
                    <a:pt x="487" y="150"/>
                  </a:lnTo>
                  <a:lnTo>
                    <a:pt x="488" y="151"/>
                  </a:lnTo>
                  <a:lnTo>
                    <a:pt x="489" y="152"/>
                  </a:lnTo>
                  <a:lnTo>
                    <a:pt x="491" y="152"/>
                  </a:lnTo>
                  <a:lnTo>
                    <a:pt x="492" y="152"/>
                  </a:lnTo>
                  <a:lnTo>
                    <a:pt x="493" y="154"/>
                  </a:lnTo>
                  <a:lnTo>
                    <a:pt x="495" y="155"/>
                  </a:lnTo>
                  <a:lnTo>
                    <a:pt x="496" y="156"/>
                  </a:lnTo>
                  <a:lnTo>
                    <a:pt x="497" y="156"/>
                  </a:lnTo>
                  <a:lnTo>
                    <a:pt x="498" y="155"/>
                  </a:lnTo>
                  <a:lnTo>
                    <a:pt x="499" y="155"/>
                  </a:lnTo>
                  <a:lnTo>
                    <a:pt x="500" y="156"/>
                  </a:lnTo>
                  <a:lnTo>
                    <a:pt x="500" y="157"/>
                  </a:lnTo>
                  <a:lnTo>
                    <a:pt x="500" y="160"/>
                  </a:lnTo>
                  <a:lnTo>
                    <a:pt x="501" y="162"/>
                  </a:lnTo>
                  <a:lnTo>
                    <a:pt x="501" y="164"/>
                  </a:lnTo>
                  <a:lnTo>
                    <a:pt x="503" y="165"/>
                  </a:lnTo>
                  <a:lnTo>
                    <a:pt x="504" y="170"/>
                  </a:lnTo>
                  <a:lnTo>
                    <a:pt x="504" y="172"/>
                  </a:lnTo>
                  <a:lnTo>
                    <a:pt x="504" y="174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0" name="Freeform 163">
              <a:extLst>
                <a:ext uri="{FF2B5EF4-FFF2-40B4-BE49-F238E27FC236}">
                  <a16:creationId xmlns:a16="http://schemas.microsoft.com/office/drawing/2014/main" id="{C6A5722D-5E7D-7AC4-7238-6E75D1AF90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3542" y="1061141"/>
              <a:ext cx="969930" cy="613952"/>
            </a:xfrm>
            <a:custGeom>
              <a:avLst/>
              <a:gdLst>
                <a:gd name="T0" fmla="*/ 607 w 673"/>
                <a:gd name="T1" fmla="*/ 23 h 426"/>
                <a:gd name="T2" fmla="*/ 588 w 673"/>
                <a:gd name="T3" fmla="*/ 32 h 426"/>
                <a:gd name="T4" fmla="*/ 560 w 673"/>
                <a:gd name="T5" fmla="*/ 47 h 426"/>
                <a:gd name="T6" fmla="*/ 535 w 673"/>
                <a:gd name="T7" fmla="*/ 60 h 426"/>
                <a:gd name="T8" fmla="*/ 511 w 673"/>
                <a:gd name="T9" fmla="*/ 67 h 426"/>
                <a:gd name="T10" fmla="*/ 483 w 673"/>
                <a:gd name="T11" fmla="*/ 85 h 426"/>
                <a:gd name="T12" fmla="*/ 474 w 673"/>
                <a:gd name="T13" fmla="*/ 90 h 426"/>
                <a:gd name="T14" fmla="*/ 464 w 673"/>
                <a:gd name="T15" fmla="*/ 87 h 426"/>
                <a:gd name="T16" fmla="*/ 474 w 673"/>
                <a:gd name="T17" fmla="*/ 112 h 426"/>
                <a:gd name="T18" fmla="*/ 490 w 673"/>
                <a:gd name="T19" fmla="*/ 139 h 426"/>
                <a:gd name="T20" fmla="*/ 494 w 673"/>
                <a:gd name="T21" fmla="*/ 160 h 426"/>
                <a:gd name="T22" fmla="*/ 505 w 673"/>
                <a:gd name="T23" fmla="*/ 184 h 426"/>
                <a:gd name="T24" fmla="*/ 535 w 673"/>
                <a:gd name="T25" fmla="*/ 205 h 426"/>
                <a:gd name="T26" fmla="*/ 568 w 673"/>
                <a:gd name="T27" fmla="*/ 237 h 426"/>
                <a:gd name="T28" fmla="*/ 589 w 673"/>
                <a:gd name="T29" fmla="*/ 264 h 426"/>
                <a:gd name="T30" fmla="*/ 579 w 673"/>
                <a:gd name="T31" fmla="*/ 283 h 426"/>
                <a:gd name="T32" fmla="*/ 562 w 673"/>
                <a:gd name="T33" fmla="*/ 298 h 426"/>
                <a:gd name="T34" fmla="*/ 515 w 673"/>
                <a:gd name="T35" fmla="*/ 330 h 426"/>
                <a:gd name="T36" fmla="*/ 529 w 673"/>
                <a:gd name="T37" fmla="*/ 361 h 426"/>
                <a:gd name="T38" fmla="*/ 536 w 673"/>
                <a:gd name="T39" fmla="*/ 384 h 426"/>
                <a:gd name="T40" fmla="*/ 529 w 673"/>
                <a:gd name="T41" fmla="*/ 403 h 426"/>
                <a:gd name="T42" fmla="*/ 508 w 673"/>
                <a:gd name="T43" fmla="*/ 381 h 426"/>
                <a:gd name="T44" fmla="*/ 478 w 673"/>
                <a:gd name="T45" fmla="*/ 380 h 426"/>
                <a:gd name="T46" fmla="*/ 472 w 673"/>
                <a:gd name="T47" fmla="*/ 381 h 426"/>
                <a:gd name="T48" fmla="*/ 424 w 673"/>
                <a:gd name="T49" fmla="*/ 397 h 426"/>
                <a:gd name="T50" fmla="*/ 403 w 673"/>
                <a:gd name="T51" fmla="*/ 410 h 426"/>
                <a:gd name="T52" fmla="*/ 373 w 673"/>
                <a:gd name="T53" fmla="*/ 400 h 426"/>
                <a:gd name="T54" fmla="*/ 344 w 673"/>
                <a:gd name="T55" fmla="*/ 397 h 426"/>
                <a:gd name="T56" fmla="*/ 341 w 673"/>
                <a:gd name="T57" fmla="*/ 405 h 426"/>
                <a:gd name="T58" fmla="*/ 320 w 673"/>
                <a:gd name="T59" fmla="*/ 424 h 426"/>
                <a:gd name="T60" fmla="*/ 311 w 673"/>
                <a:gd name="T61" fmla="*/ 411 h 426"/>
                <a:gd name="T62" fmla="*/ 296 w 673"/>
                <a:gd name="T63" fmla="*/ 396 h 426"/>
                <a:gd name="T64" fmla="*/ 251 w 673"/>
                <a:gd name="T65" fmla="*/ 383 h 426"/>
                <a:gd name="T66" fmla="*/ 215 w 673"/>
                <a:gd name="T67" fmla="*/ 378 h 426"/>
                <a:gd name="T68" fmla="*/ 206 w 673"/>
                <a:gd name="T69" fmla="*/ 369 h 426"/>
                <a:gd name="T70" fmla="*/ 190 w 673"/>
                <a:gd name="T71" fmla="*/ 376 h 426"/>
                <a:gd name="T72" fmla="*/ 202 w 673"/>
                <a:gd name="T73" fmla="*/ 385 h 426"/>
                <a:gd name="T74" fmla="*/ 185 w 673"/>
                <a:gd name="T75" fmla="*/ 392 h 426"/>
                <a:gd name="T76" fmla="*/ 151 w 673"/>
                <a:gd name="T77" fmla="*/ 393 h 426"/>
                <a:gd name="T78" fmla="*/ 128 w 673"/>
                <a:gd name="T79" fmla="*/ 391 h 426"/>
                <a:gd name="T80" fmla="*/ 124 w 673"/>
                <a:gd name="T81" fmla="*/ 364 h 426"/>
                <a:gd name="T82" fmla="*/ 128 w 673"/>
                <a:gd name="T83" fmla="*/ 332 h 426"/>
                <a:gd name="T84" fmla="*/ 139 w 673"/>
                <a:gd name="T85" fmla="*/ 301 h 426"/>
                <a:gd name="T86" fmla="*/ 154 w 673"/>
                <a:gd name="T87" fmla="*/ 266 h 426"/>
                <a:gd name="T88" fmla="*/ 165 w 673"/>
                <a:gd name="T89" fmla="*/ 234 h 426"/>
                <a:gd name="T90" fmla="*/ 124 w 673"/>
                <a:gd name="T91" fmla="*/ 224 h 426"/>
                <a:gd name="T92" fmla="*/ 106 w 673"/>
                <a:gd name="T93" fmla="*/ 217 h 426"/>
                <a:gd name="T94" fmla="*/ 84 w 673"/>
                <a:gd name="T95" fmla="*/ 212 h 426"/>
                <a:gd name="T96" fmla="*/ 61 w 673"/>
                <a:gd name="T97" fmla="*/ 208 h 426"/>
                <a:gd name="T98" fmla="*/ 49 w 673"/>
                <a:gd name="T99" fmla="*/ 184 h 426"/>
                <a:gd name="T100" fmla="*/ 40 w 673"/>
                <a:gd name="T101" fmla="*/ 157 h 426"/>
                <a:gd name="T102" fmla="*/ 41 w 673"/>
                <a:gd name="T103" fmla="*/ 140 h 426"/>
                <a:gd name="T104" fmla="*/ 20 w 673"/>
                <a:gd name="T105" fmla="*/ 120 h 426"/>
                <a:gd name="T106" fmla="*/ 20 w 673"/>
                <a:gd name="T107" fmla="*/ 98 h 426"/>
                <a:gd name="T108" fmla="*/ 33 w 673"/>
                <a:gd name="T109" fmla="*/ 81 h 426"/>
                <a:gd name="T110" fmla="*/ 34 w 673"/>
                <a:gd name="T111" fmla="*/ 62 h 426"/>
                <a:gd name="T112" fmla="*/ 27 w 673"/>
                <a:gd name="T113" fmla="*/ 48 h 426"/>
                <a:gd name="T114" fmla="*/ 10 w 673"/>
                <a:gd name="T115" fmla="*/ 28 h 426"/>
                <a:gd name="T116" fmla="*/ 15 w 673"/>
                <a:gd name="T117" fmla="*/ 12 h 426"/>
                <a:gd name="T118" fmla="*/ 0 w 673"/>
                <a:gd name="T119" fmla="*/ 0 h 426"/>
                <a:gd name="T120" fmla="*/ 650 w 673"/>
                <a:gd name="T121" fmla="*/ 17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73" h="426">
                  <a:moveTo>
                    <a:pt x="622" y="3"/>
                  </a:moveTo>
                  <a:lnTo>
                    <a:pt x="623" y="3"/>
                  </a:lnTo>
                  <a:lnTo>
                    <a:pt x="625" y="3"/>
                  </a:lnTo>
                  <a:lnTo>
                    <a:pt x="628" y="4"/>
                  </a:lnTo>
                  <a:lnTo>
                    <a:pt x="626" y="4"/>
                  </a:lnTo>
                  <a:lnTo>
                    <a:pt x="626" y="6"/>
                  </a:lnTo>
                  <a:lnTo>
                    <a:pt x="629" y="7"/>
                  </a:lnTo>
                  <a:lnTo>
                    <a:pt x="631" y="8"/>
                  </a:lnTo>
                  <a:lnTo>
                    <a:pt x="633" y="9"/>
                  </a:lnTo>
                  <a:lnTo>
                    <a:pt x="633" y="13"/>
                  </a:lnTo>
                  <a:lnTo>
                    <a:pt x="631" y="14"/>
                  </a:lnTo>
                  <a:lnTo>
                    <a:pt x="624" y="14"/>
                  </a:lnTo>
                  <a:lnTo>
                    <a:pt x="622" y="14"/>
                  </a:lnTo>
                  <a:lnTo>
                    <a:pt x="621" y="15"/>
                  </a:lnTo>
                  <a:lnTo>
                    <a:pt x="620" y="17"/>
                  </a:lnTo>
                  <a:lnTo>
                    <a:pt x="619" y="18"/>
                  </a:lnTo>
                  <a:lnTo>
                    <a:pt x="607" y="23"/>
                  </a:lnTo>
                  <a:lnTo>
                    <a:pt x="606" y="23"/>
                  </a:lnTo>
                  <a:lnTo>
                    <a:pt x="603" y="23"/>
                  </a:lnTo>
                  <a:lnTo>
                    <a:pt x="602" y="23"/>
                  </a:lnTo>
                  <a:lnTo>
                    <a:pt x="600" y="24"/>
                  </a:lnTo>
                  <a:lnTo>
                    <a:pt x="599" y="25"/>
                  </a:lnTo>
                  <a:lnTo>
                    <a:pt x="599" y="26"/>
                  </a:lnTo>
                  <a:lnTo>
                    <a:pt x="598" y="26"/>
                  </a:lnTo>
                  <a:lnTo>
                    <a:pt x="597" y="26"/>
                  </a:lnTo>
                  <a:lnTo>
                    <a:pt x="596" y="26"/>
                  </a:lnTo>
                  <a:lnTo>
                    <a:pt x="596" y="28"/>
                  </a:lnTo>
                  <a:lnTo>
                    <a:pt x="596" y="29"/>
                  </a:lnTo>
                  <a:lnTo>
                    <a:pt x="596" y="30"/>
                  </a:lnTo>
                  <a:lnTo>
                    <a:pt x="596" y="31"/>
                  </a:lnTo>
                  <a:lnTo>
                    <a:pt x="595" y="31"/>
                  </a:lnTo>
                  <a:lnTo>
                    <a:pt x="593" y="32"/>
                  </a:lnTo>
                  <a:lnTo>
                    <a:pt x="591" y="33"/>
                  </a:lnTo>
                  <a:lnTo>
                    <a:pt x="588" y="32"/>
                  </a:lnTo>
                  <a:lnTo>
                    <a:pt x="586" y="33"/>
                  </a:lnTo>
                  <a:lnTo>
                    <a:pt x="584" y="33"/>
                  </a:lnTo>
                  <a:lnTo>
                    <a:pt x="582" y="34"/>
                  </a:lnTo>
                  <a:lnTo>
                    <a:pt x="576" y="34"/>
                  </a:lnTo>
                  <a:lnTo>
                    <a:pt x="572" y="34"/>
                  </a:lnTo>
                  <a:lnTo>
                    <a:pt x="569" y="37"/>
                  </a:lnTo>
                  <a:lnTo>
                    <a:pt x="570" y="38"/>
                  </a:lnTo>
                  <a:lnTo>
                    <a:pt x="569" y="40"/>
                  </a:lnTo>
                  <a:lnTo>
                    <a:pt x="569" y="41"/>
                  </a:lnTo>
                  <a:lnTo>
                    <a:pt x="568" y="42"/>
                  </a:lnTo>
                  <a:lnTo>
                    <a:pt x="568" y="43"/>
                  </a:lnTo>
                  <a:lnTo>
                    <a:pt x="567" y="45"/>
                  </a:lnTo>
                  <a:lnTo>
                    <a:pt x="565" y="47"/>
                  </a:lnTo>
                  <a:lnTo>
                    <a:pt x="564" y="48"/>
                  </a:lnTo>
                  <a:lnTo>
                    <a:pt x="562" y="48"/>
                  </a:lnTo>
                  <a:lnTo>
                    <a:pt x="561" y="47"/>
                  </a:lnTo>
                  <a:lnTo>
                    <a:pt x="560" y="47"/>
                  </a:lnTo>
                  <a:lnTo>
                    <a:pt x="559" y="45"/>
                  </a:lnTo>
                  <a:lnTo>
                    <a:pt x="558" y="43"/>
                  </a:lnTo>
                  <a:lnTo>
                    <a:pt x="558" y="45"/>
                  </a:lnTo>
                  <a:lnTo>
                    <a:pt x="554" y="47"/>
                  </a:lnTo>
                  <a:lnTo>
                    <a:pt x="554" y="48"/>
                  </a:lnTo>
                  <a:lnTo>
                    <a:pt x="553" y="50"/>
                  </a:lnTo>
                  <a:lnTo>
                    <a:pt x="552" y="51"/>
                  </a:lnTo>
                  <a:lnTo>
                    <a:pt x="551" y="50"/>
                  </a:lnTo>
                  <a:lnTo>
                    <a:pt x="550" y="49"/>
                  </a:lnTo>
                  <a:lnTo>
                    <a:pt x="547" y="49"/>
                  </a:lnTo>
                  <a:lnTo>
                    <a:pt x="545" y="56"/>
                  </a:lnTo>
                  <a:lnTo>
                    <a:pt x="544" y="58"/>
                  </a:lnTo>
                  <a:lnTo>
                    <a:pt x="543" y="59"/>
                  </a:lnTo>
                  <a:lnTo>
                    <a:pt x="538" y="59"/>
                  </a:lnTo>
                  <a:lnTo>
                    <a:pt x="536" y="59"/>
                  </a:lnTo>
                  <a:lnTo>
                    <a:pt x="536" y="60"/>
                  </a:lnTo>
                  <a:lnTo>
                    <a:pt x="535" y="60"/>
                  </a:lnTo>
                  <a:lnTo>
                    <a:pt x="534" y="60"/>
                  </a:lnTo>
                  <a:lnTo>
                    <a:pt x="534" y="59"/>
                  </a:lnTo>
                  <a:lnTo>
                    <a:pt x="533" y="59"/>
                  </a:lnTo>
                  <a:lnTo>
                    <a:pt x="531" y="59"/>
                  </a:lnTo>
                  <a:lnTo>
                    <a:pt x="530" y="65"/>
                  </a:lnTo>
                  <a:lnTo>
                    <a:pt x="530" y="67"/>
                  </a:lnTo>
                  <a:lnTo>
                    <a:pt x="529" y="68"/>
                  </a:lnTo>
                  <a:lnTo>
                    <a:pt x="527" y="70"/>
                  </a:lnTo>
                  <a:lnTo>
                    <a:pt x="527" y="71"/>
                  </a:lnTo>
                  <a:lnTo>
                    <a:pt x="525" y="70"/>
                  </a:lnTo>
                  <a:lnTo>
                    <a:pt x="518" y="66"/>
                  </a:lnTo>
                  <a:lnTo>
                    <a:pt x="517" y="66"/>
                  </a:lnTo>
                  <a:lnTo>
                    <a:pt x="516" y="66"/>
                  </a:lnTo>
                  <a:lnTo>
                    <a:pt x="515" y="66"/>
                  </a:lnTo>
                  <a:lnTo>
                    <a:pt x="513" y="66"/>
                  </a:lnTo>
                  <a:lnTo>
                    <a:pt x="512" y="66"/>
                  </a:lnTo>
                  <a:lnTo>
                    <a:pt x="511" y="67"/>
                  </a:lnTo>
                  <a:lnTo>
                    <a:pt x="510" y="68"/>
                  </a:lnTo>
                  <a:lnTo>
                    <a:pt x="509" y="71"/>
                  </a:lnTo>
                  <a:lnTo>
                    <a:pt x="508" y="72"/>
                  </a:lnTo>
                  <a:lnTo>
                    <a:pt x="507" y="72"/>
                  </a:lnTo>
                  <a:lnTo>
                    <a:pt x="502" y="71"/>
                  </a:lnTo>
                  <a:lnTo>
                    <a:pt x="498" y="71"/>
                  </a:lnTo>
                  <a:lnTo>
                    <a:pt x="494" y="72"/>
                  </a:lnTo>
                  <a:lnTo>
                    <a:pt x="492" y="74"/>
                  </a:lnTo>
                  <a:lnTo>
                    <a:pt x="491" y="75"/>
                  </a:lnTo>
                  <a:lnTo>
                    <a:pt x="491" y="76"/>
                  </a:lnTo>
                  <a:lnTo>
                    <a:pt x="491" y="78"/>
                  </a:lnTo>
                  <a:lnTo>
                    <a:pt x="490" y="78"/>
                  </a:lnTo>
                  <a:lnTo>
                    <a:pt x="489" y="79"/>
                  </a:lnTo>
                  <a:lnTo>
                    <a:pt x="486" y="80"/>
                  </a:lnTo>
                  <a:lnTo>
                    <a:pt x="486" y="81"/>
                  </a:lnTo>
                  <a:lnTo>
                    <a:pt x="483" y="84"/>
                  </a:lnTo>
                  <a:lnTo>
                    <a:pt x="483" y="85"/>
                  </a:lnTo>
                  <a:lnTo>
                    <a:pt x="482" y="87"/>
                  </a:lnTo>
                  <a:lnTo>
                    <a:pt x="481" y="88"/>
                  </a:lnTo>
                  <a:lnTo>
                    <a:pt x="481" y="89"/>
                  </a:lnTo>
                  <a:lnTo>
                    <a:pt x="479" y="91"/>
                  </a:lnTo>
                  <a:lnTo>
                    <a:pt x="479" y="92"/>
                  </a:lnTo>
                  <a:lnTo>
                    <a:pt x="478" y="95"/>
                  </a:lnTo>
                  <a:lnTo>
                    <a:pt x="479" y="96"/>
                  </a:lnTo>
                  <a:lnTo>
                    <a:pt x="479" y="97"/>
                  </a:lnTo>
                  <a:lnTo>
                    <a:pt x="479" y="98"/>
                  </a:lnTo>
                  <a:lnTo>
                    <a:pt x="478" y="99"/>
                  </a:lnTo>
                  <a:lnTo>
                    <a:pt x="477" y="98"/>
                  </a:lnTo>
                  <a:lnTo>
                    <a:pt x="476" y="97"/>
                  </a:lnTo>
                  <a:lnTo>
                    <a:pt x="476" y="95"/>
                  </a:lnTo>
                  <a:lnTo>
                    <a:pt x="475" y="93"/>
                  </a:lnTo>
                  <a:lnTo>
                    <a:pt x="475" y="92"/>
                  </a:lnTo>
                  <a:lnTo>
                    <a:pt x="475" y="91"/>
                  </a:lnTo>
                  <a:lnTo>
                    <a:pt x="474" y="90"/>
                  </a:lnTo>
                  <a:lnTo>
                    <a:pt x="473" y="90"/>
                  </a:lnTo>
                  <a:lnTo>
                    <a:pt x="474" y="89"/>
                  </a:lnTo>
                  <a:lnTo>
                    <a:pt x="474" y="88"/>
                  </a:lnTo>
                  <a:lnTo>
                    <a:pt x="474" y="87"/>
                  </a:lnTo>
                  <a:lnTo>
                    <a:pt x="472" y="87"/>
                  </a:lnTo>
                  <a:lnTo>
                    <a:pt x="470" y="87"/>
                  </a:lnTo>
                  <a:lnTo>
                    <a:pt x="469" y="85"/>
                  </a:lnTo>
                  <a:lnTo>
                    <a:pt x="469" y="83"/>
                  </a:lnTo>
                  <a:lnTo>
                    <a:pt x="468" y="82"/>
                  </a:lnTo>
                  <a:lnTo>
                    <a:pt x="467" y="81"/>
                  </a:lnTo>
                  <a:lnTo>
                    <a:pt x="464" y="81"/>
                  </a:lnTo>
                  <a:lnTo>
                    <a:pt x="461" y="81"/>
                  </a:lnTo>
                  <a:lnTo>
                    <a:pt x="464" y="82"/>
                  </a:lnTo>
                  <a:lnTo>
                    <a:pt x="464" y="83"/>
                  </a:lnTo>
                  <a:lnTo>
                    <a:pt x="465" y="85"/>
                  </a:lnTo>
                  <a:lnTo>
                    <a:pt x="465" y="87"/>
                  </a:lnTo>
                  <a:lnTo>
                    <a:pt x="464" y="87"/>
                  </a:lnTo>
                  <a:lnTo>
                    <a:pt x="462" y="88"/>
                  </a:lnTo>
                  <a:lnTo>
                    <a:pt x="462" y="89"/>
                  </a:lnTo>
                  <a:lnTo>
                    <a:pt x="462" y="90"/>
                  </a:lnTo>
                  <a:lnTo>
                    <a:pt x="466" y="92"/>
                  </a:lnTo>
                  <a:lnTo>
                    <a:pt x="468" y="95"/>
                  </a:lnTo>
                  <a:lnTo>
                    <a:pt x="469" y="96"/>
                  </a:lnTo>
                  <a:lnTo>
                    <a:pt x="469" y="98"/>
                  </a:lnTo>
                  <a:lnTo>
                    <a:pt x="470" y="99"/>
                  </a:lnTo>
                  <a:lnTo>
                    <a:pt x="469" y="101"/>
                  </a:lnTo>
                  <a:lnTo>
                    <a:pt x="469" y="104"/>
                  </a:lnTo>
                  <a:lnTo>
                    <a:pt x="470" y="106"/>
                  </a:lnTo>
                  <a:lnTo>
                    <a:pt x="472" y="106"/>
                  </a:lnTo>
                  <a:lnTo>
                    <a:pt x="473" y="107"/>
                  </a:lnTo>
                  <a:lnTo>
                    <a:pt x="474" y="108"/>
                  </a:lnTo>
                  <a:lnTo>
                    <a:pt x="474" y="109"/>
                  </a:lnTo>
                  <a:lnTo>
                    <a:pt x="474" y="110"/>
                  </a:lnTo>
                  <a:lnTo>
                    <a:pt x="474" y="112"/>
                  </a:lnTo>
                  <a:lnTo>
                    <a:pt x="475" y="112"/>
                  </a:lnTo>
                  <a:lnTo>
                    <a:pt x="486" y="118"/>
                  </a:lnTo>
                  <a:lnTo>
                    <a:pt x="487" y="120"/>
                  </a:lnTo>
                  <a:lnTo>
                    <a:pt x="490" y="120"/>
                  </a:lnTo>
                  <a:lnTo>
                    <a:pt x="491" y="121"/>
                  </a:lnTo>
                  <a:lnTo>
                    <a:pt x="491" y="123"/>
                  </a:lnTo>
                  <a:lnTo>
                    <a:pt x="491" y="124"/>
                  </a:lnTo>
                  <a:lnTo>
                    <a:pt x="491" y="125"/>
                  </a:lnTo>
                  <a:lnTo>
                    <a:pt x="493" y="127"/>
                  </a:lnTo>
                  <a:lnTo>
                    <a:pt x="494" y="127"/>
                  </a:lnTo>
                  <a:lnTo>
                    <a:pt x="495" y="129"/>
                  </a:lnTo>
                  <a:lnTo>
                    <a:pt x="495" y="131"/>
                  </a:lnTo>
                  <a:lnTo>
                    <a:pt x="494" y="132"/>
                  </a:lnTo>
                  <a:lnTo>
                    <a:pt x="493" y="135"/>
                  </a:lnTo>
                  <a:lnTo>
                    <a:pt x="492" y="138"/>
                  </a:lnTo>
                  <a:lnTo>
                    <a:pt x="491" y="137"/>
                  </a:lnTo>
                  <a:lnTo>
                    <a:pt x="490" y="139"/>
                  </a:lnTo>
                  <a:lnTo>
                    <a:pt x="490" y="141"/>
                  </a:lnTo>
                  <a:lnTo>
                    <a:pt x="490" y="143"/>
                  </a:lnTo>
                  <a:lnTo>
                    <a:pt x="489" y="145"/>
                  </a:lnTo>
                  <a:lnTo>
                    <a:pt x="485" y="146"/>
                  </a:lnTo>
                  <a:lnTo>
                    <a:pt x="485" y="147"/>
                  </a:lnTo>
                  <a:lnTo>
                    <a:pt x="485" y="148"/>
                  </a:lnTo>
                  <a:lnTo>
                    <a:pt x="486" y="150"/>
                  </a:lnTo>
                  <a:lnTo>
                    <a:pt x="487" y="152"/>
                  </a:lnTo>
                  <a:lnTo>
                    <a:pt x="489" y="152"/>
                  </a:lnTo>
                  <a:lnTo>
                    <a:pt x="490" y="154"/>
                  </a:lnTo>
                  <a:lnTo>
                    <a:pt x="492" y="155"/>
                  </a:lnTo>
                  <a:lnTo>
                    <a:pt x="493" y="156"/>
                  </a:lnTo>
                  <a:lnTo>
                    <a:pt x="494" y="157"/>
                  </a:lnTo>
                  <a:lnTo>
                    <a:pt x="494" y="158"/>
                  </a:lnTo>
                  <a:lnTo>
                    <a:pt x="493" y="159"/>
                  </a:lnTo>
                  <a:lnTo>
                    <a:pt x="493" y="160"/>
                  </a:lnTo>
                  <a:lnTo>
                    <a:pt x="494" y="160"/>
                  </a:lnTo>
                  <a:lnTo>
                    <a:pt x="493" y="162"/>
                  </a:lnTo>
                  <a:lnTo>
                    <a:pt x="494" y="163"/>
                  </a:lnTo>
                  <a:lnTo>
                    <a:pt x="496" y="163"/>
                  </a:lnTo>
                  <a:lnTo>
                    <a:pt x="496" y="164"/>
                  </a:lnTo>
                  <a:lnTo>
                    <a:pt x="498" y="165"/>
                  </a:lnTo>
                  <a:lnTo>
                    <a:pt x="498" y="168"/>
                  </a:lnTo>
                  <a:lnTo>
                    <a:pt x="498" y="170"/>
                  </a:lnTo>
                  <a:lnTo>
                    <a:pt x="499" y="171"/>
                  </a:lnTo>
                  <a:lnTo>
                    <a:pt x="499" y="172"/>
                  </a:lnTo>
                  <a:lnTo>
                    <a:pt x="500" y="173"/>
                  </a:lnTo>
                  <a:lnTo>
                    <a:pt x="501" y="174"/>
                  </a:lnTo>
                  <a:lnTo>
                    <a:pt x="502" y="174"/>
                  </a:lnTo>
                  <a:lnTo>
                    <a:pt x="502" y="176"/>
                  </a:lnTo>
                  <a:lnTo>
                    <a:pt x="503" y="180"/>
                  </a:lnTo>
                  <a:lnTo>
                    <a:pt x="503" y="182"/>
                  </a:lnTo>
                  <a:lnTo>
                    <a:pt x="504" y="183"/>
                  </a:lnTo>
                  <a:lnTo>
                    <a:pt x="505" y="184"/>
                  </a:lnTo>
                  <a:lnTo>
                    <a:pt x="509" y="187"/>
                  </a:lnTo>
                  <a:lnTo>
                    <a:pt x="510" y="188"/>
                  </a:lnTo>
                  <a:lnTo>
                    <a:pt x="512" y="193"/>
                  </a:lnTo>
                  <a:lnTo>
                    <a:pt x="513" y="194"/>
                  </a:lnTo>
                  <a:lnTo>
                    <a:pt x="516" y="194"/>
                  </a:lnTo>
                  <a:lnTo>
                    <a:pt x="520" y="196"/>
                  </a:lnTo>
                  <a:lnTo>
                    <a:pt x="521" y="196"/>
                  </a:lnTo>
                  <a:lnTo>
                    <a:pt x="521" y="193"/>
                  </a:lnTo>
                  <a:lnTo>
                    <a:pt x="525" y="194"/>
                  </a:lnTo>
                  <a:lnTo>
                    <a:pt x="526" y="194"/>
                  </a:lnTo>
                  <a:lnTo>
                    <a:pt x="527" y="196"/>
                  </a:lnTo>
                  <a:lnTo>
                    <a:pt x="529" y="198"/>
                  </a:lnTo>
                  <a:lnTo>
                    <a:pt x="530" y="199"/>
                  </a:lnTo>
                  <a:lnTo>
                    <a:pt x="531" y="200"/>
                  </a:lnTo>
                  <a:lnTo>
                    <a:pt x="531" y="201"/>
                  </a:lnTo>
                  <a:lnTo>
                    <a:pt x="534" y="205"/>
                  </a:lnTo>
                  <a:lnTo>
                    <a:pt x="535" y="205"/>
                  </a:lnTo>
                  <a:lnTo>
                    <a:pt x="542" y="215"/>
                  </a:lnTo>
                  <a:lnTo>
                    <a:pt x="543" y="217"/>
                  </a:lnTo>
                  <a:lnTo>
                    <a:pt x="544" y="218"/>
                  </a:lnTo>
                  <a:lnTo>
                    <a:pt x="546" y="221"/>
                  </a:lnTo>
                  <a:lnTo>
                    <a:pt x="551" y="221"/>
                  </a:lnTo>
                  <a:lnTo>
                    <a:pt x="552" y="221"/>
                  </a:lnTo>
                  <a:lnTo>
                    <a:pt x="553" y="222"/>
                  </a:lnTo>
                  <a:lnTo>
                    <a:pt x="555" y="225"/>
                  </a:lnTo>
                  <a:lnTo>
                    <a:pt x="559" y="227"/>
                  </a:lnTo>
                  <a:lnTo>
                    <a:pt x="559" y="230"/>
                  </a:lnTo>
                  <a:lnTo>
                    <a:pt x="559" y="233"/>
                  </a:lnTo>
                  <a:lnTo>
                    <a:pt x="560" y="235"/>
                  </a:lnTo>
                  <a:lnTo>
                    <a:pt x="562" y="237"/>
                  </a:lnTo>
                  <a:lnTo>
                    <a:pt x="564" y="239"/>
                  </a:lnTo>
                  <a:lnTo>
                    <a:pt x="567" y="240"/>
                  </a:lnTo>
                  <a:lnTo>
                    <a:pt x="567" y="238"/>
                  </a:lnTo>
                  <a:lnTo>
                    <a:pt x="568" y="237"/>
                  </a:lnTo>
                  <a:lnTo>
                    <a:pt x="569" y="235"/>
                  </a:lnTo>
                  <a:lnTo>
                    <a:pt x="571" y="237"/>
                  </a:lnTo>
                  <a:lnTo>
                    <a:pt x="572" y="237"/>
                  </a:lnTo>
                  <a:lnTo>
                    <a:pt x="573" y="238"/>
                  </a:lnTo>
                  <a:lnTo>
                    <a:pt x="574" y="239"/>
                  </a:lnTo>
                  <a:lnTo>
                    <a:pt x="576" y="239"/>
                  </a:lnTo>
                  <a:lnTo>
                    <a:pt x="576" y="241"/>
                  </a:lnTo>
                  <a:lnTo>
                    <a:pt x="577" y="242"/>
                  </a:lnTo>
                  <a:lnTo>
                    <a:pt x="578" y="244"/>
                  </a:lnTo>
                  <a:lnTo>
                    <a:pt x="579" y="246"/>
                  </a:lnTo>
                  <a:lnTo>
                    <a:pt x="580" y="247"/>
                  </a:lnTo>
                  <a:lnTo>
                    <a:pt x="584" y="247"/>
                  </a:lnTo>
                  <a:lnTo>
                    <a:pt x="585" y="248"/>
                  </a:lnTo>
                  <a:lnTo>
                    <a:pt x="586" y="250"/>
                  </a:lnTo>
                  <a:lnTo>
                    <a:pt x="589" y="257"/>
                  </a:lnTo>
                  <a:lnTo>
                    <a:pt x="591" y="259"/>
                  </a:lnTo>
                  <a:lnTo>
                    <a:pt x="589" y="264"/>
                  </a:lnTo>
                  <a:lnTo>
                    <a:pt x="589" y="265"/>
                  </a:lnTo>
                  <a:lnTo>
                    <a:pt x="590" y="266"/>
                  </a:lnTo>
                  <a:lnTo>
                    <a:pt x="591" y="267"/>
                  </a:lnTo>
                  <a:lnTo>
                    <a:pt x="590" y="268"/>
                  </a:lnTo>
                  <a:lnTo>
                    <a:pt x="590" y="269"/>
                  </a:lnTo>
                  <a:lnTo>
                    <a:pt x="590" y="273"/>
                  </a:lnTo>
                  <a:lnTo>
                    <a:pt x="590" y="275"/>
                  </a:lnTo>
                  <a:lnTo>
                    <a:pt x="590" y="276"/>
                  </a:lnTo>
                  <a:lnTo>
                    <a:pt x="589" y="277"/>
                  </a:lnTo>
                  <a:lnTo>
                    <a:pt x="588" y="281"/>
                  </a:lnTo>
                  <a:lnTo>
                    <a:pt x="587" y="282"/>
                  </a:lnTo>
                  <a:lnTo>
                    <a:pt x="586" y="282"/>
                  </a:lnTo>
                  <a:lnTo>
                    <a:pt x="585" y="282"/>
                  </a:lnTo>
                  <a:lnTo>
                    <a:pt x="585" y="283"/>
                  </a:lnTo>
                  <a:lnTo>
                    <a:pt x="584" y="286"/>
                  </a:lnTo>
                  <a:lnTo>
                    <a:pt x="580" y="285"/>
                  </a:lnTo>
                  <a:lnTo>
                    <a:pt x="579" y="283"/>
                  </a:lnTo>
                  <a:lnTo>
                    <a:pt x="578" y="282"/>
                  </a:lnTo>
                  <a:lnTo>
                    <a:pt x="577" y="282"/>
                  </a:lnTo>
                  <a:lnTo>
                    <a:pt x="569" y="280"/>
                  </a:lnTo>
                  <a:lnTo>
                    <a:pt x="567" y="280"/>
                  </a:lnTo>
                  <a:lnTo>
                    <a:pt x="564" y="281"/>
                  </a:lnTo>
                  <a:lnTo>
                    <a:pt x="563" y="281"/>
                  </a:lnTo>
                  <a:lnTo>
                    <a:pt x="563" y="282"/>
                  </a:lnTo>
                  <a:lnTo>
                    <a:pt x="563" y="283"/>
                  </a:lnTo>
                  <a:lnTo>
                    <a:pt x="564" y="285"/>
                  </a:lnTo>
                  <a:lnTo>
                    <a:pt x="564" y="286"/>
                  </a:lnTo>
                  <a:lnTo>
                    <a:pt x="564" y="288"/>
                  </a:lnTo>
                  <a:lnTo>
                    <a:pt x="563" y="290"/>
                  </a:lnTo>
                  <a:lnTo>
                    <a:pt x="563" y="291"/>
                  </a:lnTo>
                  <a:lnTo>
                    <a:pt x="563" y="292"/>
                  </a:lnTo>
                  <a:lnTo>
                    <a:pt x="563" y="296"/>
                  </a:lnTo>
                  <a:lnTo>
                    <a:pt x="563" y="297"/>
                  </a:lnTo>
                  <a:lnTo>
                    <a:pt x="562" y="298"/>
                  </a:lnTo>
                  <a:lnTo>
                    <a:pt x="562" y="299"/>
                  </a:lnTo>
                  <a:lnTo>
                    <a:pt x="562" y="301"/>
                  </a:lnTo>
                  <a:lnTo>
                    <a:pt x="561" y="302"/>
                  </a:lnTo>
                  <a:lnTo>
                    <a:pt x="553" y="309"/>
                  </a:lnTo>
                  <a:lnTo>
                    <a:pt x="551" y="310"/>
                  </a:lnTo>
                  <a:lnTo>
                    <a:pt x="541" y="313"/>
                  </a:lnTo>
                  <a:lnTo>
                    <a:pt x="533" y="316"/>
                  </a:lnTo>
                  <a:lnTo>
                    <a:pt x="531" y="316"/>
                  </a:lnTo>
                  <a:lnTo>
                    <a:pt x="529" y="319"/>
                  </a:lnTo>
                  <a:lnTo>
                    <a:pt x="527" y="321"/>
                  </a:lnTo>
                  <a:lnTo>
                    <a:pt x="526" y="322"/>
                  </a:lnTo>
                  <a:lnTo>
                    <a:pt x="521" y="323"/>
                  </a:lnTo>
                  <a:lnTo>
                    <a:pt x="520" y="323"/>
                  </a:lnTo>
                  <a:lnTo>
                    <a:pt x="519" y="324"/>
                  </a:lnTo>
                  <a:lnTo>
                    <a:pt x="518" y="326"/>
                  </a:lnTo>
                  <a:lnTo>
                    <a:pt x="517" y="327"/>
                  </a:lnTo>
                  <a:lnTo>
                    <a:pt x="515" y="330"/>
                  </a:lnTo>
                  <a:lnTo>
                    <a:pt x="513" y="331"/>
                  </a:lnTo>
                  <a:lnTo>
                    <a:pt x="512" y="332"/>
                  </a:lnTo>
                  <a:lnTo>
                    <a:pt x="511" y="332"/>
                  </a:lnTo>
                  <a:lnTo>
                    <a:pt x="511" y="334"/>
                  </a:lnTo>
                  <a:lnTo>
                    <a:pt x="511" y="335"/>
                  </a:lnTo>
                  <a:lnTo>
                    <a:pt x="512" y="336"/>
                  </a:lnTo>
                  <a:lnTo>
                    <a:pt x="512" y="338"/>
                  </a:lnTo>
                  <a:lnTo>
                    <a:pt x="518" y="343"/>
                  </a:lnTo>
                  <a:lnTo>
                    <a:pt x="519" y="346"/>
                  </a:lnTo>
                  <a:lnTo>
                    <a:pt x="519" y="347"/>
                  </a:lnTo>
                  <a:lnTo>
                    <a:pt x="519" y="348"/>
                  </a:lnTo>
                  <a:lnTo>
                    <a:pt x="520" y="349"/>
                  </a:lnTo>
                  <a:lnTo>
                    <a:pt x="522" y="350"/>
                  </a:lnTo>
                  <a:lnTo>
                    <a:pt x="524" y="352"/>
                  </a:lnTo>
                  <a:lnTo>
                    <a:pt x="526" y="354"/>
                  </a:lnTo>
                  <a:lnTo>
                    <a:pt x="528" y="359"/>
                  </a:lnTo>
                  <a:lnTo>
                    <a:pt x="529" y="361"/>
                  </a:lnTo>
                  <a:lnTo>
                    <a:pt x="530" y="363"/>
                  </a:lnTo>
                  <a:lnTo>
                    <a:pt x="525" y="369"/>
                  </a:lnTo>
                  <a:lnTo>
                    <a:pt x="525" y="371"/>
                  </a:lnTo>
                  <a:lnTo>
                    <a:pt x="525" y="372"/>
                  </a:lnTo>
                  <a:lnTo>
                    <a:pt x="525" y="373"/>
                  </a:lnTo>
                  <a:lnTo>
                    <a:pt x="524" y="374"/>
                  </a:lnTo>
                  <a:lnTo>
                    <a:pt x="522" y="376"/>
                  </a:lnTo>
                  <a:lnTo>
                    <a:pt x="524" y="377"/>
                  </a:lnTo>
                  <a:lnTo>
                    <a:pt x="528" y="377"/>
                  </a:lnTo>
                  <a:lnTo>
                    <a:pt x="529" y="377"/>
                  </a:lnTo>
                  <a:lnTo>
                    <a:pt x="530" y="376"/>
                  </a:lnTo>
                  <a:lnTo>
                    <a:pt x="531" y="377"/>
                  </a:lnTo>
                  <a:lnTo>
                    <a:pt x="533" y="377"/>
                  </a:lnTo>
                  <a:lnTo>
                    <a:pt x="534" y="378"/>
                  </a:lnTo>
                  <a:lnTo>
                    <a:pt x="535" y="381"/>
                  </a:lnTo>
                  <a:lnTo>
                    <a:pt x="536" y="383"/>
                  </a:lnTo>
                  <a:lnTo>
                    <a:pt x="536" y="384"/>
                  </a:lnTo>
                  <a:lnTo>
                    <a:pt x="536" y="385"/>
                  </a:lnTo>
                  <a:lnTo>
                    <a:pt x="536" y="386"/>
                  </a:lnTo>
                  <a:lnTo>
                    <a:pt x="536" y="388"/>
                  </a:lnTo>
                  <a:lnTo>
                    <a:pt x="535" y="390"/>
                  </a:lnTo>
                  <a:lnTo>
                    <a:pt x="534" y="391"/>
                  </a:lnTo>
                  <a:lnTo>
                    <a:pt x="534" y="393"/>
                  </a:lnTo>
                  <a:lnTo>
                    <a:pt x="534" y="394"/>
                  </a:lnTo>
                  <a:lnTo>
                    <a:pt x="533" y="396"/>
                  </a:lnTo>
                  <a:lnTo>
                    <a:pt x="533" y="398"/>
                  </a:lnTo>
                  <a:lnTo>
                    <a:pt x="533" y="399"/>
                  </a:lnTo>
                  <a:lnTo>
                    <a:pt x="533" y="400"/>
                  </a:lnTo>
                  <a:lnTo>
                    <a:pt x="534" y="400"/>
                  </a:lnTo>
                  <a:lnTo>
                    <a:pt x="534" y="401"/>
                  </a:lnTo>
                  <a:lnTo>
                    <a:pt x="531" y="403"/>
                  </a:lnTo>
                  <a:lnTo>
                    <a:pt x="530" y="405"/>
                  </a:lnTo>
                  <a:lnTo>
                    <a:pt x="529" y="405"/>
                  </a:lnTo>
                  <a:lnTo>
                    <a:pt x="529" y="403"/>
                  </a:lnTo>
                  <a:lnTo>
                    <a:pt x="528" y="403"/>
                  </a:lnTo>
                  <a:lnTo>
                    <a:pt x="527" y="403"/>
                  </a:lnTo>
                  <a:lnTo>
                    <a:pt x="526" y="403"/>
                  </a:lnTo>
                  <a:lnTo>
                    <a:pt x="521" y="401"/>
                  </a:lnTo>
                  <a:lnTo>
                    <a:pt x="518" y="397"/>
                  </a:lnTo>
                  <a:lnTo>
                    <a:pt x="517" y="397"/>
                  </a:lnTo>
                  <a:lnTo>
                    <a:pt x="516" y="396"/>
                  </a:lnTo>
                  <a:lnTo>
                    <a:pt x="515" y="394"/>
                  </a:lnTo>
                  <a:lnTo>
                    <a:pt x="513" y="392"/>
                  </a:lnTo>
                  <a:lnTo>
                    <a:pt x="515" y="389"/>
                  </a:lnTo>
                  <a:lnTo>
                    <a:pt x="517" y="389"/>
                  </a:lnTo>
                  <a:lnTo>
                    <a:pt x="515" y="386"/>
                  </a:lnTo>
                  <a:lnTo>
                    <a:pt x="513" y="385"/>
                  </a:lnTo>
                  <a:lnTo>
                    <a:pt x="512" y="384"/>
                  </a:lnTo>
                  <a:lnTo>
                    <a:pt x="512" y="382"/>
                  </a:lnTo>
                  <a:lnTo>
                    <a:pt x="511" y="382"/>
                  </a:lnTo>
                  <a:lnTo>
                    <a:pt x="508" y="381"/>
                  </a:lnTo>
                  <a:lnTo>
                    <a:pt x="504" y="381"/>
                  </a:lnTo>
                  <a:lnTo>
                    <a:pt x="502" y="382"/>
                  </a:lnTo>
                  <a:lnTo>
                    <a:pt x="501" y="383"/>
                  </a:lnTo>
                  <a:lnTo>
                    <a:pt x="498" y="385"/>
                  </a:lnTo>
                  <a:lnTo>
                    <a:pt x="496" y="386"/>
                  </a:lnTo>
                  <a:lnTo>
                    <a:pt x="494" y="386"/>
                  </a:lnTo>
                  <a:lnTo>
                    <a:pt x="493" y="386"/>
                  </a:lnTo>
                  <a:lnTo>
                    <a:pt x="492" y="385"/>
                  </a:lnTo>
                  <a:lnTo>
                    <a:pt x="490" y="384"/>
                  </a:lnTo>
                  <a:lnTo>
                    <a:pt x="490" y="383"/>
                  </a:lnTo>
                  <a:lnTo>
                    <a:pt x="489" y="382"/>
                  </a:lnTo>
                  <a:lnTo>
                    <a:pt x="489" y="380"/>
                  </a:lnTo>
                  <a:lnTo>
                    <a:pt x="487" y="380"/>
                  </a:lnTo>
                  <a:lnTo>
                    <a:pt x="486" y="380"/>
                  </a:lnTo>
                  <a:lnTo>
                    <a:pt x="484" y="381"/>
                  </a:lnTo>
                  <a:lnTo>
                    <a:pt x="482" y="381"/>
                  </a:lnTo>
                  <a:lnTo>
                    <a:pt x="478" y="380"/>
                  </a:lnTo>
                  <a:lnTo>
                    <a:pt x="476" y="380"/>
                  </a:lnTo>
                  <a:lnTo>
                    <a:pt x="475" y="381"/>
                  </a:lnTo>
                  <a:lnTo>
                    <a:pt x="474" y="381"/>
                  </a:lnTo>
                  <a:lnTo>
                    <a:pt x="473" y="380"/>
                  </a:lnTo>
                  <a:lnTo>
                    <a:pt x="473" y="378"/>
                  </a:lnTo>
                  <a:lnTo>
                    <a:pt x="474" y="377"/>
                  </a:lnTo>
                  <a:lnTo>
                    <a:pt x="474" y="376"/>
                  </a:lnTo>
                  <a:lnTo>
                    <a:pt x="474" y="375"/>
                  </a:lnTo>
                  <a:lnTo>
                    <a:pt x="473" y="375"/>
                  </a:lnTo>
                  <a:lnTo>
                    <a:pt x="473" y="376"/>
                  </a:lnTo>
                  <a:lnTo>
                    <a:pt x="470" y="377"/>
                  </a:lnTo>
                  <a:lnTo>
                    <a:pt x="469" y="377"/>
                  </a:lnTo>
                  <a:lnTo>
                    <a:pt x="469" y="378"/>
                  </a:lnTo>
                  <a:lnTo>
                    <a:pt x="469" y="380"/>
                  </a:lnTo>
                  <a:lnTo>
                    <a:pt x="470" y="380"/>
                  </a:lnTo>
                  <a:lnTo>
                    <a:pt x="470" y="381"/>
                  </a:lnTo>
                  <a:lnTo>
                    <a:pt x="472" y="381"/>
                  </a:lnTo>
                  <a:lnTo>
                    <a:pt x="472" y="382"/>
                  </a:lnTo>
                  <a:lnTo>
                    <a:pt x="472" y="384"/>
                  </a:lnTo>
                  <a:lnTo>
                    <a:pt x="472" y="385"/>
                  </a:lnTo>
                  <a:lnTo>
                    <a:pt x="472" y="386"/>
                  </a:lnTo>
                  <a:lnTo>
                    <a:pt x="469" y="389"/>
                  </a:lnTo>
                  <a:lnTo>
                    <a:pt x="468" y="389"/>
                  </a:lnTo>
                  <a:lnTo>
                    <a:pt x="451" y="389"/>
                  </a:lnTo>
                  <a:lnTo>
                    <a:pt x="446" y="390"/>
                  </a:lnTo>
                  <a:lnTo>
                    <a:pt x="444" y="390"/>
                  </a:lnTo>
                  <a:lnTo>
                    <a:pt x="443" y="392"/>
                  </a:lnTo>
                  <a:lnTo>
                    <a:pt x="439" y="391"/>
                  </a:lnTo>
                  <a:lnTo>
                    <a:pt x="432" y="391"/>
                  </a:lnTo>
                  <a:lnTo>
                    <a:pt x="430" y="391"/>
                  </a:lnTo>
                  <a:lnTo>
                    <a:pt x="427" y="391"/>
                  </a:lnTo>
                  <a:lnTo>
                    <a:pt x="425" y="393"/>
                  </a:lnTo>
                  <a:lnTo>
                    <a:pt x="425" y="394"/>
                  </a:lnTo>
                  <a:lnTo>
                    <a:pt x="424" y="397"/>
                  </a:lnTo>
                  <a:lnTo>
                    <a:pt x="424" y="398"/>
                  </a:lnTo>
                  <a:lnTo>
                    <a:pt x="423" y="399"/>
                  </a:lnTo>
                  <a:lnTo>
                    <a:pt x="421" y="400"/>
                  </a:lnTo>
                  <a:lnTo>
                    <a:pt x="417" y="400"/>
                  </a:lnTo>
                  <a:lnTo>
                    <a:pt x="416" y="400"/>
                  </a:lnTo>
                  <a:lnTo>
                    <a:pt x="414" y="399"/>
                  </a:lnTo>
                  <a:lnTo>
                    <a:pt x="413" y="400"/>
                  </a:lnTo>
                  <a:lnTo>
                    <a:pt x="409" y="403"/>
                  </a:lnTo>
                  <a:lnTo>
                    <a:pt x="409" y="405"/>
                  </a:lnTo>
                  <a:lnTo>
                    <a:pt x="410" y="405"/>
                  </a:lnTo>
                  <a:lnTo>
                    <a:pt x="410" y="406"/>
                  </a:lnTo>
                  <a:lnTo>
                    <a:pt x="410" y="407"/>
                  </a:lnTo>
                  <a:lnTo>
                    <a:pt x="409" y="407"/>
                  </a:lnTo>
                  <a:lnTo>
                    <a:pt x="406" y="407"/>
                  </a:lnTo>
                  <a:lnTo>
                    <a:pt x="405" y="408"/>
                  </a:lnTo>
                  <a:lnTo>
                    <a:pt x="403" y="409"/>
                  </a:lnTo>
                  <a:lnTo>
                    <a:pt x="403" y="410"/>
                  </a:lnTo>
                  <a:lnTo>
                    <a:pt x="401" y="411"/>
                  </a:lnTo>
                  <a:lnTo>
                    <a:pt x="399" y="413"/>
                  </a:lnTo>
                  <a:lnTo>
                    <a:pt x="398" y="413"/>
                  </a:lnTo>
                  <a:lnTo>
                    <a:pt x="398" y="409"/>
                  </a:lnTo>
                  <a:lnTo>
                    <a:pt x="396" y="408"/>
                  </a:lnTo>
                  <a:lnTo>
                    <a:pt x="395" y="409"/>
                  </a:lnTo>
                  <a:lnTo>
                    <a:pt x="389" y="413"/>
                  </a:lnTo>
                  <a:lnTo>
                    <a:pt x="388" y="413"/>
                  </a:lnTo>
                  <a:lnTo>
                    <a:pt x="380" y="413"/>
                  </a:lnTo>
                  <a:lnTo>
                    <a:pt x="379" y="413"/>
                  </a:lnTo>
                  <a:lnTo>
                    <a:pt x="379" y="410"/>
                  </a:lnTo>
                  <a:lnTo>
                    <a:pt x="379" y="409"/>
                  </a:lnTo>
                  <a:lnTo>
                    <a:pt x="379" y="408"/>
                  </a:lnTo>
                  <a:lnTo>
                    <a:pt x="375" y="403"/>
                  </a:lnTo>
                  <a:lnTo>
                    <a:pt x="371" y="402"/>
                  </a:lnTo>
                  <a:lnTo>
                    <a:pt x="371" y="401"/>
                  </a:lnTo>
                  <a:lnTo>
                    <a:pt x="373" y="400"/>
                  </a:lnTo>
                  <a:lnTo>
                    <a:pt x="374" y="399"/>
                  </a:lnTo>
                  <a:lnTo>
                    <a:pt x="372" y="398"/>
                  </a:lnTo>
                  <a:lnTo>
                    <a:pt x="371" y="397"/>
                  </a:lnTo>
                  <a:lnTo>
                    <a:pt x="370" y="397"/>
                  </a:lnTo>
                  <a:lnTo>
                    <a:pt x="369" y="398"/>
                  </a:lnTo>
                  <a:lnTo>
                    <a:pt x="366" y="399"/>
                  </a:lnTo>
                  <a:lnTo>
                    <a:pt x="364" y="399"/>
                  </a:lnTo>
                  <a:lnTo>
                    <a:pt x="363" y="399"/>
                  </a:lnTo>
                  <a:lnTo>
                    <a:pt x="363" y="398"/>
                  </a:lnTo>
                  <a:lnTo>
                    <a:pt x="362" y="398"/>
                  </a:lnTo>
                  <a:lnTo>
                    <a:pt x="353" y="393"/>
                  </a:lnTo>
                  <a:lnTo>
                    <a:pt x="351" y="393"/>
                  </a:lnTo>
                  <a:lnTo>
                    <a:pt x="349" y="394"/>
                  </a:lnTo>
                  <a:lnTo>
                    <a:pt x="348" y="397"/>
                  </a:lnTo>
                  <a:lnTo>
                    <a:pt x="347" y="397"/>
                  </a:lnTo>
                  <a:lnTo>
                    <a:pt x="346" y="398"/>
                  </a:lnTo>
                  <a:lnTo>
                    <a:pt x="344" y="397"/>
                  </a:lnTo>
                  <a:lnTo>
                    <a:pt x="343" y="397"/>
                  </a:lnTo>
                  <a:lnTo>
                    <a:pt x="341" y="396"/>
                  </a:lnTo>
                  <a:lnTo>
                    <a:pt x="341" y="394"/>
                  </a:lnTo>
                  <a:lnTo>
                    <a:pt x="341" y="393"/>
                  </a:lnTo>
                  <a:lnTo>
                    <a:pt x="341" y="392"/>
                  </a:lnTo>
                  <a:lnTo>
                    <a:pt x="340" y="392"/>
                  </a:lnTo>
                  <a:lnTo>
                    <a:pt x="339" y="392"/>
                  </a:lnTo>
                  <a:lnTo>
                    <a:pt x="338" y="392"/>
                  </a:lnTo>
                  <a:lnTo>
                    <a:pt x="338" y="393"/>
                  </a:lnTo>
                  <a:lnTo>
                    <a:pt x="339" y="394"/>
                  </a:lnTo>
                  <a:lnTo>
                    <a:pt x="339" y="396"/>
                  </a:lnTo>
                  <a:lnTo>
                    <a:pt x="339" y="397"/>
                  </a:lnTo>
                  <a:lnTo>
                    <a:pt x="338" y="401"/>
                  </a:lnTo>
                  <a:lnTo>
                    <a:pt x="339" y="402"/>
                  </a:lnTo>
                  <a:lnTo>
                    <a:pt x="340" y="402"/>
                  </a:lnTo>
                  <a:lnTo>
                    <a:pt x="340" y="403"/>
                  </a:lnTo>
                  <a:lnTo>
                    <a:pt x="341" y="405"/>
                  </a:lnTo>
                  <a:lnTo>
                    <a:pt x="341" y="407"/>
                  </a:lnTo>
                  <a:lnTo>
                    <a:pt x="340" y="410"/>
                  </a:lnTo>
                  <a:lnTo>
                    <a:pt x="339" y="413"/>
                  </a:lnTo>
                  <a:lnTo>
                    <a:pt x="338" y="414"/>
                  </a:lnTo>
                  <a:lnTo>
                    <a:pt x="337" y="414"/>
                  </a:lnTo>
                  <a:lnTo>
                    <a:pt x="336" y="415"/>
                  </a:lnTo>
                  <a:lnTo>
                    <a:pt x="335" y="415"/>
                  </a:lnTo>
                  <a:lnTo>
                    <a:pt x="335" y="416"/>
                  </a:lnTo>
                  <a:lnTo>
                    <a:pt x="332" y="419"/>
                  </a:lnTo>
                  <a:lnTo>
                    <a:pt x="331" y="421"/>
                  </a:lnTo>
                  <a:lnTo>
                    <a:pt x="330" y="423"/>
                  </a:lnTo>
                  <a:lnTo>
                    <a:pt x="327" y="424"/>
                  </a:lnTo>
                  <a:lnTo>
                    <a:pt x="326" y="425"/>
                  </a:lnTo>
                  <a:lnTo>
                    <a:pt x="320" y="426"/>
                  </a:lnTo>
                  <a:lnTo>
                    <a:pt x="319" y="426"/>
                  </a:lnTo>
                  <a:lnTo>
                    <a:pt x="319" y="425"/>
                  </a:lnTo>
                  <a:lnTo>
                    <a:pt x="320" y="424"/>
                  </a:lnTo>
                  <a:lnTo>
                    <a:pt x="321" y="423"/>
                  </a:lnTo>
                  <a:lnTo>
                    <a:pt x="322" y="422"/>
                  </a:lnTo>
                  <a:lnTo>
                    <a:pt x="321" y="421"/>
                  </a:lnTo>
                  <a:lnTo>
                    <a:pt x="323" y="417"/>
                  </a:lnTo>
                  <a:lnTo>
                    <a:pt x="323" y="415"/>
                  </a:lnTo>
                  <a:lnTo>
                    <a:pt x="321" y="414"/>
                  </a:lnTo>
                  <a:lnTo>
                    <a:pt x="319" y="415"/>
                  </a:lnTo>
                  <a:lnTo>
                    <a:pt x="318" y="416"/>
                  </a:lnTo>
                  <a:lnTo>
                    <a:pt x="317" y="416"/>
                  </a:lnTo>
                  <a:lnTo>
                    <a:pt x="315" y="415"/>
                  </a:lnTo>
                  <a:lnTo>
                    <a:pt x="314" y="416"/>
                  </a:lnTo>
                  <a:lnTo>
                    <a:pt x="313" y="416"/>
                  </a:lnTo>
                  <a:lnTo>
                    <a:pt x="313" y="415"/>
                  </a:lnTo>
                  <a:lnTo>
                    <a:pt x="312" y="415"/>
                  </a:lnTo>
                  <a:lnTo>
                    <a:pt x="312" y="414"/>
                  </a:lnTo>
                  <a:lnTo>
                    <a:pt x="312" y="411"/>
                  </a:lnTo>
                  <a:lnTo>
                    <a:pt x="311" y="411"/>
                  </a:lnTo>
                  <a:lnTo>
                    <a:pt x="313" y="409"/>
                  </a:lnTo>
                  <a:lnTo>
                    <a:pt x="313" y="408"/>
                  </a:lnTo>
                  <a:lnTo>
                    <a:pt x="313" y="407"/>
                  </a:lnTo>
                  <a:lnTo>
                    <a:pt x="309" y="402"/>
                  </a:lnTo>
                  <a:lnTo>
                    <a:pt x="308" y="402"/>
                  </a:lnTo>
                  <a:lnTo>
                    <a:pt x="306" y="403"/>
                  </a:lnTo>
                  <a:lnTo>
                    <a:pt x="306" y="402"/>
                  </a:lnTo>
                  <a:lnTo>
                    <a:pt x="306" y="401"/>
                  </a:lnTo>
                  <a:lnTo>
                    <a:pt x="305" y="400"/>
                  </a:lnTo>
                  <a:lnTo>
                    <a:pt x="304" y="399"/>
                  </a:lnTo>
                  <a:lnTo>
                    <a:pt x="303" y="398"/>
                  </a:lnTo>
                  <a:lnTo>
                    <a:pt x="303" y="396"/>
                  </a:lnTo>
                  <a:lnTo>
                    <a:pt x="303" y="397"/>
                  </a:lnTo>
                  <a:lnTo>
                    <a:pt x="302" y="397"/>
                  </a:lnTo>
                  <a:lnTo>
                    <a:pt x="300" y="397"/>
                  </a:lnTo>
                  <a:lnTo>
                    <a:pt x="297" y="396"/>
                  </a:lnTo>
                  <a:lnTo>
                    <a:pt x="296" y="396"/>
                  </a:lnTo>
                  <a:lnTo>
                    <a:pt x="295" y="397"/>
                  </a:lnTo>
                  <a:lnTo>
                    <a:pt x="294" y="396"/>
                  </a:lnTo>
                  <a:lnTo>
                    <a:pt x="293" y="394"/>
                  </a:lnTo>
                  <a:lnTo>
                    <a:pt x="293" y="393"/>
                  </a:lnTo>
                  <a:lnTo>
                    <a:pt x="293" y="392"/>
                  </a:lnTo>
                  <a:lnTo>
                    <a:pt x="292" y="391"/>
                  </a:lnTo>
                  <a:lnTo>
                    <a:pt x="291" y="391"/>
                  </a:lnTo>
                  <a:lnTo>
                    <a:pt x="289" y="391"/>
                  </a:lnTo>
                  <a:lnTo>
                    <a:pt x="287" y="393"/>
                  </a:lnTo>
                  <a:lnTo>
                    <a:pt x="286" y="396"/>
                  </a:lnTo>
                  <a:lnTo>
                    <a:pt x="285" y="397"/>
                  </a:lnTo>
                  <a:lnTo>
                    <a:pt x="284" y="398"/>
                  </a:lnTo>
                  <a:lnTo>
                    <a:pt x="278" y="398"/>
                  </a:lnTo>
                  <a:lnTo>
                    <a:pt x="275" y="397"/>
                  </a:lnTo>
                  <a:lnTo>
                    <a:pt x="274" y="397"/>
                  </a:lnTo>
                  <a:lnTo>
                    <a:pt x="253" y="384"/>
                  </a:lnTo>
                  <a:lnTo>
                    <a:pt x="251" y="383"/>
                  </a:lnTo>
                  <a:lnTo>
                    <a:pt x="248" y="383"/>
                  </a:lnTo>
                  <a:lnTo>
                    <a:pt x="246" y="382"/>
                  </a:lnTo>
                  <a:lnTo>
                    <a:pt x="243" y="382"/>
                  </a:lnTo>
                  <a:lnTo>
                    <a:pt x="234" y="381"/>
                  </a:lnTo>
                  <a:lnTo>
                    <a:pt x="233" y="381"/>
                  </a:lnTo>
                  <a:lnTo>
                    <a:pt x="232" y="383"/>
                  </a:lnTo>
                  <a:lnTo>
                    <a:pt x="230" y="383"/>
                  </a:lnTo>
                  <a:lnTo>
                    <a:pt x="226" y="384"/>
                  </a:lnTo>
                  <a:lnTo>
                    <a:pt x="224" y="383"/>
                  </a:lnTo>
                  <a:lnTo>
                    <a:pt x="222" y="382"/>
                  </a:lnTo>
                  <a:lnTo>
                    <a:pt x="220" y="381"/>
                  </a:lnTo>
                  <a:lnTo>
                    <a:pt x="220" y="380"/>
                  </a:lnTo>
                  <a:lnTo>
                    <a:pt x="223" y="380"/>
                  </a:lnTo>
                  <a:lnTo>
                    <a:pt x="220" y="377"/>
                  </a:lnTo>
                  <a:lnTo>
                    <a:pt x="218" y="376"/>
                  </a:lnTo>
                  <a:lnTo>
                    <a:pt x="216" y="376"/>
                  </a:lnTo>
                  <a:lnTo>
                    <a:pt x="215" y="378"/>
                  </a:lnTo>
                  <a:lnTo>
                    <a:pt x="216" y="378"/>
                  </a:lnTo>
                  <a:lnTo>
                    <a:pt x="213" y="378"/>
                  </a:lnTo>
                  <a:lnTo>
                    <a:pt x="211" y="378"/>
                  </a:lnTo>
                  <a:lnTo>
                    <a:pt x="211" y="377"/>
                  </a:lnTo>
                  <a:lnTo>
                    <a:pt x="211" y="376"/>
                  </a:lnTo>
                  <a:lnTo>
                    <a:pt x="210" y="376"/>
                  </a:lnTo>
                  <a:lnTo>
                    <a:pt x="211" y="375"/>
                  </a:lnTo>
                  <a:lnTo>
                    <a:pt x="213" y="374"/>
                  </a:lnTo>
                  <a:lnTo>
                    <a:pt x="213" y="373"/>
                  </a:lnTo>
                  <a:lnTo>
                    <a:pt x="211" y="372"/>
                  </a:lnTo>
                  <a:lnTo>
                    <a:pt x="210" y="372"/>
                  </a:lnTo>
                  <a:lnTo>
                    <a:pt x="209" y="372"/>
                  </a:lnTo>
                  <a:lnTo>
                    <a:pt x="209" y="371"/>
                  </a:lnTo>
                  <a:lnTo>
                    <a:pt x="208" y="369"/>
                  </a:lnTo>
                  <a:lnTo>
                    <a:pt x="208" y="368"/>
                  </a:lnTo>
                  <a:lnTo>
                    <a:pt x="207" y="368"/>
                  </a:lnTo>
                  <a:lnTo>
                    <a:pt x="206" y="369"/>
                  </a:lnTo>
                  <a:lnTo>
                    <a:pt x="206" y="372"/>
                  </a:lnTo>
                  <a:lnTo>
                    <a:pt x="205" y="372"/>
                  </a:lnTo>
                  <a:lnTo>
                    <a:pt x="203" y="372"/>
                  </a:lnTo>
                  <a:lnTo>
                    <a:pt x="203" y="371"/>
                  </a:lnTo>
                  <a:lnTo>
                    <a:pt x="203" y="368"/>
                  </a:lnTo>
                  <a:lnTo>
                    <a:pt x="202" y="367"/>
                  </a:lnTo>
                  <a:lnTo>
                    <a:pt x="200" y="367"/>
                  </a:lnTo>
                  <a:lnTo>
                    <a:pt x="199" y="368"/>
                  </a:lnTo>
                  <a:lnTo>
                    <a:pt x="200" y="369"/>
                  </a:lnTo>
                  <a:lnTo>
                    <a:pt x="199" y="371"/>
                  </a:lnTo>
                  <a:lnTo>
                    <a:pt x="194" y="371"/>
                  </a:lnTo>
                  <a:lnTo>
                    <a:pt x="193" y="371"/>
                  </a:lnTo>
                  <a:lnTo>
                    <a:pt x="193" y="372"/>
                  </a:lnTo>
                  <a:lnTo>
                    <a:pt x="192" y="373"/>
                  </a:lnTo>
                  <a:lnTo>
                    <a:pt x="192" y="374"/>
                  </a:lnTo>
                  <a:lnTo>
                    <a:pt x="191" y="376"/>
                  </a:lnTo>
                  <a:lnTo>
                    <a:pt x="190" y="376"/>
                  </a:lnTo>
                  <a:lnTo>
                    <a:pt x="189" y="377"/>
                  </a:lnTo>
                  <a:lnTo>
                    <a:pt x="188" y="378"/>
                  </a:lnTo>
                  <a:lnTo>
                    <a:pt x="188" y="380"/>
                  </a:lnTo>
                  <a:lnTo>
                    <a:pt x="189" y="381"/>
                  </a:lnTo>
                  <a:lnTo>
                    <a:pt x="188" y="382"/>
                  </a:lnTo>
                  <a:lnTo>
                    <a:pt x="189" y="383"/>
                  </a:lnTo>
                  <a:lnTo>
                    <a:pt x="191" y="384"/>
                  </a:lnTo>
                  <a:lnTo>
                    <a:pt x="192" y="385"/>
                  </a:lnTo>
                  <a:lnTo>
                    <a:pt x="194" y="385"/>
                  </a:lnTo>
                  <a:lnTo>
                    <a:pt x="196" y="384"/>
                  </a:lnTo>
                  <a:lnTo>
                    <a:pt x="197" y="384"/>
                  </a:lnTo>
                  <a:lnTo>
                    <a:pt x="198" y="383"/>
                  </a:lnTo>
                  <a:lnTo>
                    <a:pt x="201" y="383"/>
                  </a:lnTo>
                  <a:lnTo>
                    <a:pt x="202" y="383"/>
                  </a:lnTo>
                  <a:lnTo>
                    <a:pt x="203" y="383"/>
                  </a:lnTo>
                  <a:lnTo>
                    <a:pt x="203" y="385"/>
                  </a:lnTo>
                  <a:lnTo>
                    <a:pt x="202" y="385"/>
                  </a:lnTo>
                  <a:lnTo>
                    <a:pt x="201" y="385"/>
                  </a:lnTo>
                  <a:lnTo>
                    <a:pt x="201" y="386"/>
                  </a:lnTo>
                  <a:lnTo>
                    <a:pt x="202" y="386"/>
                  </a:lnTo>
                  <a:lnTo>
                    <a:pt x="202" y="388"/>
                  </a:lnTo>
                  <a:lnTo>
                    <a:pt x="202" y="389"/>
                  </a:lnTo>
                  <a:lnTo>
                    <a:pt x="202" y="390"/>
                  </a:lnTo>
                  <a:lnTo>
                    <a:pt x="201" y="390"/>
                  </a:lnTo>
                  <a:lnTo>
                    <a:pt x="200" y="391"/>
                  </a:lnTo>
                  <a:lnTo>
                    <a:pt x="200" y="390"/>
                  </a:lnTo>
                  <a:lnTo>
                    <a:pt x="199" y="390"/>
                  </a:lnTo>
                  <a:lnTo>
                    <a:pt x="199" y="388"/>
                  </a:lnTo>
                  <a:lnTo>
                    <a:pt x="198" y="388"/>
                  </a:lnTo>
                  <a:lnTo>
                    <a:pt x="196" y="388"/>
                  </a:lnTo>
                  <a:lnTo>
                    <a:pt x="193" y="389"/>
                  </a:lnTo>
                  <a:lnTo>
                    <a:pt x="192" y="391"/>
                  </a:lnTo>
                  <a:lnTo>
                    <a:pt x="190" y="392"/>
                  </a:lnTo>
                  <a:lnTo>
                    <a:pt x="185" y="392"/>
                  </a:lnTo>
                  <a:lnTo>
                    <a:pt x="182" y="391"/>
                  </a:lnTo>
                  <a:lnTo>
                    <a:pt x="182" y="390"/>
                  </a:lnTo>
                  <a:lnTo>
                    <a:pt x="181" y="389"/>
                  </a:lnTo>
                  <a:lnTo>
                    <a:pt x="180" y="388"/>
                  </a:lnTo>
                  <a:lnTo>
                    <a:pt x="177" y="388"/>
                  </a:lnTo>
                  <a:lnTo>
                    <a:pt x="176" y="388"/>
                  </a:lnTo>
                  <a:lnTo>
                    <a:pt x="172" y="388"/>
                  </a:lnTo>
                  <a:lnTo>
                    <a:pt x="171" y="389"/>
                  </a:lnTo>
                  <a:lnTo>
                    <a:pt x="170" y="390"/>
                  </a:lnTo>
                  <a:lnTo>
                    <a:pt x="167" y="390"/>
                  </a:lnTo>
                  <a:lnTo>
                    <a:pt x="167" y="391"/>
                  </a:lnTo>
                  <a:lnTo>
                    <a:pt x="166" y="391"/>
                  </a:lnTo>
                  <a:lnTo>
                    <a:pt x="166" y="392"/>
                  </a:lnTo>
                  <a:lnTo>
                    <a:pt x="165" y="393"/>
                  </a:lnTo>
                  <a:lnTo>
                    <a:pt x="162" y="394"/>
                  </a:lnTo>
                  <a:lnTo>
                    <a:pt x="153" y="394"/>
                  </a:lnTo>
                  <a:lnTo>
                    <a:pt x="151" y="393"/>
                  </a:lnTo>
                  <a:lnTo>
                    <a:pt x="151" y="392"/>
                  </a:lnTo>
                  <a:lnTo>
                    <a:pt x="151" y="391"/>
                  </a:lnTo>
                  <a:lnTo>
                    <a:pt x="146" y="391"/>
                  </a:lnTo>
                  <a:lnTo>
                    <a:pt x="146" y="390"/>
                  </a:lnTo>
                  <a:lnTo>
                    <a:pt x="144" y="392"/>
                  </a:lnTo>
                  <a:lnTo>
                    <a:pt x="142" y="393"/>
                  </a:lnTo>
                  <a:lnTo>
                    <a:pt x="141" y="394"/>
                  </a:lnTo>
                  <a:lnTo>
                    <a:pt x="138" y="394"/>
                  </a:lnTo>
                  <a:lnTo>
                    <a:pt x="136" y="396"/>
                  </a:lnTo>
                  <a:lnTo>
                    <a:pt x="133" y="396"/>
                  </a:lnTo>
                  <a:lnTo>
                    <a:pt x="132" y="394"/>
                  </a:lnTo>
                  <a:lnTo>
                    <a:pt x="130" y="393"/>
                  </a:lnTo>
                  <a:lnTo>
                    <a:pt x="131" y="393"/>
                  </a:lnTo>
                  <a:lnTo>
                    <a:pt x="132" y="392"/>
                  </a:lnTo>
                  <a:lnTo>
                    <a:pt x="133" y="390"/>
                  </a:lnTo>
                  <a:lnTo>
                    <a:pt x="132" y="390"/>
                  </a:lnTo>
                  <a:lnTo>
                    <a:pt x="128" y="391"/>
                  </a:lnTo>
                  <a:lnTo>
                    <a:pt x="128" y="390"/>
                  </a:lnTo>
                  <a:lnTo>
                    <a:pt x="129" y="390"/>
                  </a:lnTo>
                  <a:lnTo>
                    <a:pt x="128" y="389"/>
                  </a:lnTo>
                  <a:lnTo>
                    <a:pt x="128" y="388"/>
                  </a:lnTo>
                  <a:lnTo>
                    <a:pt x="127" y="388"/>
                  </a:lnTo>
                  <a:lnTo>
                    <a:pt x="125" y="384"/>
                  </a:lnTo>
                  <a:lnTo>
                    <a:pt x="124" y="382"/>
                  </a:lnTo>
                  <a:lnTo>
                    <a:pt x="123" y="382"/>
                  </a:lnTo>
                  <a:lnTo>
                    <a:pt x="123" y="381"/>
                  </a:lnTo>
                  <a:lnTo>
                    <a:pt x="122" y="380"/>
                  </a:lnTo>
                  <a:lnTo>
                    <a:pt x="122" y="377"/>
                  </a:lnTo>
                  <a:lnTo>
                    <a:pt x="123" y="377"/>
                  </a:lnTo>
                  <a:lnTo>
                    <a:pt x="124" y="375"/>
                  </a:lnTo>
                  <a:lnTo>
                    <a:pt x="124" y="373"/>
                  </a:lnTo>
                  <a:lnTo>
                    <a:pt x="123" y="369"/>
                  </a:lnTo>
                  <a:lnTo>
                    <a:pt x="123" y="367"/>
                  </a:lnTo>
                  <a:lnTo>
                    <a:pt x="124" y="364"/>
                  </a:lnTo>
                  <a:lnTo>
                    <a:pt x="125" y="364"/>
                  </a:lnTo>
                  <a:lnTo>
                    <a:pt x="127" y="363"/>
                  </a:lnTo>
                  <a:lnTo>
                    <a:pt x="127" y="361"/>
                  </a:lnTo>
                  <a:lnTo>
                    <a:pt x="125" y="359"/>
                  </a:lnTo>
                  <a:lnTo>
                    <a:pt x="125" y="358"/>
                  </a:lnTo>
                  <a:lnTo>
                    <a:pt x="127" y="358"/>
                  </a:lnTo>
                  <a:lnTo>
                    <a:pt x="127" y="357"/>
                  </a:lnTo>
                  <a:lnTo>
                    <a:pt x="128" y="356"/>
                  </a:lnTo>
                  <a:lnTo>
                    <a:pt x="128" y="355"/>
                  </a:lnTo>
                  <a:lnTo>
                    <a:pt x="128" y="354"/>
                  </a:lnTo>
                  <a:lnTo>
                    <a:pt x="128" y="351"/>
                  </a:lnTo>
                  <a:lnTo>
                    <a:pt x="130" y="350"/>
                  </a:lnTo>
                  <a:lnTo>
                    <a:pt x="130" y="348"/>
                  </a:lnTo>
                  <a:lnTo>
                    <a:pt x="130" y="344"/>
                  </a:lnTo>
                  <a:lnTo>
                    <a:pt x="127" y="339"/>
                  </a:lnTo>
                  <a:lnTo>
                    <a:pt x="127" y="334"/>
                  </a:lnTo>
                  <a:lnTo>
                    <a:pt x="128" y="332"/>
                  </a:lnTo>
                  <a:lnTo>
                    <a:pt x="128" y="331"/>
                  </a:lnTo>
                  <a:lnTo>
                    <a:pt x="129" y="330"/>
                  </a:lnTo>
                  <a:lnTo>
                    <a:pt x="129" y="329"/>
                  </a:lnTo>
                  <a:lnTo>
                    <a:pt x="130" y="326"/>
                  </a:lnTo>
                  <a:lnTo>
                    <a:pt x="130" y="325"/>
                  </a:lnTo>
                  <a:lnTo>
                    <a:pt x="135" y="318"/>
                  </a:lnTo>
                  <a:lnTo>
                    <a:pt x="136" y="317"/>
                  </a:lnTo>
                  <a:lnTo>
                    <a:pt x="136" y="315"/>
                  </a:lnTo>
                  <a:lnTo>
                    <a:pt x="136" y="313"/>
                  </a:lnTo>
                  <a:lnTo>
                    <a:pt x="137" y="310"/>
                  </a:lnTo>
                  <a:lnTo>
                    <a:pt x="138" y="309"/>
                  </a:lnTo>
                  <a:lnTo>
                    <a:pt x="139" y="308"/>
                  </a:lnTo>
                  <a:lnTo>
                    <a:pt x="140" y="307"/>
                  </a:lnTo>
                  <a:lnTo>
                    <a:pt x="140" y="305"/>
                  </a:lnTo>
                  <a:lnTo>
                    <a:pt x="140" y="304"/>
                  </a:lnTo>
                  <a:lnTo>
                    <a:pt x="139" y="302"/>
                  </a:lnTo>
                  <a:lnTo>
                    <a:pt x="139" y="301"/>
                  </a:lnTo>
                  <a:lnTo>
                    <a:pt x="139" y="299"/>
                  </a:lnTo>
                  <a:lnTo>
                    <a:pt x="140" y="297"/>
                  </a:lnTo>
                  <a:lnTo>
                    <a:pt x="140" y="296"/>
                  </a:lnTo>
                  <a:lnTo>
                    <a:pt x="140" y="294"/>
                  </a:lnTo>
                  <a:lnTo>
                    <a:pt x="141" y="293"/>
                  </a:lnTo>
                  <a:lnTo>
                    <a:pt x="141" y="292"/>
                  </a:lnTo>
                  <a:lnTo>
                    <a:pt x="141" y="290"/>
                  </a:lnTo>
                  <a:lnTo>
                    <a:pt x="142" y="289"/>
                  </a:lnTo>
                  <a:lnTo>
                    <a:pt x="145" y="286"/>
                  </a:lnTo>
                  <a:lnTo>
                    <a:pt x="144" y="283"/>
                  </a:lnTo>
                  <a:lnTo>
                    <a:pt x="144" y="280"/>
                  </a:lnTo>
                  <a:lnTo>
                    <a:pt x="145" y="276"/>
                  </a:lnTo>
                  <a:lnTo>
                    <a:pt x="148" y="271"/>
                  </a:lnTo>
                  <a:lnTo>
                    <a:pt x="150" y="269"/>
                  </a:lnTo>
                  <a:lnTo>
                    <a:pt x="151" y="269"/>
                  </a:lnTo>
                  <a:lnTo>
                    <a:pt x="153" y="266"/>
                  </a:lnTo>
                  <a:lnTo>
                    <a:pt x="154" y="266"/>
                  </a:lnTo>
                  <a:lnTo>
                    <a:pt x="155" y="265"/>
                  </a:lnTo>
                  <a:lnTo>
                    <a:pt x="156" y="264"/>
                  </a:lnTo>
                  <a:lnTo>
                    <a:pt x="156" y="263"/>
                  </a:lnTo>
                  <a:lnTo>
                    <a:pt x="156" y="260"/>
                  </a:lnTo>
                  <a:lnTo>
                    <a:pt x="157" y="259"/>
                  </a:lnTo>
                  <a:lnTo>
                    <a:pt x="159" y="259"/>
                  </a:lnTo>
                  <a:lnTo>
                    <a:pt x="161" y="259"/>
                  </a:lnTo>
                  <a:lnTo>
                    <a:pt x="161" y="258"/>
                  </a:lnTo>
                  <a:lnTo>
                    <a:pt x="161" y="257"/>
                  </a:lnTo>
                  <a:lnTo>
                    <a:pt x="162" y="256"/>
                  </a:lnTo>
                  <a:lnTo>
                    <a:pt x="165" y="255"/>
                  </a:lnTo>
                  <a:lnTo>
                    <a:pt x="166" y="252"/>
                  </a:lnTo>
                  <a:lnTo>
                    <a:pt x="170" y="243"/>
                  </a:lnTo>
                  <a:lnTo>
                    <a:pt x="172" y="239"/>
                  </a:lnTo>
                  <a:lnTo>
                    <a:pt x="174" y="237"/>
                  </a:lnTo>
                  <a:lnTo>
                    <a:pt x="173" y="237"/>
                  </a:lnTo>
                  <a:lnTo>
                    <a:pt x="165" y="234"/>
                  </a:lnTo>
                  <a:lnTo>
                    <a:pt x="154" y="229"/>
                  </a:lnTo>
                  <a:lnTo>
                    <a:pt x="153" y="229"/>
                  </a:lnTo>
                  <a:lnTo>
                    <a:pt x="148" y="229"/>
                  </a:lnTo>
                  <a:lnTo>
                    <a:pt x="141" y="226"/>
                  </a:lnTo>
                  <a:lnTo>
                    <a:pt x="141" y="227"/>
                  </a:lnTo>
                  <a:lnTo>
                    <a:pt x="139" y="229"/>
                  </a:lnTo>
                  <a:lnTo>
                    <a:pt x="138" y="229"/>
                  </a:lnTo>
                  <a:lnTo>
                    <a:pt x="136" y="227"/>
                  </a:lnTo>
                  <a:lnTo>
                    <a:pt x="135" y="227"/>
                  </a:lnTo>
                  <a:lnTo>
                    <a:pt x="133" y="229"/>
                  </a:lnTo>
                  <a:lnTo>
                    <a:pt x="132" y="229"/>
                  </a:lnTo>
                  <a:lnTo>
                    <a:pt x="131" y="229"/>
                  </a:lnTo>
                  <a:lnTo>
                    <a:pt x="131" y="227"/>
                  </a:lnTo>
                  <a:lnTo>
                    <a:pt x="130" y="226"/>
                  </a:lnTo>
                  <a:lnTo>
                    <a:pt x="130" y="225"/>
                  </a:lnTo>
                  <a:lnTo>
                    <a:pt x="128" y="224"/>
                  </a:lnTo>
                  <a:lnTo>
                    <a:pt x="124" y="224"/>
                  </a:lnTo>
                  <a:lnTo>
                    <a:pt x="123" y="223"/>
                  </a:lnTo>
                  <a:lnTo>
                    <a:pt x="122" y="222"/>
                  </a:lnTo>
                  <a:lnTo>
                    <a:pt x="121" y="218"/>
                  </a:lnTo>
                  <a:lnTo>
                    <a:pt x="120" y="217"/>
                  </a:lnTo>
                  <a:lnTo>
                    <a:pt x="120" y="215"/>
                  </a:lnTo>
                  <a:lnTo>
                    <a:pt x="119" y="215"/>
                  </a:lnTo>
                  <a:lnTo>
                    <a:pt x="115" y="214"/>
                  </a:lnTo>
                  <a:lnTo>
                    <a:pt x="115" y="213"/>
                  </a:lnTo>
                  <a:lnTo>
                    <a:pt x="113" y="213"/>
                  </a:lnTo>
                  <a:lnTo>
                    <a:pt x="112" y="214"/>
                  </a:lnTo>
                  <a:lnTo>
                    <a:pt x="111" y="214"/>
                  </a:lnTo>
                  <a:lnTo>
                    <a:pt x="110" y="215"/>
                  </a:lnTo>
                  <a:lnTo>
                    <a:pt x="110" y="216"/>
                  </a:lnTo>
                  <a:lnTo>
                    <a:pt x="110" y="217"/>
                  </a:lnTo>
                  <a:lnTo>
                    <a:pt x="108" y="217"/>
                  </a:lnTo>
                  <a:lnTo>
                    <a:pt x="107" y="217"/>
                  </a:lnTo>
                  <a:lnTo>
                    <a:pt x="106" y="217"/>
                  </a:lnTo>
                  <a:lnTo>
                    <a:pt x="106" y="218"/>
                  </a:lnTo>
                  <a:lnTo>
                    <a:pt x="105" y="219"/>
                  </a:lnTo>
                  <a:lnTo>
                    <a:pt x="105" y="221"/>
                  </a:lnTo>
                  <a:lnTo>
                    <a:pt x="104" y="221"/>
                  </a:lnTo>
                  <a:lnTo>
                    <a:pt x="102" y="219"/>
                  </a:lnTo>
                  <a:lnTo>
                    <a:pt x="96" y="219"/>
                  </a:lnTo>
                  <a:lnTo>
                    <a:pt x="95" y="218"/>
                  </a:lnTo>
                  <a:lnTo>
                    <a:pt x="94" y="218"/>
                  </a:lnTo>
                  <a:lnTo>
                    <a:pt x="90" y="216"/>
                  </a:lnTo>
                  <a:lnTo>
                    <a:pt x="89" y="217"/>
                  </a:lnTo>
                  <a:lnTo>
                    <a:pt x="90" y="218"/>
                  </a:lnTo>
                  <a:lnTo>
                    <a:pt x="89" y="218"/>
                  </a:lnTo>
                  <a:lnTo>
                    <a:pt x="87" y="219"/>
                  </a:lnTo>
                  <a:lnTo>
                    <a:pt x="86" y="218"/>
                  </a:lnTo>
                  <a:lnTo>
                    <a:pt x="85" y="216"/>
                  </a:lnTo>
                  <a:lnTo>
                    <a:pt x="85" y="212"/>
                  </a:lnTo>
                  <a:lnTo>
                    <a:pt x="84" y="212"/>
                  </a:lnTo>
                  <a:lnTo>
                    <a:pt x="79" y="209"/>
                  </a:lnTo>
                  <a:lnTo>
                    <a:pt x="78" y="209"/>
                  </a:lnTo>
                  <a:lnTo>
                    <a:pt x="76" y="209"/>
                  </a:lnTo>
                  <a:lnTo>
                    <a:pt x="72" y="208"/>
                  </a:lnTo>
                  <a:lnTo>
                    <a:pt x="71" y="210"/>
                  </a:lnTo>
                  <a:lnTo>
                    <a:pt x="72" y="212"/>
                  </a:lnTo>
                  <a:lnTo>
                    <a:pt x="72" y="214"/>
                  </a:lnTo>
                  <a:lnTo>
                    <a:pt x="71" y="215"/>
                  </a:lnTo>
                  <a:lnTo>
                    <a:pt x="70" y="216"/>
                  </a:lnTo>
                  <a:lnTo>
                    <a:pt x="68" y="215"/>
                  </a:lnTo>
                  <a:lnTo>
                    <a:pt x="64" y="215"/>
                  </a:lnTo>
                  <a:lnTo>
                    <a:pt x="63" y="214"/>
                  </a:lnTo>
                  <a:lnTo>
                    <a:pt x="62" y="213"/>
                  </a:lnTo>
                  <a:lnTo>
                    <a:pt x="62" y="212"/>
                  </a:lnTo>
                  <a:lnTo>
                    <a:pt x="62" y="209"/>
                  </a:lnTo>
                  <a:lnTo>
                    <a:pt x="62" y="208"/>
                  </a:lnTo>
                  <a:lnTo>
                    <a:pt x="61" y="208"/>
                  </a:lnTo>
                  <a:lnTo>
                    <a:pt x="60" y="208"/>
                  </a:lnTo>
                  <a:lnTo>
                    <a:pt x="60" y="207"/>
                  </a:lnTo>
                  <a:lnTo>
                    <a:pt x="60" y="205"/>
                  </a:lnTo>
                  <a:lnTo>
                    <a:pt x="59" y="205"/>
                  </a:lnTo>
                  <a:lnTo>
                    <a:pt x="58" y="204"/>
                  </a:lnTo>
                  <a:lnTo>
                    <a:pt x="58" y="202"/>
                  </a:lnTo>
                  <a:lnTo>
                    <a:pt x="58" y="201"/>
                  </a:lnTo>
                  <a:lnTo>
                    <a:pt x="53" y="197"/>
                  </a:lnTo>
                  <a:lnTo>
                    <a:pt x="51" y="194"/>
                  </a:lnTo>
                  <a:lnTo>
                    <a:pt x="51" y="193"/>
                  </a:lnTo>
                  <a:lnTo>
                    <a:pt x="51" y="192"/>
                  </a:lnTo>
                  <a:lnTo>
                    <a:pt x="53" y="192"/>
                  </a:lnTo>
                  <a:lnTo>
                    <a:pt x="53" y="191"/>
                  </a:lnTo>
                  <a:lnTo>
                    <a:pt x="49" y="188"/>
                  </a:lnTo>
                  <a:lnTo>
                    <a:pt x="49" y="187"/>
                  </a:lnTo>
                  <a:lnTo>
                    <a:pt x="49" y="185"/>
                  </a:lnTo>
                  <a:lnTo>
                    <a:pt x="49" y="184"/>
                  </a:lnTo>
                  <a:lnTo>
                    <a:pt x="46" y="182"/>
                  </a:lnTo>
                  <a:lnTo>
                    <a:pt x="40" y="179"/>
                  </a:lnTo>
                  <a:lnTo>
                    <a:pt x="38" y="180"/>
                  </a:lnTo>
                  <a:lnTo>
                    <a:pt x="37" y="180"/>
                  </a:lnTo>
                  <a:lnTo>
                    <a:pt x="36" y="181"/>
                  </a:lnTo>
                  <a:lnTo>
                    <a:pt x="36" y="180"/>
                  </a:lnTo>
                  <a:lnTo>
                    <a:pt x="35" y="176"/>
                  </a:lnTo>
                  <a:lnTo>
                    <a:pt x="36" y="172"/>
                  </a:lnTo>
                  <a:lnTo>
                    <a:pt x="36" y="171"/>
                  </a:lnTo>
                  <a:lnTo>
                    <a:pt x="36" y="167"/>
                  </a:lnTo>
                  <a:lnTo>
                    <a:pt x="36" y="166"/>
                  </a:lnTo>
                  <a:lnTo>
                    <a:pt x="37" y="165"/>
                  </a:lnTo>
                  <a:lnTo>
                    <a:pt x="40" y="162"/>
                  </a:lnTo>
                  <a:lnTo>
                    <a:pt x="41" y="160"/>
                  </a:lnTo>
                  <a:lnTo>
                    <a:pt x="41" y="159"/>
                  </a:lnTo>
                  <a:lnTo>
                    <a:pt x="41" y="158"/>
                  </a:lnTo>
                  <a:lnTo>
                    <a:pt x="40" y="157"/>
                  </a:lnTo>
                  <a:lnTo>
                    <a:pt x="41" y="156"/>
                  </a:lnTo>
                  <a:lnTo>
                    <a:pt x="46" y="152"/>
                  </a:lnTo>
                  <a:lnTo>
                    <a:pt x="46" y="151"/>
                  </a:lnTo>
                  <a:lnTo>
                    <a:pt x="46" y="150"/>
                  </a:lnTo>
                  <a:lnTo>
                    <a:pt x="47" y="150"/>
                  </a:lnTo>
                  <a:lnTo>
                    <a:pt x="46" y="150"/>
                  </a:lnTo>
                  <a:lnTo>
                    <a:pt x="46" y="149"/>
                  </a:lnTo>
                  <a:lnTo>
                    <a:pt x="46" y="148"/>
                  </a:lnTo>
                  <a:lnTo>
                    <a:pt x="46" y="147"/>
                  </a:lnTo>
                  <a:lnTo>
                    <a:pt x="47" y="146"/>
                  </a:lnTo>
                  <a:lnTo>
                    <a:pt x="46" y="146"/>
                  </a:lnTo>
                  <a:lnTo>
                    <a:pt x="46" y="145"/>
                  </a:lnTo>
                  <a:lnTo>
                    <a:pt x="47" y="142"/>
                  </a:lnTo>
                  <a:lnTo>
                    <a:pt x="47" y="141"/>
                  </a:lnTo>
                  <a:lnTo>
                    <a:pt x="46" y="141"/>
                  </a:lnTo>
                  <a:lnTo>
                    <a:pt x="44" y="140"/>
                  </a:lnTo>
                  <a:lnTo>
                    <a:pt x="41" y="140"/>
                  </a:lnTo>
                  <a:lnTo>
                    <a:pt x="40" y="140"/>
                  </a:lnTo>
                  <a:lnTo>
                    <a:pt x="38" y="139"/>
                  </a:lnTo>
                  <a:lnTo>
                    <a:pt x="36" y="137"/>
                  </a:lnTo>
                  <a:lnTo>
                    <a:pt x="35" y="135"/>
                  </a:lnTo>
                  <a:lnTo>
                    <a:pt x="34" y="135"/>
                  </a:lnTo>
                  <a:lnTo>
                    <a:pt x="33" y="137"/>
                  </a:lnTo>
                  <a:lnTo>
                    <a:pt x="32" y="135"/>
                  </a:lnTo>
                  <a:lnTo>
                    <a:pt x="32" y="134"/>
                  </a:lnTo>
                  <a:lnTo>
                    <a:pt x="32" y="133"/>
                  </a:lnTo>
                  <a:lnTo>
                    <a:pt x="30" y="133"/>
                  </a:lnTo>
                  <a:lnTo>
                    <a:pt x="28" y="132"/>
                  </a:lnTo>
                  <a:lnTo>
                    <a:pt x="27" y="131"/>
                  </a:lnTo>
                  <a:lnTo>
                    <a:pt x="24" y="124"/>
                  </a:lnTo>
                  <a:lnTo>
                    <a:pt x="23" y="123"/>
                  </a:lnTo>
                  <a:lnTo>
                    <a:pt x="23" y="124"/>
                  </a:lnTo>
                  <a:lnTo>
                    <a:pt x="21" y="123"/>
                  </a:lnTo>
                  <a:lnTo>
                    <a:pt x="20" y="120"/>
                  </a:lnTo>
                  <a:lnTo>
                    <a:pt x="19" y="117"/>
                  </a:lnTo>
                  <a:lnTo>
                    <a:pt x="19" y="115"/>
                  </a:lnTo>
                  <a:lnTo>
                    <a:pt x="18" y="113"/>
                  </a:lnTo>
                  <a:lnTo>
                    <a:pt x="18" y="112"/>
                  </a:lnTo>
                  <a:lnTo>
                    <a:pt x="17" y="112"/>
                  </a:lnTo>
                  <a:lnTo>
                    <a:pt x="18" y="110"/>
                  </a:lnTo>
                  <a:lnTo>
                    <a:pt x="17" y="109"/>
                  </a:lnTo>
                  <a:lnTo>
                    <a:pt x="18" y="107"/>
                  </a:lnTo>
                  <a:lnTo>
                    <a:pt x="18" y="105"/>
                  </a:lnTo>
                  <a:lnTo>
                    <a:pt x="19" y="104"/>
                  </a:lnTo>
                  <a:lnTo>
                    <a:pt x="19" y="103"/>
                  </a:lnTo>
                  <a:lnTo>
                    <a:pt x="19" y="101"/>
                  </a:lnTo>
                  <a:lnTo>
                    <a:pt x="18" y="100"/>
                  </a:lnTo>
                  <a:lnTo>
                    <a:pt x="19" y="100"/>
                  </a:lnTo>
                  <a:lnTo>
                    <a:pt x="19" y="99"/>
                  </a:lnTo>
                  <a:lnTo>
                    <a:pt x="19" y="98"/>
                  </a:lnTo>
                  <a:lnTo>
                    <a:pt x="20" y="98"/>
                  </a:lnTo>
                  <a:lnTo>
                    <a:pt x="21" y="98"/>
                  </a:lnTo>
                  <a:lnTo>
                    <a:pt x="21" y="97"/>
                  </a:lnTo>
                  <a:lnTo>
                    <a:pt x="23" y="96"/>
                  </a:lnTo>
                  <a:lnTo>
                    <a:pt x="23" y="95"/>
                  </a:lnTo>
                  <a:lnTo>
                    <a:pt x="21" y="93"/>
                  </a:lnTo>
                  <a:lnTo>
                    <a:pt x="21" y="92"/>
                  </a:lnTo>
                  <a:lnTo>
                    <a:pt x="21" y="91"/>
                  </a:lnTo>
                  <a:lnTo>
                    <a:pt x="24" y="90"/>
                  </a:lnTo>
                  <a:lnTo>
                    <a:pt x="24" y="89"/>
                  </a:lnTo>
                  <a:lnTo>
                    <a:pt x="26" y="89"/>
                  </a:lnTo>
                  <a:lnTo>
                    <a:pt x="29" y="88"/>
                  </a:lnTo>
                  <a:lnTo>
                    <a:pt x="30" y="87"/>
                  </a:lnTo>
                  <a:lnTo>
                    <a:pt x="29" y="85"/>
                  </a:lnTo>
                  <a:lnTo>
                    <a:pt x="30" y="84"/>
                  </a:lnTo>
                  <a:lnTo>
                    <a:pt x="30" y="83"/>
                  </a:lnTo>
                  <a:lnTo>
                    <a:pt x="32" y="82"/>
                  </a:lnTo>
                  <a:lnTo>
                    <a:pt x="33" y="81"/>
                  </a:lnTo>
                  <a:lnTo>
                    <a:pt x="34" y="82"/>
                  </a:lnTo>
                  <a:lnTo>
                    <a:pt x="35" y="82"/>
                  </a:lnTo>
                  <a:lnTo>
                    <a:pt x="37" y="82"/>
                  </a:lnTo>
                  <a:lnTo>
                    <a:pt x="38" y="81"/>
                  </a:lnTo>
                  <a:lnTo>
                    <a:pt x="37" y="80"/>
                  </a:lnTo>
                  <a:lnTo>
                    <a:pt x="37" y="79"/>
                  </a:lnTo>
                  <a:lnTo>
                    <a:pt x="35" y="74"/>
                  </a:lnTo>
                  <a:lnTo>
                    <a:pt x="35" y="73"/>
                  </a:lnTo>
                  <a:lnTo>
                    <a:pt x="35" y="72"/>
                  </a:lnTo>
                  <a:lnTo>
                    <a:pt x="36" y="68"/>
                  </a:lnTo>
                  <a:lnTo>
                    <a:pt x="36" y="67"/>
                  </a:lnTo>
                  <a:lnTo>
                    <a:pt x="36" y="66"/>
                  </a:lnTo>
                  <a:lnTo>
                    <a:pt x="35" y="66"/>
                  </a:lnTo>
                  <a:lnTo>
                    <a:pt x="35" y="65"/>
                  </a:lnTo>
                  <a:lnTo>
                    <a:pt x="34" y="64"/>
                  </a:lnTo>
                  <a:lnTo>
                    <a:pt x="34" y="63"/>
                  </a:lnTo>
                  <a:lnTo>
                    <a:pt x="34" y="62"/>
                  </a:lnTo>
                  <a:lnTo>
                    <a:pt x="35" y="62"/>
                  </a:lnTo>
                  <a:lnTo>
                    <a:pt x="34" y="62"/>
                  </a:lnTo>
                  <a:lnTo>
                    <a:pt x="30" y="60"/>
                  </a:lnTo>
                  <a:lnTo>
                    <a:pt x="29" y="59"/>
                  </a:lnTo>
                  <a:lnTo>
                    <a:pt x="28" y="59"/>
                  </a:lnTo>
                  <a:lnTo>
                    <a:pt x="26" y="60"/>
                  </a:lnTo>
                  <a:lnTo>
                    <a:pt x="25" y="60"/>
                  </a:lnTo>
                  <a:lnTo>
                    <a:pt x="24" y="58"/>
                  </a:lnTo>
                  <a:lnTo>
                    <a:pt x="24" y="57"/>
                  </a:lnTo>
                  <a:lnTo>
                    <a:pt x="23" y="57"/>
                  </a:lnTo>
                  <a:lnTo>
                    <a:pt x="23" y="56"/>
                  </a:lnTo>
                  <a:lnTo>
                    <a:pt x="24" y="56"/>
                  </a:lnTo>
                  <a:lnTo>
                    <a:pt x="21" y="54"/>
                  </a:lnTo>
                  <a:lnTo>
                    <a:pt x="24" y="51"/>
                  </a:lnTo>
                  <a:lnTo>
                    <a:pt x="26" y="50"/>
                  </a:lnTo>
                  <a:lnTo>
                    <a:pt x="27" y="49"/>
                  </a:lnTo>
                  <a:lnTo>
                    <a:pt x="27" y="48"/>
                  </a:lnTo>
                  <a:lnTo>
                    <a:pt x="28" y="47"/>
                  </a:lnTo>
                  <a:lnTo>
                    <a:pt x="28" y="46"/>
                  </a:lnTo>
                  <a:lnTo>
                    <a:pt x="24" y="46"/>
                  </a:lnTo>
                  <a:lnTo>
                    <a:pt x="21" y="45"/>
                  </a:lnTo>
                  <a:lnTo>
                    <a:pt x="21" y="42"/>
                  </a:lnTo>
                  <a:lnTo>
                    <a:pt x="17" y="35"/>
                  </a:lnTo>
                  <a:lnTo>
                    <a:pt x="16" y="34"/>
                  </a:lnTo>
                  <a:lnTo>
                    <a:pt x="15" y="33"/>
                  </a:lnTo>
                  <a:lnTo>
                    <a:pt x="12" y="34"/>
                  </a:lnTo>
                  <a:lnTo>
                    <a:pt x="11" y="34"/>
                  </a:lnTo>
                  <a:lnTo>
                    <a:pt x="10" y="33"/>
                  </a:lnTo>
                  <a:lnTo>
                    <a:pt x="11" y="32"/>
                  </a:lnTo>
                  <a:lnTo>
                    <a:pt x="11" y="31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0" y="30"/>
                  </a:lnTo>
                  <a:lnTo>
                    <a:pt x="10" y="28"/>
                  </a:lnTo>
                  <a:lnTo>
                    <a:pt x="9" y="28"/>
                  </a:lnTo>
                  <a:lnTo>
                    <a:pt x="9" y="26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10" y="18"/>
                  </a:lnTo>
                  <a:lnTo>
                    <a:pt x="11" y="18"/>
                  </a:lnTo>
                  <a:lnTo>
                    <a:pt x="13" y="18"/>
                  </a:lnTo>
                  <a:lnTo>
                    <a:pt x="15" y="17"/>
                  </a:lnTo>
                  <a:lnTo>
                    <a:pt x="15" y="16"/>
                  </a:lnTo>
                  <a:lnTo>
                    <a:pt x="15" y="15"/>
                  </a:lnTo>
                  <a:lnTo>
                    <a:pt x="13" y="13"/>
                  </a:lnTo>
                  <a:lnTo>
                    <a:pt x="15" y="12"/>
                  </a:lnTo>
                  <a:lnTo>
                    <a:pt x="15" y="11"/>
                  </a:lnTo>
                  <a:lnTo>
                    <a:pt x="12" y="11"/>
                  </a:lnTo>
                  <a:lnTo>
                    <a:pt x="10" y="9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0" y="6"/>
                  </a:lnTo>
                  <a:lnTo>
                    <a:pt x="10" y="5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8" y="4"/>
                  </a:lnTo>
                  <a:lnTo>
                    <a:pt x="6" y="3"/>
                  </a:lnTo>
                  <a:lnTo>
                    <a:pt x="4" y="3"/>
                  </a:lnTo>
                  <a:lnTo>
                    <a:pt x="3" y="3"/>
                  </a:lnTo>
                  <a:lnTo>
                    <a:pt x="2" y="4"/>
                  </a:lnTo>
                  <a:lnTo>
                    <a:pt x="1" y="4"/>
                  </a:lnTo>
                  <a:lnTo>
                    <a:pt x="1" y="1"/>
                  </a:lnTo>
                  <a:lnTo>
                    <a:pt x="0" y="0"/>
                  </a:lnTo>
                  <a:lnTo>
                    <a:pt x="623" y="0"/>
                  </a:lnTo>
                  <a:lnTo>
                    <a:pt x="622" y="3"/>
                  </a:lnTo>
                  <a:close/>
                  <a:moveTo>
                    <a:pt x="673" y="0"/>
                  </a:moveTo>
                  <a:lnTo>
                    <a:pt x="668" y="9"/>
                  </a:lnTo>
                  <a:lnTo>
                    <a:pt x="666" y="13"/>
                  </a:lnTo>
                  <a:lnTo>
                    <a:pt x="665" y="15"/>
                  </a:lnTo>
                  <a:lnTo>
                    <a:pt x="665" y="16"/>
                  </a:lnTo>
                  <a:lnTo>
                    <a:pt x="664" y="20"/>
                  </a:lnTo>
                  <a:lnTo>
                    <a:pt x="663" y="21"/>
                  </a:lnTo>
                  <a:lnTo>
                    <a:pt x="663" y="22"/>
                  </a:lnTo>
                  <a:lnTo>
                    <a:pt x="662" y="22"/>
                  </a:lnTo>
                  <a:lnTo>
                    <a:pt x="659" y="22"/>
                  </a:lnTo>
                  <a:lnTo>
                    <a:pt x="657" y="22"/>
                  </a:lnTo>
                  <a:lnTo>
                    <a:pt x="654" y="20"/>
                  </a:lnTo>
                  <a:lnTo>
                    <a:pt x="653" y="18"/>
                  </a:lnTo>
                  <a:lnTo>
                    <a:pt x="650" y="18"/>
                  </a:lnTo>
                  <a:lnTo>
                    <a:pt x="650" y="17"/>
                  </a:lnTo>
                  <a:lnTo>
                    <a:pt x="650" y="15"/>
                  </a:lnTo>
                  <a:lnTo>
                    <a:pt x="651" y="13"/>
                  </a:lnTo>
                  <a:lnTo>
                    <a:pt x="653" y="11"/>
                  </a:lnTo>
                  <a:lnTo>
                    <a:pt x="651" y="9"/>
                  </a:lnTo>
                  <a:lnTo>
                    <a:pt x="650" y="9"/>
                  </a:lnTo>
                  <a:lnTo>
                    <a:pt x="647" y="11"/>
                  </a:lnTo>
                  <a:lnTo>
                    <a:pt x="646" y="11"/>
                  </a:lnTo>
                  <a:lnTo>
                    <a:pt x="646" y="9"/>
                  </a:lnTo>
                  <a:lnTo>
                    <a:pt x="647" y="7"/>
                  </a:lnTo>
                  <a:lnTo>
                    <a:pt x="648" y="6"/>
                  </a:lnTo>
                  <a:lnTo>
                    <a:pt x="648" y="4"/>
                  </a:lnTo>
                  <a:lnTo>
                    <a:pt x="648" y="3"/>
                  </a:lnTo>
                  <a:lnTo>
                    <a:pt x="647" y="1"/>
                  </a:lnTo>
                  <a:lnTo>
                    <a:pt x="646" y="0"/>
                  </a:lnTo>
                  <a:lnTo>
                    <a:pt x="645" y="0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1" name="Freeform 168">
              <a:extLst>
                <a:ext uri="{FF2B5EF4-FFF2-40B4-BE49-F238E27FC236}">
                  <a16:creationId xmlns:a16="http://schemas.microsoft.com/office/drawing/2014/main" id="{343DBA1F-4D73-003E-ACE0-8AE823536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9872" y="2241486"/>
              <a:ext cx="380477" cy="360301"/>
            </a:xfrm>
            <a:custGeom>
              <a:avLst/>
              <a:gdLst>
                <a:gd name="T0" fmla="*/ 259 w 264"/>
                <a:gd name="T1" fmla="*/ 250 h 250"/>
                <a:gd name="T2" fmla="*/ 254 w 264"/>
                <a:gd name="T3" fmla="*/ 243 h 250"/>
                <a:gd name="T4" fmla="*/ 241 w 264"/>
                <a:gd name="T5" fmla="*/ 242 h 250"/>
                <a:gd name="T6" fmla="*/ 232 w 264"/>
                <a:gd name="T7" fmla="*/ 235 h 250"/>
                <a:gd name="T8" fmla="*/ 236 w 264"/>
                <a:gd name="T9" fmla="*/ 231 h 250"/>
                <a:gd name="T10" fmla="*/ 221 w 264"/>
                <a:gd name="T11" fmla="*/ 217 h 250"/>
                <a:gd name="T12" fmla="*/ 219 w 264"/>
                <a:gd name="T13" fmla="*/ 215 h 250"/>
                <a:gd name="T14" fmla="*/ 215 w 264"/>
                <a:gd name="T15" fmla="*/ 210 h 250"/>
                <a:gd name="T16" fmla="*/ 207 w 264"/>
                <a:gd name="T17" fmla="*/ 210 h 250"/>
                <a:gd name="T18" fmla="*/ 210 w 264"/>
                <a:gd name="T19" fmla="*/ 206 h 250"/>
                <a:gd name="T20" fmla="*/ 195 w 264"/>
                <a:gd name="T21" fmla="*/ 202 h 250"/>
                <a:gd name="T22" fmla="*/ 191 w 264"/>
                <a:gd name="T23" fmla="*/ 206 h 250"/>
                <a:gd name="T24" fmla="*/ 184 w 264"/>
                <a:gd name="T25" fmla="*/ 217 h 250"/>
                <a:gd name="T26" fmla="*/ 164 w 264"/>
                <a:gd name="T27" fmla="*/ 213 h 250"/>
                <a:gd name="T28" fmla="*/ 157 w 264"/>
                <a:gd name="T29" fmla="*/ 210 h 250"/>
                <a:gd name="T30" fmla="*/ 146 w 264"/>
                <a:gd name="T31" fmla="*/ 210 h 250"/>
                <a:gd name="T32" fmla="*/ 135 w 264"/>
                <a:gd name="T33" fmla="*/ 218 h 250"/>
                <a:gd name="T34" fmla="*/ 128 w 264"/>
                <a:gd name="T35" fmla="*/ 214 h 250"/>
                <a:gd name="T36" fmla="*/ 128 w 264"/>
                <a:gd name="T37" fmla="*/ 211 h 250"/>
                <a:gd name="T38" fmla="*/ 119 w 264"/>
                <a:gd name="T39" fmla="*/ 200 h 250"/>
                <a:gd name="T40" fmla="*/ 131 w 264"/>
                <a:gd name="T41" fmla="*/ 184 h 250"/>
                <a:gd name="T42" fmla="*/ 133 w 264"/>
                <a:gd name="T43" fmla="*/ 180 h 250"/>
                <a:gd name="T44" fmla="*/ 132 w 264"/>
                <a:gd name="T45" fmla="*/ 161 h 250"/>
                <a:gd name="T46" fmla="*/ 125 w 264"/>
                <a:gd name="T47" fmla="*/ 149 h 250"/>
                <a:gd name="T48" fmla="*/ 120 w 264"/>
                <a:gd name="T49" fmla="*/ 125 h 250"/>
                <a:gd name="T50" fmla="*/ 113 w 264"/>
                <a:gd name="T51" fmla="*/ 96 h 250"/>
                <a:gd name="T52" fmla="*/ 98 w 264"/>
                <a:gd name="T53" fmla="*/ 83 h 250"/>
                <a:gd name="T54" fmla="*/ 90 w 264"/>
                <a:gd name="T55" fmla="*/ 80 h 250"/>
                <a:gd name="T56" fmla="*/ 83 w 264"/>
                <a:gd name="T57" fmla="*/ 75 h 250"/>
                <a:gd name="T58" fmla="*/ 72 w 264"/>
                <a:gd name="T59" fmla="*/ 61 h 250"/>
                <a:gd name="T60" fmla="*/ 65 w 264"/>
                <a:gd name="T61" fmla="*/ 54 h 250"/>
                <a:gd name="T62" fmla="*/ 46 w 264"/>
                <a:gd name="T63" fmla="*/ 50 h 250"/>
                <a:gd name="T64" fmla="*/ 42 w 264"/>
                <a:gd name="T65" fmla="*/ 48 h 250"/>
                <a:gd name="T66" fmla="*/ 30 w 264"/>
                <a:gd name="T67" fmla="*/ 42 h 250"/>
                <a:gd name="T68" fmla="*/ 24 w 264"/>
                <a:gd name="T69" fmla="*/ 40 h 250"/>
                <a:gd name="T70" fmla="*/ 19 w 264"/>
                <a:gd name="T71" fmla="*/ 29 h 250"/>
                <a:gd name="T72" fmla="*/ 8 w 264"/>
                <a:gd name="T73" fmla="*/ 22 h 250"/>
                <a:gd name="T74" fmla="*/ 5 w 264"/>
                <a:gd name="T75" fmla="*/ 5 h 250"/>
                <a:gd name="T76" fmla="*/ 37 w 264"/>
                <a:gd name="T77" fmla="*/ 7 h 250"/>
                <a:gd name="T78" fmla="*/ 52 w 264"/>
                <a:gd name="T79" fmla="*/ 5 h 250"/>
                <a:gd name="T80" fmla="*/ 77 w 264"/>
                <a:gd name="T81" fmla="*/ 21 h 250"/>
                <a:gd name="T82" fmla="*/ 94 w 264"/>
                <a:gd name="T83" fmla="*/ 24 h 250"/>
                <a:gd name="T84" fmla="*/ 105 w 264"/>
                <a:gd name="T85" fmla="*/ 29 h 250"/>
                <a:gd name="T86" fmla="*/ 116 w 264"/>
                <a:gd name="T87" fmla="*/ 36 h 250"/>
                <a:gd name="T88" fmla="*/ 134 w 264"/>
                <a:gd name="T89" fmla="*/ 39 h 250"/>
                <a:gd name="T90" fmla="*/ 148 w 264"/>
                <a:gd name="T91" fmla="*/ 40 h 250"/>
                <a:gd name="T92" fmla="*/ 161 w 264"/>
                <a:gd name="T93" fmla="*/ 36 h 250"/>
                <a:gd name="T94" fmla="*/ 185 w 264"/>
                <a:gd name="T95" fmla="*/ 39 h 250"/>
                <a:gd name="T96" fmla="*/ 197 w 264"/>
                <a:gd name="T97" fmla="*/ 44 h 250"/>
                <a:gd name="T98" fmla="*/ 209 w 264"/>
                <a:gd name="T99" fmla="*/ 41 h 250"/>
                <a:gd name="T100" fmla="*/ 224 w 264"/>
                <a:gd name="T101" fmla="*/ 49 h 250"/>
                <a:gd name="T102" fmla="*/ 228 w 264"/>
                <a:gd name="T103" fmla="*/ 57 h 250"/>
                <a:gd name="T104" fmla="*/ 260 w 264"/>
                <a:gd name="T105" fmla="*/ 7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4" h="250">
                  <a:moveTo>
                    <a:pt x="264" y="74"/>
                  </a:moveTo>
                  <a:lnTo>
                    <a:pt x="264" y="248"/>
                  </a:lnTo>
                  <a:lnTo>
                    <a:pt x="263" y="248"/>
                  </a:lnTo>
                  <a:lnTo>
                    <a:pt x="259" y="250"/>
                  </a:lnTo>
                  <a:lnTo>
                    <a:pt x="259" y="250"/>
                  </a:lnTo>
                  <a:lnTo>
                    <a:pt x="258" y="250"/>
                  </a:lnTo>
                  <a:lnTo>
                    <a:pt x="256" y="250"/>
                  </a:lnTo>
                  <a:lnTo>
                    <a:pt x="258" y="247"/>
                  </a:lnTo>
                  <a:lnTo>
                    <a:pt x="256" y="244"/>
                  </a:lnTo>
                  <a:lnTo>
                    <a:pt x="254" y="243"/>
                  </a:lnTo>
                  <a:lnTo>
                    <a:pt x="253" y="242"/>
                  </a:lnTo>
                  <a:lnTo>
                    <a:pt x="251" y="241"/>
                  </a:lnTo>
                  <a:lnTo>
                    <a:pt x="249" y="241"/>
                  </a:lnTo>
                  <a:lnTo>
                    <a:pt x="242" y="243"/>
                  </a:lnTo>
                  <a:lnTo>
                    <a:pt x="241" y="242"/>
                  </a:lnTo>
                  <a:lnTo>
                    <a:pt x="238" y="238"/>
                  </a:lnTo>
                  <a:lnTo>
                    <a:pt x="237" y="236"/>
                  </a:lnTo>
                  <a:lnTo>
                    <a:pt x="235" y="236"/>
                  </a:lnTo>
                  <a:lnTo>
                    <a:pt x="234" y="236"/>
                  </a:lnTo>
                  <a:lnTo>
                    <a:pt x="232" y="235"/>
                  </a:lnTo>
                  <a:lnTo>
                    <a:pt x="236" y="233"/>
                  </a:lnTo>
                  <a:lnTo>
                    <a:pt x="237" y="233"/>
                  </a:lnTo>
                  <a:lnTo>
                    <a:pt x="238" y="231"/>
                  </a:lnTo>
                  <a:lnTo>
                    <a:pt x="237" y="231"/>
                  </a:lnTo>
                  <a:lnTo>
                    <a:pt x="236" y="231"/>
                  </a:lnTo>
                  <a:lnTo>
                    <a:pt x="234" y="230"/>
                  </a:lnTo>
                  <a:lnTo>
                    <a:pt x="229" y="226"/>
                  </a:lnTo>
                  <a:lnTo>
                    <a:pt x="225" y="222"/>
                  </a:lnTo>
                  <a:lnTo>
                    <a:pt x="224" y="220"/>
                  </a:lnTo>
                  <a:lnTo>
                    <a:pt x="221" y="217"/>
                  </a:lnTo>
                  <a:lnTo>
                    <a:pt x="220" y="216"/>
                  </a:lnTo>
                  <a:lnTo>
                    <a:pt x="220" y="216"/>
                  </a:lnTo>
                  <a:lnTo>
                    <a:pt x="219" y="216"/>
                  </a:lnTo>
                  <a:lnTo>
                    <a:pt x="219" y="215"/>
                  </a:lnTo>
                  <a:lnTo>
                    <a:pt x="219" y="215"/>
                  </a:lnTo>
                  <a:lnTo>
                    <a:pt x="217" y="214"/>
                  </a:lnTo>
                  <a:lnTo>
                    <a:pt x="216" y="214"/>
                  </a:lnTo>
                  <a:lnTo>
                    <a:pt x="216" y="213"/>
                  </a:lnTo>
                  <a:lnTo>
                    <a:pt x="215" y="211"/>
                  </a:lnTo>
                  <a:lnTo>
                    <a:pt x="215" y="210"/>
                  </a:lnTo>
                  <a:lnTo>
                    <a:pt x="214" y="211"/>
                  </a:lnTo>
                  <a:lnTo>
                    <a:pt x="211" y="214"/>
                  </a:lnTo>
                  <a:lnTo>
                    <a:pt x="210" y="213"/>
                  </a:lnTo>
                  <a:lnTo>
                    <a:pt x="209" y="211"/>
                  </a:lnTo>
                  <a:lnTo>
                    <a:pt x="207" y="210"/>
                  </a:lnTo>
                  <a:lnTo>
                    <a:pt x="208" y="209"/>
                  </a:lnTo>
                  <a:lnTo>
                    <a:pt x="209" y="208"/>
                  </a:lnTo>
                  <a:lnTo>
                    <a:pt x="209" y="207"/>
                  </a:lnTo>
                  <a:lnTo>
                    <a:pt x="210" y="206"/>
                  </a:lnTo>
                  <a:lnTo>
                    <a:pt x="210" y="206"/>
                  </a:lnTo>
                  <a:lnTo>
                    <a:pt x="210" y="205"/>
                  </a:lnTo>
                  <a:lnTo>
                    <a:pt x="211" y="203"/>
                  </a:lnTo>
                  <a:lnTo>
                    <a:pt x="209" y="202"/>
                  </a:lnTo>
                  <a:lnTo>
                    <a:pt x="199" y="201"/>
                  </a:lnTo>
                  <a:lnTo>
                    <a:pt x="195" y="202"/>
                  </a:lnTo>
                  <a:lnTo>
                    <a:pt x="193" y="202"/>
                  </a:lnTo>
                  <a:lnTo>
                    <a:pt x="193" y="202"/>
                  </a:lnTo>
                  <a:lnTo>
                    <a:pt x="193" y="202"/>
                  </a:lnTo>
                  <a:lnTo>
                    <a:pt x="192" y="203"/>
                  </a:lnTo>
                  <a:lnTo>
                    <a:pt x="191" y="206"/>
                  </a:lnTo>
                  <a:lnTo>
                    <a:pt x="191" y="209"/>
                  </a:lnTo>
                  <a:lnTo>
                    <a:pt x="190" y="211"/>
                  </a:lnTo>
                  <a:lnTo>
                    <a:pt x="187" y="213"/>
                  </a:lnTo>
                  <a:lnTo>
                    <a:pt x="185" y="216"/>
                  </a:lnTo>
                  <a:lnTo>
                    <a:pt x="184" y="217"/>
                  </a:lnTo>
                  <a:lnTo>
                    <a:pt x="183" y="217"/>
                  </a:lnTo>
                  <a:lnTo>
                    <a:pt x="182" y="217"/>
                  </a:lnTo>
                  <a:lnTo>
                    <a:pt x="169" y="213"/>
                  </a:lnTo>
                  <a:lnTo>
                    <a:pt x="166" y="213"/>
                  </a:lnTo>
                  <a:lnTo>
                    <a:pt x="164" y="213"/>
                  </a:lnTo>
                  <a:lnTo>
                    <a:pt x="163" y="211"/>
                  </a:lnTo>
                  <a:lnTo>
                    <a:pt x="161" y="210"/>
                  </a:lnTo>
                  <a:lnTo>
                    <a:pt x="160" y="210"/>
                  </a:lnTo>
                  <a:lnTo>
                    <a:pt x="158" y="211"/>
                  </a:lnTo>
                  <a:lnTo>
                    <a:pt x="157" y="210"/>
                  </a:lnTo>
                  <a:lnTo>
                    <a:pt x="156" y="210"/>
                  </a:lnTo>
                  <a:lnTo>
                    <a:pt x="155" y="210"/>
                  </a:lnTo>
                  <a:lnTo>
                    <a:pt x="154" y="211"/>
                  </a:lnTo>
                  <a:lnTo>
                    <a:pt x="151" y="213"/>
                  </a:lnTo>
                  <a:lnTo>
                    <a:pt x="146" y="210"/>
                  </a:lnTo>
                  <a:lnTo>
                    <a:pt x="143" y="211"/>
                  </a:lnTo>
                  <a:lnTo>
                    <a:pt x="142" y="211"/>
                  </a:lnTo>
                  <a:lnTo>
                    <a:pt x="140" y="215"/>
                  </a:lnTo>
                  <a:lnTo>
                    <a:pt x="137" y="218"/>
                  </a:lnTo>
                  <a:lnTo>
                    <a:pt x="135" y="218"/>
                  </a:lnTo>
                  <a:lnTo>
                    <a:pt x="135" y="218"/>
                  </a:lnTo>
                  <a:lnTo>
                    <a:pt x="132" y="215"/>
                  </a:lnTo>
                  <a:lnTo>
                    <a:pt x="131" y="215"/>
                  </a:lnTo>
                  <a:lnTo>
                    <a:pt x="129" y="215"/>
                  </a:lnTo>
                  <a:lnTo>
                    <a:pt x="128" y="214"/>
                  </a:lnTo>
                  <a:lnTo>
                    <a:pt x="128" y="214"/>
                  </a:lnTo>
                  <a:lnTo>
                    <a:pt x="128" y="213"/>
                  </a:lnTo>
                  <a:lnTo>
                    <a:pt x="128" y="211"/>
                  </a:lnTo>
                  <a:lnTo>
                    <a:pt x="128" y="211"/>
                  </a:lnTo>
                  <a:lnTo>
                    <a:pt x="128" y="211"/>
                  </a:lnTo>
                  <a:lnTo>
                    <a:pt x="125" y="213"/>
                  </a:lnTo>
                  <a:lnTo>
                    <a:pt x="123" y="213"/>
                  </a:lnTo>
                  <a:lnTo>
                    <a:pt x="122" y="213"/>
                  </a:lnTo>
                  <a:lnTo>
                    <a:pt x="114" y="209"/>
                  </a:lnTo>
                  <a:lnTo>
                    <a:pt x="119" y="200"/>
                  </a:lnTo>
                  <a:lnTo>
                    <a:pt x="121" y="198"/>
                  </a:lnTo>
                  <a:lnTo>
                    <a:pt x="125" y="194"/>
                  </a:lnTo>
                  <a:lnTo>
                    <a:pt x="126" y="191"/>
                  </a:lnTo>
                  <a:lnTo>
                    <a:pt x="131" y="185"/>
                  </a:lnTo>
                  <a:lnTo>
                    <a:pt x="131" y="184"/>
                  </a:lnTo>
                  <a:lnTo>
                    <a:pt x="131" y="183"/>
                  </a:lnTo>
                  <a:lnTo>
                    <a:pt x="131" y="183"/>
                  </a:lnTo>
                  <a:lnTo>
                    <a:pt x="131" y="182"/>
                  </a:lnTo>
                  <a:lnTo>
                    <a:pt x="132" y="180"/>
                  </a:lnTo>
                  <a:lnTo>
                    <a:pt x="133" y="180"/>
                  </a:lnTo>
                  <a:lnTo>
                    <a:pt x="133" y="178"/>
                  </a:lnTo>
                  <a:lnTo>
                    <a:pt x="133" y="171"/>
                  </a:lnTo>
                  <a:lnTo>
                    <a:pt x="133" y="169"/>
                  </a:lnTo>
                  <a:lnTo>
                    <a:pt x="132" y="164"/>
                  </a:lnTo>
                  <a:lnTo>
                    <a:pt x="132" y="161"/>
                  </a:lnTo>
                  <a:lnTo>
                    <a:pt x="132" y="160"/>
                  </a:lnTo>
                  <a:lnTo>
                    <a:pt x="129" y="155"/>
                  </a:lnTo>
                  <a:lnTo>
                    <a:pt x="126" y="150"/>
                  </a:lnTo>
                  <a:lnTo>
                    <a:pt x="125" y="150"/>
                  </a:lnTo>
                  <a:lnTo>
                    <a:pt x="125" y="149"/>
                  </a:lnTo>
                  <a:lnTo>
                    <a:pt x="124" y="147"/>
                  </a:lnTo>
                  <a:lnTo>
                    <a:pt x="124" y="143"/>
                  </a:lnTo>
                  <a:lnTo>
                    <a:pt x="124" y="139"/>
                  </a:lnTo>
                  <a:lnTo>
                    <a:pt x="120" y="125"/>
                  </a:lnTo>
                  <a:lnTo>
                    <a:pt x="120" y="125"/>
                  </a:lnTo>
                  <a:lnTo>
                    <a:pt x="119" y="124"/>
                  </a:lnTo>
                  <a:lnTo>
                    <a:pt x="117" y="122"/>
                  </a:lnTo>
                  <a:lnTo>
                    <a:pt x="116" y="122"/>
                  </a:lnTo>
                  <a:lnTo>
                    <a:pt x="116" y="119"/>
                  </a:lnTo>
                  <a:lnTo>
                    <a:pt x="113" y="96"/>
                  </a:lnTo>
                  <a:lnTo>
                    <a:pt x="112" y="92"/>
                  </a:lnTo>
                  <a:lnTo>
                    <a:pt x="109" y="89"/>
                  </a:lnTo>
                  <a:lnTo>
                    <a:pt x="107" y="85"/>
                  </a:lnTo>
                  <a:lnTo>
                    <a:pt x="104" y="84"/>
                  </a:lnTo>
                  <a:lnTo>
                    <a:pt x="98" y="83"/>
                  </a:lnTo>
                  <a:lnTo>
                    <a:pt x="97" y="82"/>
                  </a:lnTo>
                  <a:lnTo>
                    <a:pt x="96" y="81"/>
                  </a:lnTo>
                  <a:lnTo>
                    <a:pt x="94" y="80"/>
                  </a:lnTo>
                  <a:lnTo>
                    <a:pt x="92" y="80"/>
                  </a:lnTo>
                  <a:lnTo>
                    <a:pt x="90" y="80"/>
                  </a:lnTo>
                  <a:lnTo>
                    <a:pt x="90" y="80"/>
                  </a:lnTo>
                  <a:lnTo>
                    <a:pt x="88" y="81"/>
                  </a:lnTo>
                  <a:lnTo>
                    <a:pt x="87" y="81"/>
                  </a:lnTo>
                  <a:lnTo>
                    <a:pt x="87" y="80"/>
                  </a:lnTo>
                  <a:lnTo>
                    <a:pt x="83" y="75"/>
                  </a:lnTo>
                  <a:lnTo>
                    <a:pt x="81" y="68"/>
                  </a:lnTo>
                  <a:lnTo>
                    <a:pt x="79" y="63"/>
                  </a:lnTo>
                  <a:lnTo>
                    <a:pt x="77" y="60"/>
                  </a:lnTo>
                  <a:lnTo>
                    <a:pt x="76" y="60"/>
                  </a:lnTo>
                  <a:lnTo>
                    <a:pt x="72" y="61"/>
                  </a:lnTo>
                  <a:lnTo>
                    <a:pt x="71" y="61"/>
                  </a:lnTo>
                  <a:lnTo>
                    <a:pt x="69" y="57"/>
                  </a:lnTo>
                  <a:lnTo>
                    <a:pt x="66" y="57"/>
                  </a:lnTo>
                  <a:lnTo>
                    <a:pt x="66" y="56"/>
                  </a:lnTo>
                  <a:lnTo>
                    <a:pt x="65" y="54"/>
                  </a:lnTo>
                  <a:lnTo>
                    <a:pt x="64" y="52"/>
                  </a:lnTo>
                  <a:lnTo>
                    <a:pt x="60" y="50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6" y="50"/>
                  </a:lnTo>
                  <a:lnTo>
                    <a:pt x="45" y="50"/>
                  </a:lnTo>
                  <a:lnTo>
                    <a:pt x="44" y="50"/>
                  </a:lnTo>
                  <a:lnTo>
                    <a:pt x="43" y="49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40" y="47"/>
                  </a:lnTo>
                  <a:lnTo>
                    <a:pt x="39" y="47"/>
                  </a:lnTo>
                  <a:lnTo>
                    <a:pt x="39" y="46"/>
                  </a:lnTo>
                  <a:lnTo>
                    <a:pt x="37" y="46"/>
                  </a:lnTo>
                  <a:lnTo>
                    <a:pt x="30" y="42"/>
                  </a:lnTo>
                  <a:lnTo>
                    <a:pt x="28" y="42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5" y="41"/>
                  </a:lnTo>
                  <a:lnTo>
                    <a:pt x="24" y="40"/>
                  </a:lnTo>
                  <a:lnTo>
                    <a:pt x="21" y="38"/>
                  </a:lnTo>
                  <a:lnTo>
                    <a:pt x="21" y="36"/>
                  </a:lnTo>
                  <a:lnTo>
                    <a:pt x="21" y="34"/>
                  </a:lnTo>
                  <a:lnTo>
                    <a:pt x="20" y="31"/>
                  </a:lnTo>
                  <a:lnTo>
                    <a:pt x="19" y="29"/>
                  </a:lnTo>
                  <a:lnTo>
                    <a:pt x="18" y="26"/>
                  </a:lnTo>
                  <a:lnTo>
                    <a:pt x="16" y="25"/>
                  </a:lnTo>
                  <a:lnTo>
                    <a:pt x="11" y="24"/>
                  </a:lnTo>
                  <a:lnTo>
                    <a:pt x="9" y="22"/>
                  </a:lnTo>
                  <a:lnTo>
                    <a:pt x="8" y="22"/>
                  </a:lnTo>
                  <a:lnTo>
                    <a:pt x="4" y="21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1" y="1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8" y="0"/>
                  </a:lnTo>
                  <a:lnTo>
                    <a:pt x="37" y="7"/>
                  </a:lnTo>
                  <a:lnTo>
                    <a:pt x="39" y="7"/>
                  </a:lnTo>
                  <a:lnTo>
                    <a:pt x="42" y="7"/>
                  </a:lnTo>
                  <a:lnTo>
                    <a:pt x="47" y="5"/>
                  </a:lnTo>
                  <a:lnTo>
                    <a:pt x="50" y="4"/>
                  </a:lnTo>
                  <a:lnTo>
                    <a:pt x="52" y="5"/>
                  </a:lnTo>
                  <a:lnTo>
                    <a:pt x="53" y="6"/>
                  </a:lnTo>
                  <a:lnTo>
                    <a:pt x="56" y="8"/>
                  </a:lnTo>
                  <a:lnTo>
                    <a:pt x="64" y="12"/>
                  </a:lnTo>
                  <a:lnTo>
                    <a:pt x="66" y="13"/>
                  </a:lnTo>
                  <a:lnTo>
                    <a:pt x="77" y="21"/>
                  </a:lnTo>
                  <a:lnTo>
                    <a:pt x="79" y="22"/>
                  </a:lnTo>
                  <a:lnTo>
                    <a:pt x="87" y="21"/>
                  </a:lnTo>
                  <a:lnTo>
                    <a:pt x="89" y="21"/>
                  </a:lnTo>
                  <a:lnTo>
                    <a:pt x="91" y="22"/>
                  </a:lnTo>
                  <a:lnTo>
                    <a:pt x="94" y="24"/>
                  </a:lnTo>
                  <a:lnTo>
                    <a:pt x="96" y="25"/>
                  </a:lnTo>
                  <a:lnTo>
                    <a:pt x="102" y="24"/>
                  </a:lnTo>
                  <a:lnTo>
                    <a:pt x="104" y="25"/>
                  </a:lnTo>
                  <a:lnTo>
                    <a:pt x="105" y="26"/>
                  </a:lnTo>
                  <a:lnTo>
                    <a:pt x="105" y="29"/>
                  </a:lnTo>
                  <a:lnTo>
                    <a:pt x="106" y="30"/>
                  </a:lnTo>
                  <a:lnTo>
                    <a:pt x="107" y="30"/>
                  </a:lnTo>
                  <a:lnTo>
                    <a:pt x="111" y="32"/>
                  </a:lnTo>
                  <a:lnTo>
                    <a:pt x="113" y="33"/>
                  </a:lnTo>
                  <a:lnTo>
                    <a:pt x="116" y="36"/>
                  </a:lnTo>
                  <a:lnTo>
                    <a:pt x="119" y="38"/>
                  </a:lnTo>
                  <a:lnTo>
                    <a:pt x="121" y="38"/>
                  </a:lnTo>
                  <a:lnTo>
                    <a:pt x="126" y="36"/>
                  </a:lnTo>
                  <a:lnTo>
                    <a:pt x="129" y="36"/>
                  </a:lnTo>
                  <a:lnTo>
                    <a:pt x="134" y="39"/>
                  </a:lnTo>
                  <a:lnTo>
                    <a:pt x="137" y="39"/>
                  </a:lnTo>
                  <a:lnTo>
                    <a:pt x="141" y="38"/>
                  </a:lnTo>
                  <a:lnTo>
                    <a:pt x="143" y="38"/>
                  </a:lnTo>
                  <a:lnTo>
                    <a:pt x="146" y="39"/>
                  </a:lnTo>
                  <a:lnTo>
                    <a:pt x="148" y="40"/>
                  </a:lnTo>
                  <a:lnTo>
                    <a:pt x="150" y="41"/>
                  </a:lnTo>
                  <a:lnTo>
                    <a:pt x="152" y="41"/>
                  </a:lnTo>
                  <a:lnTo>
                    <a:pt x="156" y="40"/>
                  </a:lnTo>
                  <a:lnTo>
                    <a:pt x="161" y="36"/>
                  </a:lnTo>
                  <a:lnTo>
                    <a:pt x="161" y="36"/>
                  </a:lnTo>
                  <a:lnTo>
                    <a:pt x="164" y="36"/>
                  </a:lnTo>
                  <a:lnTo>
                    <a:pt x="176" y="35"/>
                  </a:lnTo>
                  <a:lnTo>
                    <a:pt x="176" y="35"/>
                  </a:lnTo>
                  <a:lnTo>
                    <a:pt x="181" y="35"/>
                  </a:lnTo>
                  <a:lnTo>
                    <a:pt x="185" y="39"/>
                  </a:lnTo>
                  <a:lnTo>
                    <a:pt x="187" y="41"/>
                  </a:lnTo>
                  <a:lnTo>
                    <a:pt x="190" y="42"/>
                  </a:lnTo>
                  <a:lnTo>
                    <a:pt x="194" y="44"/>
                  </a:lnTo>
                  <a:lnTo>
                    <a:pt x="195" y="46"/>
                  </a:lnTo>
                  <a:lnTo>
                    <a:pt x="197" y="44"/>
                  </a:lnTo>
                  <a:lnTo>
                    <a:pt x="199" y="43"/>
                  </a:lnTo>
                  <a:lnTo>
                    <a:pt x="200" y="42"/>
                  </a:lnTo>
                  <a:lnTo>
                    <a:pt x="202" y="42"/>
                  </a:lnTo>
                  <a:lnTo>
                    <a:pt x="206" y="41"/>
                  </a:lnTo>
                  <a:lnTo>
                    <a:pt x="209" y="41"/>
                  </a:lnTo>
                  <a:lnTo>
                    <a:pt x="211" y="42"/>
                  </a:lnTo>
                  <a:lnTo>
                    <a:pt x="214" y="43"/>
                  </a:lnTo>
                  <a:lnTo>
                    <a:pt x="216" y="46"/>
                  </a:lnTo>
                  <a:lnTo>
                    <a:pt x="218" y="47"/>
                  </a:lnTo>
                  <a:lnTo>
                    <a:pt x="224" y="49"/>
                  </a:lnTo>
                  <a:lnTo>
                    <a:pt x="224" y="50"/>
                  </a:lnTo>
                  <a:lnTo>
                    <a:pt x="224" y="52"/>
                  </a:lnTo>
                  <a:lnTo>
                    <a:pt x="224" y="54"/>
                  </a:lnTo>
                  <a:lnTo>
                    <a:pt x="224" y="55"/>
                  </a:lnTo>
                  <a:lnTo>
                    <a:pt x="228" y="57"/>
                  </a:lnTo>
                  <a:lnTo>
                    <a:pt x="236" y="65"/>
                  </a:lnTo>
                  <a:lnTo>
                    <a:pt x="237" y="66"/>
                  </a:lnTo>
                  <a:lnTo>
                    <a:pt x="238" y="67"/>
                  </a:lnTo>
                  <a:lnTo>
                    <a:pt x="253" y="71"/>
                  </a:lnTo>
                  <a:lnTo>
                    <a:pt x="260" y="73"/>
                  </a:lnTo>
                  <a:lnTo>
                    <a:pt x="262" y="73"/>
                  </a:lnTo>
                  <a:lnTo>
                    <a:pt x="264" y="74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2" name="Freeform 172">
              <a:extLst>
                <a:ext uri="{FF2B5EF4-FFF2-40B4-BE49-F238E27FC236}">
                  <a16:creationId xmlns:a16="http://schemas.microsoft.com/office/drawing/2014/main" id="{E0AEA3D1-8FD6-B7AB-3983-04B14D883C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4991" y="2457666"/>
              <a:ext cx="1915358" cy="870486"/>
            </a:xfrm>
            <a:custGeom>
              <a:avLst/>
              <a:gdLst>
                <a:gd name="T0" fmla="*/ 23 w 1329"/>
                <a:gd name="T1" fmla="*/ 190 h 604"/>
                <a:gd name="T2" fmla="*/ 146 w 1329"/>
                <a:gd name="T3" fmla="*/ 143 h 604"/>
                <a:gd name="T4" fmla="*/ 172 w 1329"/>
                <a:gd name="T5" fmla="*/ 22 h 604"/>
                <a:gd name="T6" fmla="*/ 253 w 1329"/>
                <a:gd name="T7" fmla="*/ 100 h 604"/>
                <a:gd name="T8" fmla="*/ 198 w 1329"/>
                <a:gd name="T9" fmla="*/ 103 h 604"/>
                <a:gd name="T10" fmla="*/ 97 w 1329"/>
                <a:gd name="T11" fmla="*/ 153 h 604"/>
                <a:gd name="T12" fmla="*/ 41 w 1329"/>
                <a:gd name="T13" fmla="*/ 195 h 604"/>
                <a:gd name="T14" fmla="*/ 57 w 1329"/>
                <a:gd name="T15" fmla="*/ 148 h 604"/>
                <a:gd name="T16" fmla="*/ 50 w 1329"/>
                <a:gd name="T17" fmla="*/ 110 h 604"/>
                <a:gd name="T18" fmla="*/ 69 w 1329"/>
                <a:gd name="T19" fmla="*/ 49 h 604"/>
                <a:gd name="T20" fmla="*/ 89 w 1329"/>
                <a:gd name="T21" fmla="*/ 11 h 604"/>
                <a:gd name="T22" fmla="*/ 708 w 1329"/>
                <a:gd name="T23" fmla="*/ 7 h 604"/>
                <a:gd name="T24" fmla="*/ 764 w 1329"/>
                <a:gd name="T25" fmla="*/ 41 h 604"/>
                <a:gd name="T26" fmla="*/ 818 w 1329"/>
                <a:gd name="T27" fmla="*/ 74 h 604"/>
                <a:gd name="T28" fmla="*/ 906 w 1329"/>
                <a:gd name="T29" fmla="*/ 108 h 604"/>
                <a:gd name="T30" fmla="*/ 1013 w 1329"/>
                <a:gd name="T31" fmla="*/ 105 h 604"/>
                <a:gd name="T32" fmla="*/ 1117 w 1329"/>
                <a:gd name="T33" fmla="*/ 101 h 604"/>
                <a:gd name="T34" fmla="*/ 1208 w 1329"/>
                <a:gd name="T35" fmla="*/ 61 h 604"/>
                <a:gd name="T36" fmla="*/ 1284 w 1329"/>
                <a:gd name="T37" fmla="*/ 66 h 604"/>
                <a:gd name="T38" fmla="*/ 1309 w 1329"/>
                <a:gd name="T39" fmla="*/ 466 h 604"/>
                <a:gd name="T40" fmla="*/ 1224 w 1329"/>
                <a:gd name="T41" fmla="*/ 471 h 604"/>
                <a:gd name="T42" fmla="*/ 892 w 1329"/>
                <a:gd name="T43" fmla="*/ 519 h 604"/>
                <a:gd name="T44" fmla="*/ 810 w 1329"/>
                <a:gd name="T45" fmla="*/ 551 h 604"/>
                <a:gd name="T46" fmla="*/ 779 w 1329"/>
                <a:gd name="T47" fmla="*/ 604 h 604"/>
                <a:gd name="T48" fmla="*/ 772 w 1329"/>
                <a:gd name="T49" fmla="*/ 537 h 604"/>
                <a:gd name="T50" fmla="*/ 741 w 1329"/>
                <a:gd name="T51" fmla="*/ 520 h 604"/>
                <a:gd name="T52" fmla="*/ 693 w 1329"/>
                <a:gd name="T53" fmla="*/ 520 h 604"/>
                <a:gd name="T54" fmla="*/ 616 w 1329"/>
                <a:gd name="T55" fmla="*/ 566 h 604"/>
                <a:gd name="T56" fmla="*/ 560 w 1329"/>
                <a:gd name="T57" fmla="*/ 576 h 604"/>
                <a:gd name="T58" fmla="*/ 481 w 1329"/>
                <a:gd name="T59" fmla="*/ 547 h 604"/>
                <a:gd name="T60" fmla="*/ 364 w 1329"/>
                <a:gd name="T61" fmla="*/ 528 h 604"/>
                <a:gd name="T62" fmla="*/ 332 w 1329"/>
                <a:gd name="T63" fmla="*/ 565 h 604"/>
                <a:gd name="T64" fmla="*/ 296 w 1329"/>
                <a:gd name="T65" fmla="*/ 570 h 604"/>
                <a:gd name="T66" fmla="*/ 255 w 1329"/>
                <a:gd name="T67" fmla="*/ 543 h 604"/>
                <a:gd name="T68" fmla="*/ 238 w 1329"/>
                <a:gd name="T69" fmla="*/ 528 h 604"/>
                <a:gd name="T70" fmla="*/ 210 w 1329"/>
                <a:gd name="T71" fmla="*/ 513 h 604"/>
                <a:gd name="T72" fmla="*/ 195 w 1329"/>
                <a:gd name="T73" fmla="*/ 520 h 604"/>
                <a:gd name="T74" fmla="*/ 172 w 1329"/>
                <a:gd name="T75" fmla="*/ 525 h 604"/>
                <a:gd name="T76" fmla="*/ 158 w 1329"/>
                <a:gd name="T77" fmla="*/ 518 h 604"/>
                <a:gd name="T78" fmla="*/ 141 w 1329"/>
                <a:gd name="T79" fmla="*/ 517 h 604"/>
                <a:gd name="T80" fmla="*/ 177 w 1329"/>
                <a:gd name="T81" fmla="*/ 500 h 604"/>
                <a:gd name="T82" fmla="*/ 155 w 1329"/>
                <a:gd name="T83" fmla="*/ 495 h 604"/>
                <a:gd name="T84" fmla="*/ 118 w 1329"/>
                <a:gd name="T85" fmla="*/ 496 h 604"/>
                <a:gd name="T86" fmla="*/ 140 w 1329"/>
                <a:gd name="T87" fmla="*/ 483 h 604"/>
                <a:gd name="T88" fmla="*/ 134 w 1329"/>
                <a:gd name="T89" fmla="*/ 465 h 604"/>
                <a:gd name="T90" fmla="*/ 115 w 1329"/>
                <a:gd name="T91" fmla="*/ 442 h 604"/>
                <a:gd name="T92" fmla="*/ 93 w 1329"/>
                <a:gd name="T93" fmla="*/ 394 h 604"/>
                <a:gd name="T94" fmla="*/ 57 w 1329"/>
                <a:gd name="T95" fmla="*/ 382 h 604"/>
                <a:gd name="T96" fmla="*/ 60 w 1329"/>
                <a:gd name="T97" fmla="*/ 361 h 604"/>
                <a:gd name="T98" fmla="*/ 73 w 1329"/>
                <a:gd name="T99" fmla="*/ 357 h 604"/>
                <a:gd name="T100" fmla="*/ 111 w 1329"/>
                <a:gd name="T101" fmla="*/ 358 h 604"/>
                <a:gd name="T102" fmla="*/ 79 w 1329"/>
                <a:gd name="T103" fmla="*/ 339 h 604"/>
                <a:gd name="T104" fmla="*/ 97 w 1329"/>
                <a:gd name="T105" fmla="*/ 311 h 604"/>
                <a:gd name="T106" fmla="*/ 75 w 1329"/>
                <a:gd name="T107" fmla="*/ 276 h 604"/>
                <a:gd name="T108" fmla="*/ 37 w 1329"/>
                <a:gd name="T109" fmla="*/ 242 h 604"/>
                <a:gd name="T110" fmla="*/ 68 w 1329"/>
                <a:gd name="T111" fmla="*/ 182 h 604"/>
                <a:gd name="T112" fmla="*/ 160 w 1329"/>
                <a:gd name="T113" fmla="*/ 169 h 604"/>
                <a:gd name="T114" fmla="*/ 222 w 1329"/>
                <a:gd name="T115" fmla="*/ 172 h 604"/>
                <a:gd name="T116" fmla="*/ 275 w 1329"/>
                <a:gd name="T117" fmla="*/ 140 h 604"/>
                <a:gd name="T118" fmla="*/ 272 w 1329"/>
                <a:gd name="T119" fmla="*/ 128 h 604"/>
                <a:gd name="T120" fmla="*/ 335 w 1329"/>
                <a:gd name="T121" fmla="*/ 95 h 604"/>
                <a:gd name="T122" fmla="*/ 434 w 1329"/>
                <a:gd name="T123" fmla="*/ 76 h 604"/>
                <a:gd name="T124" fmla="*/ 558 w 1329"/>
                <a:gd name="T125" fmla="*/ 15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29" h="604">
                  <a:moveTo>
                    <a:pt x="28" y="224"/>
                  </a:moveTo>
                  <a:lnTo>
                    <a:pt x="29" y="224"/>
                  </a:lnTo>
                  <a:lnTo>
                    <a:pt x="30" y="224"/>
                  </a:lnTo>
                  <a:lnTo>
                    <a:pt x="31" y="224"/>
                  </a:lnTo>
                  <a:lnTo>
                    <a:pt x="31" y="225"/>
                  </a:lnTo>
                  <a:lnTo>
                    <a:pt x="31" y="228"/>
                  </a:lnTo>
                  <a:lnTo>
                    <a:pt x="31" y="229"/>
                  </a:lnTo>
                  <a:lnTo>
                    <a:pt x="30" y="229"/>
                  </a:lnTo>
                  <a:lnTo>
                    <a:pt x="26" y="227"/>
                  </a:lnTo>
                  <a:lnTo>
                    <a:pt x="25" y="226"/>
                  </a:lnTo>
                  <a:lnTo>
                    <a:pt x="24" y="226"/>
                  </a:lnTo>
                  <a:lnTo>
                    <a:pt x="23" y="225"/>
                  </a:lnTo>
                  <a:lnTo>
                    <a:pt x="24" y="224"/>
                  </a:lnTo>
                  <a:lnTo>
                    <a:pt x="25" y="224"/>
                  </a:lnTo>
                  <a:lnTo>
                    <a:pt x="28" y="224"/>
                  </a:lnTo>
                  <a:close/>
                  <a:moveTo>
                    <a:pt x="22" y="193"/>
                  </a:moveTo>
                  <a:lnTo>
                    <a:pt x="23" y="193"/>
                  </a:lnTo>
                  <a:lnTo>
                    <a:pt x="24" y="193"/>
                  </a:lnTo>
                  <a:lnTo>
                    <a:pt x="25" y="192"/>
                  </a:lnTo>
                  <a:lnTo>
                    <a:pt x="26" y="192"/>
                  </a:lnTo>
                  <a:lnTo>
                    <a:pt x="26" y="194"/>
                  </a:lnTo>
                  <a:lnTo>
                    <a:pt x="24" y="195"/>
                  </a:lnTo>
                  <a:lnTo>
                    <a:pt x="23" y="195"/>
                  </a:lnTo>
                  <a:lnTo>
                    <a:pt x="17" y="197"/>
                  </a:lnTo>
                  <a:lnTo>
                    <a:pt x="14" y="198"/>
                  </a:lnTo>
                  <a:lnTo>
                    <a:pt x="7" y="199"/>
                  </a:lnTo>
                  <a:lnTo>
                    <a:pt x="6" y="199"/>
                  </a:lnTo>
                  <a:lnTo>
                    <a:pt x="4" y="198"/>
                  </a:lnTo>
                  <a:lnTo>
                    <a:pt x="3" y="197"/>
                  </a:lnTo>
                  <a:lnTo>
                    <a:pt x="0" y="197"/>
                  </a:lnTo>
                  <a:lnTo>
                    <a:pt x="0" y="195"/>
                  </a:lnTo>
                  <a:lnTo>
                    <a:pt x="2" y="193"/>
                  </a:lnTo>
                  <a:lnTo>
                    <a:pt x="4" y="190"/>
                  </a:lnTo>
                  <a:lnTo>
                    <a:pt x="7" y="189"/>
                  </a:lnTo>
                  <a:lnTo>
                    <a:pt x="12" y="187"/>
                  </a:lnTo>
                  <a:lnTo>
                    <a:pt x="19" y="185"/>
                  </a:lnTo>
                  <a:lnTo>
                    <a:pt x="20" y="184"/>
                  </a:lnTo>
                  <a:lnTo>
                    <a:pt x="21" y="185"/>
                  </a:lnTo>
                  <a:lnTo>
                    <a:pt x="21" y="186"/>
                  </a:lnTo>
                  <a:lnTo>
                    <a:pt x="22" y="186"/>
                  </a:lnTo>
                  <a:lnTo>
                    <a:pt x="23" y="186"/>
                  </a:lnTo>
                  <a:lnTo>
                    <a:pt x="23" y="187"/>
                  </a:lnTo>
                  <a:lnTo>
                    <a:pt x="23" y="189"/>
                  </a:lnTo>
                  <a:lnTo>
                    <a:pt x="23" y="190"/>
                  </a:lnTo>
                  <a:lnTo>
                    <a:pt x="23" y="191"/>
                  </a:lnTo>
                  <a:lnTo>
                    <a:pt x="23" y="192"/>
                  </a:lnTo>
                  <a:lnTo>
                    <a:pt x="22" y="193"/>
                  </a:lnTo>
                  <a:close/>
                  <a:moveTo>
                    <a:pt x="146" y="162"/>
                  </a:moveTo>
                  <a:lnTo>
                    <a:pt x="148" y="164"/>
                  </a:lnTo>
                  <a:lnTo>
                    <a:pt x="149" y="164"/>
                  </a:lnTo>
                  <a:lnTo>
                    <a:pt x="149" y="165"/>
                  </a:lnTo>
                  <a:lnTo>
                    <a:pt x="148" y="165"/>
                  </a:lnTo>
                  <a:lnTo>
                    <a:pt x="146" y="164"/>
                  </a:lnTo>
                  <a:lnTo>
                    <a:pt x="145" y="164"/>
                  </a:lnTo>
                  <a:lnTo>
                    <a:pt x="144" y="164"/>
                  </a:lnTo>
                  <a:lnTo>
                    <a:pt x="143" y="162"/>
                  </a:lnTo>
                  <a:lnTo>
                    <a:pt x="143" y="161"/>
                  </a:lnTo>
                  <a:lnTo>
                    <a:pt x="144" y="160"/>
                  </a:lnTo>
                  <a:lnTo>
                    <a:pt x="144" y="159"/>
                  </a:lnTo>
                  <a:lnTo>
                    <a:pt x="148" y="160"/>
                  </a:lnTo>
                  <a:lnTo>
                    <a:pt x="146" y="161"/>
                  </a:lnTo>
                  <a:lnTo>
                    <a:pt x="146" y="162"/>
                  </a:lnTo>
                  <a:close/>
                  <a:moveTo>
                    <a:pt x="146" y="143"/>
                  </a:moveTo>
                  <a:lnTo>
                    <a:pt x="149" y="144"/>
                  </a:lnTo>
                  <a:lnTo>
                    <a:pt x="150" y="144"/>
                  </a:lnTo>
                  <a:lnTo>
                    <a:pt x="152" y="144"/>
                  </a:lnTo>
                  <a:lnTo>
                    <a:pt x="153" y="145"/>
                  </a:lnTo>
                  <a:lnTo>
                    <a:pt x="154" y="147"/>
                  </a:lnTo>
                  <a:lnTo>
                    <a:pt x="152" y="148"/>
                  </a:lnTo>
                  <a:lnTo>
                    <a:pt x="150" y="149"/>
                  </a:lnTo>
                  <a:lnTo>
                    <a:pt x="149" y="149"/>
                  </a:lnTo>
                  <a:lnTo>
                    <a:pt x="146" y="151"/>
                  </a:lnTo>
                  <a:lnTo>
                    <a:pt x="144" y="152"/>
                  </a:lnTo>
                  <a:lnTo>
                    <a:pt x="143" y="151"/>
                  </a:lnTo>
                  <a:lnTo>
                    <a:pt x="142" y="151"/>
                  </a:lnTo>
                  <a:lnTo>
                    <a:pt x="141" y="150"/>
                  </a:lnTo>
                  <a:lnTo>
                    <a:pt x="140" y="149"/>
                  </a:lnTo>
                  <a:lnTo>
                    <a:pt x="140" y="148"/>
                  </a:lnTo>
                  <a:lnTo>
                    <a:pt x="138" y="147"/>
                  </a:lnTo>
                  <a:lnTo>
                    <a:pt x="138" y="145"/>
                  </a:lnTo>
                  <a:lnTo>
                    <a:pt x="138" y="144"/>
                  </a:lnTo>
                  <a:lnTo>
                    <a:pt x="140" y="144"/>
                  </a:lnTo>
                  <a:lnTo>
                    <a:pt x="140" y="143"/>
                  </a:lnTo>
                  <a:lnTo>
                    <a:pt x="141" y="144"/>
                  </a:lnTo>
                  <a:lnTo>
                    <a:pt x="141" y="145"/>
                  </a:lnTo>
                  <a:lnTo>
                    <a:pt x="143" y="144"/>
                  </a:lnTo>
                  <a:lnTo>
                    <a:pt x="144" y="143"/>
                  </a:lnTo>
                  <a:lnTo>
                    <a:pt x="146" y="143"/>
                  </a:lnTo>
                  <a:close/>
                  <a:moveTo>
                    <a:pt x="124" y="5"/>
                  </a:moveTo>
                  <a:lnTo>
                    <a:pt x="127" y="9"/>
                  </a:lnTo>
                  <a:lnTo>
                    <a:pt x="129" y="11"/>
                  </a:lnTo>
                  <a:lnTo>
                    <a:pt x="131" y="13"/>
                  </a:lnTo>
                  <a:lnTo>
                    <a:pt x="136" y="16"/>
                  </a:lnTo>
                  <a:lnTo>
                    <a:pt x="137" y="17"/>
                  </a:lnTo>
                  <a:lnTo>
                    <a:pt x="140" y="19"/>
                  </a:lnTo>
                  <a:lnTo>
                    <a:pt x="140" y="21"/>
                  </a:lnTo>
                  <a:lnTo>
                    <a:pt x="141" y="19"/>
                  </a:lnTo>
                  <a:lnTo>
                    <a:pt x="141" y="18"/>
                  </a:lnTo>
                  <a:lnTo>
                    <a:pt x="142" y="17"/>
                  </a:lnTo>
                  <a:lnTo>
                    <a:pt x="143" y="17"/>
                  </a:lnTo>
                  <a:lnTo>
                    <a:pt x="143" y="16"/>
                  </a:lnTo>
                  <a:lnTo>
                    <a:pt x="144" y="17"/>
                  </a:lnTo>
                  <a:lnTo>
                    <a:pt x="144" y="16"/>
                  </a:lnTo>
                  <a:lnTo>
                    <a:pt x="145" y="15"/>
                  </a:lnTo>
                  <a:lnTo>
                    <a:pt x="151" y="14"/>
                  </a:lnTo>
                  <a:lnTo>
                    <a:pt x="153" y="14"/>
                  </a:lnTo>
                  <a:lnTo>
                    <a:pt x="158" y="16"/>
                  </a:lnTo>
                  <a:lnTo>
                    <a:pt x="159" y="16"/>
                  </a:lnTo>
                  <a:lnTo>
                    <a:pt x="160" y="16"/>
                  </a:lnTo>
                  <a:lnTo>
                    <a:pt x="160" y="15"/>
                  </a:lnTo>
                  <a:lnTo>
                    <a:pt x="159" y="15"/>
                  </a:lnTo>
                  <a:lnTo>
                    <a:pt x="159" y="14"/>
                  </a:lnTo>
                  <a:lnTo>
                    <a:pt x="159" y="13"/>
                  </a:lnTo>
                  <a:lnTo>
                    <a:pt x="160" y="11"/>
                  </a:lnTo>
                  <a:lnTo>
                    <a:pt x="161" y="11"/>
                  </a:lnTo>
                  <a:lnTo>
                    <a:pt x="162" y="11"/>
                  </a:lnTo>
                  <a:lnTo>
                    <a:pt x="163" y="11"/>
                  </a:lnTo>
                  <a:lnTo>
                    <a:pt x="164" y="11"/>
                  </a:lnTo>
                  <a:lnTo>
                    <a:pt x="167" y="13"/>
                  </a:lnTo>
                  <a:lnTo>
                    <a:pt x="168" y="13"/>
                  </a:lnTo>
                  <a:lnTo>
                    <a:pt x="171" y="13"/>
                  </a:lnTo>
                  <a:lnTo>
                    <a:pt x="172" y="13"/>
                  </a:lnTo>
                  <a:lnTo>
                    <a:pt x="175" y="14"/>
                  </a:lnTo>
                  <a:lnTo>
                    <a:pt x="176" y="18"/>
                  </a:lnTo>
                  <a:lnTo>
                    <a:pt x="176" y="19"/>
                  </a:lnTo>
                  <a:lnTo>
                    <a:pt x="177" y="19"/>
                  </a:lnTo>
                  <a:lnTo>
                    <a:pt x="177" y="21"/>
                  </a:lnTo>
                  <a:lnTo>
                    <a:pt x="177" y="22"/>
                  </a:lnTo>
                  <a:lnTo>
                    <a:pt x="176" y="22"/>
                  </a:lnTo>
                  <a:lnTo>
                    <a:pt x="175" y="22"/>
                  </a:lnTo>
                  <a:lnTo>
                    <a:pt x="174" y="22"/>
                  </a:lnTo>
                  <a:lnTo>
                    <a:pt x="172" y="22"/>
                  </a:lnTo>
                  <a:lnTo>
                    <a:pt x="171" y="23"/>
                  </a:lnTo>
                  <a:lnTo>
                    <a:pt x="171" y="25"/>
                  </a:lnTo>
                  <a:lnTo>
                    <a:pt x="171" y="28"/>
                  </a:lnTo>
                  <a:lnTo>
                    <a:pt x="172" y="30"/>
                  </a:lnTo>
                  <a:lnTo>
                    <a:pt x="175" y="32"/>
                  </a:lnTo>
                  <a:lnTo>
                    <a:pt x="176" y="33"/>
                  </a:lnTo>
                  <a:lnTo>
                    <a:pt x="177" y="38"/>
                  </a:lnTo>
                  <a:lnTo>
                    <a:pt x="178" y="40"/>
                  </a:lnTo>
                  <a:lnTo>
                    <a:pt x="179" y="41"/>
                  </a:lnTo>
                  <a:lnTo>
                    <a:pt x="180" y="42"/>
                  </a:lnTo>
                  <a:lnTo>
                    <a:pt x="180" y="43"/>
                  </a:lnTo>
                  <a:lnTo>
                    <a:pt x="180" y="44"/>
                  </a:lnTo>
                  <a:lnTo>
                    <a:pt x="180" y="43"/>
                  </a:lnTo>
                  <a:lnTo>
                    <a:pt x="179" y="44"/>
                  </a:lnTo>
                  <a:lnTo>
                    <a:pt x="180" y="45"/>
                  </a:lnTo>
                  <a:lnTo>
                    <a:pt x="181" y="48"/>
                  </a:lnTo>
                  <a:lnTo>
                    <a:pt x="183" y="49"/>
                  </a:lnTo>
                  <a:lnTo>
                    <a:pt x="185" y="51"/>
                  </a:lnTo>
                  <a:lnTo>
                    <a:pt x="186" y="52"/>
                  </a:lnTo>
                  <a:lnTo>
                    <a:pt x="187" y="55"/>
                  </a:lnTo>
                  <a:lnTo>
                    <a:pt x="192" y="59"/>
                  </a:lnTo>
                  <a:lnTo>
                    <a:pt x="202" y="66"/>
                  </a:lnTo>
                  <a:lnTo>
                    <a:pt x="219" y="73"/>
                  </a:lnTo>
                  <a:lnTo>
                    <a:pt x="241" y="84"/>
                  </a:lnTo>
                  <a:lnTo>
                    <a:pt x="248" y="85"/>
                  </a:lnTo>
                  <a:lnTo>
                    <a:pt x="249" y="85"/>
                  </a:lnTo>
                  <a:lnTo>
                    <a:pt x="249" y="86"/>
                  </a:lnTo>
                  <a:lnTo>
                    <a:pt x="250" y="86"/>
                  </a:lnTo>
                  <a:lnTo>
                    <a:pt x="250" y="85"/>
                  </a:lnTo>
                  <a:lnTo>
                    <a:pt x="252" y="85"/>
                  </a:lnTo>
                  <a:lnTo>
                    <a:pt x="253" y="85"/>
                  </a:lnTo>
                  <a:lnTo>
                    <a:pt x="255" y="85"/>
                  </a:lnTo>
                  <a:lnTo>
                    <a:pt x="256" y="86"/>
                  </a:lnTo>
                  <a:lnTo>
                    <a:pt x="256" y="90"/>
                  </a:lnTo>
                  <a:lnTo>
                    <a:pt x="255" y="91"/>
                  </a:lnTo>
                  <a:lnTo>
                    <a:pt x="254" y="93"/>
                  </a:lnTo>
                  <a:lnTo>
                    <a:pt x="252" y="93"/>
                  </a:lnTo>
                  <a:lnTo>
                    <a:pt x="252" y="94"/>
                  </a:lnTo>
                  <a:lnTo>
                    <a:pt x="252" y="95"/>
                  </a:lnTo>
                  <a:lnTo>
                    <a:pt x="253" y="97"/>
                  </a:lnTo>
                  <a:lnTo>
                    <a:pt x="254" y="98"/>
                  </a:lnTo>
                  <a:lnTo>
                    <a:pt x="253" y="98"/>
                  </a:lnTo>
                  <a:lnTo>
                    <a:pt x="253" y="99"/>
                  </a:lnTo>
                  <a:lnTo>
                    <a:pt x="253" y="100"/>
                  </a:lnTo>
                  <a:lnTo>
                    <a:pt x="252" y="102"/>
                  </a:lnTo>
                  <a:lnTo>
                    <a:pt x="252" y="103"/>
                  </a:lnTo>
                  <a:lnTo>
                    <a:pt x="250" y="105"/>
                  </a:lnTo>
                  <a:lnTo>
                    <a:pt x="250" y="106"/>
                  </a:lnTo>
                  <a:lnTo>
                    <a:pt x="248" y="106"/>
                  </a:lnTo>
                  <a:lnTo>
                    <a:pt x="247" y="107"/>
                  </a:lnTo>
                  <a:lnTo>
                    <a:pt x="247" y="108"/>
                  </a:lnTo>
                  <a:lnTo>
                    <a:pt x="247" y="109"/>
                  </a:lnTo>
                  <a:lnTo>
                    <a:pt x="247" y="110"/>
                  </a:lnTo>
                  <a:lnTo>
                    <a:pt x="245" y="110"/>
                  </a:lnTo>
                  <a:lnTo>
                    <a:pt x="245" y="109"/>
                  </a:lnTo>
                  <a:lnTo>
                    <a:pt x="244" y="109"/>
                  </a:lnTo>
                  <a:lnTo>
                    <a:pt x="243" y="110"/>
                  </a:lnTo>
                  <a:lnTo>
                    <a:pt x="240" y="111"/>
                  </a:lnTo>
                  <a:lnTo>
                    <a:pt x="238" y="113"/>
                  </a:lnTo>
                  <a:lnTo>
                    <a:pt x="237" y="113"/>
                  </a:lnTo>
                  <a:lnTo>
                    <a:pt x="236" y="114"/>
                  </a:lnTo>
                  <a:lnTo>
                    <a:pt x="235" y="114"/>
                  </a:lnTo>
                  <a:lnTo>
                    <a:pt x="233" y="114"/>
                  </a:lnTo>
                  <a:lnTo>
                    <a:pt x="232" y="114"/>
                  </a:lnTo>
                  <a:lnTo>
                    <a:pt x="232" y="113"/>
                  </a:lnTo>
                  <a:lnTo>
                    <a:pt x="231" y="113"/>
                  </a:lnTo>
                  <a:lnTo>
                    <a:pt x="229" y="113"/>
                  </a:lnTo>
                  <a:lnTo>
                    <a:pt x="220" y="114"/>
                  </a:lnTo>
                  <a:lnTo>
                    <a:pt x="218" y="113"/>
                  </a:lnTo>
                  <a:lnTo>
                    <a:pt x="219" y="109"/>
                  </a:lnTo>
                  <a:lnTo>
                    <a:pt x="218" y="108"/>
                  </a:lnTo>
                  <a:lnTo>
                    <a:pt x="217" y="108"/>
                  </a:lnTo>
                  <a:lnTo>
                    <a:pt x="218" y="106"/>
                  </a:lnTo>
                  <a:lnTo>
                    <a:pt x="217" y="103"/>
                  </a:lnTo>
                  <a:lnTo>
                    <a:pt x="215" y="102"/>
                  </a:lnTo>
                  <a:lnTo>
                    <a:pt x="213" y="101"/>
                  </a:lnTo>
                  <a:lnTo>
                    <a:pt x="213" y="103"/>
                  </a:lnTo>
                  <a:lnTo>
                    <a:pt x="215" y="105"/>
                  </a:lnTo>
                  <a:lnTo>
                    <a:pt x="215" y="107"/>
                  </a:lnTo>
                  <a:lnTo>
                    <a:pt x="215" y="108"/>
                  </a:lnTo>
                  <a:lnTo>
                    <a:pt x="215" y="109"/>
                  </a:lnTo>
                  <a:lnTo>
                    <a:pt x="215" y="110"/>
                  </a:lnTo>
                  <a:lnTo>
                    <a:pt x="214" y="111"/>
                  </a:lnTo>
                  <a:lnTo>
                    <a:pt x="212" y="111"/>
                  </a:lnTo>
                  <a:lnTo>
                    <a:pt x="209" y="107"/>
                  </a:lnTo>
                  <a:lnTo>
                    <a:pt x="206" y="106"/>
                  </a:lnTo>
                  <a:lnTo>
                    <a:pt x="204" y="106"/>
                  </a:lnTo>
                  <a:lnTo>
                    <a:pt x="198" y="103"/>
                  </a:lnTo>
                  <a:lnTo>
                    <a:pt x="196" y="103"/>
                  </a:lnTo>
                  <a:lnTo>
                    <a:pt x="194" y="103"/>
                  </a:lnTo>
                  <a:lnTo>
                    <a:pt x="193" y="103"/>
                  </a:lnTo>
                  <a:lnTo>
                    <a:pt x="192" y="102"/>
                  </a:lnTo>
                  <a:lnTo>
                    <a:pt x="192" y="101"/>
                  </a:lnTo>
                  <a:lnTo>
                    <a:pt x="188" y="102"/>
                  </a:lnTo>
                  <a:lnTo>
                    <a:pt x="187" y="102"/>
                  </a:lnTo>
                  <a:lnTo>
                    <a:pt x="186" y="101"/>
                  </a:lnTo>
                  <a:lnTo>
                    <a:pt x="183" y="103"/>
                  </a:lnTo>
                  <a:lnTo>
                    <a:pt x="181" y="103"/>
                  </a:lnTo>
                  <a:lnTo>
                    <a:pt x="177" y="106"/>
                  </a:lnTo>
                  <a:lnTo>
                    <a:pt x="176" y="106"/>
                  </a:lnTo>
                  <a:lnTo>
                    <a:pt x="175" y="106"/>
                  </a:lnTo>
                  <a:lnTo>
                    <a:pt x="174" y="107"/>
                  </a:lnTo>
                  <a:lnTo>
                    <a:pt x="172" y="108"/>
                  </a:lnTo>
                  <a:lnTo>
                    <a:pt x="171" y="110"/>
                  </a:lnTo>
                  <a:lnTo>
                    <a:pt x="170" y="111"/>
                  </a:lnTo>
                  <a:lnTo>
                    <a:pt x="171" y="113"/>
                  </a:lnTo>
                  <a:lnTo>
                    <a:pt x="169" y="113"/>
                  </a:lnTo>
                  <a:lnTo>
                    <a:pt x="163" y="113"/>
                  </a:lnTo>
                  <a:lnTo>
                    <a:pt x="162" y="111"/>
                  </a:lnTo>
                  <a:lnTo>
                    <a:pt x="161" y="110"/>
                  </a:lnTo>
                  <a:lnTo>
                    <a:pt x="160" y="110"/>
                  </a:lnTo>
                  <a:lnTo>
                    <a:pt x="158" y="109"/>
                  </a:lnTo>
                  <a:lnTo>
                    <a:pt x="154" y="109"/>
                  </a:lnTo>
                  <a:lnTo>
                    <a:pt x="138" y="111"/>
                  </a:lnTo>
                  <a:lnTo>
                    <a:pt x="136" y="113"/>
                  </a:lnTo>
                  <a:lnTo>
                    <a:pt x="134" y="116"/>
                  </a:lnTo>
                  <a:lnTo>
                    <a:pt x="133" y="124"/>
                  </a:lnTo>
                  <a:lnTo>
                    <a:pt x="131" y="127"/>
                  </a:lnTo>
                  <a:lnTo>
                    <a:pt x="124" y="134"/>
                  </a:lnTo>
                  <a:lnTo>
                    <a:pt x="120" y="140"/>
                  </a:lnTo>
                  <a:lnTo>
                    <a:pt x="115" y="144"/>
                  </a:lnTo>
                  <a:lnTo>
                    <a:pt x="114" y="144"/>
                  </a:lnTo>
                  <a:lnTo>
                    <a:pt x="112" y="147"/>
                  </a:lnTo>
                  <a:lnTo>
                    <a:pt x="111" y="147"/>
                  </a:lnTo>
                  <a:lnTo>
                    <a:pt x="110" y="147"/>
                  </a:lnTo>
                  <a:lnTo>
                    <a:pt x="108" y="148"/>
                  </a:lnTo>
                  <a:lnTo>
                    <a:pt x="105" y="148"/>
                  </a:lnTo>
                  <a:lnTo>
                    <a:pt x="103" y="149"/>
                  </a:lnTo>
                  <a:lnTo>
                    <a:pt x="101" y="150"/>
                  </a:lnTo>
                  <a:lnTo>
                    <a:pt x="100" y="152"/>
                  </a:lnTo>
                  <a:lnTo>
                    <a:pt x="99" y="153"/>
                  </a:lnTo>
                  <a:lnTo>
                    <a:pt x="97" y="153"/>
                  </a:lnTo>
                  <a:lnTo>
                    <a:pt x="95" y="153"/>
                  </a:lnTo>
                  <a:lnTo>
                    <a:pt x="93" y="155"/>
                  </a:lnTo>
                  <a:lnTo>
                    <a:pt x="89" y="157"/>
                  </a:lnTo>
                  <a:lnTo>
                    <a:pt x="88" y="158"/>
                  </a:lnTo>
                  <a:lnTo>
                    <a:pt x="86" y="159"/>
                  </a:lnTo>
                  <a:lnTo>
                    <a:pt x="82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6" y="164"/>
                  </a:lnTo>
                  <a:lnTo>
                    <a:pt x="75" y="167"/>
                  </a:lnTo>
                  <a:lnTo>
                    <a:pt x="74" y="168"/>
                  </a:lnTo>
                  <a:lnTo>
                    <a:pt x="72" y="169"/>
                  </a:lnTo>
                  <a:lnTo>
                    <a:pt x="72" y="170"/>
                  </a:lnTo>
                  <a:lnTo>
                    <a:pt x="72" y="172"/>
                  </a:lnTo>
                  <a:lnTo>
                    <a:pt x="71" y="173"/>
                  </a:lnTo>
                  <a:lnTo>
                    <a:pt x="69" y="175"/>
                  </a:lnTo>
                  <a:lnTo>
                    <a:pt x="66" y="178"/>
                  </a:lnTo>
                  <a:lnTo>
                    <a:pt x="65" y="178"/>
                  </a:lnTo>
                  <a:lnTo>
                    <a:pt x="63" y="180"/>
                  </a:lnTo>
                  <a:lnTo>
                    <a:pt x="62" y="180"/>
                  </a:lnTo>
                  <a:lnTo>
                    <a:pt x="60" y="182"/>
                  </a:lnTo>
                  <a:lnTo>
                    <a:pt x="60" y="183"/>
                  </a:lnTo>
                  <a:lnTo>
                    <a:pt x="58" y="185"/>
                  </a:lnTo>
                  <a:lnTo>
                    <a:pt x="57" y="186"/>
                  </a:lnTo>
                  <a:lnTo>
                    <a:pt x="55" y="187"/>
                  </a:lnTo>
                  <a:lnTo>
                    <a:pt x="54" y="187"/>
                  </a:lnTo>
                  <a:lnTo>
                    <a:pt x="51" y="187"/>
                  </a:lnTo>
                  <a:lnTo>
                    <a:pt x="50" y="189"/>
                  </a:lnTo>
                  <a:lnTo>
                    <a:pt x="51" y="191"/>
                  </a:lnTo>
                  <a:lnTo>
                    <a:pt x="51" y="192"/>
                  </a:lnTo>
                  <a:lnTo>
                    <a:pt x="53" y="193"/>
                  </a:lnTo>
                  <a:lnTo>
                    <a:pt x="49" y="197"/>
                  </a:lnTo>
                  <a:lnTo>
                    <a:pt x="48" y="198"/>
                  </a:lnTo>
                  <a:lnTo>
                    <a:pt x="46" y="199"/>
                  </a:lnTo>
                  <a:lnTo>
                    <a:pt x="43" y="201"/>
                  </a:lnTo>
                  <a:lnTo>
                    <a:pt x="42" y="202"/>
                  </a:lnTo>
                  <a:lnTo>
                    <a:pt x="38" y="203"/>
                  </a:lnTo>
                  <a:lnTo>
                    <a:pt x="37" y="203"/>
                  </a:lnTo>
                  <a:lnTo>
                    <a:pt x="37" y="202"/>
                  </a:lnTo>
                  <a:lnTo>
                    <a:pt x="38" y="201"/>
                  </a:lnTo>
                  <a:lnTo>
                    <a:pt x="38" y="200"/>
                  </a:lnTo>
                  <a:lnTo>
                    <a:pt x="39" y="199"/>
                  </a:lnTo>
                  <a:lnTo>
                    <a:pt x="40" y="197"/>
                  </a:lnTo>
                  <a:lnTo>
                    <a:pt x="41" y="195"/>
                  </a:lnTo>
                  <a:lnTo>
                    <a:pt x="41" y="194"/>
                  </a:lnTo>
                  <a:lnTo>
                    <a:pt x="45" y="190"/>
                  </a:lnTo>
                  <a:lnTo>
                    <a:pt x="46" y="186"/>
                  </a:lnTo>
                  <a:lnTo>
                    <a:pt x="45" y="183"/>
                  </a:lnTo>
                  <a:lnTo>
                    <a:pt x="43" y="181"/>
                  </a:lnTo>
                  <a:lnTo>
                    <a:pt x="41" y="180"/>
                  </a:lnTo>
                  <a:lnTo>
                    <a:pt x="42" y="178"/>
                  </a:lnTo>
                  <a:lnTo>
                    <a:pt x="42" y="177"/>
                  </a:lnTo>
                  <a:lnTo>
                    <a:pt x="41" y="177"/>
                  </a:lnTo>
                  <a:lnTo>
                    <a:pt x="41" y="176"/>
                  </a:lnTo>
                  <a:lnTo>
                    <a:pt x="42" y="175"/>
                  </a:lnTo>
                  <a:lnTo>
                    <a:pt x="43" y="174"/>
                  </a:lnTo>
                  <a:lnTo>
                    <a:pt x="48" y="173"/>
                  </a:lnTo>
                  <a:lnTo>
                    <a:pt x="49" y="173"/>
                  </a:lnTo>
                  <a:lnTo>
                    <a:pt x="50" y="170"/>
                  </a:lnTo>
                  <a:lnTo>
                    <a:pt x="54" y="168"/>
                  </a:lnTo>
                  <a:lnTo>
                    <a:pt x="57" y="166"/>
                  </a:lnTo>
                  <a:lnTo>
                    <a:pt x="62" y="164"/>
                  </a:lnTo>
                  <a:lnTo>
                    <a:pt x="65" y="161"/>
                  </a:lnTo>
                  <a:lnTo>
                    <a:pt x="67" y="159"/>
                  </a:lnTo>
                  <a:lnTo>
                    <a:pt x="69" y="158"/>
                  </a:lnTo>
                  <a:lnTo>
                    <a:pt x="72" y="158"/>
                  </a:lnTo>
                  <a:lnTo>
                    <a:pt x="75" y="158"/>
                  </a:lnTo>
                  <a:lnTo>
                    <a:pt x="76" y="158"/>
                  </a:lnTo>
                  <a:lnTo>
                    <a:pt x="77" y="157"/>
                  </a:lnTo>
                  <a:lnTo>
                    <a:pt x="79" y="155"/>
                  </a:lnTo>
                  <a:lnTo>
                    <a:pt x="80" y="153"/>
                  </a:lnTo>
                  <a:lnTo>
                    <a:pt x="81" y="155"/>
                  </a:lnTo>
                  <a:lnTo>
                    <a:pt x="84" y="153"/>
                  </a:lnTo>
                  <a:lnTo>
                    <a:pt x="85" y="151"/>
                  </a:lnTo>
                  <a:lnTo>
                    <a:pt x="86" y="149"/>
                  </a:lnTo>
                  <a:lnTo>
                    <a:pt x="84" y="144"/>
                  </a:lnTo>
                  <a:lnTo>
                    <a:pt x="84" y="143"/>
                  </a:lnTo>
                  <a:lnTo>
                    <a:pt x="83" y="144"/>
                  </a:lnTo>
                  <a:lnTo>
                    <a:pt x="79" y="144"/>
                  </a:lnTo>
                  <a:lnTo>
                    <a:pt x="76" y="145"/>
                  </a:lnTo>
                  <a:lnTo>
                    <a:pt x="75" y="145"/>
                  </a:lnTo>
                  <a:lnTo>
                    <a:pt x="71" y="145"/>
                  </a:lnTo>
                  <a:lnTo>
                    <a:pt x="68" y="147"/>
                  </a:lnTo>
                  <a:lnTo>
                    <a:pt x="63" y="150"/>
                  </a:lnTo>
                  <a:lnTo>
                    <a:pt x="60" y="149"/>
                  </a:lnTo>
                  <a:lnTo>
                    <a:pt x="59" y="148"/>
                  </a:lnTo>
                  <a:lnTo>
                    <a:pt x="58" y="148"/>
                  </a:lnTo>
                  <a:lnTo>
                    <a:pt x="57" y="148"/>
                  </a:lnTo>
                  <a:lnTo>
                    <a:pt x="56" y="149"/>
                  </a:lnTo>
                  <a:lnTo>
                    <a:pt x="55" y="149"/>
                  </a:lnTo>
                  <a:lnTo>
                    <a:pt x="53" y="148"/>
                  </a:lnTo>
                  <a:lnTo>
                    <a:pt x="51" y="149"/>
                  </a:lnTo>
                  <a:lnTo>
                    <a:pt x="48" y="150"/>
                  </a:lnTo>
                  <a:lnTo>
                    <a:pt x="33" y="149"/>
                  </a:lnTo>
                  <a:lnTo>
                    <a:pt x="32" y="149"/>
                  </a:lnTo>
                  <a:lnTo>
                    <a:pt x="31" y="149"/>
                  </a:lnTo>
                  <a:lnTo>
                    <a:pt x="30" y="147"/>
                  </a:lnTo>
                  <a:lnTo>
                    <a:pt x="30" y="145"/>
                  </a:lnTo>
                  <a:lnTo>
                    <a:pt x="29" y="143"/>
                  </a:lnTo>
                  <a:lnTo>
                    <a:pt x="30" y="142"/>
                  </a:lnTo>
                  <a:lnTo>
                    <a:pt x="30" y="140"/>
                  </a:lnTo>
                  <a:lnTo>
                    <a:pt x="29" y="137"/>
                  </a:lnTo>
                  <a:lnTo>
                    <a:pt x="28" y="136"/>
                  </a:lnTo>
                  <a:lnTo>
                    <a:pt x="29" y="136"/>
                  </a:lnTo>
                  <a:lnTo>
                    <a:pt x="31" y="136"/>
                  </a:lnTo>
                  <a:lnTo>
                    <a:pt x="33" y="135"/>
                  </a:lnTo>
                  <a:lnTo>
                    <a:pt x="36" y="133"/>
                  </a:lnTo>
                  <a:lnTo>
                    <a:pt x="36" y="131"/>
                  </a:lnTo>
                  <a:lnTo>
                    <a:pt x="37" y="128"/>
                  </a:lnTo>
                  <a:lnTo>
                    <a:pt x="41" y="125"/>
                  </a:lnTo>
                  <a:lnTo>
                    <a:pt x="40" y="124"/>
                  </a:lnTo>
                  <a:lnTo>
                    <a:pt x="40" y="123"/>
                  </a:lnTo>
                  <a:lnTo>
                    <a:pt x="41" y="123"/>
                  </a:lnTo>
                  <a:lnTo>
                    <a:pt x="41" y="122"/>
                  </a:lnTo>
                  <a:lnTo>
                    <a:pt x="42" y="122"/>
                  </a:lnTo>
                  <a:lnTo>
                    <a:pt x="42" y="120"/>
                  </a:lnTo>
                  <a:lnTo>
                    <a:pt x="42" y="122"/>
                  </a:lnTo>
                  <a:lnTo>
                    <a:pt x="43" y="120"/>
                  </a:lnTo>
                  <a:lnTo>
                    <a:pt x="45" y="118"/>
                  </a:lnTo>
                  <a:lnTo>
                    <a:pt x="46" y="119"/>
                  </a:lnTo>
                  <a:lnTo>
                    <a:pt x="47" y="119"/>
                  </a:lnTo>
                  <a:lnTo>
                    <a:pt x="48" y="119"/>
                  </a:lnTo>
                  <a:lnTo>
                    <a:pt x="48" y="118"/>
                  </a:lnTo>
                  <a:lnTo>
                    <a:pt x="47" y="118"/>
                  </a:lnTo>
                  <a:lnTo>
                    <a:pt x="47" y="117"/>
                  </a:lnTo>
                  <a:lnTo>
                    <a:pt x="48" y="116"/>
                  </a:lnTo>
                  <a:lnTo>
                    <a:pt x="50" y="116"/>
                  </a:lnTo>
                  <a:lnTo>
                    <a:pt x="51" y="115"/>
                  </a:lnTo>
                  <a:lnTo>
                    <a:pt x="51" y="114"/>
                  </a:lnTo>
                  <a:lnTo>
                    <a:pt x="51" y="113"/>
                  </a:lnTo>
                  <a:lnTo>
                    <a:pt x="50" y="111"/>
                  </a:lnTo>
                  <a:lnTo>
                    <a:pt x="50" y="110"/>
                  </a:lnTo>
                  <a:lnTo>
                    <a:pt x="51" y="110"/>
                  </a:lnTo>
                  <a:lnTo>
                    <a:pt x="53" y="109"/>
                  </a:lnTo>
                  <a:lnTo>
                    <a:pt x="53" y="108"/>
                  </a:lnTo>
                  <a:lnTo>
                    <a:pt x="53" y="107"/>
                  </a:lnTo>
                  <a:lnTo>
                    <a:pt x="51" y="106"/>
                  </a:lnTo>
                  <a:lnTo>
                    <a:pt x="50" y="105"/>
                  </a:lnTo>
                  <a:lnTo>
                    <a:pt x="49" y="102"/>
                  </a:lnTo>
                  <a:lnTo>
                    <a:pt x="49" y="101"/>
                  </a:lnTo>
                  <a:lnTo>
                    <a:pt x="50" y="99"/>
                  </a:lnTo>
                  <a:lnTo>
                    <a:pt x="49" y="98"/>
                  </a:lnTo>
                  <a:lnTo>
                    <a:pt x="50" y="95"/>
                  </a:lnTo>
                  <a:lnTo>
                    <a:pt x="49" y="93"/>
                  </a:lnTo>
                  <a:lnTo>
                    <a:pt x="49" y="92"/>
                  </a:lnTo>
                  <a:lnTo>
                    <a:pt x="49" y="90"/>
                  </a:lnTo>
                  <a:lnTo>
                    <a:pt x="50" y="88"/>
                  </a:lnTo>
                  <a:lnTo>
                    <a:pt x="49" y="85"/>
                  </a:lnTo>
                  <a:lnTo>
                    <a:pt x="50" y="85"/>
                  </a:lnTo>
                  <a:lnTo>
                    <a:pt x="55" y="84"/>
                  </a:lnTo>
                  <a:lnTo>
                    <a:pt x="56" y="84"/>
                  </a:lnTo>
                  <a:lnTo>
                    <a:pt x="58" y="82"/>
                  </a:lnTo>
                  <a:lnTo>
                    <a:pt x="59" y="81"/>
                  </a:lnTo>
                  <a:lnTo>
                    <a:pt x="60" y="81"/>
                  </a:lnTo>
                  <a:lnTo>
                    <a:pt x="60" y="80"/>
                  </a:lnTo>
                  <a:lnTo>
                    <a:pt x="62" y="80"/>
                  </a:lnTo>
                  <a:lnTo>
                    <a:pt x="65" y="75"/>
                  </a:lnTo>
                  <a:lnTo>
                    <a:pt x="66" y="76"/>
                  </a:lnTo>
                  <a:lnTo>
                    <a:pt x="67" y="77"/>
                  </a:lnTo>
                  <a:lnTo>
                    <a:pt x="69" y="77"/>
                  </a:lnTo>
                  <a:lnTo>
                    <a:pt x="71" y="77"/>
                  </a:lnTo>
                  <a:lnTo>
                    <a:pt x="72" y="76"/>
                  </a:lnTo>
                  <a:lnTo>
                    <a:pt x="72" y="75"/>
                  </a:lnTo>
                  <a:lnTo>
                    <a:pt x="73" y="73"/>
                  </a:lnTo>
                  <a:lnTo>
                    <a:pt x="73" y="70"/>
                  </a:lnTo>
                  <a:lnTo>
                    <a:pt x="72" y="68"/>
                  </a:lnTo>
                  <a:lnTo>
                    <a:pt x="71" y="64"/>
                  </a:lnTo>
                  <a:lnTo>
                    <a:pt x="71" y="60"/>
                  </a:lnTo>
                  <a:lnTo>
                    <a:pt x="71" y="58"/>
                  </a:lnTo>
                  <a:lnTo>
                    <a:pt x="69" y="57"/>
                  </a:lnTo>
                  <a:lnTo>
                    <a:pt x="69" y="56"/>
                  </a:lnTo>
                  <a:lnTo>
                    <a:pt x="69" y="53"/>
                  </a:lnTo>
                  <a:lnTo>
                    <a:pt x="69" y="52"/>
                  </a:lnTo>
                  <a:lnTo>
                    <a:pt x="69" y="51"/>
                  </a:lnTo>
                  <a:lnTo>
                    <a:pt x="69" y="50"/>
                  </a:lnTo>
                  <a:lnTo>
                    <a:pt x="69" y="49"/>
                  </a:lnTo>
                  <a:lnTo>
                    <a:pt x="68" y="51"/>
                  </a:lnTo>
                  <a:lnTo>
                    <a:pt x="67" y="51"/>
                  </a:lnTo>
                  <a:lnTo>
                    <a:pt x="64" y="49"/>
                  </a:lnTo>
                  <a:lnTo>
                    <a:pt x="59" y="45"/>
                  </a:lnTo>
                  <a:lnTo>
                    <a:pt x="60" y="44"/>
                  </a:lnTo>
                  <a:lnTo>
                    <a:pt x="60" y="43"/>
                  </a:lnTo>
                  <a:lnTo>
                    <a:pt x="59" y="42"/>
                  </a:lnTo>
                  <a:lnTo>
                    <a:pt x="58" y="42"/>
                  </a:lnTo>
                  <a:lnTo>
                    <a:pt x="55" y="41"/>
                  </a:lnTo>
                  <a:lnTo>
                    <a:pt x="54" y="40"/>
                  </a:lnTo>
                  <a:lnTo>
                    <a:pt x="51" y="39"/>
                  </a:lnTo>
                  <a:lnTo>
                    <a:pt x="50" y="39"/>
                  </a:lnTo>
                  <a:lnTo>
                    <a:pt x="49" y="39"/>
                  </a:lnTo>
                  <a:lnTo>
                    <a:pt x="49" y="36"/>
                  </a:lnTo>
                  <a:lnTo>
                    <a:pt x="49" y="34"/>
                  </a:lnTo>
                  <a:lnTo>
                    <a:pt x="50" y="32"/>
                  </a:lnTo>
                  <a:lnTo>
                    <a:pt x="53" y="28"/>
                  </a:lnTo>
                  <a:lnTo>
                    <a:pt x="60" y="30"/>
                  </a:lnTo>
                  <a:lnTo>
                    <a:pt x="64" y="28"/>
                  </a:lnTo>
                  <a:lnTo>
                    <a:pt x="65" y="26"/>
                  </a:lnTo>
                  <a:lnTo>
                    <a:pt x="66" y="25"/>
                  </a:lnTo>
                  <a:lnTo>
                    <a:pt x="66" y="23"/>
                  </a:lnTo>
                  <a:lnTo>
                    <a:pt x="66" y="22"/>
                  </a:lnTo>
                  <a:lnTo>
                    <a:pt x="66" y="21"/>
                  </a:lnTo>
                  <a:lnTo>
                    <a:pt x="67" y="19"/>
                  </a:lnTo>
                  <a:lnTo>
                    <a:pt x="66" y="19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6" y="17"/>
                  </a:lnTo>
                  <a:lnTo>
                    <a:pt x="67" y="17"/>
                  </a:lnTo>
                  <a:lnTo>
                    <a:pt x="68" y="15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79" y="15"/>
                  </a:lnTo>
                  <a:lnTo>
                    <a:pt x="80" y="15"/>
                  </a:lnTo>
                  <a:lnTo>
                    <a:pt x="81" y="14"/>
                  </a:lnTo>
                  <a:lnTo>
                    <a:pt x="82" y="13"/>
                  </a:lnTo>
                  <a:lnTo>
                    <a:pt x="83" y="13"/>
                  </a:lnTo>
                  <a:lnTo>
                    <a:pt x="84" y="13"/>
                  </a:lnTo>
                  <a:lnTo>
                    <a:pt x="85" y="14"/>
                  </a:lnTo>
                  <a:lnTo>
                    <a:pt x="86" y="14"/>
                  </a:lnTo>
                  <a:lnTo>
                    <a:pt x="88" y="13"/>
                  </a:lnTo>
                  <a:lnTo>
                    <a:pt x="89" y="13"/>
                  </a:lnTo>
                  <a:lnTo>
                    <a:pt x="89" y="11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2" y="11"/>
                  </a:lnTo>
                  <a:lnTo>
                    <a:pt x="93" y="10"/>
                  </a:lnTo>
                  <a:lnTo>
                    <a:pt x="94" y="11"/>
                  </a:lnTo>
                  <a:lnTo>
                    <a:pt x="94" y="10"/>
                  </a:lnTo>
                  <a:lnTo>
                    <a:pt x="95" y="10"/>
                  </a:lnTo>
                  <a:lnTo>
                    <a:pt x="97" y="9"/>
                  </a:lnTo>
                  <a:lnTo>
                    <a:pt x="97" y="8"/>
                  </a:lnTo>
                  <a:lnTo>
                    <a:pt x="98" y="7"/>
                  </a:lnTo>
                  <a:lnTo>
                    <a:pt x="100" y="6"/>
                  </a:lnTo>
                  <a:lnTo>
                    <a:pt x="101" y="3"/>
                  </a:lnTo>
                  <a:lnTo>
                    <a:pt x="103" y="2"/>
                  </a:lnTo>
                  <a:lnTo>
                    <a:pt x="105" y="2"/>
                  </a:lnTo>
                  <a:lnTo>
                    <a:pt x="106" y="2"/>
                  </a:lnTo>
                  <a:lnTo>
                    <a:pt x="107" y="3"/>
                  </a:lnTo>
                  <a:lnTo>
                    <a:pt x="108" y="5"/>
                  </a:lnTo>
                  <a:lnTo>
                    <a:pt x="109" y="5"/>
                  </a:lnTo>
                  <a:lnTo>
                    <a:pt x="110" y="5"/>
                  </a:lnTo>
                  <a:lnTo>
                    <a:pt x="112" y="5"/>
                  </a:lnTo>
                  <a:lnTo>
                    <a:pt x="112" y="3"/>
                  </a:lnTo>
                  <a:lnTo>
                    <a:pt x="115" y="1"/>
                  </a:lnTo>
                  <a:lnTo>
                    <a:pt x="116" y="1"/>
                  </a:lnTo>
                  <a:lnTo>
                    <a:pt x="117" y="0"/>
                  </a:lnTo>
                  <a:lnTo>
                    <a:pt x="119" y="1"/>
                  </a:lnTo>
                  <a:lnTo>
                    <a:pt x="123" y="2"/>
                  </a:lnTo>
                  <a:lnTo>
                    <a:pt x="124" y="5"/>
                  </a:lnTo>
                  <a:close/>
                  <a:moveTo>
                    <a:pt x="694" y="1"/>
                  </a:moveTo>
                  <a:lnTo>
                    <a:pt x="695" y="2"/>
                  </a:lnTo>
                  <a:lnTo>
                    <a:pt x="695" y="1"/>
                  </a:lnTo>
                  <a:lnTo>
                    <a:pt x="696" y="1"/>
                  </a:lnTo>
                  <a:lnTo>
                    <a:pt x="696" y="2"/>
                  </a:lnTo>
                  <a:lnTo>
                    <a:pt x="697" y="3"/>
                  </a:lnTo>
                  <a:lnTo>
                    <a:pt x="698" y="3"/>
                  </a:lnTo>
                  <a:lnTo>
                    <a:pt x="697" y="5"/>
                  </a:lnTo>
                  <a:lnTo>
                    <a:pt x="697" y="6"/>
                  </a:lnTo>
                  <a:lnTo>
                    <a:pt x="701" y="8"/>
                  </a:lnTo>
                  <a:lnTo>
                    <a:pt x="702" y="8"/>
                  </a:lnTo>
                  <a:lnTo>
                    <a:pt x="704" y="8"/>
                  </a:lnTo>
                  <a:lnTo>
                    <a:pt x="705" y="8"/>
                  </a:lnTo>
                  <a:lnTo>
                    <a:pt x="706" y="6"/>
                  </a:lnTo>
                  <a:lnTo>
                    <a:pt x="707" y="6"/>
                  </a:lnTo>
                  <a:lnTo>
                    <a:pt x="708" y="6"/>
                  </a:lnTo>
                  <a:lnTo>
                    <a:pt x="708" y="7"/>
                  </a:lnTo>
                  <a:lnTo>
                    <a:pt x="711" y="8"/>
                  </a:lnTo>
                  <a:lnTo>
                    <a:pt x="711" y="9"/>
                  </a:lnTo>
                  <a:lnTo>
                    <a:pt x="706" y="8"/>
                  </a:lnTo>
                  <a:lnTo>
                    <a:pt x="704" y="8"/>
                  </a:lnTo>
                  <a:lnTo>
                    <a:pt x="703" y="10"/>
                  </a:lnTo>
                  <a:lnTo>
                    <a:pt x="702" y="11"/>
                  </a:lnTo>
                  <a:lnTo>
                    <a:pt x="702" y="14"/>
                  </a:lnTo>
                  <a:lnTo>
                    <a:pt x="702" y="16"/>
                  </a:lnTo>
                  <a:lnTo>
                    <a:pt x="701" y="17"/>
                  </a:lnTo>
                  <a:lnTo>
                    <a:pt x="702" y="19"/>
                  </a:lnTo>
                  <a:lnTo>
                    <a:pt x="704" y="23"/>
                  </a:lnTo>
                  <a:lnTo>
                    <a:pt x="706" y="26"/>
                  </a:lnTo>
                  <a:lnTo>
                    <a:pt x="710" y="30"/>
                  </a:lnTo>
                  <a:lnTo>
                    <a:pt x="708" y="30"/>
                  </a:lnTo>
                  <a:lnTo>
                    <a:pt x="710" y="32"/>
                  </a:lnTo>
                  <a:lnTo>
                    <a:pt x="710" y="33"/>
                  </a:lnTo>
                  <a:lnTo>
                    <a:pt x="711" y="34"/>
                  </a:lnTo>
                  <a:lnTo>
                    <a:pt x="713" y="35"/>
                  </a:lnTo>
                  <a:lnTo>
                    <a:pt x="715" y="38"/>
                  </a:lnTo>
                  <a:lnTo>
                    <a:pt x="716" y="39"/>
                  </a:lnTo>
                  <a:lnTo>
                    <a:pt x="721" y="41"/>
                  </a:lnTo>
                  <a:lnTo>
                    <a:pt x="724" y="41"/>
                  </a:lnTo>
                  <a:lnTo>
                    <a:pt x="725" y="42"/>
                  </a:lnTo>
                  <a:lnTo>
                    <a:pt x="728" y="44"/>
                  </a:lnTo>
                  <a:lnTo>
                    <a:pt x="730" y="45"/>
                  </a:lnTo>
                  <a:lnTo>
                    <a:pt x="733" y="47"/>
                  </a:lnTo>
                  <a:lnTo>
                    <a:pt x="737" y="48"/>
                  </a:lnTo>
                  <a:lnTo>
                    <a:pt x="740" y="48"/>
                  </a:lnTo>
                  <a:lnTo>
                    <a:pt x="742" y="47"/>
                  </a:lnTo>
                  <a:lnTo>
                    <a:pt x="745" y="44"/>
                  </a:lnTo>
                  <a:lnTo>
                    <a:pt x="749" y="44"/>
                  </a:lnTo>
                  <a:lnTo>
                    <a:pt x="757" y="41"/>
                  </a:lnTo>
                  <a:lnTo>
                    <a:pt x="759" y="40"/>
                  </a:lnTo>
                  <a:lnTo>
                    <a:pt x="761" y="40"/>
                  </a:lnTo>
                  <a:lnTo>
                    <a:pt x="764" y="38"/>
                  </a:lnTo>
                  <a:lnTo>
                    <a:pt x="765" y="36"/>
                  </a:lnTo>
                  <a:lnTo>
                    <a:pt x="765" y="38"/>
                  </a:lnTo>
                  <a:lnTo>
                    <a:pt x="765" y="39"/>
                  </a:lnTo>
                  <a:lnTo>
                    <a:pt x="764" y="40"/>
                  </a:lnTo>
                  <a:lnTo>
                    <a:pt x="764" y="41"/>
                  </a:lnTo>
                  <a:lnTo>
                    <a:pt x="762" y="44"/>
                  </a:lnTo>
                  <a:lnTo>
                    <a:pt x="763" y="45"/>
                  </a:lnTo>
                  <a:lnTo>
                    <a:pt x="763" y="43"/>
                  </a:lnTo>
                  <a:lnTo>
                    <a:pt x="764" y="41"/>
                  </a:lnTo>
                  <a:lnTo>
                    <a:pt x="765" y="40"/>
                  </a:lnTo>
                  <a:lnTo>
                    <a:pt x="766" y="39"/>
                  </a:lnTo>
                  <a:lnTo>
                    <a:pt x="766" y="38"/>
                  </a:lnTo>
                  <a:lnTo>
                    <a:pt x="767" y="38"/>
                  </a:lnTo>
                  <a:lnTo>
                    <a:pt x="772" y="42"/>
                  </a:lnTo>
                  <a:lnTo>
                    <a:pt x="772" y="40"/>
                  </a:lnTo>
                  <a:lnTo>
                    <a:pt x="777" y="48"/>
                  </a:lnTo>
                  <a:lnTo>
                    <a:pt x="779" y="50"/>
                  </a:lnTo>
                  <a:lnTo>
                    <a:pt x="779" y="55"/>
                  </a:lnTo>
                  <a:lnTo>
                    <a:pt x="779" y="56"/>
                  </a:lnTo>
                  <a:lnTo>
                    <a:pt x="777" y="57"/>
                  </a:lnTo>
                  <a:lnTo>
                    <a:pt x="777" y="58"/>
                  </a:lnTo>
                  <a:lnTo>
                    <a:pt x="777" y="61"/>
                  </a:lnTo>
                  <a:lnTo>
                    <a:pt x="777" y="63"/>
                  </a:lnTo>
                  <a:lnTo>
                    <a:pt x="779" y="65"/>
                  </a:lnTo>
                  <a:lnTo>
                    <a:pt x="782" y="68"/>
                  </a:lnTo>
                  <a:lnTo>
                    <a:pt x="784" y="69"/>
                  </a:lnTo>
                  <a:lnTo>
                    <a:pt x="787" y="75"/>
                  </a:lnTo>
                  <a:lnTo>
                    <a:pt x="788" y="75"/>
                  </a:lnTo>
                  <a:lnTo>
                    <a:pt x="791" y="77"/>
                  </a:lnTo>
                  <a:lnTo>
                    <a:pt x="793" y="78"/>
                  </a:lnTo>
                  <a:lnTo>
                    <a:pt x="794" y="80"/>
                  </a:lnTo>
                  <a:lnTo>
                    <a:pt x="794" y="81"/>
                  </a:lnTo>
                  <a:lnTo>
                    <a:pt x="794" y="82"/>
                  </a:lnTo>
                  <a:lnTo>
                    <a:pt x="796" y="82"/>
                  </a:lnTo>
                  <a:lnTo>
                    <a:pt x="797" y="83"/>
                  </a:lnTo>
                  <a:lnTo>
                    <a:pt x="798" y="84"/>
                  </a:lnTo>
                  <a:lnTo>
                    <a:pt x="798" y="85"/>
                  </a:lnTo>
                  <a:lnTo>
                    <a:pt x="799" y="85"/>
                  </a:lnTo>
                  <a:lnTo>
                    <a:pt x="800" y="85"/>
                  </a:lnTo>
                  <a:lnTo>
                    <a:pt x="801" y="85"/>
                  </a:lnTo>
                  <a:lnTo>
                    <a:pt x="802" y="86"/>
                  </a:lnTo>
                  <a:lnTo>
                    <a:pt x="803" y="86"/>
                  </a:lnTo>
                  <a:lnTo>
                    <a:pt x="807" y="84"/>
                  </a:lnTo>
                  <a:lnTo>
                    <a:pt x="811" y="81"/>
                  </a:lnTo>
                  <a:lnTo>
                    <a:pt x="811" y="80"/>
                  </a:lnTo>
                  <a:lnTo>
                    <a:pt x="811" y="78"/>
                  </a:lnTo>
                  <a:lnTo>
                    <a:pt x="813" y="77"/>
                  </a:lnTo>
                  <a:lnTo>
                    <a:pt x="814" y="76"/>
                  </a:lnTo>
                  <a:lnTo>
                    <a:pt x="814" y="74"/>
                  </a:lnTo>
                  <a:lnTo>
                    <a:pt x="815" y="73"/>
                  </a:lnTo>
                  <a:lnTo>
                    <a:pt x="816" y="73"/>
                  </a:lnTo>
                  <a:lnTo>
                    <a:pt x="817" y="74"/>
                  </a:lnTo>
                  <a:lnTo>
                    <a:pt x="818" y="74"/>
                  </a:lnTo>
                  <a:lnTo>
                    <a:pt x="825" y="74"/>
                  </a:lnTo>
                  <a:lnTo>
                    <a:pt x="831" y="75"/>
                  </a:lnTo>
                  <a:lnTo>
                    <a:pt x="842" y="81"/>
                  </a:lnTo>
                  <a:lnTo>
                    <a:pt x="844" y="83"/>
                  </a:lnTo>
                  <a:lnTo>
                    <a:pt x="845" y="86"/>
                  </a:lnTo>
                  <a:lnTo>
                    <a:pt x="845" y="91"/>
                  </a:lnTo>
                  <a:lnTo>
                    <a:pt x="846" y="92"/>
                  </a:lnTo>
                  <a:lnTo>
                    <a:pt x="848" y="93"/>
                  </a:lnTo>
                  <a:lnTo>
                    <a:pt x="849" y="93"/>
                  </a:lnTo>
                  <a:lnTo>
                    <a:pt x="852" y="95"/>
                  </a:lnTo>
                  <a:lnTo>
                    <a:pt x="853" y="95"/>
                  </a:lnTo>
                  <a:lnTo>
                    <a:pt x="862" y="95"/>
                  </a:lnTo>
                  <a:lnTo>
                    <a:pt x="866" y="97"/>
                  </a:lnTo>
                  <a:lnTo>
                    <a:pt x="867" y="98"/>
                  </a:lnTo>
                  <a:lnTo>
                    <a:pt x="868" y="99"/>
                  </a:lnTo>
                  <a:lnTo>
                    <a:pt x="869" y="99"/>
                  </a:lnTo>
                  <a:lnTo>
                    <a:pt x="871" y="99"/>
                  </a:lnTo>
                  <a:lnTo>
                    <a:pt x="872" y="99"/>
                  </a:lnTo>
                  <a:lnTo>
                    <a:pt x="874" y="101"/>
                  </a:lnTo>
                  <a:lnTo>
                    <a:pt x="876" y="102"/>
                  </a:lnTo>
                  <a:lnTo>
                    <a:pt x="878" y="103"/>
                  </a:lnTo>
                  <a:lnTo>
                    <a:pt x="879" y="103"/>
                  </a:lnTo>
                  <a:lnTo>
                    <a:pt x="880" y="106"/>
                  </a:lnTo>
                  <a:lnTo>
                    <a:pt x="882" y="107"/>
                  </a:lnTo>
                  <a:lnTo>
                    <a:pt x="885" y="106"/>
                  </a:lnTo>
                  <a:lnTo>
                    <a:pt x="886" y="107"/>
                  </a:lnTo>
                  <a:lnTo>
                    <a:pt x="886" y="106"/>
                  </a:lnTo>
                  <a:lnTo>
                    <a:pt x="887" y="106"/>
                  </a:lnTo>
                  <a:lnTo>
                    <a:pt x="888" y="106"/>
                  </a:lnTo>
                  <a:lnTo>
                    <a:pt x="888" y="105"/>
                  </a:lnTo>
                  <a:lnTo>
                    <a:pt x="889" y="101"/>
                  </a:lnTo>
                  <a:lnTo>
                    <a:pt x="891" y="100"/>
                  </a:lnTo>
                  <a:lnTo>
                    <a:pt x="892" y="99"/>
                  </a:lnTo>
                  <a:lnTo>
                    <a:pt x="893" y="97"/>
                  </a:lnTo>
                  <a:lnTo>
                    <a:pt x="894" y="97"/>
                  </a:lnTo>
                  <a:lnTo>
                    <a:pt x="895" y="98"/>
                  </a:lnTo>
                  <a:lnTo>
                    <a:pt x="896" y="99"/>
                  </a:lnTo>
                  <a:lnTo>
                    <a:pt x="897" y="99"/>
                  </a:lnTo>
                  <a:lnTo>
                    <a:pt x="898" y="98"/>
                  </a:lnTo>
                  <a:lnTo>
                    <a:pt x="900" y="99"/>
                  </a:lnTo>
                  <a:lnTo>
                    <a:pt x="901" y="98"/>
                  </a:lnTo>
                  <a:lnTo>
                    <a:pt x="902" y="105"/>
                  </a:lnTo>
                  <a:lnTo>
                    <a:pt x="903" y="106"/>
                  </a:lnTo>
                  <a:lnTo>
                    <a:pt x="906" y="108"/>
                  </a:lnTo>
                  <a:lnTo>
                    <a:pt x="908" y="109"/>
                  </a:lnTo>
                  <a:lnTo>
                    <a:pt x="909" y="109"/>
                  </a:lnTo>
                  <a:lnTo>
                    <a:pt x="910" y="111"/>
                  </a:lnTo>
                  <a:lnTo>
                    <a:pt x="912" y="110"/>
                  </a:lnTo>
                  <a:lnTo>
                    <a:pt x="915" y="111"/>
                  </a:lnTo>
                  <a:lnTo>
                    <a:pt x="925" y="114"/>
                  </a:lnTo>
                  <a:lnTo>
                    <a:pt x="929" y="115"/>
                  </a:lnTo>
                  <a:lnTo>
                    <a:pt x="932" y="116"/>
                  </a:lnTo>
                  <a:lnTo>
                    <a:pt x="934" y="116"/>
                  </a:lnTo>
                  <a:lnTo>
                    <a:pt x="937" y="115"/>
                  </a:lnTo>
                  <a:lnTo>
                    <a:pt x="939" y="116"/>
                  </a:lnTo>
                  <a:lnTo>
                    <a:pt x="941" y="118"/>
                  </a:lnTo>
                  <a:lnTo>
                    <a:pt x="944" y="118"/>
                  </a:lnTo>
                  <a:lnTo>
                    <a:pt x="946" y="117"/>
                  </a:lnTo>
                  <a:lnTo>
                    <a:pt x="949" y="118"/>
                  </a:lnTo>
                  <a:lnTo>
                    <a:pt x="951" y="118"/>
                  </a:lnTo>
                  <a:lnTo>
                    <a:pt x="952" y="118"/>
                  </a:lnTo>
                  <a:lnTo>
                    <a:pt x="957" y="117"/>
                  </a:lnTo>
                  <a:lnTo>
                    <a:pt x="958" y="117"/>
                  </a:lnTo>
                  <a:lnTo>
                    <a:pt x="962" y="114"/>
                  </a:lnTo>
                  <a:lnTo>
                    <a:pt x="965" y="113"/>
                  </a:lnTo>
                  <a:lnTo>
                    <a:pt x="966" y="113"/>
                  </a:lnTo>
                  <a:lnTo>
                    <a:pt x="967" y="115"/>
                  </a:lnTo>
                  <a:lnTo>
                    <a:pt x="969" y="115"/>
                  </a:lnTo>
                  <a:lnTo>
                    <a:pt x="970" y="115"/>
                  </a:lnTo>
                  <a:lnTo>
                    <a:pt x="971" y="115"/>
                  </a:lnTo>
                  <a:lnTo>
                    <a:pt x="971" y="114"/>
                  </a:lnTo>
                  <a:lnTo>
                    <a:pt x="972" y="114"/>
                  </a:lnTo>
                  <a:lnTo>
                    <a:pt x="973" y="113"/>
                  </a:lnTo>
                  <a:lnTo>
                    <a:pt x="975" y="110"/>
                  </a:lnTo>
                  <a:lnTo>
                    <a:pt x="978" y="109"/>
                  </a:lnTo>
                  <a:lnTo>
                    <a:pt x="982" y="108"/>
                  </a:lnTo>
                  <a:lnTo>
                    <a:pt x="983" y="108"/>
                  </a:lnTo>
                  <a:lnTo>
                    <a:pt x="984" y="107"/>
                  </a:lnTo>
                  <a:lnTo>
                    <a:pt x="987" y="106"/>
                  </a:lnTo>
                  <a:lnTo>
                    <a:pt x="995" y="106"/>
                  </a:lnTo>
                  <a:lnTo>
                    <a:pt x="1000" y="105"/>
                  </a:lnTo>
                  <a:lnTo>
                    <a:pt x="1001" y="105"/>
                  </a:lnTo>
                  <a:lnTo>
                    <a:pt x="1004" y="102"/>
                  </a:lnTo>
                  <a:lnTo>
                    <a:pt x="1007" y="102"/>
                  </a:lnTo>
                  <a:lnTo>
                    <a:pt x="1008" y="103"/>
                  </a:lnTo>
                  <a:lnTo>
                    <a:pt x="1010" y="105"/>
                  </a:lnTo>
                  <a:lnTo>
                    <a:pt x="1012" y="106"/>
                  </a:lnTo>
                  <a:lnTo>
                    <a:pt x="1013" y="105"/>
                  </a:lnTo>
                  <a:lnTo>
                    <a:pt x="1015" y="103"/>
                  </a:lnTo>
                  <a:lnTo>
                    <a:pt x="1017" y="103"/>
                  </a:lnTo>
                  <a:lnTo>
                    <a:pt x="1017" y="102"/>
                  </a:lnTo>
                  <a:lnTo>
                    <a:pt x="1022" y="100"/>
                  </a:lnTo>
                  <a:lnTo>
                    <a:pt x="1023" y="100"/>
                  </a:lnTo>
                  <a:lnTo>
                    <a:pt x="1023" y="99"/>
                  </a:lnTo>
                  <a:lnTo>
                    <a:pt x="1024" y="99"/>
                  </a:lnTo>
                  <a:lnTo>
                    <a:pt x="1029" y="100"/>
                  </a:lnTo>
                  <a:lnTo>
                    <a:pt x="1030" y="101"/>
                  </a:lnTo>
                  <a:lnTo>
                    <a:pt x="1031" y="103"/>
                  </a:lnTo>
                  <a:lnTo>
                    <a:pt x="1035" y="108"/>
                  </a:lnTo>
                  <a:lnTo>
                    <a:pt x="1039" y="109"/>
                  </a:lnTo>
                  <a:lnTo>
                    <a:pt x="1041" y="110"/>
                  </a:lnTo>
                  <a:lnTo>
                    <a:pt x="1043" y="109"/>
                  </a:lnTo>
                  <a:lnTo>
                    <a:pt x="1044" y="109"/>
                  </a:lnTo>
                  <a:lnTo>
                    <a:pt x="1046" y="108"/>
                  </a:lnTo>
                  <a:lnTo>
                    <a:pt x="1048" y="110"/>
                  </a:lnTo>
                  <a:lnTo>
                    <a:pt x="1049" y="110"/>
                  </a:lnTo>
                  <a:lnTo>
                    <a:pt x="1050" y="110"/>
                  </a:lnTo>
                  <a:lnTo>
                    <a:pt x="1051" y="110"/>
                  </a:lnTo>
                  <a:lnTo>
                    <a:pt x="1056" y="114"/>
                  </a:lnTo>
                  <a:lnTo>
                    <a:pt x="1057" y="115"/>
                  </a:lnTo>
                  <a:lnTo>
                    <a:pt x="1058" y="115"/>
                  </a:lnTo>
                  <a:lnTo>
                    <a:pt x="1059" y="114"/>
                  </a:lnTo>
                  <a:lnTo>
                    <a:pt x="1065" y="113"/>
                  </a:lnTo>
                  <a:lnTo>
                    <a:pt x="1066" y="111"/>
                  </a:lnTo>
                  <a:lnTo>
                    <a:pt x="1070" y="116"/>
                  </a:lnTo>
                  <a:lnTo>
                    <a:pt x="1073" y="117"/>
                  </a:lnTo>
                  <a:lnTo>
                    <a:pt x="1075" y="118"/>
                  </a:lnTo>
                  <a:lnTo>
                    <a:pt x="1077" y="118"/>
                  </a:lnTo>
                  <a:lnTo>
                    <a:pt x="1078" y="117"/>
                  </a:lnTo>
                  <a:lnTo>
                    <a:pt x="1081" y="116"/>
                  </a:lnTo>
                  <a:lnTo>
                    <a:pt x="1083" y="116"/>
                  </a:lnTo>
                  <a:lnTo>
                    <a:pt x="1085" y="115"/>
                  </a:lnTo>
                  <a:lnTo>
                    <a:pt x="1089" y="114"/>
                  </a:lnTo>
                  <a:lnTo>
                    <a:pt x="1101" y="106"/>
                  </a:lnTo>
                  <a:lnTo>
                    <a:pt x="1103" y="107"/>
                  </a:lnTo>
                  <a:lnTo>
                    <a:pt x="1105" y="107"/>
                  </a:lnTo>
                  <a:lnTo>
                    <a:pt x="1108" y="106"/>
                  </a:lnTo>
                  <a:lnTo>
                    <a:pt x="1110" y="105"/>
                  </a:lnTo>
                  <a:lnTo>
                    <a:pt x="1112" y="102"/>
                  </a:lnTo>
                  <a:lnTo>
                    <a:pt x="1113" y="101"/>
                  </a:lnTo>
                  <a:lnTo>
                    <a:pt x="1116" y="101"/>
                  </a:lnTo>
                  <a:lnTo>
                    <a:pt x="1117" y="101"/>
                  </a:lnTo>
                  <a:lnTo>
                    <a:pt x="1118" y="100"/>
                  </a:lnTo>
                  <a:lnTo>
                    <a:pt x="1122" y="94"/>
                  </a:lnTo>
                  <a:lnTo>
                    <a:pt x="1128" y="91"/>
                  </a:lnTo>
                  <a:lnTo>
                    <a:pt x="1128" y="90"/>
                  </a:lnTo>
                  <a:lnTo>
                    <a:pt x="1129" y="91"/>
                  </a:lnTo>
                  <a:lnTo>
                    <a:pt x="1133" y="92"/>
                  </a:lnTo>
                  <a:lnTo>
                    <a:pt x="1135" y="91"/>
                  </a:lnTo>
                  <a:lnTo>
                    <a:pt x="1137" y="90"/>
                  </a:lnTo>
                  <a:lnTo>
                    <a:pt x="1138" y="89"/>
                  </a:lnTo>
                  <a:lnTo>
                    <a:pt x="1141" y="89"/>
                  </a:lnTo>
                  <a:lnTo>
                    <a:pt x="1142" y="88"/>
                  </a:lnTo>
                  <a:lnTo>
                    <a:pt x="1144" y="88"/>
                  </a:lnTo>
                  <a:lnTo>
                    <a:pt x="1145" y="86"/>
                  </a:lnTo>
                  <a:lnTo>
                    <a:pt x="1148" y="83"/>
                  </a:lnTo>
                  <a:lnTo>
                    <a:pt x="1150" y="82"/>
                  </a:lnTo>
                  <a:lnTo>
                    <a:pt x="1152" y="82"/>
                  </a:lnTo>
                  <a:lnTo>
                    <a:pt x="1153" y="81"/>
                  </a:lnTo>
                  <a:lnTo>
                    <a:pt x="1154" y="81"/>
                  </a:lnTo>
                  <a:lnTo>
                    <a:pt x="1162" y="75"/>
                  </a:lnTo>
                  <a:lnTo>
                    <a:pt x="1163" y="74"/>
                  </a:lnTo>
                  <a:lnTo>
                    <a:pt x="1165" y="74"/>
                  </a:lnTo>
                  <a:lnTo>
                    <a:pt x="1165" y="73"/>
                  </a:lnTo>
                  <a:lnTo>
                    <a:pt x="1169" y="73"/>
                  </a:lnTo>
                  <a:lnTo>
                    <a:pt x="1170" y="73"/>
                  </a:lnTo>
                  <a:lnTo>
                    <a:pt x="1171" y="72"/>
                  </a:lnTo>
                  <a:lnTo>
                    <a:pt x="1172" y="69"/>
                  </a:lnTo>
                  <a:lnTo>
                    <a:pt x="1172" y="67"/>
                  </a:lnTo>
                  <a:lnTo>
                    <a:pt x="1173" y="65"/>
                  </a:lnTo>
                  <a:lnTo>
                    <a:pt x="1178" y="61"/>
                  </a:lnTo>
                  <a:lnTo>
                    <a:pt x="1179" y="59"/>
                  </a:lnTo>
                  <a:lnTo>
                    <a:pt x="1187" y="63"/>
                  </a:lnTo>
                  <a:lnTo>
                    <a:pt x="1188" y="63"/>
                  </a:lnTo>
                  <a:lnTo>
                    <a:pt x="1190" y="63"/>
                  </a:lnTo>
                  <a:lnTo>
                    <a:pt x="1193" y="61"/>
                  </a:lnTo>
                  <a:lnTo>
                    <a:pt x="1193" y="63"/>
                  </a:lnTo>
                  <a:lnTo>
                    <a:pt x="1193" y="64"/>
                  </a:lnTo>
                  <a:lnTo>
                    <a:pt x="1194" y="65"/>
                  </a:lnTo>
                  <a:lnTo>
                    <a:pt x="1196" y="65"/>
                  </a:lnTo>
                  <a:lnTo>
                    <a:pt x="1197" y="65"/>
                  </a:lnTo>
                  <a:lnTo>
                    <a:pt x="1200" y="68"/>
                  </a:lnTo>
                  <a:lnTo>
                    <a:pt x="1202" y="68"/>
                  </a:lnTo>
                  <a:lnTo>
                    <a:pt x="1205" y="65"/>
                  </a:lnTo>
                  <a:lnTo>
                    <a:pt x="1207" y="61"/>
                  </a:lnTo>
                  <a:lnTo>
                    <a:pt x="1208" y="61"/>
                  </a:lnTo>
                  <a:lnTo>
                    <a:pt x="1211" y="60"/>
                  </a:lnTo>
                  <a:lnTo>
                    <a:pt x="1216" y="63"/>
                  </a:lnTo>
                  <a:lnTo>
                    <a:pt x="1219" y="61"/>
                  </a:lnTo>
                  <a:lnTo>
                    <a:pt x="1220" y="60"/>
                  </a:lnTo>
                  <a:lnTo>
                    <a:pt x="1221" y="60"/>
                  </a:lnTo>
                  <a:lnTo>
                    <a:pt x="1222" y="60"/>
                  </a:lnTo>
                  <a:lnTo>
                    <a:pt x="1223" y="61"/>
                  </a:lnTo>
                  <a:lnTo>
                    <a:pt x="1225" y="60"/>
                  </a:lnTo>
                  <a:lnTo>
                    <a:pt x="1226" y="60"/>
                  </a:lnTo>
                  <a:lnTo>
                    <a:pt x="1228" y="61"/>
                  </a:lnTo>
                  <a:lnTo>
                    <a:pt x="1229" y="63"/>
                  </a:lnTo>
                  <a:lnTo>
                    <a:pt x="1231" y="63"/>
                  </a:lnTo>
                  <a:lnTo>
                    <a:pt x="1234" y="63"/>
                  </a:lnTo>
                  <a:lnTo>
                    <a:pt x="1247" y="67"/>
                  </a:lnTo>
                  <a:lnTo>
                    <a:pt x="1248" y="67"/>
                  </a:lnTo>
                  <a:lnTo>
                    <a:pt x="1249" y="67"/>
                  </a:lnTo>
                  <a:lnTo>
                    <a:pt x="1250" y="66"/>
                  </a:lnTo>
                  <a:lnTo>
                    <a:pt x="1252" y="63"/>
                  </a:lnTo>
                  <a:lnTo>
                    <a:pt x="1255" y="61"/>
                  </a:lnTo>
                  <a:lnTo>
                    <a:pt x="1256" y="59"/>
                  </a:lnTo>
                  <a:lnTo>
                    <a:pt x="1256" y="56"/>
                  </a:lnTo>
                  <a:lnTo>
                    <a:pt x="1257" y="53"/>
                  </a:lnTo>
                  <a:lnTo>
                    <a:pt x="1258" y="52"/>
                  </a:lnTo>
                  <a:lnTo>
                    <a:pt x="1260" y="52"/>
                  </a:lnTo>
                  <a:lnTo>
                    <a:pt x="1264" y="51"/>
                  </a:lnTo>
                  <a:lnTo>
                    <a:pt x="1274" y="52"/>
                  </a:lnTo>
                  <a:lnTo>
                    <a:pt x="1276" y="53"/>
                  </a:lnTo>
                  <a:lnTo>
                    <a:pt x="1275" y="55"/>
                  </a:lnTo>
                  <a:lnTo>
                    <a:pt x="1275" y="56"/>
                  </a:lnTo>
                  <a:lnTo>
                    <a:pt x="1274" y="57"/>
                  </a:lnTo>
                  <a:lnTo>
                    <a:pt x="1274" y="58"/>
                  </a:lnTo>
                  <a:lnTo>
                    <a:pt x="1273" y="59"/>
                  </a:lnTo>
                  <a:lnTo>
                    <a:pt x="1272" y="60"/>
                  </a:lnTo>
                  <a:lnTo>
                    <a:pt x="1274" y="61"/>
                  </a:lnTo>
                  <a:lnTo>
                    <a:pt x="1275" y="63"/>
                  </a:lnTo>
                  <a:lnTo>
                    <a:pt x="1276" y="64"/>
                  </a:lnTo>
                  <a:lnTo>
                    <a:pt x="1279" y="61"/>
                  </a:lnTo>
                  <a:lnTo>
                    <a:pt x="1280" y="60"/>
                  </a:lnTo>
                  <a:lnTo>
                    <a:pt x="1280" y="61"/>
                  </a:lnTo>
                  <a:lnTo>
                    <a:pt x="1281" y="63"/>
                  </a:lnTo>
                  <a:lnTo>
                    <a:pt x="1281" y="64"/>
                  </a:lnTo>
                  <a:lnTo>
                    <a:pt x="1282" y="64"/>
                  </a:lnTo>
                  <a:lnTo>
                    <a:pt x="1284" y="65"/>
                  </a:lnTo>
                  <a:lnTo>
                    <a:pt x="1284" y="66"/>
                  </a:lnTo>
                  <a:lnTo>
                    <a:pt x="1285" y="66"/>
                  </a:lnTo>
                  <a:lnTo>
                    <a:pt x="1286" y="67"/>
                  </a:lnTo>
                  <a:lnTo>
                    <a:pt x="1289" y="70"/>
                  </a:lnTo>
                  <a:lnTo>
                    <a:pt x="1290" y="72"/>
                  </a:lnTo>
                  <a:lnTo>
                    <a:pt x="1294" y="76"/>
                  </a:lnTo>
                  <a:lnTo>
                    <a:pt x="1299" y="80"/>
                  </a:lnTo>
                  <a:lnTo>
                    <a:pt x="1301" y="81"/>
                  </a:lnTo>
                  <a:lnTo>
                    <a:pt x="1302" y="81"/>
                  </a:lnTo>
                  <a:lnTo>
                    <a:pt x="1303" y="81"/>
                  </a:lnTo>
                  <a:lnTo>
                    <a:pt x="1302" y="83"/>
                  </a:lnTo>
                  <a:lnTo>
                    <a:pt x="1301" y="83"/>
                  </a:lnTo>
                  <a:lnTo>
                    <a:pt x="1297" y="85"/>
                  </a:lnTo>
                  <a:lnTo>
                    <a:pt x="1299" y="86"/>
                  </a:lnTo>
                  <a:lnTo>
                    <a:pt x="1300" y="86"/>
                  </a:lnTo>
                  <a:lnTo>
                    <a:pt x="1302" y="86"/>
                  </a:lnTo>
                  <a:lnTo>
                    <a:pt x="1303" y="88"/>
                  </a:lnTo>
                  <a:lnTo>
                    <a:pt x="1306" y="92"/>
                  </a:lnTo>
                  <a:lnTo>
                    <a:pt x="1307" y="93"/>
                  </a:lnTo>
                  <a:lnTo>
                    <a:pt x="1314" y="91"/>
                  </a:lnTo>
                  <a:lnTo>
                    <a:pt x="1316" y="91"/>
                  </a:lnTo>
                  <a:lnTo>
                    <a:pt x="1318" y="92"/>
                  </a:lnTo>
                  <a:lnTo>
                    <a:pt x="1319" y="93"/>
                  </a:lnTo>
                  <a:lnTo>
                    <a:pt x="1321" y="94"/>
                  </a:lnTo>
                  <a:lnTo>
                    <a:pt x="1323" y="97"/>
                  </a:lnTo>
                  <a:lnTo>
                    <a:pt x="1321" y="100"/>
                  </a:lnTo>
                  <a:lnTo>
                    <a:pt x="1321" y="102"/>
                  </a:lnTo>
                  <a:lnTo>
                    <a:pt x="1323" y="105"/>
                  </a:lnTo>
                  <a:lnTo>
                    <a:pt x="1324" y="108"/>
                  </a:lnTo>
                  <a:lnTo>
                    <a:pt x="1325" y="109"/>
                  </a:lnTo>
                  <a:lnTo>
                    <a:pt x="1328" y="110"/>
                  </a:lnTo>
                  <a:lnTo>
                    <a:pt x="1329" y="110"/>
                  </a:lnTo>
                  <a:lnTo>
                    <a:pt x="1329" y="471"/>
                  </a:lnTo>
                  <a:lnTo>
                    <a:pt x="1328" y="471"/>
                  </a:lnTo>
                  <a:lnTo>
                    <a:pt x="1327" y="471"/>
                  </a:lnTo>
                  <a:lnTo>
                    <a:pt x="1326" y="471"/>
                  </a:lnTo>
                  <a:lnTo>
                    <a:pt x="1325" y="471"/>
                  </a:lnTo>
                  <a:lnTo>
                    <a:pt x="1324" y="471"/>
                  </a:lnTo>
                  <a:lnTo>
                    <a:pt x="1320" y="468"/>
                  </a:lnTo>
                  <a:lnTo>
                    <a:pt x="1317" y="467"/>
                  </a:lnTo>
                  <a:lnTo>
                    <a:pt x="1316" y="466"/>
                  </a:lnTo>
                  <a:lnTo>
                    <a:pt x="1314" y="465"/>
                  </a:lnTo>
                  <a:lnTo>
                    <a:pt x="1311" y="465"/>
                  </a:lnTo>
                  <a:lnTo>
                    <a:pt x="1310" y="466"/>
                  </a:lnTo>
                  <a:lnTo>
                    <a:pt x="1309" y="466"/>
                  </a:lnTo>
                  <a:lnTo>
                    <a:pt x="1299" y="460"/>
                  </a:lnTo>
                  <a:lnTo>
                    <a:pt x="1298" y="460"/>
                  </a:lnTo>
                  <a:lnTo>
                    <a:pt x="1295" y="460"/>
                  </a:lnTo>
                  <a:lnTo>
                    <a:pt x="1292" y="461"/>
                  </a:lnTo>
                  <a:lnTo>
                    <a:pt x="1290" y="462"/>
                  </a:lnTo>
                  <a:lnTo>
                    <a:pt x="1288" y="463"/>
                  </a:lnTo>
                  <a:lnTo>
                    <a:pt x="1284" y="465"/>
                  </a:lnTo>
                  <a:lnTo>
                    <a:pt x="1282" y="465"/>
                  </a:lnTo>
                  <a:lnTo>
                    <a:pt x="1275" y="462"/>
                  </a:lnTo>
                  <a:lnTo>
                    <a:pt x="1275" y="461"/>
                  </a:lnTo>
                  <a:lnTo>
                    <a:pt x="1274" y="460"/>
                  </a:lnTo>
                  <a:lnTo>
                    <a:pt x="1273" y="459"/>
                  </a:lnTo>
                  <a:lnTo>
                    <a:pt x="1272" y="460"/>
                  </a:lnTo>
                  <a:lnTo>
                    <a:pt x="1268" y="461"/>
                  </a:lnTo>
                  <a:lnTo>
                    <a:pt x="1267" y="462"/>
                  </a:lnTo>
                  <a:lnTo>
                    <a:pt x="1267" y="463"/>
                  </a:lnTo>
                  <a:lnTo>
                    <a:pt x="1267" y="465"/>
                  </a:lnTo>
                  <a:lnTo>
                    <a:pt x="1258" y="478"/>
                  </a:lnTo>
                  <a:lnTo>
                    <a:pt x="1257" y="480"/>
                  </a:lnTo>
                  <a:lnTo>
                    <a:pt x="1255" y="482"/>
                  </a:lnTo>
                  <a:lnTo>
                    <a:pt x="1249" y="483"/>
                  </a:lnTo>
                  <a:lnTo>
                    <a:pt x="1245" y="484"/>
                  </a:lnTo>
                  <a:lnTo>
                    <a:pt x="1241" y="484"/>
                  </a:lnTo>
                  <a:lnTo>
                    <a:pt x="1241" y="482"/>
                  </a:lnTo>
                  <a:lnTo>
                    <a:pt x="1241" y="480"/>
                  </a:lnTo>
                  <a:lnTo>
                    <a:pt x="1240" y="479"/>
                  </a:lnTo>
                  <a:lnTo>
                    <a:pt x="1240" y="478"/>
                  </a:lnTo>
                  <a:lnTo>
                    <a:pt x="1241" y="474"/>
                  </a:lnTo>
                  <a:lnTo>
                    <a:pt x="1240" y="473"/>
                  </a:lnTo>
                  <a:lnTo>
                    <a:pt x="1240" y="471"/>
                  </a:lnTo>
                  <a:lnTo>
                    <a:pt x="1238" y="470"/>
                  </a:lnTo>
                  <a:lnTo>
                    <a:pt x="1237" y="469"/>
                  </a:lnTo>
                  <a:lnTo>
                    <a:pt x="1237" y="468"/>
                  </a:lnTo>
                  <a:lnTo>
                    <a:pt x="1236" y="468"/>
                  </a:lnTo>
                  <a:lnTo>
                    <a:pt x="1236" y="469"/>
                  </a:lnTo>
                  <a:lnTo>
                    <a:pt x="1234" y="469"/>
                  </a:lnTo>
                  <a:lnTo>
                    <a:pt x="1232" y="468"/>
                  </a:lnTo>
                  <a:lnTo>
                    <a:pt x="1231" y="468"/>
                  </a:lnTo>
                  <a:lnTo>
                    <a:pt x="1231" y="467"/>
                  </a:lnTo>
                  <a:lnTo>
                    <a:pt x="1231" y="466"/>
                  </a:lnTo>
                  <a:lnTo>
                    <a:pt x="1231" y="465"/>
                  </a:lnTo>
                  <a:lnTo>
                    <a:pt x="1229" y="466"/>
                  </a:lnTo>
                  <a:lnTo>
                    <a:pt x="1228" y="466"/>
                  </a:lnTo>
                  <a:lnTo>
                    <a:pt x="1224" y="471"/>
                  </a:lnTo>
                  <a:lnTo>
                    <a:pt x="1219" y="476"/>
                  </a:lnTo>
                  <a:lnTo>
                    <a:pt x="1215" y="478"/>
                  </a:lnTo>
                  <a:lnTo>
                    <a:pt x="1207" y="480"/>
                  </a:lnTo>
                  <a:lnTo>
                    <a:pt x="1176" y="487"/>
                  </a:lnTo>
                  <a:lnTo>
                    <a:pt x="1155" y="488"/>
                  </a:lnTo>
                  <a:lnTo>
                    <a:pt x="1154" y="488"/>
                  </a:lnTo>
                  <a:lnTo>
                    <a:pt x="1151" y="487"/>
                  </a:lnTo>
                  <a:lnTo>
                    <a:pt x="1133" y="483"/>
                  </a:lnTo>
                  <a:lnTo>
                    <a:pt x="1119" y="485"/>
                  </a:lnTo>
                  <a:lnTo>
                    <a:pt x="1116" y="486"/>
                  </a:lnTo>
                  <a:lnTo>
                    <a:pt x="1105" y="492"/>
                  </a:lnTo>
                  <a:lnTo>
                    <a:pt x="1102" y="493"/>
                  </a:lnTo>
                  <a:lnTo>
                    <a:pt x="1100" y="493"/>
                  </a:lnTo>
                  <a:lnTo>
                    <a:pt x="1099" y="494"/>
                  </a:lnTo>
                  <a:lnTo>
                    <a:pt x="1096" y="494"/>
                  </a:lnTo>
                  <a:lnTo>
                    <a:pt x="1095" y="495"/>
                  </a:lnTo>
                  <a:lnTo>
                    <a:pt x="1085" y="502"/>
                  </a:lnTo>
                  <a:lnTo>
                    <a:pt x="1081" y="505"/>
                  </a:lnTo>
                  <a:lnTo>
                    <a:pt x="1077" y="507"/>
                  </a:lnTo>
                  <a:lnTo>
                    <a:pt x="1075" y="508"/>
                  </a:lnTo>
                  <a:lnTo>
                    <a:pt x="1072" y="508"/>
                  </a:lnTo>
                  <a:lnTo>
                    <a:pt x="1065" y="512"/>
                  </a:lnTo>
                  <a:lnTo>
                    <a:pt x="1049" y="519"/>
                  </a:lnTo>
                  <a:lnTo>
                    <a:pt x="1024" y="524"/>
                  </a:lnTo>
                  <a:lnTo>
                    <a:pt x="1009" y="526"/>
                  </a:lnTo>
                  <a:lnTo>
                    <a:pt x="1006" y="526"/>
                  </a:lnTo>
                  <a:lnTo>
                    <a:pt x="995" y="523"/>
                  </a:lnTo>
                  <a:lnTo>
                    <a:pt x="990" y="523"/>
                  </a:lnTo>
                  <a:lnTo>
                    <a:pt x="989" y="524"/>
                  </a:lnTo>
                  <a:lnTo>
                    <a:pt x="977" y="524"/>
                  </a:lnTo>
                  <a:lnTo>
                    <a:pt x="971" y="524"/>
                  </a:lnTo>
                  <a:lnTo>
                    <a:pt x="966" y="521"/>
                  </a:lnTo>
                  <a:lnTo>
                    <a:pt x="964" y="518"/>
                  </a:lnTo>
                  <a:lnTo>
                    <a:pt x="956" y="510"/>
                  </a:lnTo>
                  <a:lnTo>
                    <a:pt x="953" y="508"/>
                  </a:lnTo>
                  <a:lnTo>
                    <a:pt x="939" y="504"/>
                  </a:lnTo>
                  <a:lnTo>
                    <a:pt x="934" y="503"/>
                  </a:lnTo>
                  <a:lnTo>
                    <a:pt x="931" y="503"/>
                  </a:lnTo>
                  <a:lnTo>
                    <a:pt x="927" y="505"/>
                  </a:lnTo>
                  <a:lnTo>
                    <a:pt x="919" y="510"/>
                  </a:lnTo>
                  <a:lnTo>
                    <a:pt x="918" y="511"/>
                  </a:lnTo>
                  <a:lnTo>
                    <a:pt x="915" y="511"/>
                  </a:lnTo>
                  <a:lnTo>
                    <a:pt x="904" y="517"/>
                  </a:lnTo>
                  <a:lnTo>
                    <a:pt x="892" y="519"/>
                  </a:lnTo>
                  <a:lnTo>
                    <a:pt x="887" y="521"/>
                  </a:lnTo>
                  <a:lnTo>
                    <a:pt x="876" y="528"/>
                  </a:lnTo>
                  <a:lnTo>
                    <a:pt x="874" y="528"/>
                  </a:lnTo>
                  <a:lnTo>
                    <a:pt x="861" y="526"/>
                  </a:lnTo>
                  <a:lnTo>
                    <a:pt x="859" y="527"/>
                  </a:lnTo>
                  <a:lnTo>
                    <a:pt x="854" y="528"/>
                  </a:lnTo>
                  <a:lnTo>
                    <a:pt x="853" y="528"/>
                  </a:lnTo>
                  <a:lnTo>
                    <a:pt x="852" y="527"/>
                  </a:lnTo>
                  <a:lnTo>
                    <a:pt x="851" y="527"/>
                  </a:lnTo>
                  <a:lnTo>
                    <a:pt x="850" y="528"/>
                  </a:lnTo>
                  <a:lnTo>
                    <a:pt x="849" y="529"/>
                  </a:lnTo>
                  <a:lnTo>
                    <a:pt x="848" y="529"/>
                  </a:lnTo>
                  <a:lnTo>
                    <a:pt x="846" y="530"/>
                  </a:lnTo>
                  <a:lnTo>
                    <a:pt x="845" y="529"/>
                  </a:lnTo>
                  <a:lnTo>
                    <a:pt x="844" y="528"/>
                  </a:lnTo>
                  <a:lnTo>
                    <a:pt x="844" y="527"/>
                  </a:lnTo>
                  <a:lnTo>
                    <a:pt x="844" y="524"/>
                  </a:lnTo>
                  <a:lnTo>
                    <a:pt x="844" y="523"/>
                  </a:lnTo>
                  <a:lnTo>
                    <a:pt x="844" y="521"/>
                  </a:lnTo>
                  <a:lnTo>
                    <a:pt x="842" y="519"/>
                  </a:lnTo>
                  <a:lnTo>
                    <a:pt x="841" y="518"/>
                  </a:lnTo>
                  <a:lnTo>
                    <a:pt x="839" y="517"/>
                  </a:lnTo>
                  <a:lnTo>
                    <a:pt x="837" y="516"/>
                  </a:lnTo>
                  <a:lnTo>
                    <a:pt x="836" y="516"/>
                  </a:lnTo>
                  <a:lnTo>
                    <a:pt x="832" y="516"/>
                  </a:lnTo>
                  <a:lnTo>
                    <a:pt x="818" y="511"/>
                  </a:lnTo>
                  <a:lnTo>
                    <a:pt x="817" y="511"/>
                  </a:lnTo>
                  <a:lnTo>
                    <a:pt x="816" y="511"/>
                  </a:lnTo>
                  <a:lnTo>
                    <a:pt x="816" y="513"/>
                  </a:lnTo>
                  <a:lnTo>
                    <a:pt x="816" y="515"/>
                  </a:lnTo>
                  <a:lnTo>
                    <a:pt x="815" y="517"/>
                  </a:lnTo>
                  <a:lnTo>
                    <a:pt x="814" y="518"/>
                  </a:lnTo>
                  <a:lnTo>
                    <a:pt x="814" y="520"/>
                  </a:lnTo>
                  <a:lnTo>
                    <a:pt x="813" y="523"/>
                  </a:lnTo>
                  <a:lnTo>
                    <a:pt x="813" y="524"/>
                  </a:lnTo>
                  <a:lnTo>
                    <a:pt x="811" y="526"/>
                  </a:lnTo>
                  <a:lnTo>
                    <a:pt x="811" y="530"/>
                  </a:lnTo>
                  <a:lnTo>
                    <a:pt x="811" y="534"/>
                  </a:lnTo>
                  <a:lnTo>
                    <a:pt x="810" y="538"/>
                  </a:lnTo>
                  <a:lnTo>
                    <a:pt x="808" y="542"/>
                  </a:lnTo>
                  <a:lnTo>
                    <a:pt x="808" y="543"/>
                  </a:lnTo>
                  <a:lnTo>
                    <a:pt x="808" y="545"/>
                  </a:lnTo>
                  <a:lnTo>
                    <a:pt x="810" y="550"/>
                  </a:lnTo>
                  <a:lnTo>
                    <a:pt x="810" y="551"/>
                  </a:lnTo>
                  <a:lnTo>
                    <a:pt x="811" y="551"/>
                  </a:lnTo>
                  <a:lnTo>
                    <a:pt x="813" y="552"/>
                  </a:lnTo>
                  <a:lnTo>
                    <a:pt x="813" y="553"/>
                  </a:lnTo>
                  <a:lnTo>
                    <a:pt x="813" y="554"/>
                  </a:lnTo>
                  <a:lnTo>
                    <a:pt x="813" y="555"/>
                  </a:lnTo>
                  <a:lnTo>
                    <a:pt x="811" y="557"/>
                  </a:lnTo>
                  <a:lnTo>
                    <a:pt x="813" y="558"/>
                  </a:lnTo>
                  <a:lnTo>
                    <a:pt x="815" y="558"/>
                  </a:lnTo>
                  <a:lnTo>
                    <a:pt x="816" y="558"/>
                  </a:lnTo>
                  <a:lnTo>
                    <a:pt x="817" y="559"/>
                  </a:lnTo>
                  <a:lnTo>
                    <a:pt x="817" y="561"/>
                  </a:lnTo>
                  <a:lnTo>
                    <a:pt x="818" y="562"/>
                  </a:lnTo>
                  <a:lnTo>
                    <a:pt x="818" y="563"/>
                  </a:lnTo>
                  <a:lnTo>
                    <a:pt x="818" y="566"/>
                  </a:lnTo>
                  <a:lnTo>
                    <a:pt x="818" y="567"/>
                  </a:lnTo>
                  <a:lnTo>
                    <a:pt x="813" y="567"/>
                  </a:lnTo>
                  <a:lnTo>
                    <a:pt x="811" y="567"/>
                  </a:lnTo>
                  <a:lnTo>
                    <a:pt x="806" y="567"/>
                  </a:lnTo>
                  <a:lnTo>
                    <a:pt x="805" y="567"/>
                  </a:lnTo>
                  <a:lnTo>
                    <a:pt x="803" y="567"/>
                  </a:lnTo>
                  <a:lnTo>
                    <a:pt x="803" y="568"/>
                  </a:lnTo>
                  <a:lnTo>
                    <a:pt x="802" y="569"/>
                  </a:lnTo>
                  <a:lnTo>
                    <a:pt x="801" y="569"/>
                  </a:lnTo>
                  <a:lnTo>
                    <a:pt x="799" y="569"/>
                  </a:lnTo>
                  <a:lnTo>
                    <a:pt x="798" y="568"/>
                  </a:lnTo>
                  <a:lnTo>
                    <a:pt x="797" y="567"/>
                  </a:lnTo>
                  <a:lnTo>
                    <a:pt x="796" y="567"/>
                  </a:lnTo>
                  <a:lnTo>
                    <a:pt x="797" y="569"/>
                  </a:lnTo>
                  <a:lnTo>
                    <a:pt x="796" y="570"/>
                  </a:lnTo>
                  <a:lnTo>
                    <a:pt x="796" y="572"/>
                  </a:lnTo>
                  <a:lnTo>
                    <a:pt x="796" y="585"/>
                  </a:lnTo>
                  <a:lnTo>
                    <a:pt x="796" y="588"/>
                  </a:lnTo>
                  <a:lnTo>
                    <a:pt x="793" y="588"/>
                  </a:lnTo>
                  <a:lnTo>
                    <a:pt x="791" y="587"/>
                  </a:lnTo>
                  <a:lnTo>
                    <a:pt x="789" y="588"/>
                  </a:lnTo>
                  <a:lnTo>
                    <a:pt x="789" y="592"/>
                  </a:lnTo>
                  <a:lnTo>
                    <a:pt x="788" y="592"/>
                  </a:lnTo>
                  <a:lnTo>
                    <a:pt x="785" y="591"/>
                  </a:lnTo>
                  <a:lnTo>
                    <a:pt x="783" y="592"/>
                  </a:lnTo>
                  <a:lnTo>
                    <a:pt x="782" y="595"/>
                  </a:lnTo>
                  <a:lnTo>
                    <a:pt x="781" y="601"/>
                  </a:lnTo>
                  <a:lnTo>
                    <a:pt x="781" y="604"/>
                  </a:lnTo>
                  <a:lnTo>
                    <a:pt x="780" y="604"/>
                  </a:lnTo>
                  <a:lnTo>
                    <a:pt x="779" y="604"/>
                  </a:lnTo>
                  <a:lnTo>
                    <a:pt x="774" y="601"/>
                  </a:lnTo>
                  <a:lnTo>
                    <a:pt x="773" y="600"/>
                  </a:lnTo>
                  <a:lnTo>
                    <a:pt x="770" y="600"/>
                  </a:lnTo>
                  <a:lnTo>
                    <a:pt x="768" y="600"/>
                  </a:lnTo>
                  <a:lnTo>
                    <a:pt x="768" y="599"/>
                  </a:lnTo>
                  <a:lnTo>
                    <a:pt x="768" y="597"/>
                  </a:lnTo>
                  <a:lnTo>
                    <a:pt x="768" y="596"/>
                  </a:lnTo>
                  <a:lnTo>
                    <a:pt x="768" y="595"/>
                  </a:lnTo>
                  <a:lnTo>
                    <a:pt x="767" y="594"/>
                  </a:lnTo>
                  <a:lnTo>
                    <a:pt x="766" y="594"/>
                  </a:lnTo>
                  <a:lnTo>
                    <a:pt x="764" y="595"/>
                  </a:lnTo>
                  <a:lnTo>
                    <a:pt x="763" y="595"/>
                  </a:lnTo>
                  <a:lnTo>
                    <a:pt x="762" y="595"/>
                  </a:lnTo>
                  <a:lnTo>
                    <a:pt x="763" y="594"/>
                  </a:lnTo>
                  <a:lnTo>
                    <a:pt x="766" y="588"/>
                  </a:lnTo>
                  <a:lnTo>
                    <a:pt x="767" y="587"/>
                  </a:lnTo>
                  <a:lnTo>
                    <a:pt x="767" y="586"/>
                  </a:lnTo>
                  <a:lnTo>
                    <a:pt x="765" y="579"/>
                  </a:lnTo>
                  <a:lnTo>
                    <a:pt x="759" y="570"/>
                  </a:lnTo>
                  <a:lnTo>
                    <a:pt x="758" y="569"/>
                  </a:lnTo>
                  <a:lnTo>
                    <a:pt x="757" y="568"/>
                  </a:lnTo>
                  <a:lnTo>
                    <a:pt x="757" y="565"/>
                  </a:lnTo>
                  <a:lnTo>
                    <a:pt x="756" y="563"/>
                  </a:lnTo>
                  <a:lnTo>
                    <a:pt x="755" y="562"/>
                  </a:lnTo>
                  <a:lnTo>
                    <a:pt x="754" y="561"/>
                  </a:lnTo>
                  <a:lnTo>
                    <a:pt x="753" y="559"/>
                  </a:lnTo>
                  <a:lnTo>
                    <a:pt x="753" y="558"/>
                  </a:lnTo>
                  <a:lnTo>
                    <a:pt x="755" y="554"/>
                  </a:lnTo>
                  <a:lnTo>
                    <a:pt x="756" y="554"/>
                  </a:lnTo>
                  <a:lnTo>
                    <a:pt x="756" y="553"/>
                  </a:lnTo>
                  <a:lnTo>
                    <a:pt x="757" y="553"/>
                  </a:lnTo>
                  <a:lnTo>
                    <a:pt x="758" y="553"/>
                  </a:lnTo>
                  <a:lnTo>
                    <a:pt x="759" y="551"/>
                  </a:lnTo>
                  <a:lnTo>
                    <a:pt x="759" y="550"/>
                  </a:lnTo>
                  <a:lnTo>
                    <a:pt x="762" y="550"/>
                  </a:lnTo>
                  <a:lnTo>
                    <a:pt x="762" y="549"/>
                  </a:lnTo>
                  <a:lnTo>
                    <a:pt x="762" y="547"/>
                  </a:lnTo>
                  <a:lnTo>
                    <a:pt x="763" y="546"/>
                  </a:lnTo>
                  <a:lnTo>
                    <a:pt x="764" y="545"/>
                  </a:lnTo>
                  <a:lnTo>
                    <a:pt x="764" y="544"/>
                  </a:lnTo>
                  <a:lnTo>
                    <a:pt x="767" y="543"/>
                  </a:lnTo>
                  <a:lnTo>
                    <a:pt x="768" y="543"/>
                  </a:lnTo>
                  <a:lnTo>
                    <a:pt x="772" y="538"/>
                  </a:lnTo>
                  <a:lnTo>
                    <a:pt x="772" y="537"/>
                  </a:lnTo>
                  <a:lnTo>
                    <a:pt x="773" y="537"/>
                  </a:lnTo>
                  <a:lnTo>
                    <a:pt x="781" y="533"/>
                  </a:lnTo>
                  <a:lnTo>
                    <a:pt x="782" y="533"/>
                  </a:lnTo>
                  <a:lnTo>
                    <a:pt x="783" y="532"/>
                  </a:lnTo>
                  <a:lnTo>
                    <a:pt x="783" y="529"/>
                  </a:lnTo>
                  <a:lnTo>
                    <a:pt x="784" y="528"/>
                  </a:lnTo>
                  <a:lnTo>
                    <a:pt x="784" y="527"/>
                  </a:lnTo>
                  <a:lnTo>
                    <a:pt x="784" y="526"/>
                  </a:lnTo>
                  <a:lnTo>
                    <a:pt x="784" y="525"/>
                  </a:lnTo>
                  <a:lnTo>
                    <a:pt x="784" y="524"/>
                  </a:lnTo>
                  <a:lnTo>
                    <a:pt x="783" y="523"/>
                  </a:lnTo>
                  <a:lnTo>
                    <a:pt x="783" y="516"/>
                  </a:lnTo>
                  <a:lnTo>
                    <a:pt x="783" y="515"/>
                  </a:lnTo>
                  <a:lnTo>
                    <a:pt x="783" y="513"/>
                  </a:lnTo>
                  <a:lnTo>
                    <a:pt x="779" y="507"/>
                  </a:lnTo>
                  <a:lnTo>
                    <a:pt x="775" y="504"/>
                  </a:lnTo>
                  <a:lnTo>
                    <a:pt x="773" y="502"/>
                  </a:lnTo>
                  <a:lnTo>
                    <a:pt x="771" y="502"/>
                  </a:lnTo>
                  <a:lnTo>
                    <a:pt x="767" y="502"/>
                  </a:lnTo>
                  <a:lnTo>
                    <a:pt x="765" y="504"/>
                  </a:lnTo>
                  <a:lnTo>
                    <a:pt x="761" y="510"/>
                  </a:lnTo>
                  <a:lnTo>
                    <a:pt x="759" y="511"/>
                  </a:lnTo>
                  <a:lnTo>
                    <a:pt x="758" y="511"/>
                  </a:lnTo>
                  <a:lnTo>
                    <a:pt x="758" y="512"/>
                  </a:lnTo>
                  <a:lnTo>
                    <a:pt x="755" y="515"/>
                  </a:lnTo>
                  <a:lnTo>
                    <a:pt x="754" y="516"/>
                  </a:lnTo>
                  <a:lnTo>
                    <a:pt x="751" y="517"/>
                  </a:lnTo>
                  <a:lnTo>
                    <a:pt x="745" y="517"/>
                  </a:lnTo>
                  <a:lnTo>
                    <a:pt x="742" y="518"/>
                  </a:lnTo>
                  <a:lnTo>
                    <a:pt x="741" y="518"/>
                  </a:lnTo>
                  <a:lnTo>
                    <a:pt x="740" y="520"/>
                  </a:lnTo>
                  <a:lnTo>
                    <a:pt x="740" y="519"/>
                  </a:lnTo>
                  <a:lnTo>
                    <a:pt x="739" y="519"/>
                  </a:lnTo>
                  <a:lnTo>
                    <a:pt x="739" y="520"/>
                  </a:lnTo>
                  <a:lnTo>
                    <a:pt x="738" y="521"/>
                  </a:lnTo>
                  <a:lnTo>
                    <a:pt x="737" y="523"/>
                  </a:lnTo>
                  <a:lnTo>
                    <a:pt x="738" y="524"/>
                  </a:lnTo>
                  <a:lnTo>
                    <a:pt x="739" y="523"/>
                  </a:lnTo>
                  <a:lnTo>
                    <a:pt x="740" y="523"/>
                  </a:lnTo>
                  <a:lnTo>
                    <a:pt x="740" y="521"/>
                  </a:lnTo>
                  <a:lnTo>
                    <a:pt x="741" y="521"/>
                  </a:lnTo>
                  <a:lnTo>
                    <a:pt x="741" y="523"/>
                  </a:lnTo>
                  <a:lnTo>
                    <a:pt x="742" y="521"/>
                  </a:lnTo>
                  <a:lnTo>
                    <a:pt x="741" y="520"/>
                  </a:lnTo>
                  <a:lnTo>
                    <a:pt x="742" y="519"/>
                  </a:lnTo>
                  <a:lnTo>
                    <a:pt x="742" y="520"/>
                  </a:lnTo>
                  <a:lnTo>
                    <a:pt x="744" y="521"/>
                  </a:lnTo>
                  <a:lnTo>
                    <a:pt x="745" y="521"/>
                  </a:lnTo>
                  <a:lnTo>
                    <a:pt x="746" y="520"/>
                  </a:lnTo>
                  <a:lnTo>
                    <a:pt x="747" y="520"/>
                  </a:lnTo>
                  <a:lnTo>
                    <a:pt x="742" y="523"/>
                  </a:lnTo>
                  <a:lnTo>
                    <a:pt x="740" y="525"/>
                  </a:lnTo>
                  <a:lnTo>
                    <a:pt x="739" y="527"/>
                  </a:lnTo>
                  <a:lnTo>
                    <a:pt x="740" y="527"/>
                  </a:lnTo>
                  <a:lnTo>
                    <a:pt x="744" y="523"/>
                  </a:lnTo>
                  <a:lnTo>
                    <a:pt x="745" y="523"/>
                  </a:lnTo>
                  <a:lnTo>
                    <a:pt x="746" y="523"/>
                  </a:lnTo>
                  <a:lnTo>
                    <a:pt x="744" y="525"/>
                  </a:lnTo>
                  <a:lnTo>
                    <a:pt x="742" y="526"/>
                  </a:lnTo>
                  <a:lnTo>
                    <a:pt x="742" y="527"/>
                  </a:lnTo>
                  <a:lnTo>
                    <a:pt x="741" y="528"/>
                  </a:lnTo>
                  <a:lnTo>
                    <a:pt x="741" y="529"/>
                  </a:lnTo>
                  <a:lnTo>
                    <a:pt x="741" y="530"/>
                  </a:lnTo>
                  <a:lnTo>
                    <a:pt x="741" y="532"/>
                  </a:lnTo>
                  <a:lnTo>
                    <a:pt x="740" y="532"/>
                  </a:lnTo>
                  <a:lnTo>
                    <a:pt x="739" y="533"/>
                  </a:lnTo>
                  <a:lnTo>
                    <a:pt x="738" y="533"/>
                  </a:lnTo>
                  <a:lnTo>
                    <a:pt x="736" y="533"/>
                  </a:lnTo>
                  <a:lnTo>
                    <a:pt x="735" y="533"/>
                  </a:lnTo>
                  <a:lnTo>
                    <a:pt x="732" y="530"/>
                  </a:lnTo>
                  <a:lnTo>
                    <a:pt x="731" y="530"/>
                  </a:lnTo>
                  <a:lnTo>
                    <a:pt x="730" y="532"/>
                  </a:lnTo>
                  <a:lnTo>
                    <a:pt x="731" y="533"/>
                  </a:lnTo>
                  <a:lnTo>
                    <a:pt x="733" y="534"/>
                  </a:lnTo>
                  <a:lnTo>
                    <a:pt x="731" y="533"/>
                  </a:lnTo>
                  <a:lnTo>
                    <a:pt x="728" y="533"/>
                  </a:lnTo>
                  <a:lnTo>
                    <a:pt x="727" y="533"/>
                  </a:lnTo>
                  <a:lnTo>
                    <a:pt x="725" y="534"/>
                  </a:lnTo>
                  <a:lnTo>
                    <a:pt x="724" y="534"/>
                  </a:lnTo>
                  <a:lnTo>
                    <a:pt x="724" y="535"/>
                  </a:lnTo>
                  <a:lnTo>
                    <a:pt x="723" y="535"/>
                  </a:lnTo>
                  <a:lnTo>
                    <a:pt x="722" y="535"/>
                  </a:lnTo>
                  <a:lnTo>
                    <a:pt x="720" y="537"/>
                  </a:lnTo>
                  <a:lnTo>
                    <a:pt x="718" y="535"/>
                  </a:lnTo>
                  <a:lnTo>
                    <a:pt x="716" y="535"/>
                  </a:lnTo>
                  <a:lnTo>
                    <a:pt x="697" y="523"/>
                  </a:lnTo>
                  <a:lnTo>
                    <a:pt x="695" y="523"/>
                  </a:lnTo>
                  <a:lnTo>
                    <a:pt x="693" y="520"/>
                  </a:lnTo>
                  <a:lnTo>
                    <a:pt x="692" y="520"/>
                  </a:lnTo>
                  <a:lnTo>
                    <a:pt x="690" y="520"/>
                  </a:lnTo>
                  <a:lnTo>
                    <a:pt x="689" y="520"/>
                  </a:lnTo>
                  <a:lnTo>
                    <a:pt x="688" y="520"/>
                  </a:lnTo>
                  <a:lnTo>
                    <a:pt x="687" y="520"/>
                  </a:lnTo>
                  <a:lnTo>
                    <a:pt x="687" y="519"/>
                  </a:lnTo>
                  <a:lnTo>
                    <a:pt x="686" y="518"/>
                  </a:lnTo>
                  <a:lnTo>
                    <a:pt x="684" y="515"/>
                  </a:lnTo>
                  <a:lnTo>
                    <a:pt x="677" y="512"/>
                  </a:lnTo>
                  <a:lnTo>
                    <a:pt x="675" y="511"/>
                  </a:lnTo>
                  <a:lnTo>
                    <a:pt x="671" y="512"/>
                  </a:lnTo>
                  <a:lnTo>
                    <a:pt x="667" y="515"/>
                  </a:lnTo>
                  <a:lnTo>
                    <a:pt x="664" y="515"/>
                  </a:lnTo>
                  <a:lnTo>
                    <a:pt x="663" y="515"/>
                  </a:lnTo>
                  <a:lnTo>
                    <a:pt x="661" y="517"/>
                  </a:lnTo>
                  <a:lnTo>
                    <a:pt x="660" y="518"/>
                  </a:lnTo>
                  <a:lnTo>
                    <a:pt x="660" y="519"/>
                  </a:lnTo>
                  <a:lnTo>
                    <a:pt x="658" y="520"/>
                  </a:lnTo>
                  <a:lnTo>
                    <a:pt x="651" y="526"/>
                  </a:lnTo>
                  <a:lnTo>
                    <a:pt x="643" y="532"/>
                  </a:lnTo>
                  <a:lnTo>
                    <a:pt x="641" y="533"/>
                  </a:lnTo>
                  <a:lnTo>
                    <a:pt x="634" y="542"/>
                  </a:lnTo>
                  <a:lnTo>
                    <a:pt x="634" y="543"/>
                  </a:lnTo>
                  <a:lnTo>
                    <a:pt x="633" y="544"/>
                  </a:lnTo>
                  <a:lnTo>
                    <a:pt x="630" y="545"/>
                  </a:lnTo>
                  <a:lnTo>
                    <a:pt x="628" y="547"/>
                  </a:lnTo>
                  <a:lnTo>
                    <a:pt x="626" y="550"/>
                  </a:lnTo>
                  <a:lnTo>
                    <a:pt x="626" y="552"/>
                  </a:lnTo>
                  <a:lnTo>
                    <a:pt x="626" y="554"/>
                  </a:lnTo>
                  <a:lnTo>
                    <a:pt x="626" y="557"/>
                  </a:lnTo>
                  <a:lnTo>
                    <a:pt x="624" y="559"/>
                  </a:lnTo>
                  <a:lnTo>
                    <a:pt x="621" y="559"/>
                  </a:lnTo>
                  <a:lnTo>
                    <a:pt x="620" y="560"/>
                  </a:lnTo>
                  <a:lnTo>
                    <a:pt x="619" y="561"/>
                  </a:lnTo>
                  <a:lnTo>
                    <a:pt x="620" y="561"/>
                  </a:lnTo>
                  <a:lnTo>
                    <a:pt x="619" y="561"/>
                  </a:lnTo>
                  <a:lnTo>
                    <a:pt x="618" y="563"/>
                  </a:lnTo>
                  <a:lnTo>
                    <a:pt x="618" y="565"/>
                  </a:lnTo>
                  <a:lnTo>
                    <a:pt x="617" y="566"/>
                  </a:lnTo>
                  <a:lnTo>
                    <a:pt x="617" y="567"/>
                  </a:lnTo>
                  <a:lnTo>
                    <a:pt x="617" y="568"/>
                  </a:lnTo>
                  <a:lnTo>
                    <a:pt x="616" y="568"/>
                  </a:lnTo>
                  <a:lnTo>
                    <a:pt x="616" y="567"/>
                  </a:lnTo>
                  <a:lnTo>
                    <a:pt x="616" y="566"/>
                  </a:lnTo>
                  <a:lnTo>
                    <a:pt x="616" y="563"/>
                  </a:lnTo>
                  <a:lnTo>
                    <a:pt x="615" y="561"/>
                  </a:lnTo>
                  <a:lnTo>
                    <a:pt x="613" y="560"/>
                  </a:lnTo>
                  <a:lnTo>
                    <a:pt x="612" y="559"/>
                  </a:lnTo>
                  <a:lnTo>
                    <a:pt x="611" y="559"/>
                  </a:lnTo>
                  <a:lnTo>
                    <a:pt x="610" y="559"/>
                  </a:lnTo>
                  <a:lnTo>
                    <a:pt x="609" y="559"/>
                  </a:lnTo>
                  <a:lnTo>
                    <a:pt x="608" y="561"/>
                  </a:lnTo>
                  <a:lnTo>
                    <a:pt x="607" y="562"/>
                  </a:lnTo>
                  <a:lnTo>
                    <a:pt x="606" y="562"/>
                  </a:lnTo>
                  <a:lnTo>
                    <a:pt x="607" y="563"/>
                  </a:lnTo>
                  <a:lnTo>
                    <a:pt x="606" y="565"/>
                  </a:lnTo>
                  <a:lnTo>
                    <a:pt x="604" y="566"/>
                  </a:lnTo>
                  <a:lnTo>
                    <a:pt x="604" y="567"/>
                  </a:lnTo>
                  <a:lnTo>
                    <a:pt x="603" y="567"/>
                  </a:lnTo>
                  <a:lnTo>
                    <a:pt x="601" y="568"/>
                  </a:lnTo>
                  <a:lnTo>
                    <a:pt x="600" y="568"/>
                  </a:lnTo>
                  <a:lnTo>
                    <a:pt x="598" y="570"/>
                  </a:lnTo>
                  <a:lnTo>
                    <a:pt x="598" y="571"/>
                  </a:lnTo>
                  <a:lnTo>
                    <a:pt x="598" y="575"/>
                  </a:lnTo>
                  <a:lnTo>
                    <a:pt x="597" y="575"/>
                  </a:lnTo>
                  <a:lnTo>
                    <a:pt x="594" y="571"/>
                  </a:lnTo>
                  <a:lnTo>
                    <a:pt x="594" y="570"/>
                  </a:lnTo>
                  <a:lnTo>
                    <a:pt x="593" y="570"/>
                  </a:lnTo>
                  <a:lnTo>
                    <a:pt x="592" y="570"/>
                  </a:lnTo>
                  <a:lnTo>
                    <a:pt x="590" y="572"/>
                  </a:lnTo>
                  <a:lnTo>
                    <a:pt x="589" y="574"/>
                  </a:lnTo>
                  <a:lnTo>
                    <a:pt x="586" y="576"/>
                  </a:lnTo>
                  <a:lnTo>
                    <a:pt x="585" y="576"/>
                  </a:lnTo>
                  <a:lnTo>
                    <a:pt x="586" y="575"/>
                  </a:lnTo>
                  <a:lnTo>
                    <a:pt x="586" y="574"/>
                  </a:lnTo>
                  <a:lnTo>
                    <a:pt x="584" y="574"/>
                  </a:lnTo>
                  <a:lnTo>
                    <a:pt x="581" y="574"/>
                  </a:lnTo>
                  <a:lnTo>
                    <a:pt x="580" y="572"/>
                  </a:lnTo>
                  <a:lnTo>
                    <a:pt x="578" y="574"/>
                  </a:lnTo>
                  <a:lnTo>
                    <a:pt x="575" y="575"/>
                  </a:lnTo>
                  <a:lnTo>
                    <a:pt x="574" y="575"/>
                  </a:lnTo>
                  <a:lnTo>
                    <a:pt x="572" y="574"/>
                  </a:lnTo>
                  <a:lnTo>
                    <a:pt x="569" y="574"/>
                  </a:lnTo>
                  <a:lnTo>
                    <a:pt x="568" y="575"/>
                  </a:lnTo>
                  <a:lnTo>
                    <a:pt x="567" y="576"/>
                  </a:lnTo>
                  <a:lnTo>
                    <a:pt x="564" y="576"/>
                  </a:lnTo>
                  <a:lnTo>
                    <a:pt x="561" y="576"/>
                  </a:lnTo>
                  <a:lnTo>
                    <a:pt x="560" y="576"/>
                  </a:lnTo>
                  <a:lnTo>
                    <a:pt x="559" y="576"/>
                  </a:lnTo>
                  <a:lnTo>
                    <a:pt x="558" y="575"/>
                  </a:lnTo>
                  <a:lnTo>
                    <a:pt x="557" y="575"/>
                  </a:lnTo>
                  <a:lnTo>
                    <a:pt x="556" y="576"/>
                  </a:lnTo>
                  <a:lnTo>
                    <a:pt x="555" y="577"/>
                  </a:lnTo>
                  <a:lnTo>
                    <a:pt x="554" y="578"/>
                  </a:lnTo>
                  <a:lnTo>
                    <a:pt x="552" y="579"/>
                  </a:lnTo>
                  <a:lnTo>
                    <a:pt x="552" y="580"/>
                  </a:lnTo>
                  <a:lnTo>
                    <a:pt x="551" y="580"/>
                  </a:lnTo>
                  <a:lnTo>
                    <a:pt x="551" y="579"/>
                  </a:lnTo>
                  <a:lnTo>
                    <a:pt x="550" y="579"/>
                  </a:lnTo>
                  <a:lnTo>
                    <a:pt x="548" y="579"/>
                  </a:lnTo>
                  <a:lnTo>
                    <a:pt x="542" y="578"/>
                  </a:lnTo>
                  <a:lnTo>
                    <a:pt x="541" y="578"/>
                  </a:lnTo>
                  <a:lnTo>
                    <a:pt x="537" y="580"/>
                  </a:lnTo>
                  <a:lnTo>
                    <a:pt x="535" y="580"/>
                  </a:lnTo>
                  <a:lnTo>
                    <a:pt x="535" y="582"/>
                  </a:lnTo>
                  <a:lnTo>
                    <a:pt x="531" y="585"/>
                  </a:lnTo>
                  <a:lnTo>
                    <a:pt x="528" y="585"/>
                  </a:lnTo>
                  <a:lnTo>
                    <a:pt x="521" y="583"/>
                  </a:lnTo>
                  <a:lnTo>
                    <a:pt x="518" y="582"/>
                  </a:lnTo>
                  <a:lnTo>
                    <a:pt x="514" y="579"/>
                  </a:lnTo>
                  <a:lnTo>
                    <a:pt x="514" y="578"/>
                  </a:lnTo>
                  <a:lnTo>
                    <a:pt x="511" y="578"/>
                  </a:lnTo>
                  <a:lnTo>
                    <a:pt x="509" y="578"/>
                  </a:lnTo>
                  <a:lnTo>
                    <a:pt x="504" y="575"/>
                  </a:lnTo>
                  <a:lnTo>
                    <a:pt x="503" y="574"/>
                  </a:lnTo>
                  <a:lnTo>
                    <a:pt x="503" y="572"/>
                  </a:lnTo>
                  <a:lnTo>
                    <a:pt x="502" y="572"/>
                  </a:lnTo>
                  <a:lnTo>
                    <a:pt x="499" y="571"/>
                  </a:lnTo>
                  <a:lnTo>
                    <a:pt x="498" y="571"/>
                  </a:lnTo>
                  <a:lnTo>
                    <a:pt x="495" y="567"/>
                  </a:lnTo>
                  <a:lnTo>
                    <a:pt x="494" y="566"/>
                  </a:lnTo>
                  <a:lnTo>
                    <a:pt x="492" y="565"/>
                  </a:lnTo>
                  <a:lnTo>
                    <a:pt x="492" y="562"/>
                  </a:lnTo>
                  <a:lnTo>
                    <a:pt x="491" y="561"/>
                  </a:lnTo>
                  <a:lnTo>
                    <a:pt x="490" y="559"/>
                  </a:lnTo>
                  <a:lnTo>
                    <a:pt x="486" y="554"/>
                  </a:lnTo>
                  <a:lnTo>
                    <a:pt x="485" y="552"/>
                  </a:lnTo>
                  <a:lnTo>
                    <a:pt x="485" y="551"/>
                  </a:lnTo>
                  <a:lnTo>
                    <a:pt x="485" y="550"/>
                  </a:lnTo>
                  <a:lnTo>
                    <a:pt x="483" y="549"/>
                  </a:lnTo>
                  <a:lnTo>
                    <a:pt x="482" y="547"/>
                  </a:lnTo>
                  <a:lnTo>
                    <a:pt x="481" y="547"/>
                  </a:lnTo>
                  <a:lnTo>
                    <a:pt x="481" y="546"/>
                  </a:lnTo>
                  <a:lnTo>
                    <a:pt x="480" y="544"/>
                  </a:lnTo>
                  <a:lnTo>
                    <a:pt x="479" y="543"/>
                  </a:lnTo>
                  <a:lnTo>
                    <a:pt x="478" y="542"/>
                  </a:lnTo>
                  <a:lnTo>
                    <a:pt x="473" y="537"/>
                  </a:lnTo>
                  <a:lnTo>
                    <a:pt x="472" y="537"/>
                  </a:lnTo>
                  <a:lnTo>
                    <a:pt x="471" y="537"/>
                  </a:lnTo>
                  <a:lnTo>
                    <a:pt x="470" y="536"/>
                  </a:lnTo>
                  <a:lnTo>
                    <a:pt x="469" y="535"/>
                  </a:lnTo>
                  <a:lnTo>
                    <a:pt x="465" y="536"/>
                  </a:lnTo>
                  <a:lnTo>
                    <a:pt x="464" y="535"/>
                  </a:lnTo>
                  <a:lnTo>
                    <a:pt x="463" y="534"/>
                  </a:lnTo>
                  <a:lnTo>
                    <a:pt x="461" y="533"/>
                  </a:lnTo>
                  <a:lnTo>
                    <a:pt x="459" y="533"/>
                  </a:lnTo>
                  <a:lnTo>
                    <a:pt x="457" y="533"/>
                  </a:lnTo>
                  <a:lnTo>
                    <a:pt x="454" y="530"/>
                  </a:lnTo>
                  <a:lnTo>
                    <a:pt x="453" y="529"/>
                  </a:lnTo>
                  <a:lnTo>
                    <a:pt x="452" y="528"/>
                  </a:lnTo>
                  <a:lnTo>
                    <a:pt x="451" y="528"/>
                  </a:lnTo>
                  <a:lnTo>
                    <a:pt x="449" y="528"/>
                  </a:lnTo>
                  <a:lnTo>
                    <a:pt x="444" y="525"/>
                  </a:lnTo>
                  <a:lnTo>
                    <a:pt x="443" y="525"/>
                  </a:lnTo>
                  <a:lnTo>
                    <a:pt x="442" y="523"/>
                  </a:lnTo>
                  <a:lnTo>
                    <a:pt x="427" y="517"/>
                  </a:lnTo>
                  <a:lnTo>
                    <a:pt x="425" y="517"/>
                  </a:lnTo>
                  <a:lnTo>
                    <a:pt x="425" y="515"/>
                  </a:lnTo>
                  <a:lnTo>
                    <a:pt x="422" y="512"/>
                  </a:lnTo>
                  <a:lnTo>
                    <a:pt x="392" y="508"/>
                  </a:lnTo>
                  <a:lnTo>
                    <a:pt x="380" y="509"/>
                  </a:lnTo>
                  <a:lnTo>
                    <a:pt x="378" y="508"/>
                  </a:lnTo>
                  <a:lnTo>
                    <a:pt x="377" y="507"/>
                  </a:lnTo>
                  <a:lnTo>
                    <a:pt x="374" y="504"/>
                  </a:lnTo>
                  <a:lnTo>
                    <a:pt x="369" y="508"/>
                  </a:lnTo>
                  <a:lnTo>
                    <a:pt x="367" y="510"/>
                  </a:lnTo>
                  <a:lnTo>
                    <a:pt x="366" y="512"/>
                  </a:lnTo>
                  <a:lnTo>
                    <a:pt x="365" y="515"/>
                  </a:lnTo>
                  <a:lnTo>
                    <a:pt x="365" y="518"/>
                  </a:lnTo>
                  <a:lnTo>
                    <a:pt x="365" y="521"/>
                  </a:lnTo>
                  <a:lnTo>
                    <a:pt x="365" y="523"/>
                  </a:lnTo>
                  <a:lnTo>
                    <a:pt x="366" y="524"/>
                  </a:lnTo>
                  <a:lnTo>
                    <a:pt x="366" y="525"/>
                  </a:lnTo>
                  <a:lnTo>
                    <a:pt x="365" y="526"/>
                  </a:lnTo>
                  <a:lnTo>
                    <a:pt x="364" y="527"/>
                  </a:lnTo>
                  <a:lnTo>
                    <a:pt x="364" y="528"/>
                  </a:lnTo>
                  <a:lnTo>
                    <a:pt x="364" y="530"/>
                  </a:lnTo>
                  <a:lnTo>
                    <a:pt x="365" y="532"/>
                  </a:lnTo>
                  <a:lnTo>
                    <a:pt x="366" y="533"/>
                  </a:lnTo>
                  <a:lnTo>
                    <a:pt x="366" y="534"/>
                  </a:lnTo>
                  <a:lnTo>
                    <a:pt x="365" y="537"/>
                  </a:lnTo>
                  <a:lnTo>
                    <a:pt x="365" y="538"/>
                  </a:lnTo>
                  <a:lnTo>
                    <a:pt x="362" y="541"/>
                  </a:lnTo>
                  <a:lnTo>
                    <a:pt x="361" y="542"/>
                  </a:lnTo>
                  <a:lnTo>
                    <a:pt x="360" y="545"/>
                  </a:lnTo>
                  <a:lnTo>
                    <a:pt x="359" y="547"/>
                  </a:lnTo>
                  <a:lnTo>
                    <a:pt x="359" y="549"/>
                  </a:lnTo>
                  <a:lnTo>
                    <a:pt x="358" y="551"/>
                  </a:lnTo>
                  <a:lnTo>
                    <a:pt x="358" y="552"/>
                  </a:lnTo>
                  <a:lnTo>
                    <a:pt x="359" y="553"/>
                  </a:lnTo>
                  <a:lnTo>
                    <a:pt x="360" y="554"/>
                  </a:lnTo>
                  <a:lnTo>
                    <a:pt x="359" y="555"/>
                  </a:lnTo>
                  <a:lnTo>
                    <a:pt x="361" y="555"/>
                  </a:lnTo>
                  <a:lnTo>
                    <a:pt x="360" y="558"/>
                  </a:lnTo>
                  <a:lnTo>
                    <a:pt x="358" y="559"/>
                  </a:lnTo>
                  <a:lnTo>
                    <a:pt x="357" y="561"/>
                  </a:lnTo>
                  <a:lnTo>
                    <a:pt x="358" y="561"/>
                  </a:lnTo>
                  <a:lnTo>
                    <a:pt x="358" y="560"/>
                  </a:lnTo>
                  <a:lnTo>
                    <a:pt x="358" y="561"/>
                  </a:lnTo>
                  <a:lnTo>
                    <a:pt x="359" y="561"/>
                  </a:lnTo>
                  <a:lnTo>
                    <a:pt x="358" y="561"/>
                  </a:lnTo>
                  <a:lnTo>
                    <a:pt x="357" y="562"/>
                  </a:lnTo>
                  <a:lnTo>
                    <a:pt x="356" y="563"/>
                  </a:lnTo>
                  <a:lnTo>
                    <a:pt x="356" y="566"/>
                  </a:lnTo>
                  <a:lnTo>
                    <a:pt x="354" y="567"/>
                  </a:lnTo>
                  <a:lnTo>
                    <a:pt x="352" y="568"/>
                  </a:lnTo>
                  <a:lnTo>
                    <a:pt x="352" y="565"/>
                  </a:lnTo>
                  <a:lnTo>
                    <a:pt x="352" y="563"/>
                  </a:lnTo>
                  <a:lnTo>
                    <a:pt x="351" y="562"/>
                  </a:lnTo>
                  <a:lnTo>
                    <a:pt x="349" y="562"/>
                  </a:lnTo>
                  <a:lnTo>
                    <a:pt x="341" y="559"/>
                  </a:lnTo>
                  <a:lnTo>
                    <a:pt x="340" y="559"/>
                  </a:lnTo>
                  <a:lnTo>
                    <a:pt x="334" y="560"/>
                  </a:lnTo>
                  <a:lnTo>
                    <a:pt x="334" y="561"/>
                  </a:lnTo>
                  <a:lnTo>
                    <a:pt x="333" y="562"/>
                  </a:lnTo>
                  <a:lnTo>
                    <a:pt x="333" y="565"/>
                  </a:lnTo>
                  <a:lnTo>
                    <a:pt x="333" y="563"/>
                  </a:lnTo>
                  <a:lnTo>
                    <a:pt x="332" y="562"/>
                  </a:lnTo>
                  <a:lnTo>
                    <a:pt x="332" y="563"/>
                  </a:lnTo>
                  <a:lnTo>
                    <a:pt x="332" y="565"/>
                  </a:lnTo>
                  <a:lnTo>
                    <a:pt x="331" y="565"/>
                  </a:lnTo>
                  <a:lnTo>
                    <a:pt x="331" y="566"/>
                  </a:lnTo>
                  <a:lnTo>
                    <a:pt x="328" y="565"/>
                  </a:lnTo>
                  <a:lnTo>
                    <a:pt x="327" y="565"/>
                  </a:lnTo>
                  <a:lnTo>
                    <a:pt x="327" y="563"/>
                  </a:lnTo>
                  <a:lnTo>
                    <a:pt x="326" y="563"/>
                  </a:lnTo>
                  <a:lnTo>
                    <a:pt x="325" y="565"/>
                  </a:lnTo>
                  <a:lnTo>
                    <a:pt x="326" y="565"/>
                  </a:lnTo>
                  <a:lnTo>
                    <a:pt x="322" y="568"/>
                  </a:lnTo>
                  <a:lnTo>
                    <a:pt x="321" y="567"/>
                  </a:lnTo>
                  <a:lnTo>
                    <a:pt x="319" y="568"/>
                  </a:lnTo>
                  <a:lnTo>
                    <a:pt x="318" y="568"/>
                  </a:lnTo>
                  <a:lnTo>
                    <a:pt x="317" y="567"/>
                  </a:lnTo>
                  <a:lnTo>
                    <a:pt x="316" y="567"/>
                  </a:lnTo>
                  <a:lnTo>
                    <a:pt x="316" y="568"/>
                  </a:lnTo>
                  <a:lnTo>
                    <a:pt x="315" y="568"/>
                  </a:lnTo>
                  <a:lnTo>
                    <a:pt x="314" y="569"/>
                  </a:lnTo>
                  <a:lnTo>
                    <a:pt x="310" y="570"/>
                  </a:lnTo>
                  <a:lnTo>
                    <a:pt x="310" y="571"/>
                  </a:lnTo>
                  <a:lnTo>
                    <a:pt x="309" y="571"/>
                  </a:lnTo>
                  <a:lnTo>
                    <a:pt x="308" y="571"/>
                  </a:lnTo>
                  <a:lnTo>
                    <a:pt x="308" y="572"/>
                  </a:lnTo>
                  <a:lnTo>
                    <a:pt x="309" y="572"/>
                  </a:lnTo>
                  <a:lnTo>
                    <a:pt x="308" y="574"/>
                  </a:lnTo>
                  <a:lnTo>
                    <a:pt x="307" y="574"/>
                  </a:lnTo>
                  <a:lnTo>
                    <a:pt x="306" y="575"/>
                  </a:lnTo>
                  <a:lnTo>
                    <a:pt x="305" y="575"/>
                  </a:lnTo>
                  <a:lnTo>
                    <a:pt x="305" y="574"/>
                  </a:lnTo>
                  <a:lnTo>
                    <a:pt x="306" y="574"/>
                  </a:lnTo>
                  <a:lnTo>
                    <a:pt x="306" y="572"/>
                  </a:lnTo>
                  <a:lnTo>
                    <a:pt x="305" y="574"/>
                  </a:lnTo>
                  <a:lnTo>
                    <a:pt x="304" y="572"/>
                  </a:lnTo>
                  <a:lnTo>
                    <a:pt x="302" y="572"/>
                  </a:lnTo>
                  <a:lnTo>
                    <a:pt x="301" y="572"/>
                  </a:lnTo>
                  <a:lnTo>
                    <a:pt x="300" y="572"/>
                  </a:lnTo>
                  <a:lnTo>
                    <a:pt x="300" y="574"/>
                  </a:lnTo>
                  <a:lnTo>
                    <a:pt x="299" y="574"/>
                  </a:lnTo>
                  <a:lnTo>
                    <a:pt x="299" y="575"/>
                  </a:lnTo>
                  <a:lnTo>
                    <a:pt x="298" y="576"/>
                  </a:lnTo>
                  <a:lnTo>
                    <a:pt x="298" y="575"/>
                  </a:lnTo>
                  <a:lnTo>
                    <a:pt x="296" y="572"/>
                  </a:lnTo>
                  <a:lnTo>
                    <a:pt x="295" y="571"/>
                  </a:lnTo>
                  <a:lnTo>
                    <a:pt x="296" y="571"/>
                  </a:lnTo>
                  <a:lnTo>
                    <a:pt x="296" y="570"/>
                  </a:lnTo>
                  <a:lnTo>
                    <a:pt x="291" y="570"/>
                  </a:lnTo>
                  <a:lnTo>
                    <a:pt x="292" y="569"/>
                  </a:lnTo>
                  <a:lnTo>
                    <a:pt x="293" y="569"/>
                  </a:lnTo>
                  <a:lnTo>
                    <a:pt x="295" y="569"/>
                  </a:lnTo>
                  <a:lnTo>
                    <a:pt x="293" y="568"/>
                  </a:lnTo>
                  <a:lnTo>
                    <a:pt x="287" y="568"/>
                  </a:lnTo>
                  <a:lnTo>
                    <a:pt x="284" y="568"/>
                  </a:lnTo>
                  <a:lnTo>
                    <a:pt x="280" y="566"/>
                  </a:lnTo>
                  <a:lnTo>
                    <a:pt x="279" y="566"/>
                  </a:lnTo>
                  <a:lnTo>
                    <a:pt x="279" y="562"/>
                  </a:lnTo>
                  <a:lnTo>
                    <a:pt x="279" y="563"/>
                  </a:lnTo>
                  <a:lnTo>
                    <a:pt x="278" y="563"/>
                  </a:lnTo>
                  <a:lnTo>
                    <a:pt x="278" y="562"/>
                  </a:lnTo>
                  <a:lnTo>
                    <a:pt x="276" y="563"/>
                  </a:lnTo>
                  <a:lnTo>
                    <a:pt x="275" y="565"/>
                  </a:lnTo>
                  <a:lnTo>
                    <a:pt x="275" y="566"/>
                  </a:lnTo>
                  <a:lnTo>
                    <a:pt x="274" y="566"/>
                  </a:lnTo>
                  <a:lnTo>
                    <a:pt x="273" y="566"/>
                  </a:lnTo>
                  <a:lnTo>
                    <a:pt x="273" y="565"/>
                  </a:lnTo>
                  <a:lnTo>
                    <a:pt x="272" y="565"/>
                  </a:lnTo>
                  <a:lnTo>
                    <a:pt x="267" y="560"/>
                  </a:lnTo>
                  <a:lnTo>
                    <a:pt x="266" y="559"/>
                  </a:lnTo>
                  <a:lnTo>
                    <a:pt x="265" y="558"/>
                  </a:lnTo>
                  <a:lnTo>
                    <a:pt x="261" y="557"/>
                  </a:lnTo>
                  <a:lnTo>
                    <a:pt x="259" y="554"/>
                  </a:lnTo>
                  <a:lnTo>
                    <a:pt x="258" y="555"/>
                  </a:lnTo>
                  <a:lnTo>
                    <a:pt x="258" y="554"/>
                  </a:lnTo>
                  <a:lnTo>
                    <a:pt x="258" y="553"/>
                  </a:lnTo>
                  <a:lnTo>
                    <a:pt x="257" y="553"/>
                  </a:lnTo>
                  <a:lnTo>
                    <a:pt x="257" y="552"/>
                  </a:lnTo>
                  <a:lnTo>
                    <a:pt x="256" y="552"/>
                  </a:lnTo>
                  <a:lnTo>
                    <a:pt x="256" y="551"/>
                  </a:lnTo>
                  <a:lnTo>
                    <a:pt x="255" y="551"/>
                  </a:lnTo>
                  <a:lnTo>
                    <a:pt x="256" y="551"/>
                  </a:lnTo>
                  <a:lnTo>
                    <a:pt x="256" y="550"/>
                  </a:lnTo>
                  <a:lnTo>
                    <a:pt x="257" y="550"/>
                  </a:lnTo>
                  <a:lnTo>
                    <a:pt x="258" y="550"/>
                  </a:lnTo>
                  <a:lnTo>
                    <a:pt x="258" y="549"/>
                  </a:lnTo>
                  <a:lnTo>
                    <a:pt x="257" y="549"/>
                  </a:lnTo>
                  <a:lnTo>
                    <a:pt x="258" y="547"/>
                  </a:lnTo>
                  <a:lnTo>
                    <a:pt x="257" y="545"/>
                  </a:lnTo>
                  <a:lnTo>
                    <a:pt x="256" y="544"/>
                  </a:lnTo>
                  <a:lnTo>
                    <a:pt x="255" y="544"/>
                  </a:lnTo>
                  <a:lnTo>
                    <a:pt x="255" y="543"/>
                  </a:lnTo>
                  <a:lnTo>
                    <a:pt x="256" y="542"/>
                  </a:lnTo>
                  <a:lnTo>
                    <a:pt x="257" y="542"/>
                  </a:lnTo>
                  <a:lnTo>
                    <a:pt x="257" y="541"/>
                  </a:lnTo>
                  <a:lnTo>
                    <a:pt x="257" y="538"/>
                  </a:lnTo>
                  <a:lnTo>
                    <a:pt x="257" y="536"/>
                  </a:lnTo>
                  <a:lnTo>
                    <a:pt x="256" y="537"/>
                  </a:lnTo>
                  <a:lnTo>
                    <a:pt x="255" y="537"/>
                  </a:lnTo>
                  <a:lnTo>
                    <a:pt x="255" y="536"/>
                  </a:lnTo>
                  <a:lnTo>
                    <a:pt x="250" y="537"/>
                  </a:lnTo>
                  <a:lnTo>
                    <a:pt x="249" y="537"/>
                  </a:lnTo>
                  <a:lnTo>
                    <a:pt x="250" y="536"/>
                  </a:lnTo>
                  <a:lnTo>
                    <a:pt x="250" y="535"/>
                  </a:lnTo>
                  <a:lnTo>
                    <a:pt x="250" y="534"/>
                  </a:lnTo>
                  <a:lnTo>
                    <a:pt x="249" y="533"/>
                  </a:lnTo>
                  <a:lnTo>
                    <a:pt x="250" y="533"/>
                  </a:lnTo>
                  <a:lnTo>
                    <a:pt x="250" y="530"/>
                  </a:lnTo>
                  <a:lnTo>
                    <a:pt x="252" y="529"/>
                  </a:lnTo>
                  <a:lnTo>
                    <a:pt x="253" y="530"/>
                  </a:lnTo>
                  <a:lnTo>
                    <a:pt x="253" y="529"/>
                  </a:lnTo>
                  <a:lnTo>
                    <a:pt x="254" y="528"/>
                  </a:lnTo>
                  <a:lnTo>
                    <a:pt x="255" y="528"/>
                  </a:lnTo>
                  <a:lnTo>
                    <a:pt x="255" y="529"/>
                  </a:lnTo>
                  <a:lnTo>
                    <a:pt x="256" y="529"/>
                  </a:lnTo>
                  <a:lnTo>
                    <a:pt x="257" y="528"/>
                  </a:lnTo>
                  <a:lnTo>
                    <a:pt x="256" y="527"/>
                  </a:lnTo>
                  <a:lnTo>
                    <a:pt x="256" y="526"/>
                  </a:lnTo>
                  <a:lnTo>
                    <a:pt x="255" y="526"/>
                  </a:lnTo>
                  <a:lnTo>
                    <a:pt x="250" y="523"/>
                  </a:lnTo>
                  <a:lnTo>
                    <a:pt x="245" y="520"/>
                  </a:lnTo>
                  <a:lnTo>
                    <a:pt x="244" y="519"/>
                  </a:lnTo>
                  <a:lnTo>
                    <a:pt x="244" y="518"/>
                  </a:lnTo>
                  <a:lnTo>
                    <a:pt x="243" y="519"/>
                  </a:lnTo>
                  <a:lnTo>
                    <a:pt x="241" y="520"/>
                  </a:lnTo>
                  <a:lnTo>
                    <a:pt x="240" y="521"/>
                  </a:lnTo>
                  <a:lnTo>
                    <a:pt x="240" y="523"/>
                  </a:lnTo>
                  <a:lnTo>
                    <a:pt x="239" y="523"/>
                  </a:lnTo>
                  <a:lnTo>
                    <a:pt x="238" y="523"/>
                  </a:lnTo>
                  <a:lnTo>
                    <a:pt x="238" y="524"/>
                  </a:lnTo>
                  <a:lnTo>
                    <a:pt x="238" y="525"/>
                  </a:lnTo>
                  <a:lnTo>
                    <a:pt x="238" y="526"/>
                  </a:lnTo>
                  <a:lnTo>
                    <a:pt x="237" y="526"/>
                  </a:lnTo>
                  <a:lnTo>
                    <a:pt x="237" y="527"/>
                  </a:lnTo>
                  <a:lnTo>
                    <a:pt x="238" y="527"/>
                  </a:lnTo>
                  <a:lnTo>
                    <a:pt x="238" y="528"/>
                  </a:lnTo>
                  <a:lnTo>
                    <a:pt x="238" y="529"/>
                  </a:lnTo>
                  <a:lnTo>
                    <a:pt x="239" y="529"/>
                  </a:lnTo>
                  <a:lnTo>
                    <a:pt x="239" y="528"/>
                  </a:lnTo>
                  <a:lnTo>
                    <a:pt x="240" y="527"/>
                  </a:lnTo>
                  <a:lnTo>
                    <a:pt x="239" y="525"/>
                  </a:lnTo>
                  <a:lnTo>
                    <a:pt x="241" y="527"/>
                  </a:lnTo>
                  <a:lnTo>
                    <a:pt x="240" y="528"/>
                  </a:lnTo>
                  <a:lnTo>
                    <a:pt x="239" y="529"/>
                  </a:lnTo>
                  <a:lnTo>
                    <a:pt x="238" y="530"/>
                  </a:lnTo>
                  <a:lnTo>
                    <a:pt x="238" y="532"/>
                  </a:lnTo>
                  <a:lnTo>
                    <a:pt x="237" y="532"/>
                  </a:lnTo>
                  <a:lnTo>
                    <a:pt x="236" y="532"/>
                  </a:lnTo>
                  <a:lnTo>
                    <a:pt x="235" y="530"/>
                  </a:lnTo>
                  <a:lnTo>
                    <a:pt x="236" y="529"/>
                  </a:lnTo>
                  <a:lnTo>
                    <a:pt x="237" y="529"/>
                  </a:lnTo>
                  <a:lnTo>
                    <a:pt x="237" y="528"/>
                  </a:lnTo>
                  <a:lnTo>
                    <a:pt x="235" y="528"/>
                  </a:lnTo>
                  <a:lnTo>
                    <a:pt x="235" y="527"/>
                  </a:lnTo>
                  <a:lnTo>
                    <a:pt x="233" y="527"/>
                  </a:lnTo>
                  <a:lnTo>
                    <a:pt x="232" y="527"/>
                  </a:lnTo>
                  <a:lnTo>
                    <a:pt x="232" y="525"/>
                  </a:lnTo>
                  <a:lnTo>
                    <a:pt x="229" y="523"/>
                  </a:lnTo>
                  <a:lnTo>
                    <a:pt x="226" y="523"/>
                  </a:lnTo>
                  <a:lnTo>
                    <a:pt x="223" y="524"/>
                  </a:lnTo>
                  <a:lnTo>
                    <a:pt x="223" y="521"/>
                  </a:lnTo>
                  <a:lnTo>
                    <a:pt x="222" y="521"/>
                  </a:lnTo>
                  <a:lnTo>
                    <a:pt x="221" y="521"/>
                  </a:lnTo>
                  <a:lnTo>
                    <a:pt x="220" y="523"/>
                  </a:lnTo>
                  <a:lnTo>
                    <a:pt x="219" y="519"/>
                  </a:lnTo>
                  <a:lnTo>
                    <a:pt x="220" y="518"/>
                  </a:lnTo>
                  <a:lnTo>
                    <a:pt x="220" y="517"/>
                  </a:lnTo>
                  <a:lnTo>
                    <a:pt x="220" y="515"/>
                  </a:lnTo>
                  <a:lnTo>
                    <a:pt x="219" y="513"/>
                  </a:lnTo>
                  <a:lnTo>
                    <a:pt x="219" y="512"/>
                  </a:lnTo>
                  <a:lnTo>
                    <a:pt x="219" y="513"/>
                  </a:lnTo>
                  <a:lnTo>
                    <a:pt x="218" y="513"/>
                  </a:lnTo>
                  <a:lnTo>
                    <a:pt x="218" y="512"/>
                  </a:lnTo>
                  <a:lnTo>
                    <a:pt x="217" y="511"/>
                  </a:lnTo>
                  <a:lnTo>
                    <a:pt x="214" y="511"/>
                  </a:lnTo>
                  <a:lnTo>
                    <a:pt x="213" y="512"/>
                  </a:lnTo>
                  <a:lnTo>
                    <a:pt x="213" y="515"/>
                  </a:lnTo>
                  <a:lnTo>
                    <a:pt x="212" y="513"/>
                  </a:lnTo>
                  <a:lnTo>
                    <a:pt x="211" y="513"/>
                  </a:lnTo>
                  <a:lnTo>
                    <a:pt x="210" y="513"/>
                  </a:lnTo>
                  <a:lnTo>
                    <a:pt x="211" y="512"/>
                  </a:lnTo>
                  <a:lnTo>
                    <a:pt x="210" y="512"/>
                  </a:lnTo>
                  <a:lnTo>
                    <a:pt x="209" y="511"/>
                  </a:lnTo>
                  <a:lnTo>
                    <a:pt x="207" y="511"/>
                  </a:lnTo>
                  <a:lnTo>
                    <a:pt x="207" y="509"/>
                  </a:lnTo>
                  <a:lnTo>
                    <a:pt x="209" y="509"/>
                  </a:lnTo>
                  <a:lnTo>
                    <a:pt x="209" y="508"/>
                  </a:lnTo>
                  <a:lnTo>
                    <a:pt x="207" y="508"/>
                  </a:lnTo>
                  <a:lnTo>
                    <a:pt x="207" y="507"/>
                  </a:lnTo>
                  <a:lnTo>
                    <a:pt x="207" y="505"/>
                  </a:lnTo>
                  <a:lnTo>
                    <a:pt x="206" y="507"/>
                  </a:lnTo>
                  <a:lnTo>
                    <a:pt x="206" y="508"/>
                  </a:lnTo>
                  <a:lnTo>
                    <a:pt x="205" y="508"/>
                  </a:lnTo>
                  <a:lnTo>
                    <a:pt x="203" y="508"/>
                  </a:lnTo>
                  <a:lnTo>
                    <a:pt x="202" y="508"/>
                  </a:lnTo>
                  <a:lnTo>
                    <a:pt x="202" y="509"/>
                  </a:lnTo>
                  <a:lnTo>
                    <a:pt x="202" y="510"/>
                  </a:lnTo>
                  <a:lnTo>
                    <a:pt x="203" y="510"/>
                  </a:lnTo>
                  <a:lnTo>
                    <a:pt x="204" y="510"/>
                  </a:lnTo>
                  <a:lnTo>
                    <a:pt x="205" y="511"/>
                  </a:lnTo>
                  <a:lnTo>
                    <a:pt x="204" y="512"/>
                  </a:lnTo>
                  <a:lnTo>
                    <a:pt x="204" y="513"/>
                  </a:lnTo>
                  <a:lnTo>
                    <a:pt x="203" y="515"/>
                  </a:lnTo>
                  <a:lnTo>
                    <a:pt x="202" y="515"/>
                  </a:lnTo>
                  <a:lnTo>
                    <a:pt x="198" y="512"/>
                  </a:lnTo>
                  <a:lnTo>
                    <a:pt x="197" y="512"/>
                  </a:lnTo>
                  <a:lnTo>
                    <a:pt x="197" y="513"/>
                  </a:lnTo>
                  <a:lnTo>
                    <a:pt x="195" y="513"/>
                  </a:lnTo>
                  <a:lnTo>
                    <a:pt x="194" y="512"/>
                  </a:lnTo>
                  <a:lnTo>
                    <a:pt x="195" y="512"/>
                  </a:lnTo>
                  <a:lnTo>
                    <a:pt x="195" y="511"/>
                  </a:lnTo>
                  <a:lnTo>
                    <a:pt x="197" y="511"/>
                  </a:lnTo>
                  <a:lnTo>
                    <a:pt x="196" y="510"/>
                  </a:lnTo>
                  <a:lnTo>
                    <a:pt x="195" y="509"/>
                  </a:lnTo>
                  <a:lnTo>
                    <a:pt x="194" y="509"/>
                  </a:lnTo>
                  <a:lnTo>
                    <a:pt x="193" y="509"/>
                  </a:lnTo>
                  <a:lnTo>
                    <a:pt x="192" y="510"/>
                  </a:lnTo>
                  <a:lnTo>
                    <a:pt x="192" y="512"/>
                  </a:lnTo>
                  <a:lnTo>
                    <a:pt x="192" y="513"/>
                  </a:lnTo>
                  <a:lnTo>
                    <a:pt x="193" y="515"/>
                  </a:lnTo>
                  <a:lnTo>
                    <a:pt x="193" y="517"/>
                  </a:lnTo>
                  <a:lnTo>
                    <a:pt x="195" y="519"/>
                  </a:lnTo>
                  <a:lnTo>
                    <a:pt x="196" y="520"/>
                  </a:lnTo>
                  <a:lnTo>
                    <a:pt x="195" y="520"/>
                  </a:lnTo>
                  <a:lnTo>
                    <a:pt x="194" y="520"/>
                  </a:lnTo>
                  <a:lnTo>
                    <a:pt x="193" y="520"/>
                  </a:lnTo>
                  <a:lnTo>
                    <a:pt x="192" y="521"/>
                  </a:lnTo>
                  <a:lnTo>
                    <a:pt x="192" y="520"/>
                  </a:lnTo>
                  <a:lnTo>
                    <a:pt x="192" y="521"/>
                  </a:lnTo>
                  <a:lnTo>
                    <a:pt x="190" y="521"/>
                  </a:lnTo>
                  <a:lnTo>
                    <a:pt x="190" y="523"/>
                  </a:lnTo>
                  <a:lnTo>
                    <a:pt x="192" y="523"/>
                  </a:lnTo>
                  <a:lnTo>
                    <a:pt x="187" y="524"/>
                  </a:lnTo>
                  <a:lnTo>
                    <a:pt x="186" y="525"/>
                  </a:lnTo>
                  <a:lnTo>
                    <a:pt x="185" y="527"/>
                  </a:lnTo>
                  <a:lnTo>
                    <a:pt x="184" y="529"/>
                  </a:lnTo>
                  <a:lnTo>
                    <a:pt x="183" y="532"/>
                  </a:lnTo>
                  <a:lnTo>
                    <a:pt x="180" y="533"/>
                  </a:lnTo>
                  <a:lnTo>
                    <a:pt x="178" y="533"/>
                  </a:lnTo>
                  <a:lnTo>
                    <a:pt x="178" y="534"/>
                  </a:lnTo>
                  <a:lnTo>
                    <a:pt x="177" y="534"/>
                  </a:lnTo>
                  <a:lnTo>
                    <a:pt x="177" y="535"/>
                  </a:lnTo>
                  <a:lnTo>
                    <a:pt x="176" y="535"/>
                  </a:lnTo>
                  <a:lnTo>
                    <a:pt x="175" y="535"/>
                  </a:lnTo>
                  <a:lnTo>
                    <a:pt x="175" y="534"/>
                  </a:lnTo>
                  <a:lnTo>
                    <a:pt x="174" y="535"/>
                  </a:lnTo>
                  <a:lnTo>
                    <a:pt x="174" y="536"/>
                  </a:lnTo>
                  <a:lnTo>
                    <a:pt x="172" y="535"/>
                  </a:lnTo>
                  <a:lnTo>
                    <a:pt x="171" y="534"/>
                  </a:lnTo>
                  <a:lnTo>
                    <a:pt x="171" y="533"/>
                  </a:lnTo>
                  <a:lnTo>
                    <a:pt x="171" y="532"/>
                  </a:lnTo>
                  <a:lnTo>
                    <a:pt x="176" y="532"/>
                  </a:lnTo>
                  <a:lnTo>
                    <a:pt x="178" y="532"/>
                  </a:lnTo>
                  <a:lnTo>
                    <a:pt x="179" y="530"/>
                  </a:lnTo>
                  <a:lnTo>
                    <a:pt x="179" y="529"/>
                  </a:lnTo>
                  <a:lnTo>
                    <a:pt x="180" y="528"/>
                  </a:lnTo>
                  <a:lnTo>
                    <a:pt x="179" y="527"/>
                  </a:lnTo>
                  <a:lnTo>
                    <a:pt x="178" y="528"/>
                  </a:lnTo>
                  <a:lnTo>
                    <a:pt x="177" y="528"/>
                  </a:lnTo>
                  <a:lnTo>
                    <a:pt x="178" y="527"/>
                  </a:lnTo>
                  <a:lnTo>
                    <a:pt x="178" y="526"/>
                  </a:lnTo>
                  <a:lnTo>
                    <a:pt x="178" y="525"/>
                  </a:lnTo>
                  <a:lnTo>
                    <a:pt x="177" y="524"/>
                  </a:lnTo>
                  <a:lnTo>
                    <a:pt x="176" y="525"/>
                  </a:lnTo>
                  <a:lnTo>
                    <a:pt x="176" y="526"/>
                  </a:lnTo>
                  <a:lnTo>
                    <a:pt x="175" y="525"/>
                  </a:lnTo>
                  <a:lnTo>
                    <a:pt x="174" y="525"/>
                  </a:lnTo>
                  <a:lnTo>
                    <a:pt x="172" y="525"/>
                  </a:lnTo>
                  <a:lnTo>
                    <a:pt x="171" y="525"/>
                  </a:lnTo>
                  <a:lnTo>
                    <a:pt x="171" y="524"/>
                  </a:lnTo>
                  <a:lnTo>
                    <a:pt x="175" y="523"/>
                  </a:lnTo>
                  <a:lnTo>
                    <a:pt x="174" y="523"/>
                  </a:lnTo>
                  <a:lnTo>
                    <a:pt x="176" y="523"/>
                  </a:lnTo>
                  <a:lnTo>
                    <a:pt x="176" y="521"/>
                  </a:lnTo>
                  <a:lnTo>
                    <a:pt x="177" y="521"/>
                  </a:lnTo>
                  <a:lnTo>
                    <a:pt x="177" y="520"/>
                  </a:lnTo>
                  <a:lnTo>
                    <a:pt x="179" y="520"/>
                  </a:lnTo>
                  <a:lnTo>
                    <a:pt x="180" y="520"/>
                  </a:lnTo>
                  <a:lnTo>
                    <a:pt x="180" y="521"/>
                  </a:lnTo>
                  <a:lnTo>
                    <a:pt x="181" y="521"/>
                  </a:lnTo>
                  <a:lnTo>
                    <a:pt x="183" y="521"/>
                  </a:lnTo>
                  <a:lnTo>
                    <a:pt x="183" y="519"/>
                  </a:lnTo>
                  <a:lnTo>
                    <a:pt x="181" y="519"/>
                  </a:lnTo>
                  <a:lnTo>
                    <a:pt x="180" y="519"/>
                  </a:lnTo>
                  <a:lnTo>
                    <a:pt x="180" y="518"/>
                  </a:lnTo>
                  <a:lnTo>
                    <a:pt x="180" y="517"/>
                  </a:lnTo>
                  <a:lnTo>
                    <a:pt x="181" y="517"/>
                  </a:lnTo>
                  <a:lnTo>
                    <a:pt x="181" y="516"/>
                  </a:lnTo>
                  <a:lnTo>
                    <a:pt x="183" y="517"/>
                  </a:lnTo>
                  <a:lnTo>
                    <a:pt x="184" y="518"/>
                  </a:lnTo>
                  <a:lnTo>
                    <a:pt x="183" y="516"/>
                  </a:lnTo>
                  <a:lnTo>
                    <a:pt x="183" y="515"/>
                  </a:lnTo>
                  <a:lnTo>
                    <a:pt x="183" y="513"/>
                  </a:lnTo>
                  <a:lnTo>
                    <a:pt x="181" y="513"/>
                  </a:lnTo>
                  <a:lnTo>
                    <a:pt x="180" y="513"/>
                  </a:lnTo>
                  <a:lnTo>
                    <a:pt x="179" y="516"/>
                  </a:lnTo>
                  <a:lnTo>
                    <a:pt x="177" y="517"/>
                  </a:lnTo>
                  <a:lnTo>
                    <a:pt x="176" y="516"/>
                  </a:lnTo>
                  <a:lnTo>
                    <a:pt x="176" y="517"/>
                  </a:lnTo>
                  <a:lnTo>
                    <a:pt x="172" y="518"/>
                  </a:lnTo>
                  <a:lnTo>
                    <a:pt x="171" y="518"/>
                  </a:lnTo>
                  <a:lnTo>
                    <a:pt x="170" y="517"/>
                  </a:lnTo>
                  <a:lnTo>
                    <a:pt x="169" y="518"/>
                  </a:lnTo>
                  <a:lnTo>
                    <a:pt x="168" y="519"/>
                  </a:lnTo>
                  <a:lnTo>
                    <a:pt x="167" y="518"/>
                  </a:lnTo>
                  <a:lnTo>
                    <a:pt x="166" y="519"/>
                  </a:lnTo>
                  <a:lnTo>
                    <a:pt x="164" y="518"/>
                  </a:lnTo>
                  <a:lnTo>
                    <a:pt x="163" y="519"/>
                  </a:lnTo>
                  <a:lnTo>
                    <a:pt x="162" y="518"/>
                  </a:lnTo>
                  <a:lnTo>
                    <a:pt x="161" y="517"/>
                  </a:lnTo>
                  <a:lnTo>
                    <a:pt x="160" y="517"/>
                  </a:lnTo>
                  <a:lnTo>
                    <a:pt x="158" y="518"/>
                  </a:lnTo>
                  <a:lnTo>
                    <a:pt x="158" y="517"/>
                  </a:lnTo>
                  <a:lnTo>
                    <a:pt x="158" y="518"/>
                  </a:lnTo>
                  <a:lnTo>
                    <a:pt x="157" y="517"/>
                  </a:lnTo>
                  <a:lnTo>
                    <a:pt x="155" y="517"/>
                  </a:lnTo>
                  <a:lnTo>
                    <a:pt x="154" y="517"/>
                  </a:lnTo>
                  <a:lnTo>
                    <a:pt x="153" y="517"/>
                  </a:lnTo>
                  <a:lnTo>
                    <a:pt x="151" y="519"/>
                  </a:lnTo>
                  <a:lnTo>
                    <a:pt x="150" y="520"/>
                  </a:lnTo>
                  <a:lnTo>
                    <a:pt x="151" y="521"/>
                  </a:lnTo>
                  <a:lnTo>
                    <a:pt x="150" y="525"/>
                  </a:lnTo>
                  <a:lnTo>
                    <a:pt x="150" y="527"/>
                  </a:lnTo>
                  <a:lnTo>
                    <a:pt x="146" y="525"/>
                  </a:lnTo>
                  <a:lnTo>
                    <a:pt x="145" y="525"/>
                  </a:lnTo>
                  <a:lnTo>
                    <a:pt x="144" y="525"/>
                  </a:lnTo>
                  <a:lnTo>
                    <a:pt x="143" y="525"/>
                  </a:lnTo>
                  <a:lnTo>
                    <a:pt x="142" y="525"/>
                  </a:lnTo>
                  <a:lnTo>
                    <a:pt x="141" y="525"/>
                  </a:lnTo>
                  <a:lnTo>
                    <a:pt x="141" y="524"/>
                  </a:lnTo>
                  <a:lnTo>
                    <a:pt x="135" y="526"/>
                  </a:lnTo>
                  <a:lnTo>
                    <a:pt x="135" y="527"/>
                  </a:lnTo>
                  <a:lnTo>
                    <a:pt x="134" y="527"/>
                  </a:lnTo>
                  <a:lnTo>
                    <a:pt x="133" y="526"/>
                  </a:lnTo>
                  <a:lnTo>
                    <a:pt x="131" y="526"/>
                  </a:lnTo>
                  <a:lnTo>
                    <a:pt x="129" y="526"/>
                  </a:lnTo>
                  <a:lnTo>
                    <a:pt x="129" y="525"/>
                  </a:lnTo>
                  <a:lnTo>
                    <a:pt x="128" y="524"/>
                  </a:lnTo>
                  <a:lnTo>
                    <a:pt x="127" y="525"/>
                  </a:lnTo>
                  <a:lnTo>
                    <a:pt x="127" y="524"/>
                  </a:lnTo>
                  <a:lnTo>
                    <a:pt x="126" y="524"/>
                  </a:lnTo>
                  <a:lnTo>
                    <a:pt x="127" y="524"/>
                  </a:lnTo>
                  <a:lnTo>
                    <a:pt x="127" y="523"/>
                  </a:lnTo>
                  <a:lnTo>
                    <a:pt x="126" y="523"/>
                  </a:lnTo>
                  <a:lnTo>
                    <a:pt x="126" y="521"/>
                  </a:lnTo>
                  <a:lnTo>
                    <a:pt x="127" y="521"/>
                  </a:lnTo>
                  <a:lnTo>
                    <a:pt x="128" y="523"/>
                  </a:lnTo>
                  <a:lnTo>
                    <a:pt x="129" y="523"/>
                  </a:lnTo>
                  <a:lnTo>
                    <a:pt x="131" y="521"/>
                  </a:lnTo>
                  <a:lnTo>
                    <a:pt x="131" y="520"/>
                  </a:lnTo>
                  <a:lnTo>
                    <a:pt x="132" y="519"/>
                  </a:lnTo>
                  <a:lnTo>
                    <a:pt x="132" y="518"/>
                  </a:lnTo>
                  <a:lnTo>
                    <a:pt x="133" y="518"/>
                  </a:lnTo>
                  <a:lnTo>
                    <a:pt x="134" y="518"/>
                  </a:lnTo>
                  <a:lnTo>
                    <a:pt x="135" y="518"/>
                  </a:lnTo>
                  <a:lnTo>
                    <a:pt x="141" y="517"/>
                  </a:lnTo>
                  <a:lnTo>
                    <a:pt x="143" y="517"/>
                  </a:lnTo>
                  <a:lnTo>
                    <a:pt x="145" y="517"/>
                  </a:lnTo>
                  <a:lnTo>
                    <a:pt x="145" y="516"/>
                  </a:lnTo>
                  <a:lnTo>
                    <a:pt x="145" y="515"/>
                  </a:lnTo>
                  <a:lnTo>
                    <a:pt x="145" y="513"/>
                  </a:lnTo>
                  <a:lnTo>
                    <a:pt x="148" y="512"/>
                  </a:lnTo>
                  <a:lnTo>
                    <a:pt x="151" y="515"/>
                  </a:lnTo>
                  <a:lnTo>
                    <a:pt x="152" y="515"/>
                  </a:lnTo>
                  <a:lnTo>
                    <a:pt x="153" y="515"/>
                  </a:lnTo>
                  <a:lnTo>
                    <a:pt x="154" y="515"/>
                  </a:lnTo>
                  <a:lnTo>
                    <a:pt x="155" y="515"/>
                  </a:lnTo>
                  <a:lnTo>
                    <a:pt x="158" y="513"/>
                  </a:lnTo>
                  <a:lnTo>
                    <a:pt x="159" y="512"/>
                  </a:lnTo>
                  <a:lnTo>
                    <a:pt x="166" y="512"/>
                  </a:lnTo>
                  <a:lnTo>
                    <a:pt x="167" y="512"/>
                  </a:lnTo>
                  <a:lnTo>
                    <a:pt x="168" y="513"/>
                  </a:lnTo>
                  <a:lnTo>
                    <a:pt x="169" y="513"/>
                  </a:lnTo>
                  <a:lnTo>
                    <a:pt x="171" y="513"/>
                  </a:lnTo>
                  <a:lnTo>
                    <a:pt x="174" y="513"/>
                  </a:lnTo>
                  <a:lnTo>
                    <a:pt x="175" y="513"/>
                  </a:lnTo>
                  <a:lnTo>
                    <a:pt x="176" y="515"/>
                  </a:lnTo>
                  <a:lnTo>
                    <a:pt x="177" y="513"/>
                  </a:lnTo>
                  <a:lnTo>
                    <a:pt x="178" y="512"/>
                  </a:lnTo>
                  <a:lnTo>
                    <a:pt x="177" y="511"/>
                  </a:lnTo>
                  <a:lnTo>
                    <a:pt x="176" y="511"/>
                  </a:lnTo>
                  <a:lnTo>
                    <a:pt x="175" y="511"/>
                  </a:lnTo>
                  <a:lnTo>
                    <a:pt x="175" y="510"/>
                  </a:lnTo>
                  <a:lnTo>
                    <a:pt x="176" y="510"/>
                  </a:lnTo>
                  <a:lnTo>
                    <a:pt x="175" y="509"/>
                  </a:lnTo>
                  <a:lnTo>
                    <a:pt x="175" y="508"/>
                  </a:lnTo>
                  <a:lnTo>
                    <a:pt x="176" y="508"/>
                  </a:lnTo>
                  <a:lnTo>
                    <a:pt x="177" y="508"/>
                  </a:lnTo>
                  <a:lnTo>
                    <a:pt x="177" y="507"/>
                  </a:lnTo>
                  <a:lnTo>
                    <a:pt x="178" y="507"/>
                  </a:lnTo>
                  <a:lnTo>
                    <a:pt x="177" y="504"/>
                  </a:lnTo>
                  <a:lnTo>
                    <a:pt x="176" y="503"/>
                  </a:lnTo>
                  <a:lnTo>
                    <a:pt x="177" y="503"/>
                  </a:lnTo>
                  <a:lnTo>
                    <a:pt x="177" y="502"/>
                  </a:lnTo>
                  <a:lnTo>
                    <a:pt x="176" y="502"/>
                  </a:lnTo>
                  <a:lnTo>
                    <a:pt x="177" y="502"/>
                  </a:lnTo>
                  <a:lnTo>
                    <a:pt x="178" y="502"/>
                  </a:lnTo>
                  <a:lnTo>
                    <a:pt x="178" y="501"/>
                  </a:lnTo>
                  <a:lnTo>
                    <a:pt x="177" y="501"/>
                  </a:lnTo>
                  <a:lnTo>
                    <a:pt x="177" y="500"/>
                  </a:lnTo>
                  <a:lnTo>
                    <a:pt x="179" y="500"/>
                  </a:lnTo>
                  <a:lnTo>
                    <a:pt x="179" y="501"/>
                  </a:lnTo>
                  <a:lnTo>
                    <a:pt x="180" y="501"/>
                  </a:lnTo>
                  <a:lnTo>
                    <a:pt x="181" y="501"/>
                  </a:lnTo>
                  <a:lnTo>
                    <a:pt x="183" y="501"/>
                  </a:lnTo>
                  <a:lnTo>
                    <a:pt x="185" y="501"/>
                  </a:lnTo>
                  <a:lnTo>
                    <a:pt x="186" y="501"/>
                  </a:lnTo>
                  <a:lnTo>
                    <a:pt x="186" y="502"/>
                  </a:lnTo>
                  <a:lnTo>
                    <a:pt x="186" y="503"/>
                  </a:lnTo>
                  <a:lnTo>
                    <a:pt x="186" y="502"/>
                  </a:lnTo>
                  <a:lnTo>
                    <a:pt x="186" y="501"/>
                  </a:lnTo>
                  <a:lnTo>
                    <a:pt x="186" y="500"/>
                  </a:lnTo>
                  <a:lnTo>
                    <a:pt x="187" y="500"/>
                  </a:lnTo>
                  <a:lnTo>
                    <a:pt x="189" y="498"/>
                  </a:lnTo>
                  <a:lnTo>
                    <a:pt x="189" y="496"/>
                  </a:lnTo>
                  <a:lnTo>
                    <a:pt x="188" y="496"/>
                  </a:lnTo>
                  <a:lnTo>
                    <a:pt x="189" y="495"/>
                  </a:lnTo>
                  <a:lnTo>
                    <a:pt x="189" y="494"/>
                  </a:lnTo>
                  <a:lnTo>
                    <a:pt x="190" y="495"/>
                  </a:lnTo>
                  <a:lnTo>
                    <a:pt x="192" y="495"/>
                  </a:lnTo>
                  <a:lnTo>
                    <a:pt x="193" y="495"/>
                  </a:lnTo>
                  <a:lnTo>
                    <a:pt x="192" y="494"/>
                  </a:lnTo>
                  <a:lnTo>
                    <a:pt x="196" y="492"/>
                  </a:lnTo>
                  <a:lnTo>
                    <a:pt x="198" y="492"/>
                  </a:lnTo>
                  <a:lnTo>
                    <a:pt x="198" y="491"/>
                  </a:lnTo>
                  <a:lnTo>
                    <a:pt x="197" y="491"/>
                  </a:lnTo>
                  <a:lnTo>
                    <a:pt x="197" y="490"/>
                  </a:lnTo>
                  <a:lnTo>
                    <a:pt x="196" y="490"/>
                  </a:lnTo>
                  <a:lnTo>
                    <a:pt x="187" y="492"/>
                  </a:lnTo>
                  <a:lnTo>
                    <a:pt x="184" y="492"/>
                  </a:lnTo>
                  <a:lnTo>
                    <a:pt x="181" y="492"/>
                  </a:lnTo>
                  <a:lnTo>
                    <a:pt x="181" y="493"/>
                  </a:lnTo>
                  <a:lnTo>
                    <a:pt x="180" y="493"/>
                  </a:lnTo>
                  <a:lnTo>
                    <a:pt x="172" y="492"/>
                  </a:lnTo>
                  <a:lnTo>
                    <a:pt x="171" y="493"/>
                  </a:lnTo>
                  <a:lnTo>
                    <a:pt x="170" y="493"/>
                  </a:lnTo>
                  <a:lnTo>
                    <a:pt x="169" y="493"/>
                  </a:lnTo>
                  <a:lnTo>
                    <a:pt x="167" y="492"/>
                  </a:lnTo>
                  <a:lnTo>
                    <a:pt x="166" y="492"/>
                  </a:lnTo>
                  <a:lnTo>
                    <a:pt x="159" y="494"/>
                  </a:lnTo>
                  <a:lnTo>
                    <a:pt x="158" y="494"/>
                  </a:lnTo>
                  <a:lnTo>
                    <a:pt x="158" y="495"/>
                  </a:lnTo>
                  <a:lnTo>
                    <a:pt x="157" y="495"/>
                  </a:lnTo>
                  <a:lnTo>
                    <a:pt x="155" y="495"/>
                  </a:lnTo>
                  <a:lnTo>
                    <a:pt x="154" y="495"/>
                  </a:lnTo>
                  <a:lnTo>
                    <a:pt x="153" y="494"/>
                  </a:lnTo>
                  <a:lnTo>
                    <a:pt x="151" y="494"/>
                  </a:lnTo>
                  <a:lnTo>
                    <a:pt x="149" y="495"/>
                  </a:lnTo>
                  <a:lnTo>
                    <a:pt x="146" y="496"/>
                  </a:lnTo>
                  <a:lnTo>
                    <a:pt x="145" y="495"/>
                  </a:lnTo>
                  <a:lnTo>
                    <a:pt x="143" y="495"/>
                  </a:lnTo>
                  <a:lnTo>
                    <a:pt x="142" y="495"/>
                  </a:lnTo>
                  <a:lnTo>
                    <a:pt x="141" y="498"/>
                  </a:lnTo>
                  <a:lnTo>
                    <a:pt x="140" y="496"/>
                  </a:lnTo>
                  <a:lnTo>
                    <a:pt x="138" y="495"/>
                  </a:lnTo>
                  <a:lnTo>
                    <a:pt x="137" y="495"/>
                  </a:lnTo>
                  <a:lnTo>
                    <a:pt x="135" y="495"/>
                  </a:lnTo>
                  <a:lnTo>
                    <a:pt x="134" y="494"/>
                  </a:lnTo>
                  <a:lnTo>
                    <a:pt x="133" y="493"/>
                  </a:lnTo>
                  <a:lnTo>
                    <a:pt x="132" y="492"/>
                  </a:lnTo>
                  <a:lnTo>
                    <a:pt x="131" y="492"/>
                  </a:lnTo>
                  <a:lnTo>
                    <a:pt x="129" y="493"/>
                  </a:lnTo>
                  <a:lnTo>
                    <a:pt x="129" y="492"/>
                  </a:lnTo>
                  <a:lnTo>
                    <a:pt x="128" y="493"/>
                  </a:lnTo>
                  <a:lnTo>
                    <a:pt x="128" y="495"/>
                  </a:lnTo>
                  <a:lnTo>
                    <a:pt x="127" y="495"/>
                  </a:lnTo>
                  <a:lnTo>
                    <a:pt x="127" y="494"/>
                  </a:lnTo>
                  <a:lnTo>
                    <a:pt x="128" y="494"/>
                  </a:lnTo>
                  <a:lnTo>
                    <a:pt x="127" y="494"/>
                  </a:lnTo>
                  <a:lnTo>
                    <a:pt x="127" y="493"/>
                  </a:lnTo>
                  <a:lnTo>
                    <a:pt x="128" y="493"/>
                  </a:lnTo>
                  <a:lnTo>
                    <a:pt x="127" y="493"/>
                  </a:lnTo>
                  <a:lnTo>
                    <a:pt x="127" y="492"/>
                  </a:lnTo>
                  <a:lnTo>
                    <a:pt x="127" y="493"/>
                  </a:lnTo>
                  <a:lnTo>
                    <a:pt x="125" y="493"/>
                  </a:lnTo>
                  <a:lnTo>
                    <a:pt x="124" y="493"/>
                  </a:lnTo>
                  <a:lnTo>
                    <a:pt x="124" y="494"/>
                  </a:lnTo>
                  <a:lnTo>
                    <a:pt x="124" y="495"/>
                  </a:lnTo>
                  <a:lnTo>
                    <a:pt x="124" y="496"/>
                  </a:lnTo>
                  <a:lnTo>
                    <a:pt x="123" y="496"/>
                  </a:lnTo>
                  <a:lnTo>
                    <a:pt x="121" y="498"/>
                  </a:lnTo>
                  <a:lnTo>
                    <a:pt x="123" y="498"/>
                  </a:lnTo>
                  <a:lnTo>
                    <a:pt x="123" y="499"/>
                  </a:lnTo>
                  <a:lnTo>
                    <a:pt x="121" y="499"/>
                  </a:lnTo>
                  <a:lnTo>
                    <a:pt x="120" y="499"/>
                  </a:lnTo>
                  <a:lnTo>
                    <a:pt x="120" y="498"/>
                  </a:lnTo>
                  <a:lnTo>
                    <a:pt x="119" y="498"/>
                  </a:lnTo>
                  <a:lnTo>
                    <a:pt x="118" y="496"/>
                  </a:lnTo>
                  <a:lnTo>
                    <a:pt x="118" y="494"/>
                  </a:lnTo>
                  <a:lnTo>
                    <a:pt x="118" y="493"/>
                  </a:lnTo>
                  <a:lnTo>
                    <a:pt x="117" y="492"/>
                  </a:lnTo>
                  <a:lnTo>
                    <a:pt x="117" y="491"/>
                  </a:lnTo>
                  <a:lnTo>
                    <a:pt x="117" y="488"/>
                  </a:lnTo>
                  <a:lnTo>
                    <a:pt x="117" y="487"/>
                  </a:lnTo>
                  <a:lnTo>
                    <a:pt x="118" y="487"/>
                  </a:lnTo>
                  <a:lnTo>
                    <a:pt x="119" y="486"/>
                  </a:lnTo>
                  <a:lnTo>
                    <a:pt x="120" y="485"/>
                  </a:lnTo>
                  <a:lnTo>
                    <a:pt x="121" y="484"/>
                  </a:lnTo>
                  <a:lnTo>
                    <a:pt x="120" y="484"/>
                  </a:lnTo>
                  <a:lnTo>
                    <a:pt x="119" y="484"/>
                  </a:lnTo>
                  <a:lnTo>
                    <a:pt x="118" y="484"/>
                  </a:lnTo>
                  <a:lnTo>
                    <a:pt x="118" y="483"/>
                  </a:lnTo>
                  <a:lnTo>
                    <a:pt x="119" y="484"/>
                  </a:lnTo>
                  <a:lnTo>
                    <a:pt x="119" y="483"/>
                  </a:lnTo>
                  <a:lnTo>
                    <a:pt x="121" y="484"/>
                  </a:lnTo>
                  <a:lnTo>
                    <a:pt x="124" y="483"/>
                  </a:lnTo>
                  <a:lnTo>
                    <a:pt x="124" y="482"/>
                  </a:lnTo>
                  <a:lnTo>
                    <a:pt x="124" y="480"/>
                  </a:lnTo>
                  <a:lnTo>
                    <a:pt x="124" y="479"/>
                  </a:lnTo>
                  <a:lnTo>
                    <a:pt x="124" y="480"/>
                  </a:lnTo>
                  <a:lnTo>
                    <a:pt x="125" y="480"/>
                  </a:lnTo>
                  <a:lnTo>
                    <a:pt x="125" y="482"/>
                  </a:lnTo>
                  <a:lnTo>
                    <a:pt x="125" y="483"/>
                  </a:lnTo>
                  <a:lnTo>
                    <a:pt x="126" y="482"/>
                  </a:lnTo>
                  <a:lnTo>
                    <a:pt x="126" y="480"/>
                  </a:lnTo>
                  <a:lnTo>
                    <a:pt x="127" y="480"/>
                  </a:lnTo>
                  <a:lnTo>
                    <a:pt x="127" y="482"/>
                  </a:lnTo>
                  <a:lnTo>
                    <a:pt x="127" y="480"/>
                  </a:lnTo>
                  <a:lnTo>
                    <a:pt x="128" y="480"/>
                  </a:lnTo>
                  <a:lnTo>
                    <a:pt x="128" y="482"/>
                  </a:lnTo>
                  <a:lnTo>
                    <a:pt x="128" y="483"/>
                  </a:lnTo>
                  <a:lnTo>
                    <a:pt x="129" y="483"/>
                  </a:lnTo>
                  <a:lnTo>
                    <a:pt x="131" y="483"/>
                  </a:lnTo>
                  <a:lnTo>
                    <a:pt x="131" y="484"/>
                  </a:lnTo>
                  <a:lnTo>
                    <a:pt x="132" y="483"/>
                  </a:lnTo>
                  <a:lnTo>
                    <a:pt x="132" y="484"/>
                  </a:lnTo>
                  <a:lnTo>
                    <a:pt x="133" y="485"/>
                  </a:lnTo>
                  <a:lnTo>
                    <a:pt x="134" y="486"/>
                  </a:lnTo>
                  <a:lnTo>
                    <a:pt x="135" y="486"/>
                  </a:lnTo>
                  <a:lnTo>
                    <a:pt x="136" y="485"/>
                  </a:lnTo>
                  <a:lnTo>
                    <a:pt x="138" y="484"/>
                  </a:lnTo>
                  <a:lnTo>
                    <a:pt x="140" y="483"/>
                  </a:lnTo>
                  <a:lnTo>
                    <a:pt x="142" y="483"/>
                  </a:lnTo>
                  <a:lnTo>
                    <a:pt x="142" y="482"/>
                  </a:lnTo>
                  <a:lnTo>
                    <a:pt x="141" y="482"/>
                  </a:lnTo>
                  <a:lnTo>
                    <a:pt x="141" y="483"/>
                  </a:lnTo>
                  <a:lnTo>
                    <a:pt x="140" y="479"/>
                  </a:lnTo>
                  <a:lnTo>
                    <a:pt x="140" y="478"/>
                  </a:lnTo>
                  <a:lnTo>
                    <a:pt x="138" y="477"/>
                  </a:lnTo>
                  <a:lnTo>
                    <a:pt x="142" y="476"/>
                  </a:lnTo>
                  <a:lnTo>
                    <a:pt x="143" y="476"/>
                  </a:lnTo>
                  <a:lnTo>
                    <a:pt x="142" y="478"/>
                  </a:lnTo>
                  <a:lnTo>
                    <a:pt x="143" y="478"/>
                  </a:lnTo>
                  <a:lnTo>
                    <a:pt x="144" y="477"/>
                  </a:lnTo>
                  <a:lnTo>
                    <a:pt x="145" y="476"/>
                  </a:lnTo>
                  <a:lnTo>
                    <a:pt x="144" y="476"/>
                  </a:lnTo>
                  <a:lnTo>
                    <a:pt x="143" y="475"/>
                  </a:lnTo>
                  <a:lnTo>
                    <a:pt x="143" y="473"/>
                  </a:lnTo>
                  <a:lnTo>
                    <a:pt x="144" y="471"/>
                  </a:lnTo>
                  <a:lnTo>
                    <a:pt x="145" y="471"/>
                  </a:lnTo>
                  <a:lnTo>
                    <a:pt x="145" y="470"/>
                  </a:lnTo>
                  <a:lnTo>
                    <a:pt x="145" y="469"/>
                  </a:lnTo>
                  <a:lnTo>
                    <a:pt x="144" y="468"/>
                  </a:lnTo>
                  <a:lnTo>
                    <a:pt x="143" y="468"/>
                  </a:lnTo>
                  <a:lnTo>
                    <a:pt x="143" y="469"/>
                  </a:lnTo>
                  <a:lnTo>
                    <a:pt x="142" y="469"/>
                  </a:lnTo>
                  <a:lnTo>
                    <a:pt x="141" y="469"/>
                  </a:lnTo>
                  <a:lnTo>
                    <a:pt x="141" y="470"/>
                  </a:lnTo>
                  <a:lnTo>
                    <a:pt x="140" y="471"/>
                  </a:lnTo>
                  <a:lnTo>
                    <a:pt x="138" y="473"/>
                  </a:lnTo>
                  <a:lnTo>
                    <a:pt x="137" y="474"/>
                  </a:lnTo>
                  <a:lnTo>
                    <a:pt x="136" y="473"/>
                  </a:lnTo>
                  <a:lnTo>
                    <a:pt x="138" y="471"/>
                  </a:lnTo>
                  <a:lnTo>
                    <a:pt x="138" y="470"/>
                  </a:lnTo>
                  <a:lnTo>
                    <a:pt x="137" y="469"/>
                  </a:lnTo>
                  <a:lnTo>
                    <a:pt x="135" y="469"/>
                  </a:lnTo>
                  <a:lnTo>
                    <a:pt x="135" y="470"/>
                  </a:lnTo>
                  <a:lnTo>
                    <a:pt x="134" y="471"/>
                  </a:lnTo>
                  <a:lnTo>
                    <a:pt x="134" y="470"/>
                  </a:lnTo>
                  <a:lnTo>
                    <a:pt x="134" y="469"/>
                  </a:lnTo>
                  <a:lnTo>
                    <a:pt x="135" y="467"/>
                  </a:lnTo>
                  <a:lnTo>
                    <a:pt x="135" y="466"/>
                  </a:lnTo>
                  <a:lnTo>
                    <a:pt x="136" y="466"/>
                  </a:lnTo>
                  <a:lnTo>
                    <a:pt x="136" y="463"/>
                  </a:lnTo>
                  <a:lnTo>
                    <a:pt x="135" y="462"/>
                  </a:lnTo>
                  <a:lnTo>
                    <a:pt x="134" y="465"/>
                  </a:lnTo>
                  <a:lnTo>
                    <a:pt x="133" y="466"/>
                  </a:lnTo>
                  <a:lnTo>
                    <a:pt x="131" y="466"/>
                  </a:lnTo>
                  <a:lnTo>
                    <a:pt x="129" y="465"/>
                  </a:lnTo>
                  <a:lnTo>
                    <a:pt x="128" y="462"/>
                  </a:lnTo>
                  <a:lnTo>
                    <a:pt x="129" y="460"/>
                  </a:lnTo>
                  <a:lnTo>
                    <a:pt x="131" y="459"/>
                  </a:lnTo>
                  <a:lnTo>
                    <a:pt x="132" y="458"/>
                  </a:lnTo>
                  <a:lnTo>
                    <a:pt x="132" y="457"/>
                  </a:lnTo>
                  <a:lnTo>
                    <a:pt x="129" y="455"/>
                  </a:lnTo>
                  <a:lnTo>
                    <a:pt x="128" y="455"/>
                  </a:lnTo>
                  <a:lnTo>
                    <a:pt x="127" y="457"/>
                  </a:lnTo>
                  <a:lnTo>
                    <a:pt x="126" y="458"/>
                  </a:lnTo>
                  <a:lnTo>
                    <a:pt x="126" y="459"/>
                  </a:lnTo>
                  <a:lnTo>
                    <a:pt x="125" y="460"/>
                  </a:lnTo>
                  <a:lnTo>
                    <a:pt x="124" y="460"/>
                  </a:lnTo>
                  <a:lnTo>
                    <a:pt x="125" y="461"/>
                  </a:lnTo>
                  <a:lnTo>
                    <a:pt x="124" y="461"/>
                  </a:lnTo>
                  <a:lnTo>
                    <a:pt x="119" y="462"/>
                  </a:lnTo>
                  <a:lnTo>
                    <a:pt x="118" y="462"/>
                  </a:lnTo>
                  <a:lnTo>
                    <a:pt x="118" y="463"/>
                  </a:lnTo>
                  <a:lnTo>
                    <a:pt x="117" y="462"/>
                  </a:lnTo>
                  <a:lnTo>
                    <a:pt x="116" y="462"/>
                  </a:lnTo>
                  <a:lnTo>
                    <a:pt x="116" y="461"/>
                  </a:lnTo>
                  <a:lnTo>
                    <a:pt x="115" y="461"/>
                  </a:lnTo>
                  <a:lnTo>
                    <a:pt x="114" y="461"/>
                  </a:lnTo>
                  <a:lnTo>
                    <a:pt x="115" y="460"/>
                  </a:lnTo>
                  <a:lnTo>
                    <a:pt x="115" y="459"/>
                  </a:lnTo>
                  <a:lnTo>
                    <a:pt x="115" y="458"/>
                  </a:lnTo>
                  <a:lnTo>
                    <a:pt x="116" y="457"/>
                  </a:lnTo>
                  <a:lnTo>
                    <a:pt x="116" y="455"/>
                  </a:lnTo>
                  <a:lnTo>
                    <a:pt x="116" y="454"/>
                  </a:lnTo>
                  <a:lnTo>
                    <a:pt x="116" y="450"/>
                  </a:lnTo>
                  <a:lnTo>
                    <a:pt x="115" y="450"/>
                  </a:lnTo>
                  <a:lnTo>
                    <a:pt x="114" y="450"/>
                  </a:lnTo>
                  <a:lnTo>
                    <a:pt x="112" y="451"/>
                  </a:lnTo>
                  <a:lnTo>
                    <a:pt x="112" y="450"/>
                  </a:lnTo>
                  <a:lnTo>
                    <a:pt x="114" y="448"/>
                  </a:lnTo>
                  <a:lnTo>
                    <a:pt x="114" y="446"/>
                  </a:lnTo>
                  <a:lnTo>
                    <a:pt x="114" y="445"/>
                  </a:lnTo>
                  <a:lnTo>
                    <a:pt x="114" y="444"/>
                  </a:lnTo>
                  <a:lnTo>
                    <a:pt x="112" y="443"/>
                  </a:lnTo>
                  <a:lnTo>
                    <a:pt x="114" y="443"/>
                  </a:lnTo>
                  <a:lnTo>
                    <a:pt x="115" y="443"/>
                  </a:lnTo>
                  <a:lnTo>
                    <a:pt x="115" y="442"/>
                  </a:lnTo>
                  <a:lnTo>
                    <a:pt x="115" y="440"/>
                  </a:lnTo>
                  <a:lnTo>
                    <a:pt x="115" y="438"/>
                  </a:lnTo>
                  <a:lnTo>
                    <a:pt x="114" y="438"/>
                  </a:lnTo>
                  <a:lnTo>
                    <a:pt x="109" y="435"/>
                  </a:lnTo>
                  <a:lnTo>
                    <a:pt x="103" y="434"/>
                  </a:lnTo>
                  <a:lnTo>
                    <a:pt x="100" y="432"/>
                  </a:lnTo>
                  <a:lnTo>
                    <a:pt x="101" y="431"/>
                  </a:lnTo>
                  <a:lnTo>
                    <a:pt x="102" y="429"/>
                  </a:lnTo>
                  <a:lnTo>
                    <a:pt x="107" y="431"/>
                  </a:lnTo>
                  <a:lnTo>
                    <a:pt x="109" y="431"/>
                  </a:lnTo>
                  <a:lnTo>
                    <a:pt x="116" y="427"/>
                  </a:lnTo>
                  <a:lnTo>
                    <a:pt x="118" y="425"/>
                  </a:lnTo>
                  <a:lnTo>
                    <a:pt x="118" y="424"/>
                  </a:lnTo>
                  <a:lnTo>
                    <a:pt x="119" y="421"/>
                  </a:lnTo>
                  <a:lnTo>
                    <a:pt x="119" y="419"/>
                  </a:lnTo>
                  <a:lnTo>
                    <a:pt x="119" y="418"/>
                  </a:lnTo>
                  <a:lnTo>
                    <a:pt x="118" y="417"/>
                  </a:lnTo>
                  <a:lnTo>
                    <a:pt x="117" y="416"/>
                  </a:lnTo>
                  <a:lnTo>
                    <a:pt x="117" y="415"/>
                  </a:lnTo>
                  <a:lnTo>
                    <a:pt x="117" y="413"/>
                  </a:lnTo>
                  <a:lnTo>
                    <a:pt x="118" y="412"/>
                  </a:lnTo>
                  <a:lnTo>
                    <a:pt x="119" y="411"/>
                  </a:lnTo>
                  <a:lnTo>
                    <a:pt x="119" y="410"/>
                  </a:lnTo>
                  <a:lnTo>
                    <a:pt x="119" y="409"/>
                  </a:lnTo>
                  <a:lnTo>
                    <a:pt x="119" y="408"/>
                  </a:lnTo>
                  <a:lnTo>
                    <a:pt x="120" y="408"/>
                  </a:lnTo>
                  <a:lnTo>
                    <a:pt x="119" y="406"/>
                  </a:lnTo>
                  <a:lnTo>
                    <a:pt x="117" y="402"/>
                  </a:lnTo>
                  <a:lnTo>
                    <a:pt x="116" y="402"/>
                  </a:lnTo>
                  <a:lnTo>
                    <a:pt x="112" y="402"/>
                  </a:lnTo>
                  <a:lnTo>
                    <a:pt x="110" y="402"/>
                  </a:lnTo>
                  <a:lnTo>
                    <a:pt x="108" y="401"/>
                  </a:lnTo>
                  <a:lnTo>
                    <a:pt x="108" y="400"/>
                  </a:lnTo>
                  <a:lnTo>
                    <a:pt x="107" y="400"/>
                  </a:lnTo>
                  <a:lnTo>
                    <a:pt x="107" y="399"/>
                  </a:lnTo>
                  <a:lnTo>
                    <a:pt x="106" y="399"/>
                  </a:lnTo>
                  <a:lnTo>
                    <a:pt x="105" y="399"/>
                  </a:lnTo>
                  <a:lnTo>
                    <a:pt x="105" y="398"/>
                  </a:lnTo>
                  <a:lnTo>
                    <a:pt x="105" y="396"/>
                  </a:lnTo>
                  <a:lnTo>
                    <a:pt x="103" y="396"/>
                  </a:lnTo>
                  <a:lnTo>
                    <a:pt x="101" y="395"/>
                  </a:lnTo>
                  <a:lnTo>
                    <a:pt x="98" y="394"/>
                  </a:lnTo>
                  <a:lnTo>
                    <a:pt x="95" y="394"/>
                  </a:lnTo>
                  <a:lnTo>
                    <a:pt x="93" y="394"/>
                  </a:lnTo>
                  <a:lnTo>
                    <a:pt x="92" y="395"/>
                  </a:lnTo>
                  <a:lnTo>
                    <a:pt x="91" y="395"/>
                  </a:lnTo>
                  <a:lnTo>
                    <a:pt x="91" y="396"/>
                  </a:lnTo>
                  <a:lnTo>
                    <a:pt x="90" y="398"/>
                  </a:lnTo>
                  <a:lnTo>
                    <a:pt x="90" y="396"/>
                  </a:lnTo>
                  <a:lnTo>
                    <a:pt x="88" y="393"/>
                  </a:lnTo>
                  <a:lnTo>
                    <a:pt x="88" y="392"/>
                  </a:lnTo>
                  <a:lnTo>
                    <a:pt x="88" y="391"/>
                  </a:lnTo>
                  <a:lnTo>
                    <a:pt x="88" y="390"/>
                  </a:lnTo>
                  <a:lnTo>
                    <a:pt x="88" y="388"/>
                  </a:lnTo>
                  <a:lnTo>
                    <a:pt x="86" y="386"/>
                  </a:lnTo>
                  <a:lnTo>
                    <a:pt x="85" y="385"/>
                  </a:lnTo>
                  <a:lnTo>
                    <a:pt x="84" y="384"/>
                  </a:lnTo>
                  <a:lnTo>
                    <a:pt x="83" y="385"/>
                  </a:lnTo>
                  <a:lnTo>
                    <a:pt x="82" y="384"/>
                  </a:lnTo>
                  <a:lnTo>
                    <a:pt x="83" y="381"/>
                  </a:lnTo>
                  <a:lnTo>
                    <a:pt x="82" y="379"/>
                  </a:lnTo>
                  <a:lnTo>
                    <a:pt x="81" y="381"/>
                  </a:lnTo>
                  <a:lnTo>
                    <a:pt x="80" y="381"/>
                  </a:lnTo>
                  <a:lnTo>
                    <a:pt x="77" y="381"/>
                  </a:lnTo>
                  <a:lnTo>
                    <a:pt x="73" y="381"/>
                  </a:lnTo>
                  <a:lnTo>
                    <a:pt x="73" y="382"/>
                  </a:lnTo>
                  <a:lnTo>
                    <a:pt x="72" y="387"/>
                  </a:lnTo>
                  <a:lnTo>
                    <a:pt x="71" y="387"/>
                  </a:lnTo>
                  <a:lnTo>
                    <a:pt x="71" y="386"/>
                  </a:lnTo>
                  <a:lnTo>
                    <a:pt x="71" y="388"/>
                  </a:lnTo>
                  <a:lnTo>
                    <a:pt x="71" y="390"/>
                  </a:lnTo>
                  <a:lnTo>
                    <a:pt x="71" y="391"/>
                  </a:lnTo>
                  <a:lnTo>
                    <a:pt x="69" y="391"/>
                  </a:lnTo>
                  <a:lnTo>
                    <a:pt x="68" y="391"/>
                  </a:lnTo>
                  <a:lnTo>
                    <a:pt x="68" y="388"/>
                  </a:lnTo>
                  <a:lnTo>
                    <a:pt x="67" y="386"/>
                  </a:lnTo>
                  <a:lnTo>
                    <a:pt x="67" y="388"/>
                  </a:lnTo>
                  <a:lnTo>
                    <a:pt x="66" y="388"/>
                  </a:lnTo>
                  <a:lnTo>
                    <a:pt x="65" y="388"/>
                  </a:lnTo>
                  <a:lnTo>
                    <a:pt x="64" y="386"/>
                  </a:lnTo>
                  <a:lnTo>
                    <a:pt x="64" y="385"/>
                  </a:lnTo>
                  <a:lnTo>
                    <a:pt x="64" y="384"/>
                  </a:lnTo>
                  <a:lnTo>
                    <a:pt x="62" y="384"/>
                  </a:lnTo>
                  <a:lnTo>
                    <a:pt x="59" y="383"/>
                  </a:lnTo>
                  <a:lnTo>
                    <a:pt x="58" y="381"/>
                  </a:lnTo>
                  <a:lnTo>
                    <a:pt x="56" y="379"/>
                  </a:lnTo>
                  <a:lnTo>
                    <a:pt x="56" y="381"/>
                  </a:lnTo>
                  <a:lnTo>
                    <a:pt x="57" y="382"/>
                  </a:lnTo>
                  <a:lnTo>
                    <a:pt x="56" y="382"/>
                  </a:lnTo>
                  <a:lnTo>
                    <a:pt x="56" y="381"/>
                  </a:lnTo>
                  <a:lnTo>
                    <a:pt x="54" y="379"/>
                  </a:lnTo>
                  <a:lnTo>
                    <a:pt x="55" y="378"/>
                  </a:lnTo>
                  <a:lnTo>
                    <a:pt x="55" y="377"/>
                  </a:lnTo>
                  <a:lnTo>
                    <a:pt x="54" y="376"/>
                  </a:lnTo>
                  <a:lnTo>
                    <a:pt x="53" y="378"/>
                  </a:lnTo>
                  <a:lnTo>
                    <a:pt x="51" y="379"/>
                  </a:lnTo>
                  <a:lnTo>
                    <a:pt x="49" y="378"/>
                  </a:lnTo>
                  <a:lnTo>
                    <a:pt x="47" y="376"/>
                  </a:lnTo>
                  <a:lnTo>
                    <a:pt x="42" y="375"/>
                  </a:lnTo>
                  <a:lnTo>
                    <a:pt x="42" y="374"/>
                  </a:lnTo>
                  <a:lnTo>
                    <a:pt x="42" y="373"/>
                  </a:lnTo>
                  <a:lnTo>
                    <a:pt x="45" y="374"/>
                  </a:lnTo>
                  <a:lnTo>
                    <a:pt x="46" y="371"/>
                  </a:lnTo>
                  <a:lnTo>
                    <a:pt x="47" y="370"/>
                  </a:lnTo>
                  <a:lnTo>
                    <a:pt x="48" y="370"/>
                  </a:lnTo>
                  <a:lnTo>
                    <a:pt x="48" y="369"/>
                  </a:lnTo>
                  <a:lnTo>
                    <a:pt x="47" y="368"/>
                  </a:lnTo>
                  <a:lnTo>
                    <a:pt x="47" y="367"/>
                  </a:lnTo>
                  <a:lnTo>
                    <a:pt x="47" y="366"/>
                  </a:lnTo>
                  <a:lnTo>
                    <a:pt x="48" y="367"/>
                  </a:lnTo>
                  <a:lnTo>
                    <a:pt x="48" y="366"/>
                  </a:lnTo>
                  <a:lnTo>
                    <a:pt x="48" y="365"/>
                  </a:lnTo>
                  <a:lnTo>
                    <a:pt x="49" y="365"/>
                  </a:lnTo>
                  <a:lnTo>
                    <a:pt x="49" y="366"/>
                  </a:lnTo>
                  <a:lnTo>
                    <a:pt x="49" y="367"/>
                  </a:lnTo>
                  <a:lnTo>
                    <a:pt x="49" y="368"/>
                  </a:lnTo>
                  <a:lnTo>
                    <a:pt x="48" y="368"/>
                  </a:lnTo>
                  <a:lnTo>
                    <a:pt x="49" y="369"/>
                  </a:lnTo>
                  <a:lnTo>
                    <a:pt x="50" y="369"/>
                  </a:lnTo>
                  <a:lnTo>
                    <a:pt x="51" y="369"/>
                  </a:lnTo>
                  <a:lnTo>
                    <a:pt x="51" y="370"/>
                  </a:lnTo>
                  <a:lnTo>
                    <a:pt x="53" y="370"/>
                  </a:lnTo>
                  <a:lnTo>
                    <a:pt x="54" y="370"/>
                  </a:lnTo>
                  <a:lnTo>
                    <a:pt x="55" y="369"/>
                  </a:lnTo>
                  <a:lnTo>
                    <a:pt x="54" y="368"/>
                  </a:lnTo>
                  <a:lnTo>
                    <a:pt x="55" y="369"/>
                  </a:lnTo>
                  <a:lnTo>
                    <a:pt x="56" y="368"/>
                  </a:lnTo>
                  <a:lnTo>
                    <a:pt x="57" y="368"/>
                  </a:lnTo>
                  <a:lnTo>
                    <a:pt x="59" y="367"/>
                  </a:lnTo>
                  <a:lnTo>
                    <a:pt x="60" y="366"/>
                  </a:lnTo>
                  <a:lnTo>
                    <a:pt x="60" y="364"/>
                  </a:lnTo>
                  <a:lnTo>
                    <a:pt x="60" y="361"/>
                  </a:lnTo>
                  <a:lnTo>
                    <a:pt x="58" y="361"/>
                  </a:lnTo>
                  <a:lnTo>
                    <a:pt x="58" y="360"/>
                  </a:lnTo>
                  <a:lnTo>
                    <a:pt x="60" y="361"/>
                  </a:lnTo>
                  <a:lnTo>
                    <a:pt x="62" y="362"/>
                  </a:lnTo>
                  <a:lnTo>
                    <a:pt x="63" y="359"/>
                  </a:lnTo>
                  <a:lnTo>
                    <a:pt x="60" y="357"/>
                  </a:lnTo>
                  <a:lnTo>
                    <a:pt x="59" y="357"/>
                  </a:lnTo>
                  <a:lnTo>
                    <a:pt x="58" y="356"/>
                  </a:lnTo>
                  <a:lnTo>
                    <a:pt x="57" y="356"/>
                  </a:lnTo>
                  <a:lnTo>
                    <a:pt x="56" y="356"/>
                  </a:lnTo>
                  <a:lnTo>
                    <a:pt x="56" y="357"/>
                  </a:lnTo>
                  <a:lnTo>
                    <a:pt x="56" y="358"/>
                  </a:lnTo>
                  <a:lnTo>
                    <a:pt x="54" y="358"/>
                  </a:lnTo>
                  <a:lnTo>
                    <a:pt x="54" y="357"/>
                  </a:lnTo>
                  <a:lnTo>
                    <a:pt x="55" y="356"/>
                  </a:lnTo>
                  <a:lnTo>
                    <a:pt x="55" y="354"/>
                  </a:lnTo>
                  <a:lnTo>
                    <a:pt x="55" y="353"/>
                  </a:lnTo>
                  <a:lnTo>
                    <a:pt x="53" y="350"/>
                  </a:lnTo>
                  <a:lnTo>
                    <a:pt x="53" y="349"/>
                  </a:lnTo>
                  <a:lnTo>
                    <a:pt x="51" y="346"/>
                  </a:lnTo>
                  <a:lnTo>
                    <a:pt x="51" y="345"/>
                  </a:lnTo>
                  <a:lnTo>
                    <a:pt x="51" y="342"/>
                  </a:lnTo>
                  <a:lnTo>
                    <a:pt x="51" y="340"/>
                  </a:lnTo>
                  <a:lnTo>
                    <a:pt x="51" y="339"/>
                  </a:lnTo>
                  <a:lnTo>
                    <a:pt x="51" y="337"/>
                  </a:lnTo>
                  <a:lnTo>
                    <a:pt x="53" y="337"/>
                  </a:lnTo>
                  <a:lnTo>
                    <a:pt x="54" y="337"/>
                  </a:lnTo>
                  <a:lnTo>
                    <a:pt x="55" y="336"/>
                  </a:lnTo>
                  <a:lnTo>
                    <a:pt x="56" y="336"/>
                  </a:lnTo>
                  <a:lnTo>
                    <a:pt x="58" y="336"/>
                  </a:lnTo>
                  <a:lnTo>
                    <a:pt x="59" y="336"/>
                  </a:lnTo>
                  <a:lnTo>
                    <a:pt x="62" y="337"/>
                  </a:lnTo>
                  <a:lnTo>
                    <a:pt x="63" y="339"/>
                  </a:lnTo>
                  <a:lnTo>
                    <a:pt x="65" y="341"/>
                  </a:lnTo>
                  <a:lnTo>
                    <a:pt x="66" y="343"/>
                  </a:lnTo>
                  <a:lnTo>
                    <a:pt x="67" y="344"/>
                  </a:lnTo>
                  <a:lnTo>
                    <a:pt x="68" y="348"/>
                  </a:lnTo>
                  <a:lnTo>
                    <a:pt x="71" y="350"/>
                  </a:lnTo>
                  <a:lnTo>
                    <a:pt x="72" y="351"/>
                  </a:lnTo>
                  <a:lnTo>
                    <a:pt x="73" y="352"/>
                  </a:lnTo>
                  <a:lnTo>
                    <a:pt x="73" y="353"/>
                  </a:lnTo>
                  <a:lnTo>
                    <a:pt x="73" y="354"/>
                  </a:lnTo>
                  <a:lnTo>
                    <a:pt x="73" y="356"/>
                  </a:lnTo>
                  <a:lnTo>
                    <a:pt x="73" y="357"/>
                  </a:lnTo>
                  <a:lnTo>
                    <a:pt x="72" y="357"/>
                  </a:lnTo>
                  <a:lnTo>
                    <a:pt x="71" y="356"/>
                  </a:lnTo>
                  <a:lnTo>
                    <a:pt x="69" y="357"/>
                  </a:lnTo>
                  <a:lnTo>
                    <a:pt x="68" y="357"/>
                  </a:lnTo>
                  <a:lnTo>
                    <a:pt x="71" y="358"/>
                  </a:lnTo>
                  <a:lnTo>
                    <a:pt x="69" y="359"/>
                  </a:lnTo>
                  <a:lnTo>
                    <a:pt x="68" y="361"/>
                  </a:lnTo>
                  <a:lnTo>
                    <a:pt x="71" y="361"/>
                  </a:lnTo>
                  <a:lnTo>
                    <a:pt x="72" y="362"/>
                  </a:lnTo>
                  <a:lnTo>
                    <a:pt x="72" y="364"/>
                  </a:lnTo>
                  <a:lnTo>
                    <a:pt x="73" y="365"/>
                  </a:lnTo>
                  <a:lnTo>
                    <a:pt x="74" y="369"/>
                  </a:lnTo>
                  <a:lnTo>
                    <a:pt x="75" y="371"/>
                  </a:lnTo>
                  <a:lnTo>
                    <a:pt x="76" y="370"/>
                  </a:lnTo>
                  <a:lnTo>
                    <a:pt x="77" y="369"/>
                  </a:lnTo>
                  <a:lnTo>
                    <a:pt x="76" y="369"/>
                  </a:lnTo>
                  <a:lnTo>
                    <a:pt x="75" y="368"/>
                  </a:lnTo>
                  <a:lnTo>
                    <a:pt x="75" y="364"/>
                  </a:lnTo>
                  <a:lnTo>
                    <a:pt x="75" y="362"/>
                  </a:lnTo>
                  <a:lnTo>
                    <a:pt x="76" y="360"/>
                  </a:lnTo>
                  <a:lnTo>
                    <a:pt x="77" y="360"/>
                  </a:lnTo>
                  <a:lnTo>
                    <a:pt x="79" y="360"/>
                  </a:lnTo>
                  <a:lnTo>
                    <a:pt x="79" y="359"/>
                  </a:lnTo>
                  <a:lnTo>
                    <a:pt x="80" y="360"/>
                  </a:lnTo>
                  <a:lnTo>
                    <a:pt x="81" y="362"/>
                  </a:lnTo>
                  <a:lnTo>
                    <a:pt x="82" y="366"/>
                  </a:lnTo>
                  <a:lnTo>
                    <a:pt x="83" y="366"/>
                  </a:lnTo>
                  <a:lnTo>
                    <a:pt x="84" y="366"/>
                  </a:lnTo>
                  <a:lnTo>
                    <a:pt x="84" y="367"/>
                  </a:lnTo>
                  <a:lnTo>
                    <a:pt x="85" y="366"/>
                  </a:lnTo>
                  <a:lnTo>
                    <a:pt x="86" y="366"/>
                  </a:lnTo>
                  <a:lnTo>
                    <a:pt x="88" y="366"/>
                  </a:lnTo>
                  <a:lnTo>
                    <a:pt x="94" y="365"/>
                  </a:lnTo>
                  <a:lnTo>
                    <a:pt x="98" y="362"/>
                  </a:lnTo>
                  <a:lnTo>
                    <a:pt x="99" y="362"/>
                  </a:lnTo>
                  <a:lnTo>
                    <a:pt x="100" y="361"/>
                  </a:lnTo>
                  <a:lnTo>
                    <a:pt x="101" y="361"/>
                  </a:lnTo>
                  <a:lnTo>
                    <a:pt x="102" y="361"/>
                  </a:lnTo>
                  <a:lnTo>
                    <a:pt x="103" y="361"/>
                  </a:lnTo>
                  <a:lnTo>
                    <a:pt x="105" y="361"/>
                  </a:lnTo>
                  <a:lnTo>
                    <a:pt x="106" y="362"/>
                  </a:lnTo>
                  <a:lnTo>
                    <a:pt x="108" y="361"/>
                  </a:lnTo>
                  <a:lnTo>
                    <a:pt x="109" y="359"/>
                  </a:lnTo>
                  <a:lnTo>
                    <a:pt x="111" y="358"/>
                  </a:lnTo>
                  <a:lnTo>
                    <a:pt x="111" y="357"/>
                  </a:lnTo>
                  <a:lnTo>
                    <a:pt x="110" y="357"/>
                  </a:lnTo>
                  <a:lnTo>
                    <a:pt x="110" y="358"/>
                  </a:lnTo>
                  <a:lnTo>
                    <a:pt x="109" y="357"/>
                  </a:lnTo>
                  <a:lnTo>
                    <a:pt x="108" y="358"/>
                  </a:lnTo>
                  <a:lnTo>
                    <a:pt x="106" y="357"/>
                  </a:lnTo>
                  <a:lnTo>
                    <a:pt x="105" y="358"/>
                  </a:lnTo>
                  <a:lnTo>
                    <a:pt x="103" y="357"/>
                  </a:lnTo>
                  <a:lnTo>
                    <a:pt x="101" y="357"/>
                  </a:lnTo>
                  <a:lnTo>
                    <a:pt x="97" y="359"/>
                  </a:lnTo>
                  <a:lnTo>
                    <a:pt x="94" y="359"/>
                  </a:lnTo>
                  <a:lnTo>
                    <a:pt x="95" y="358"/>
                  </a:lnTo>
                  <a:lnTo>
                    <a:pt x="94" y="357"/>
                  </a:lnTo>
                  <a:lnTo>
                    <a:pt x="92" y="353"/>
                  </a:lnTo>
                  <a:lnTo>
                    <a:pt x="91" y="353"/>
                  </a:lnTo>
                  <a:lnTo>
                    <a:pt x="89" y="352"/>
                  </a:lnTo>
                  <a:lnTo>
                    <a:pt x="86" y="351"/>
                  </a:lnTo>
                  <a:lnTo>
                    <a:pt x="85" y="349"/>
                  </a:lnTo>
                  <a:lnTo>
                    <a:pt x="86" y="350"/>
                  </a:lnTo>
                  <a:lnTo>
                    <a:pt x="88" y="351"/>
                  </a:lnTo>
                  <a:lnTo>
                    <a:pt x="90" y="352"/>
                  </a:lnTo>
                  <a:lnTo>
                    <a:pt x="91" y="352"/>
                  </a:lnTo>
                  <a:lnTo>
                    <a:pt x="91" y="351"/>
                  </a:lnTo>
                  <a:lnTo>
                    <a:pt x="90" y="351"/>
                  </a:lnTo>
                  <a:lnTo>
                    <a:pt x="90" y="350"/>
                  </a:lnTo>
                  <a:lnTo>
                    <a:pt x="89" y="349"/>
                  </a:lnTo>
                  <a:lnTo>
                    <a:pt x="88" y="349"/>
                  </a:lnTo>
                  <a:lnTo>
                    <a:pt x="88" y="348"/>
                  </a:lnTo>
                  <a:lnTo>
                    <a:pt x="88" y="345"/>
                  </a:lnTo>
                  <a:lnTo>
                    <a:pt x="89" y="344"/>
                  </a:lnTo>
                  <a:lnTo>
                    <a:pt x="88" y="343"/>
                  </a:lnTo>
                  <a:lnTo>
                    <a:pt x="86" y="343"/>
                  </a:lnTo>
                  <a:lnTo>
                    <a:pt x="85" y="344"/>
                  </a:lnTo>
                  <a:lnTo>
                    <a:pt x="84" y="344"/>
                  </a:lnTo>
                  <a:lnTo>
                    <a:pt x="84" y="343"/>
                  </a:lnTo>
                  <a:lnTo>
                    <a:pt x="84" y="342"/>
                  </a:lnTo>
                  <a:lnTo>
                    <a:pt x="83" y="342"/>
                  </a:lnTo>
                  <a:lnTo>
                    <a:pt x="82" y="342"/>
                  </a:lnTo>
                  <a:lnTo>
                    <a:pt x="81" y="342"/>
                  </a:lnTo>
                  <a:lnTo>
                    <a:pt x="81" y="341"/>
                  </a:lnTo>
                  <a:lnTo>
                    <a:pt x="82" y="340"/>
                  </a:lnTo>
                  <a:lnTo>
                    <a:pt x="81" y="340"/>
                  </a:lnTo>
                  <a:lnTo>
                    <a:pt x="80" y="340"/>
                  </a:lnTo>
                  <a:lnTo>
                    <a:pt x="79" y="339"/>
                  </a:lnTo>
                  <a:lnTo>
                    <a:pt x="79" y="337"/>
                  </a:lnTo>
                  <a:lnTo>
                    <a:pt x="80" y="337"/>
                  </a:lnTo>
                  <a:lnTo>
                    <a:pt x="81" y="337"/>
                  </a:lnTo>
                  <a:lnTo>
                    <a:pt x="80" y="335"/>
                  </a:lnTo>
                  <a:lnTo>
                    <a:pt x="79" y="334"/>
                  </a:lnTo>
                  <a:lnTo>
                    <a:pt x="79" y="332"/>
                  </a:lnTo>
                  <a:lnTo>
                    <a:pt x="80" y="331"/>
                  </a:lnTo>
                  <a:lnTo>
                    <a:pt x="84" y="331"/>
                  </a:lnTo>
                  <a:lnTo>
                    <a:pt x="86" y="328"/>
                  </a:lnTo>
                  <a:lnTo>
                    <a:pt x="86" y="329"/>
                  </a:lnTo>
                  <a:lnTo>
                    <a:pt x="88" y="329"/>
                  </a:lnTo>
                  <a:lnTo>
                    <a:pt x="89" y="329"/>
                  </a:lnTo>
                  <a:lnTo>
                    <a:pt x="90" y="331"/>
                  </a:lnTo>
                  <a:lnTo>
                    <a:pt x="91" y="331"/>
                  </a:lnTo>
                  <a:lnTo>
                    <a:pt x="92" y="331"/>
                  </a:lnTo>
                  <a:lnTo>
                    <a:pt x="92" y="329"/>
                  </a:lnTo>
                  <a:lnTo>
                    <a:pt x="92" y="328"/>
                  </a:lnTo>
                  <a:lnTo>
                    <a:pt x="93" y="328"/>
                  </a:lnTo>
                  <a:lnTo>
                    <a:pt x="94" y="328"/>
                  </a:lnTo>
                  <a:lnTo>
                    <a:pt x="94" y="327"/>
                  </a:lnTo>
                  <a:lnTo>
                    <a:pt x="94" y="326"/>
                  </a:lnTo>
                  <a:lnTo>
                    <a:pt x="94" y="325"/>
                  </a:lnTo>
                  <a:lnTo>
                    <a:pt x="94" y="326"/>
                  </a:lnTo>
                  <a:lnTo>
                    <a:pt x="92" y="324"/>
                  </a:lnTo>
                  <a:lnTo>
                    <a:pt x="92" y="323"/>
                  </a:lnTo>
                  <a:lnTo>
                    <a:pt x="94" y="321"/>
                  </a:lnTo>
                  <a:lnTo>
                    <a:pt x="95" y="324"/>
                  </a:lnTo>
                  <a:lnTo>
                    <a:pt x="97" y="324"/>
                  </a:lnTo>
                  <a:lnTo>
                    <a:pt x="98" y="323"/>
                  </a:lnTo>
                  <a:lnTo>
                    <a:pt x="97" y="320"/>
                  </a:lnTo>
                  <a:lnTo>
                    <a:pt x="98" y="319"/>
                  </a:lnTo>
                  <a:lnTo>
                    <a:pt x="99" y="319"/>
                  </a:lnTo>
                  <a:lnTo>
                    <a:pt x="100" y="318"/>
                  </a:lnTo>
                  <a:lnTo>
                    <a:pt x="100" y="317"/>
                  </a:lnTo>
                  <a:lnTo>
                    <a:pt x="102" y="318"/>
                  </a:lnTo>
                  <a:lnTo>
                    <a:pt x="103" y="317"/>
                  </a:lnTo>
                  <a:lnTo>
                    <a:pt x="105" y="316"/>
                  </a:lnTo>
                  <a:lnTo>
                    <a:pt x="102" y="316"/>
                  </a:lnTo>
                  <a:lnTo>
                    <a:pt x="103" y="312"/>
                  </a:lnTo>
                  <a:lnTo>
                    <a:pt x="102" y="311"/>
                  </a:lnTo>
                  <a:lnTo>
                    <a:pt x="101" y="312"/>
                  </a:lnTo>
                  <a:lnTo>
                    <a:pt x="100" y="312"/>
                  </a:lnTo>
                  <a:lnTo>
                    <a:pt x="98" y="312"/>
                  </a:lnTo>
                  <a:lnTo>
                    <a:pt x="97" y="311"/>
                  </a:lnTo>
                  <a:lnTo>
                    <a:pt x="95" y="311"/>
                  </a:lnTo>
                  <a:lnTo>
                    <a:pt x="94" y="311"/>
                  </a:lnTo>
                  <a:lnTo>
                    <a:pt x="93" y="311"/>
                  </a:lnTo>
                  <a:lnTo>
                    <a:pt x="91" y="314"/>
                  </a:lnTo>
                  <a:lnTo>
                    <a:pt x="90" y="314"/>
                  </a:lnTo>
                  <a:lnTo>
                    <a:pt x="89" y="314"/>
                  </a:lnTo>
                  <a:lnTo>
                    <a:pt x="88" y="311"/>
                  </a:lnTo>
                  <a:lnTo>
                    <a:pt x="86" y="311"/>
                  </a:lnTo>
                  <a:lnTo>
                    <a:pt x="85" y="310"/>
                  </a:lnTo>
                  <a:lnTo>
                    <a:pt x="84" y="308"/>
                  </a:lnTo>
                  <a:lnTo>
                    <a:pt x="84" y="306"/>
                  </a:lnTo>
                  <a:lnTo>
                    <a:pt x="85" y="303"/>
                  </a:lnTo>
                  <a:lnTo>
                    <a:pt x="84" y="303"/>
                  </a:lnTo>
                  <a:lnTo>
                    <a:pt x="85" y="302"/>
                  </a:lnTo>
                  <a:lnTo>
                    <a:pt x="86" y="301"/>
                  </a:lnTo>
                  <a:lnTo>
                    <a:pt x="89" y="300"/>
                  </a:lnTo>
                  <a:lnTo>
                    <a:pt x="90" y="299"/>
                  </a:lnTo>
                  <a:lnTo>
                    <a:pt x="91" y="299"/>
                  </a:lnTo>
                  <a:lnTo>
                    <a:pt x="90" y="296"/>
                  </a:lnTo>
                  <a:lnTo>
                    <a:pt x="89" y="293"/>
                  </a:lnTo>
                  <a:lnTo>
                    <a:pt x="86" y="291"/>
                  </a:lnTo>
                  <a:lnTo>
                    <a:pt x="85" y="290"/>
                  </a:lnTo>
                  <a:lnTo>
                    <a:pt x="83" y="289"/>
                  </a:lnTo>
                  <a:lnTo>
                    <a:pt x="82" y="289"/>
                  </a:lnTo>
                  <a:lnTo>
                    <a:pt x="81" y="287"/>
                  </a:lnTo>
                  <a:lnTo>
                    <a:pt x="80" y="286"/>
                  </a:lnTo>
                  <a:lnTo>
                    <a:pt x="80" y="285"/>
                  </a:lnTo>
                  <a:lnTo>
                    <a:pt x="80" y="283"/>
                  </a:lnTo>
                  <a:lnTo>
                    <a:pt x="80" y="282"/>
                  </a:lnTo>
                  <a:lnTo>
                    <a:pt x="79" y="279"/>
                  </a:lnTo>
                  <a:lnTo>
                    <a:pt x="77" y="279"/>
                  </a:lnTo>
                  <a:lnTo>
                    <a:pt x="74" y="279"/>
                  </a:lnTo>
                  <a:lnTo>
                    <a:pt x="72" y="279"/>
                  </a:lnTo>
                  <a:lnTo>
                    <a:pt x="71" y="278"/>
                  </a:lnTo>
                  <a:lnTo>
                    <a:pt x="72" y="276"/>
                  </a:lnTo>
                  <a:lnTo>
                    <a:pt x="72" y="275"/>
                  </a:lnTo>
                  <a:lnTo>
                    <a:pt x="73" y="275"/>
                  </a:lnTo>
                  <a:lnTo>
                    <a:pt x="74" y="275"/>
                  </a:lnTo>
                  <a:lnTo>
                    <a:pt x="74" y="276"/>
                  </a:lnTo>
                  <a:lnTo>
                    <a:pt x="73" y="276"/>
                  </a:lnTo>
                  <a:lnTo>
                    <a:pt x="74" y="277"/>
                  </a:lnTo>
                  <a:lnTo>
                    <a:pt x="75" y="278"/>
                  </a:lnTo>
                  <a:lnTo>
                    <a:pt x="74" y="276"/>
                  </a:lnTo>
                  <a:lnTo>
                    <a:pt x="75" y="276"/>
                  </a:lnTo>
                  <a:lnTo>
                    <a:pt x="76" y="275"/>
                  </a:lnTo>
                  <a:lnTo>
                    <a:pt x="77" y="273"/>
                  </a:lnTo>
                  <a:lnTo>
                    <a:pt x="85" y="267"/>
                  </a:lnTo>
                  <a:lnTo>
                    <a:pt x="85" y="266"/>
                  </a:lnTo>
                  <a:lnTo>
                    <a:pt x="84" y="266"/>
                  </a:lnTo>
                  <a:lnTo>
                    <a:pt x="85" y="265"/>
                  </a:lnTo>
                  <a:lnTo>
                    <a:pt x="84" y="264"/>
                  </a:lnTo>
                  <a:lnTo>
                    <a:pt x="88" y="264"/>
                  </a:lnTo>
                  <a:lnTo>
                    <a:pt x="89" y="262"/>
                  </a:lnTo>
                  <a:lnTo>
                    <a:pt x="89" y="260"/>
                  </a:lnTo>
                  <a:lnTo>
                    <a:pt x="90" y="260"/>
                  </a:lnTo>
                  <a:lnTo>
                    <a:pt x="94" y="258"/>
                  </a:lnTo>
                  <a:lnTo>
                    <a:pt x="94" y="257"/>
                  </a:lnTo>
                  <a:lnTo>
                    <a:pt x="95" y="253"/>
                  </a:lnTo>
                  <a:lnTo>
                    <a:pt x="95" y="251"/>
                  </a:lnTo>
                  <a:lnTo>
                    <a:pt x="94" y="250"/>
                  </a:lnTo>
                  <a:lnTo>
                    <a:pt x="93" y="249"/>
                  </a:lnTo>
                  <a:lnTo>
                    <a:pt x="91" y="249"/>
                  </a:lnTo>
                  <a:lnTo>
                    <a:pt x="90" y="250"/>
                  </a:lnTo>
                  <a:lnTo>
                    <a:pt x="89" y="251"/>
                  </a:lnTo>
                  <a:lnTo>
                    <a:pt x="86" y="251"/>
                  </a:lnTo>
                  <a:lnTo>
                    <a:pt x="85" y="250"/>
                  </a:lnTo>
                  <a:lnTo>
                    <a:pt x="75" y="252"/>
                  </a:lnTo>
                  <a:lnTo>
                    <a:pt x="59" y="254"/>
                  </a:lnTo>
                  <a:lnTo>
                    <a:pt x="57" y="256"/>
                  </a:lnTo>
                  <a:lnTo>
                    <a:pt x="57" y="257"/>
                  </a:lnTo>
                  <a:lnTo>
                    <a:pt x="56" y="257"/>
                  </a:lnTo>
                  <a:lnTo>
                    <a:pt x="53" y="258"/>
                  </a:lnTo>
                  <a:lnTo>
                    <a:pt x="53" y="259"/>
                  </a:lnTo>
                  <a:lnTo>
                    <a:pt x="51" y="259"/>
                  </a:lnTo>
                  <a:lnTo>
                    <a:pt x="47" y="258"/>
                  </a:lnTo>
                  <a:lnTo>
                    <a:pt x="46" y="259"/>
                  </a:lnTo>
                  <a:lnTo>
                    <a:pt x="45" y="259"/>
                  </a:lnTo>
                  <a:lnTo>
                    <a:pt x="43" y="259"/>
                  </a:lnTo>
                  <a:lnTo>
                    <a:pt x="43" y="260"/>
                  </a:lnTo>
                  <a:lnTo>
                    <a:pt x="42" y="259"/>
                  </a:lnTo>
                  <a:lnTo>
                    <a:pt x="37" y="261"/>
                  </a:lnTo>
                  <a:lnTo>
                    <a:pt x="33" y="261"/>
                  </a:lnTo>
                  <a:lnTo>
                    <a:pt x="31" y="259"/>
                  </a:lnTo>
                  <a:lnTo>
                    <a:pt x="30" y="257"/>
                  </a:lnTo>
                  <a:lnTo>
                    <a:pt x="32" y="252"/>
                  </a:lnTo>
                  <a:lnTo>
                    <a:pt x="33" y="248"/>
                  </a:lnTo>
                  <a:lnTo>
                    <a:pt x="36" y="244"/>
                  </a:lnTo>
                  <a:lnTo>
                    <a:pt x="37" y="242"/>
                  </a:lnTo>
                  <a:lnTo>
                    <a:pt x="37" y="237"/>
                  </a:lnTo>
                  <a:lnTo>
                    <a:pt x="37" y="236"/>
                  </a:lnTo>
                  <a:lnTo>
                    <a:pt x="36" y="233"/>
                  </a:lnTo>
                  <a:lnTo>
                    <a:pt x="36" y="232"/>
                  </a:lnTo>
                  <a:lnTo>
                    <a:pt x="36" y="231"/>
                  </a:lnTo>
                  <a:lnTo>
                    <a:pt x="37" y="231"/>
                  </a:lnTo>
                  <a:lnTo>
                    <a:pt x="37" y="228"/>
                  </a:lnTo>
                  <a:lnTo>
                    <a:pt x="37" y="225"/>
                  </a:lnTo>
                  <a:lnTo>
                    <a:pt x="36" y="224"/>
                  </a:lnTo>
                  <a:lnTo>
                    <a:pt x="36" y="223"/>
                  </a:lnTo>
                  <a:lnTo>
                    <a:pt x="37" y="218"/>
                  </a:lnTo>
                  <a:lnTo>
                    <a:pt x="37" y="216"/>
                  </a:lnTo>
                  <a:lnTo>
                    <a:pt x="37" y="215"/>
                  </a:lnTo>
                  <a:lnTo>
                    <a:pt x="37" y="214"/>
                  </a:lnTo>
                  <a:lnTo>
                    <a:pt x="37" y="212"/>
                  </a:lnTo>
                  <a:lnTo>
                    <a:pt x="37" y="211"/>
                  </a:lnTo>
                  <a:lnTo>
                    <a:pt x="38" y="211"/>
                  </a:lnTo>
                  <a:lnTo>
                    <a:pt x="39" y="208"/>
                  </a:lnTo>
                  <a:lnTo>
                    <a:pt x="40" y="208"/>
                  </a:lnTo>
                  <a:lnTo>
                    <a:pt x="43" y="209"/>
                  </a:lnTo>
                  <a:lnTo>
                    <a:pt x="45" y="208"/>
                  </a:lnTo>
                  <a:lnTo>
                    <a:pt x="47" y="207"/>
                  </a:lnTo>
                  <a:lnTo>
                    <a:pt x="48" y="207"/>
                  </a:lnTo>
                  <a:lnTo>
                    <a:pt x="51" y="203"/>
                  </a:lnTo>
                  <a:lnTo>
                    <a:pt x="53" y="202"/>
                  </a:lnTo>
                  <a:lnTo>
                    <a:pt x="53" y="201"/>
                  </a:lnTo>
                  <a:lnTo>
                    <a:pt x="53" y="200"/>
                  </a:lnTo>
                  <a:lnTo>
                    <a:pt x="53" y="199"/>
                  </a:lnTo>
                  <a:lnTo>
                    <a:pt x="53" y="198"/>
                  </a:lnTo>
                  <a:lnTo>
                    <a:pt x="54" y="198"/>
                  </a:lnTo>
                  <a:lnTo>
                    <a:pt x="55" y="198"/>
                  </a:lnTo>
                  <a:lnTo>
                    <a:pt x="55" y="197"/>
                  </a:lnTo>
                  <a:lnTo>
                    <a:pt x="55" y="194"/>
                  </a:lnTo>
                  <a:lnTo>
                    <a:pt x="55" y="193"/>
                  </a:lnTo>
                  <a:lnTo>
                    <a:pt x="55" y="192"/>
                  </a:lnTo>
                  <a:lnTo>
                    <a:pt x="55" y="190"/>
                  </a:lnTo>
                  <a:lnTo>
                    <a:pt x="56" y="190"/>
                  </a:lnTo>
                  <a:lnTo>
                    <a:pt x="57" y="190"/>
                  </a:lnTo>
                  <a:lnTo>
                    <a:pt x="58" y="189"/>
                  </a:lnTo>
                  <a:lnTo>
                    <a:pt x="59" y="189"/>
                  </a:lnTo>
                  <a:lnTo>
                    <a:pt x="63" y="187"/>
                  </a:lnTo>
                  <a:lnTo>
                    <a:pt x="64" y="186"/>
                  </a:lnTo>
                  <a:lnTo>
                    <a:pt x="67" y="182"/>
                  </a:lnTo>
                  <a:lnTo>
                    <a:pt x="68" y="182"/>
                  </a:lnTo>
                  <a:lnTo>
                    <a:pt x="69" y="181"/>
                  </a:lnTo>
                  <a:lnTo>
                    <a:pt x="71" y="180"/>
                  </a:lnTo>
                  <a:lnTo>
                    <a:pt x="79" y="170"/>
                  </a:lnTo>
                  <a:lnTo>
                    <a:pt x="80" y="169"/>
                  </a:lnTo>
                  <a:lnTo>
                    <a:pt x="83" y="168"/>
                  </a:lnTo>
                  <a:lnTo>
                    <a:pt x="89" y="169"/>
                  </a:lnTo>
                  <a:lnTo>
                    <a:pt x="92" y="168"/>
                  </a:lnTo>
                  <a:lnTo>
                    <a:pt x="92" y="169"/>
                  </a:lnTo>
                  <a:lnTo>
                    <a:pt x="94" y="170"/>
                  </a:lnTo>
                  <a:lnTo>
                    <a:pt x="99" y="170"/>
                  </a:lnTo>
                  <a:lnTo>
                    <a:pt x="100" y="170"/>
                  </a:lnTo>
                  <a:lnTo>
                    <a:pt x="102" y="168"/>
                  </a:lnTo>
                  <a:lnTo>
                    <a:pt x="105" y="166"/>
                  </a:lnTo>
                  <a:lnTo>
                    <a:pt x="107" y="164"/>
                  </a:lnTo>
                  <a:lnTo>
                    <a:pt x="110" y="164"/>
                  </a:lnTo>
                  <a:lnTo>
                    <a:pt x="112" y="165"/>
                  </a:lnTo>
                  <a:lnTo>
                    <a:pt x="116" y="165"/>
                  </a:lnTo>
                  <a:lnTo>
                    <a:pt x="117" y="164"/>
                  </a:lnTo>
                  <a:lnTo>
                    <a:pt x="119" y="162"/>
                  </a:lnTo>
                  <a:lnTo>
                    <a:pt x="120" y="162"/>
                  </a:lnTo>
                  <a:lnTo>
                    <a:pt x="121" y="164"/>
                  </a:lnTo>
                  <a:lnTo>
                    <a:pt x="123" y="165"/>
                  </a:lnTo>
                  <a:lnTo>
                    <a:pt x="124" y="168"/>
                  </a:lnTo>
                  <a:lnTo>
                    <a:pt x="123" y="168"/>
                  </a:lnTo>
                  <a:lnTo>
                    <a:pt x="121" y="168"/>
                  </a:lnTo>
                  <a:lnTo>
                    <a:pt x="125" y="173"/>
                  </a:lnTo>
                  <a:lnTo>
                    <a:pt x="128" y="175"/>
                  </a:lnTo>
                  <a:lnTo>
                    <a:pt x="133" y="177"/>
                  </a:lnTo>
                  <a:lnTo>
                    <a:pt x="138" y="178"/>
                  </a:lnTo>
                  <a:lnTo>
                    <a:pt x="141" y="178"/>
                  </a:lnTo>
                  <a:lnTo>
                    <a:pt x="144" y="176"/>
                  </a:lnTo>
                  <a:lnTo>
                    <a:pt x="145" y="176"/>
                  </a:lnTo>
                  <a:lnTo>
                    <a:pt x="148" y="176"/>
                  </a:lnTo>
                  <a:lnTo>
                    <a:pt x="149" y="177"/>
                  </a:lnTo>
                  <a:lnTo>
                    <a:pt x="151" y="177"/>
                  </a:lnTo>
                  <a:lnTo>
                    <a:pt x="152" y="176"/>
                  </a:lnTo>
                  <a:lnTo>
                    <a:pt x="154" y="177"/>
                  </a:lnTo>
                  <a:lnTo>
                    <a:pt x="157" y="177"/>
                  </a:lnTo>
                  <a:lnTo>
                    <a:pt x="158" y="177"/>
                  </a:lnTo>
                  <a:lnTo>
                    <a:pt x="160" y="175"/>
                  </a:lnTo>
                  <a:lnTo>
                    <a:pt x="164" y="173"/>
                  </a:lnTo>
                  <a:lnTo>
                    <a:pt x="166" y="170"/>
                  </a:lnTo>
                  <a:lnTo>
                    <a:pt x="163" y="170"/>
                  </a:lnTo>
                  <a:lnTo>
                    <a:pt x="160" y="169"/>
                  </a:lnTo>
                  <a:lnTo>
                    <a:pt x="159" y="170"/>
                  </a:lnTo>
                  <a:lnTo>
                    <a:pt x="158" y="169"/>
                  </a:lnTo>
                  <a:lnTo>
                    <a:pt x="158" y="168"/>
                  </a:lnTo>
                  <a:lnTo>
                    <a:pt x="157" y="168"/>
                  </a:lnTo>
                  <a:lnTo>
                    <a:pt x="157" y="167"/>
                  </a:lnTo>
                  <a:lnTo>
                    <a:pt x="157" y="166"/>
                  </a:lnTo>
                  <a:lnTo>
                    <a:pt x="155" y="166"/>
                  </a:lnTo>
                  <a:lnTo>
                    <a:pt x="155" y="165"/>
                  </a:lnTo>
                  <a:lnTo>
                    <a:pt x="155" y="164"/>
                  </a:lnTo>
                  <a:lnTo>
                    <a:pt x="154" y="164"/>
                  </a:lnTo>
                  <a:lnTo>
                    <a:pt x="153" y="164"/>
                  </a:lnTo>
                  <a:lnTo>
                    <a:pt x="151" y="160"/>
                  </a:lnTo>
                  <a:lnTo>
                    <a:pt x="150" y="160"/>
                  </a:lnTo>
                  <a:lnTo>
                    <a:pt x="150" y="159"/>
                  </a:lnTo>
                  <a:lnTo>
                    <a:pt x="151" y="159"/>
                  </a:lnTo>
                  <a:lnTo>
                    <a:pt x="152" y="158"/>
                  </a:lnTo>
                  <a:lnTo>
                    <a:pt x="153" y="157"/>
                  </a:lnTo>
                  <a:lnTo>
                    <a:pt x="154" y="157"/>
                  </a:lnTo>
                  <a:lnTo>
                    <a:pt x="155" y="157"/>
                  </a:lnTo>
                  <a:lnTo>
                    <a:pt x="155" y="156"/>
                  </a:lnTo>
                  <a:lnTo>
                    <a:pt x="158" y="158"/>
                  </a:lnTo>
                  <a:lnTo>
                    <a:pt x="159" y="158"/>
                  </a:lnTo>
                  <a:lnTo>
                    <a:pt x="159" y="157"/>
                  </a:lnTo>
                  <a:lnTo>
                    <a:pt x="171" y="159"/>
                  </a:lnTo>
                  <a:lnTo>
                    <a:pt x="175" y="160"/>
                  </a:lnTo>
                  <a:lnTo>
                    <a:pt x="176" y="162"/>
                  </a:lnTo>
                  <a:lnTo>
                    <a:pt x="175" y="165"/>
                  </a:lnTo>
                  <a:lnTo>
                    <a:pt x="169" y="167"/>
                  </a:lnTo>
                  <a:lnTo>
                    <a:pt x="167" y="169"/>
                  </a:lnTo>
                  <a:lnTo>
                    <a:pt x="167" y="172"/>
                  </a:lnTo>
                  <a:lnTo>
                    <a:pt x="170" y="173"/>
                  </a:lnTo>
                  <a:lnTo>
                    <a:pt x="176" y="172"/>
                  </a:lnTo>
                  <a:lnTo>
                    <a:pt x="183" y="169"/>
                  </a:lnTo>
                  <a:lnTo>
                    <a:pt x="200" y="169"/>
                  </a:lnTo>
                  <a:lnTo>
                    <a:pt x="204" y="169"/>
                  </a:lnTo>
                  <a:lnTo>
                    <a:pt x="210" y="169"/>
                  </a:lnTo>
                  <a:lnTo>
                    <a:pt x="209" y="169"/>
                  </a:lnTo>
                  <a:lnTo>
                    <a:pt x="209" y="170"/>
                  </a:lnTo>
                  <a:lnTo>
                    <a:pt x="207" y="172"/>
                  </a:lnTo>
                  <a:lnTo>
                    <a:pt x="211" y="170"/>
                  </a:lnTo>
                  <a:lnTo>
                    <a:pt x="214" y="170"/>
                  </a:lnTo>
                  <a:lnTo>
                    <a:pt x="218" y="172"/>
                  </a:lnTo>
                  <a:lnTo>
                    <a:pt x="221" y="173"/>
                  </a:lnTo>
                  <a:lnTo>
                    <a:pt x="222" y="172"/>
                  </a:lnTo>
                  <a:lnTo>
                    <a:pt x="222" y="173"/>
                  </a:lnTo>
                  <a:lnTo>
                    <a:pt x="223" y="173"/>
                  </a:lnTo>
                  <a:lnTo>
                    <a:pt x="224" y="172"/>
                  </a:lnTo>
                  <a:lnTo>
                    <a:pt x="229" y="170"/>
                  </a:lnTo>
                  <a:lnTo>
                    <a:pt x="230" y="169"/>
                  </a:lnTo>
                  <a:lnTo>
                    <a:pt x="231" y="169"/>
                  </a:lnTo>
                  <a:lnTo>
                    <a:pt x="232" y="169"/>
                  </a:lnTo>
                  <a:lnTo>
                    <a:pt x="235" y="170"/>
                  </a:lnTo>
                  <a:lnTo>
                    <a:pt x="237" y="170"/>
                  </a:lnTo>
                  <a:lnTo>
                    <a:pt x="239" y="170"/>
                  </a:lnTo>
                  <a:lnTo>
                    <a:pt x="240" y="172"/>
                  </a:lnTo>
                  <a:lnTo>
                    <a:pt x="243" y="173"/>
                  </a:lnTo>
                  <a:lnTo>
                    <a:pt x="244" y="173"/>
                  </a:lnTo>
                  <a:lnTo>
                    <a:pt x="245" y="173"/>
                  </a:lnTo>
                  <a:lnTo>
                    <a:pt x="250" y="173"/>
                  </a:lnTo>
                  <a:lnTo>
                    <a:pt x="252" y="173"/>
                  </a:lnTo>
                  <a:lnTo>
                    <a:pt x="253" y="172"/>
                  </a:lnTo>
                  <a:lnTo>
                    <a:pt x="254" y="170"/>
                  </a:lnTo>
                  <a:lnTo>
                    <a:pt x="254" y="168"/>
                  </a:lnTo>
                  <a:lnTo>
                    <a:pt x="255" y="167"/>
                  </a:lnTo>
                  <a:lnTo>
                    <a:pt x="256" y="167"/>
                  </a:lnTo>
                  <a:lnTo>
                    <a:pt x="257" y="167"/>
                  </a:lnTo>
                  <a:lnTo>
                    <a:pt x="258" y="167"/>
                  </a:lnTo>
                  <a:lnTo>
                    <a:pt x="259" y="166"/>
                  </a:lnTo>
                  <a:lnTo>
                    <a:pt x="258" y="165"/>
                  </a:lnTo>
                  <a:lnTo>
                    <a:pt x="256" y="162"/>
                  </a:lnTo>
                  <a:lnTo>
                    <a:pt x="255" y="161"/>
                  </a:lnTo>
                  <a:lnTo>
                    <a:pt x="253" y="161"/>
                  </a:lnTo>
                  <a:lnTo>
                    <a:pt x="249" y="161"/>
                  </a:lnTo>
                  <a:lnTo>
                    <a:pt x="248" y="161"/>
                  </a:lnTo>
                  <a:lnTo>
                    <a:pt x="247" y="162"/>
                  </a:lnTo>
                  <a:lnTo>
                    <a:pt x="246" y="164"/>
                  </a:lnTo>
                  <a:lnTo>
                    <a:pt x="241" y="162"/>
                  </a:lnTo>
                  <a:lnTo>
                    <a:pt x="236" y="158"/>
                  </a:lnTo>
                  <a:lnTo>
                    <a:pt x="231" y="157"/>
                  </a:lnTo>
                  <a:lnTo>
                    <a:pt x="232" y="155"/>
                  </a:lnTo>
                  <a:lnTo>
                    <a:pt x="236" y="152"/>
                  </a:lnTo>
                  <a:lnTo>
                    <a:pt x="240" y="150"/>
                  </a:lnTo>
                  <a:lnTo>
                    <a:pt x="243" y="149"/>
                  </a:lnTo>
                  <a:lnTo>
                    <a:pt x="246" y="145"/>
                  </a:lnTo>
                  <a:lnTo>
                    <a:pt x="247" y="145"/>
                  </a:lnTo>
                  <a:lnTo>
                    <a:pt x="269" y="143"/>
                  </a:lnTo>
                  <a:lnTo>
                    <a:pt x="272" y="142"/>
                  </a:lnTo>
                  <a:lnTo>
                    <a:pt x="275" y="140"/>
                  </a:lnTo>
                  <a:lnTo>
                    <a:pt x="276" y="139"/>
                  </a:lnTo>
                  <a:lnTo>
                    <a:pt x="278" y="139"/>
                  </a:lnTo>
                  <a:lnTo>
                    <a:pt x="278" y="140"/>
                  </a:lnTo>
                  <a:lnTo>
                    <a:pt x="279" y="141"/>
                  </a:lnTo>
                  <a:lnTo>
                    <a:pt x="280" y="141"/>
                  </a:lnTo>
                  <a:lnTo>
                    <a:pt x="281" y="140"/>
                  </a:lnTo>
                  <a:lnTo>
                    <a:pt x="282" y="140"/>
                  </a:lnTo>
                  <a:lnTo>
                    <a:pt x="283" y="139"/>
                  </a:lnTo>
                  <a:lnTo>
                    <a:pt x="283" y="137"/>
                  </a:lnTo>
                  <a:lnTo>
                    <a:pt x="284" y="137"/>
                  </a:lnTo>
                  <a:lnTo>
                    <a:pt x="285" y="136"/>
                  </a:lnTo>
                  <a:lnTo>
                    <a:pt x="287" y="137"/>
                  </a:lnTo>
                  <a:lnTo>
                    <a:pt x="288" y="137"/>
                  </a:lnTo>
                  <a:lnTo>
                    <a:pt x="289" y="139"/>
                  </a:lnTo>
                  <a:lnTo>
                    <a:pt x="289" y="141"/>
                  </a:lnTo>
                  <a:lnTo>
                    <a:pt x="290" y="141"/>
                  </a:lnTo>
                  <a:lnTo>
                    <a:pt x="304" y="137"/>
                  </a:lnTo>
                  <a:lnTo>
                    <a:pt x="313" y="136"/>
                  </a:lnTo>
                  <a:lnTo>
                    <a:pt x="315" y="139"/>
                  </a:lnTo>
                  <a:lnTo>
                    <a:pt x="317" y="139"/>
                  </a:lnTo>
                  <a:lnTo>
                    <a:pt x="318" y="136"/>
                  </a:lnTo>
                  <a:lnTo>
                    <a:pt x="317" y="134"/>
                  </a:lnTo>
                  <a:lnTo>
                    <a:pt x="314" y="133"/>
                  </a:lnTo>
                  <a:lnTo>
                    <a:pt x="308" y="134"/>
                  </a:lnTo>
                  <a:lnTo>
                    <a:pt x="307" y="135"/>
                  </a:lnTo>
                  <a:lnTo>
                    <a:pt x="306" y="135"/>
                  </a:lnTo>
                  <a:lnTo>
                    <a:pt x="305" y="134"/>
                  </a:lnTo>
                  <a:lnTo>
                    <a:pt x="304" y="133"/>
                  </a:lnTo>
                  <a:lnTo>
                    <a:pt x="302" y="133"/>
                  </a:lnTo>
                  <a:lnTo>
                    <a:pt x="301" y="133"/>
                  </a:lnTo>
                  <a:lnTo>
                    <a:pt x="299" y="132"/>
                  </a:lnTo>
                  <a:lnTo>
                    <a:pt x="298" y="132"/>
                  </a:lnTo>
                  <a:lnTo>
                    <a:pt x="280" y="132"/>
                  </a:lnTo>
                  <a:lnTo>
                    <a:pt x="279" y="133"/>
                  </a:lnTo>
                  <a:lnTo>
                    <a:pt x="278" y="134"/>
                  </a:lnTo>
                  <a:lnTo>
                    <a:pt x="276" y="134"/>
                  </a:lnTo>
                  <a:lnTo>
                    <a:pt x="274" y="134"/>
                  </a:lnTo>
                  <a:lnTo>
                    <a:pt x="274" y="133"/>
                  </a:lnTo>
                  <a:lnTo>
                    <a:pt x="274" y="132"/>
                  </a:lnTo>
                  <a:lnTo>
                    <a:pt x="273" y="131"/>
                  </a:lnTo>
                  <a:lnTo>
                    <a:pt x="274" y="131"/>
                  </a:lnTo>
                  <a:lnTo>
                    <a:pt x="273" y="130"/>
                  </a:lnTo>
                  <a:lnTo>
                    <a:pt x="273" y="128"/>
                  </a:lnTo>
                  <a:lnTo>
                    <a:pt x="272" y="128"/>
                  </a:lnTo>
                  <a:lnTo>
                    <a:pt x="272" y="127"/>
                  </a:lnTo>
                  <a:lnTo>
                    <a:pt x="271" y="128"/>
                  </a:lnTo>
                  <a:lnTo>
                    <a:pt x="271" y="127"/>
                  </a:lnTo>
                  <a:lnTo>
                    <a:pt x="270" y="128"/>
                  </a:lnTo>
                  <a:lnTo>
                    <a:pt x="269" y="128"/>
                  </a:lnTo>
                  <a:lnTo>
                    <a:pt x="267" y="128"/>
                  </a:lnTo>
                  <a:lnTo>
                    <a:pt x="269" y="127"/>
                  </a:lnTo>
                  <a:lnTo>
                    <a:pt x="269" y="126"/>
                  </a:lnTo>
                  <a:lnTo>
                    <a:pt x="270" y="126"/>
                  </a:lnTo>
                  <a:lnTo>
                    <a:pt x="270" y="127"/>
                  </a:lnTo>
                  <a:lnTo>
                    <a:pt x="270" y="126"/>
                  </a:lnTo>
                  <a:lnTo>
                    <a:pt x="270" y="125"/>
                  </a:lnTo>
                  <a:lnTo>
                    <a:pt x="267" y="123"/>
                  </a:lnTo>
                  <a:lnTo>
                    <a:pt x="266" y="122"/>
                  </a:lnTo>
                  <a:lnTo>
                    <a:pt x="264" y="122"/>
                  </a:lnTo>
                  <a:lnTo>
                    <a:pt x="263" y="120"/>
                  </a:lnTo>
                  <a:lnTo>
                    <a:pt x="258" y="118"/>
                  </a:lnTo>
                  <a:lnTo>
                    <a:pt x="257" y="117"/>
                  </a:lnTo>
                  <a:lnTo>
                    <a:pt x="256" y="116"/>
                  </a:lnTo>
                  <a:lnTo>
                    <a:pt x="254" y="114"/>
                  </a:lnTo>
                  <a:lnTo>
                    <a:pt x="250" y="111"/>
                  </a:lnTo>
                  <a:lnTo>
                    <a:pt x="250" y="110"/>
                  </a:lnTo>
                  <a:lnTo>
                    <a:pt x="249" y="110"/>
                  </a:lnTo>
                  <a:lnTo>
                    <a:pt x="249" y="108"/>
                  </a:lnTo>
                  <a:lnTo>
                    <a:pt x="248" y="107"/>
                  </a:lnTo>
                  <a:lnTo>
                    <a:pt x="250" y="107"/>
                  </a:lnTo>
                  <a:lnTo>
                    <a:pt x="252" y="105"/>
                  </a:lnTo>
                  <a:lnTo>
                    <a:pt x="253" y="102"/>
                  </a:lnTo>
                  <a:lnTo>
                    <a:pt x="254" y="99"/>
                  </a:lnTo>
                  <a:lnTo>
                    <a:pt x="255" y="98"/>
                  </a:lnTo>
                  <a:lnTo>
                    <a:pt x="255" y="97"/>
                  </a:lnTo>
                  <a:lnTo>
                    <a:pt x="254" y="95"/>
                  </a:lnTo>
                  <a:lnTo>
                    <a:pt x="255" y="92"/>
                  </a:lnTo>
                  <a:lnTo>
                    <a:pt x="258" y="89"/>
                  </a:lnTo>
                  <a:lnTo>
                    <a:pt x="261" y="88"/>
                  </a:lnTo>
                  <a:lnTo>
                    <a:pt x="263" y="88"/>
                  </a:lnTo>
                  <a:lnTo>
                    <a:pt x="264" y="88"/>
                  </a:lnTo>
                  <a:lnTo>
                    <a:pt x="264" y="86"/>
                  </a:lnTo>
                  <a:lnTo>
                    <a:pt x="265" y="86"/>
                  </a:lnTo>
                  <a:lnTo>
                    <a:pt x="280" y="89"/>
                  </a:lnTo>
                  <a:lnTo>
                    <a:pt x="295" y="92"/>
                  </a:lnTo>
                  <a:lnTo>
                    <a:pt x="314" y="95"/>
                  </a:lnTo>
                  <a:lnTo>
                    <a:pt x="333" y="95"/>
                  </a:lnTo>
                  <a:lnTo>
                    <a:pt x="335" y="95"/>
                  </a:lnTo>
                  <a:lnTo>
                    <a:pt x="336" y="95"/>
                  </a:lnTo>
                  <a:lnTo>
                    <a:pt x="338" y="94"/>
                  </a:lnTo>
                  <a:lnTo>
                    <a:pt x="339" y="93"/>
                  </a:lnTo>
                  <a:lnTo>
                    <a:pt x="340" y="93"/>
                  </a:lnTo>
                  <a:lnTo>
                    <a:pt x="340" y="92"/>
                  </a:lnTo>
                  <a:lnTo>
                    <a:pt x="341" y="91"/>
                  </a:lnTo>
                  <a:lnTo>
                    <a:pt x="341" y="92"/>
                  </a:lnTo>
                  <a:lnTo>
                    <a:pt x="342" y="91"/>
                  </a:lnTo>
                  <a:lnTo>
                    <a:pt x="343" y="89"/>
                  </a:lnTo>
                  <a:lnTo>
                    <a:pt x="344" y="90"/>
                  </a:lnTo>
                  <a:lnTo>
                    <a:pt x="348" y="90"/>
                  </a:lnTo>
                  <a:lnTo>
                    <a:pt x="350" y="92"/>
                  </a:lnTo>
                  <a:lnTo>
                    <a:pt x="375" y="98"/>
                  </a:lnTo>
                  <a:lnTo>
                    <a:pt x="377" y="100"/>
                  </a:lnTo>
                  <a:lnTo>
                    <a:pt x="378" y="101"/>
                  </a:lnTo>
                  <a:lnTo>
                    <a:pt x="384" y="102"/>
                  </a:lnTo>
                  <a:lnTo>
                    <a:pt x="403" y="101"/>
                  </a:lnTo>
                  <a:lnTo>
                    <a:pt x="405" y="101"/>
                  </a:lnTo>
                  <a:lnTo>
                    <a:pt x="407" y="100"/>
                  </a:lnTo>
                  <a:lnTo>
                    <a:pt x="409" y="101"/>
                  </a:lnTo>
                  <a:lnTo>
                    <a:pt x="410" y="101"/>
                  </a:lnTo>
                  <a:lnTo>
                    <a:pt x="412" y="100"/>
                  </a:lnTo>
                  <a:lnTo>
                    <a:pt x="413" y="100"/>
                  </a:lnTo>
                  <a:lnTo>
                    <a:pt x="413" y="101"/>
                  </a:lnTo>
                  <a:lnTo>
                    <a:pt x="414" y="101"/>
                  </a:lnTo>
                  <a:lnTo>
                    <a:pt x="414" y="100"/>
                  </a:lnTo>
                  <a:lnTo>
                    <a:pt x="416" y="100"/>
                  </a:lnTo>
                  <a:lnTo>
                    <a:pt x="419" y="99"/>
                  </a:lnTo>
                  <a:lnTo>
                    <a:pt x="421" y="97"/>
                  </a:lnTo>
                  <a:lnTo>
                    <a:pt x="425" y="93"/>
                  </a:lnTo>
                  <a:lnTo>
                    <a:pt x="426" y="91"/>
                  </a:lnTo>
                  <a:lnTo>
                    <a:pt x="427" y="90"/>
                  </a:lnTo>
                  <a:lnTo>
                    <a:pt x="427" y="89"/>
                  </a:lnTo>
                  <a:lnTo>
                    <a:pt x="427" y="86"/>
                  </a:lnTo>
                  <a:lnTo>
                    <a:pt x="427" y="85"/>
                  </a:lnTo>
                  <a:lnTo>
                    <a:pt x="428" y="83"/>
                  </a:lnTo>
                  <a:lnTo>
                    <a:pt x="428" y="82"/>
                  </a:lnTo>
                  <a:lnTo>
                    <a:pt x="427" y="81"/>
                  </a:lnTo>
                  <a:lnTo>
                    <a:pt x="426" y="80"/>
                  </a:lnTo>
                  <a:lnTo>
                    <a:pt x="427" y="78"/>
                  </a:lnTo>
                  <a:lnTo>
                    <a:pt x="428" y="78"/>
                  </a:lnTo>
                  <a:lnTo>
                    <a:pt x="431" y="78"/>
                  </a:lnTo>
                  <a:lnTo>
                    <a:pt x="433" y="77"/>
                  </a:lnTo>
                  <a:lnTo>
                    <a:pt x="434" y="76"/>
                  </a:lnTo>
                  <a:lnTo>
                    <a:pt x="434" y="75"/>
                  </a:lnTo>
                  <a:lnTo>
                    <a:pt x="435" y="75"/>
                  </a:lnTo>
                  <a:lnTo>
                    <a:pt x="446" y="70"/>
                  </a:lnTo>
                  <a:lnTo>
                    <a:pt x="462" y="60"/>
                  </a:lnTo>
                  <a:lnTo>
                    <a:pt x="471" y="56"/>
                  </a:lnTo>
                  <a:lnTo>
                    <a:pt x="473" y="53"/>
                  </a:lnTo>
                  <a:lnTo>
                    <a:pt x="474" y="53"/>
                  </a:lnTo>
                  <a:lnTo>
                    <a:pt x="481" y="50"/>
                  </a:lnTo>
                  <a:lnTo>
                    <a:pt x="483" y="49"/>
                  </a:lnTo>
                  <a:lnTo>
                    <a:pt x="485" y="47"/>
                  </a:lnTo>
                  <a:lnTo>
                    <a:pt x="489" y="41"/>
                  </a:lnTo>
                  <a:lnTo>
                    <a:pt x="490" y="41"/>
                  </a:lnTo>
                  <a:lnTo>
                    <a:pt x="491" y="39"/>
                  </a:lnTo>
                  <a:lnTo>
                    <a:pt x="494" y="38"/>
                  </a:lnTo>
                  <a:lnTo>
                    <a:pt x="497" y="38"/>
                  </a:lnTo>
                  <a:lnTo>
                    <a:pt x="497" y="36"/>
                  </a:lnTo>
                  <a:lnTo>
                    <a:pt x="498" y="36"/>
                  </a:lnTo>
                  <a:lnTo>
                    <a:pt x="499" y="36"/>
                  </a:lnTo>
                  <a:lnTo>
                    <a:pt x="499" y="35"/>
                  </a:lnTo>
                  <a:lnTo>
                    <a:pt x="500" y="35"/>
                  </a:lnTo>
                  <a:lnTo>
                    <a:pt x="500" y="36"/>
                  </a:lnTo>
                  <a:lnTo>
                    <a:pt x="503" y="35"/>
                  </a:lnTo>
                  <a:lnTo>
                    <a:pt x="504" y="34"/>
                  </a:lnTo>
                  <a:lnTo>
                    <a:pt x="505" y="33"/>
                  </a:lnTo>
                  <a:lnTo>
                    <a:pt x="511" y="30"/>
                  </a:lnTo>
                  <a:lnTo>
                    <a:pt x="512" y="28"/>
                  </a:lnTo>
                  <a:lnTo>
                    <a:pt x="513" y="28"/>
                  </a:lnTo>
                  <a:lnTo>
                    <a:pt x="514" y="30"/>
                  </a:lnTo>
                  <a:lnTo>
                    <a:pt x="515" y="27"/>
                  </a:lnTo>
                  <a:lnTo>
                    <a:pt x="516" y="26"/>
                  </a:lnTo>
                  <a:lnTo>
                    <a:pt x="518" y="26"/>
                  </a:lnTo>
                  <a:lnTo>
                    <a:pt x="521" y="27"/>
                  </a:lnTo>
                  <a:lnTo>
                    <a:pt x="522" y="27"/>
                  </a:lnTo>
                  <a:lnTo>
                    <a:pt x="526" y="25"/>
                  </a:lnTo>
                  <a:lnTo>
                    <a:pt x="528" y="25"/>
                  </a:lnTo>
                  <a:lnTo>
                    <a:pt x="529" y="25"/>
                  </a:lnTo>
                  <a:lnTo>
                    <a:pt x="531" y="25"/>
                  </a:lnTo>
                  <a:lnTo>
                    <a:pt x="533" y="24"/>
                  </a:lnTo>
                  <a:lnTo>
                    <a:pt x="534" y="23"/>
                  </a:lnTo>
                  <a:lnTo>
                    <a:pt x="534" y="24"/>
                  </a:lnTo>
                  <a:lnTo>
                    <a:pt x="540" y="23"/>
                  </a:lnTo>
                  <a:lnTo>
                    <a:pt x="542" y="21"/>
                  </a:lnTo>
                  <a:lnTo>
                    <a:pt x="546" y="18"/>
                  </a:lnTo>
                  <a:lnTo>
                    <a:pt x="558" y="15"/>
                  </a:lnTo>
                  <a:lnTo>
                    <a:pt x="569" y="8"/>
                  </a:lnTo>
                  <a:lnTo>
                    <a:pt x="573" y="8"/>
                  </a:lnTo>
                  <a:lnTo>
                    <a:pt x="578" y="9"/>
                  </a:lnTo>
                  <a:lnTo>
                    <a:pt x="585" y="9"/>
                  </a:lnTo>
                  <a:lnTo>
                    <a:pt x="587" y="9"/>
                  </a:lnTo>
                  <a:lnTo>
                    <a:pt x="591" y="11"/>
                  </a:lnTo>
                  <a:lnTo>
                    <a:pt x="607" y="13"/>
                  </a:lnTo>
                  <a:lnTo>
                    <a:pt x="609" y="13"/>
                  </a:lnTo>
                  <a:lnTo>
                    <a:pt x="610" y="13"/>
                  </a:lnTo>
                  <a:lnTo>
                    <a:pt x="620" y="13"/>
                  </a:lnTo>
                  <a:lnTo>
                    <a:pt x="644" y="16"/>
                  </a:lnTo>
                  <a:lnTo>
                    <a:pt x="653" y="14"/>
                  </a:lnTo>
                  <a:lnTo>
                    <a:pt x="655" y="13"/>
                  </a:lnTo>
                  <a:lnTo>
                    <a:pt x="656" y="14"/>
                  </a:lnTo>
                  <a:lnTo>
                    <a:pt x="659" y="15"/>
                  </a:lnTo>
                  <a:lnTo>
                    <a:pt x="662" y="15"/>
                  </a:lnTo>
                  <a:lnTo>
                    <a:pt x="671" y="16"/>
                  </a:lnTo>
                  <a:lnTo>
                    <a:pt x="676" y="16"/>
                  </a:lnTo>
                  <a:lnTo>
                    <a:pt x="679" y="14"/>
                  </a:lnTo>
                  <a:lnTo>
                    <a:pt x="680" y="14"/>
                  </a:lnTo>
                  <a:lnTo>
                    <a:pt x="684" y="11"/>
                  </a:lnTo>
                  <a:lnTo>
                    <a:pt x="686" y="9"/>
                  </a:lnTo>
                  <a:lnTo>
                    <a:pt x="688" y="7"/>
                  </a:lnTo>
                  <a:lnTo>
                    <a:pt x="690" y="3"/>
                  </a:lnTo>
                  <a:lnTo>
                    <a:pt x="690" y="0"/>
                  </a:lnTo>
                  <a:lnTo>
                    <a:pt x="692" y="1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3" name="Freeform 181">
              <a:extLst>
                <a:ext uri="{FF2B5EF4-FFF2-40B4-BE49-F238E27FC236}">
                  <a16:creationId xmlns:a16="http://schemas.microsoft.com/office/drawing/2014/main" id="{2D9C5021-3301-CC7B-BD99-DF36A67F5A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49308" y="2208338"/>
              <a:ext cx="1461379" cy="1204845"/>
            </a:xfrm>
            <a:custGeom>
              <a:avLst/>
              <a:gdLst>
                <a:gd name="T0" fmla="*/ 636 w 1014"/>
                <a:gd name="T1" fmla="*/ 596 h 836"/>
                <a:gd name="T2" fmla="*/ 810 w 1014"/>
                <a:gd name="T3" fmla="*/ 471 h 836"/>
                <a:gd name="T4" fmla="*/ 783 w 1014"/>
                <a:gd name="T5" fmla="*/ 482 h 836"/>
                <a:gd name="T6" fmla="*/ 927 w 1014"/>
                <a:gd name="T7" fmla="*/ 388 h 836"/>
                <a:gd name="T8" fmla="*/ 946 w 1014"/>
                <a:gd name="T9" fmla="*/ 416 h 836"/>
                <a:gd name="T10" fmla="*/ 893 w 1014"/>
                <a:gd name="T11" fmla="*/ 425 h 836"/>
                <a:gd name="T12" fmla="*/ 889 w 1014"/>
                <a:gd name="T13" fmla="*/ 401 h 836"/>
                <a:gd name="T14" fmla="*/ 1008 w 1014"/>
                <a:gd name="T15" fmla="*/ 383 h 836"/>
                <a:gd name="T16" fmla="*/ 982 w 1014"/>
                <a:gd name="T17" fmla="*/ 376 h 836"/>
                <a:gd name="T18" fmla="*/ 147 w 1014"/>
                <a:gd name="T19" fmla="*/ 21 h 836"/>
                <a:gd name="T20" fmla="*/ 207 w 1014"/>
                <a:gd name="T21" fmla="*/ 25 h 836"/>
                <a:gd name="T22" fmla="*/ 265 w 1014"/>
                <a:gd name="T23" fmla="*/ 22 h 836"/>
                <a:gd name="T24" fmla="*/ 359 w 1014"/>
                <a:gd name="T25" fmla="*/ 41 h 836"/>
                <a:gd name="T26" fmla="*/ 410 w 1014"/>
                <a:gd name="T27" fmla="*/ 36 h 836"/>
                <a:gd name="T28" fmla="*/ 436 w 1014"/>
                <a:gd name="T29" fmla="*/ 39 h 836"/>
                <a:gd name="T30" fmla="*/ 491 w 1014"/>
                <a:gd name="T31" fmla="*/ 45 h 836"/>
                <a:gd name="T32" fmla="*/ 550 w 1014"/>
                <a:gd name="T33" fmla="*/ 46 h 836"/>
                <a:gd name="T34" fmla="*/ 581 w 1014"/>
                <a:gd name="T35" fmla="*/ 77 h 836"/>
                <a:gd name="T36" fmla="*/ 636 w 1014"/>
                <a:gd name="T37" fmla="*/ 94 h 836"/>
                <a:gd name="T38" fmla="*/ 682 w 1014"/>
                <a:gd name="T39" fmla="*/ 111 h 836"/>
                <a:gd name="T40" fmla="*/ 738 w 1014"/>
                <a:gd name="T41" fmla="*/ 105 h 836"/>
                <a:gd name="T42" fmla="*/ 796 w 1014"/>
                <a:gd name="T43" fmla="*/ 122 h 836"/>
                <a:gd name="T44" fmla="*/ 835 w 1014"/>
                <a:gd name="T45" fmla="*/ 141 h 836"/>
                <a:gd name="T46" fmla="*/ 887 w 1014"/>
                <a:gd name="T47" fmla="*/ 146 h 836"/>
                <a:gd name="T48" fmla="*/ 936 w 1014"/>
                <a:gd name="T49" fmla="*/ 149 h 836"/>
                <a:gd name="T50" fmla="*/ 919 w 1014"/>
                <a:gd name="T51" fmla="*/ 204 h 836"/>
                <a:gd name="T52" fmla="*/ 779 w 1014"/>
                <a:gd name="T53" fmla="*/ 276 h 836"/>
                <a:gd name="T54" fmla="*/ 742 w 1014"/>
                <a:gd name="T55" fmla="*/ 323 h 836"/>
                <a:gd name="T56" fmla="*/ 670 w 1014"/>
                <a:gd name="T57" fmla="*/ 422 h 836"/>
                <a:gd name="T58" fmla="*/ 705 w 1014"/>
                <a:gd name="T59" fmla="*/ 504 h 836"/>
                <a:gd name="T60" fmla="*/ 655 w 1014"/>
                <a:gd name="T61" fmla="*/ 540 h 836"/>
                <a:gd name="T62" fmla="*/ 638 w 1014"/>
                <a:gd name="T63" fmla="*/ 607 h 836"/>
                <a:gd name="T64" fmla="*/ 590 w 1014"/>
                <a:gd name="T65" fmla="*/ 616 h 836"/>
                <a:gd name="T66" fmla="*/ 550 w 1014"/>
                <a:gd name="T67" fmla="*/ 673 h 836"/>
                <a:gd name="T68" fmla="*/ 496 w 1014"/>
                <a:gd name="T69" fmla="*/ 693 h 836"/>
                <a:gd name="T70" fmla="*/ 413 w 1014"/>
                <a:gd name="T71" fmla="*/ 693 h 836"/>
                <a:gd name="T72" fmla="*/ 305 w 1014"/>
                <a:gd name="T73" fmla="*/ 723 h 836"/>
                <a:gd name="T74" fmla="*/ 264 w 1014"/>
                <a:gd name="T75" fmla="*/ 755 h 836"/>
                <a:gd name="T76" fmla="*/ 228 w 1014"/>
                <a:gd name="T77" fmla="*/ 711 h 836"/>
                <a:gd name="T78" fmla="*/ 189 w 1014"/>
                <a:gd name="T79" fmla="*/ 658 h 836"/>
                <a:gd name="T80" fmla="*/ 137 w 1014"/>
                <a:gd name="T81" fmla="*/ 639 h 836"/>
                <a:gd name="T82" fmla="*/ 158 w 1014"/>
                <a:gd name="T83" fmla="*/ 574 h 836"/>
                <a:gd name="T84" fmla="*/ 145 w 1014"/>
                <a:gd name="T85" fmla="*/ 529 h 836"/>
                <a:gd name="T86" fmla="*/ 171 w 1014"/>
                <a:gd name="T87" fmla="*/ 472 h 836"/>
                <a:gd name="T88" fmla="*/ 140 w 1014"/>
                <a:gd name="T89" fmla="*/ 427 h 836"/>
                <a:gd name="T90" fmla="*/ 177 w 1014"/>
                <a:gd name="T91" fmla="*/ 388 h 836"/>
                <a:gd name="T92" fmla="*/ 184 w 1014"/>
                <a:gd name="T93" fmla="*/ 332 h 836"/>
                <a:gd name="T94" fmla="*/ 188 w 1014"/>
                <a:gd name="T95" fmla="*/ 272 h 836"/>
                <a:gd name="T96" fmla="*/ 210 w 1014"/>
                <a:gd name="T97" fmla="*/ 216 h 836"/>
                <a:gd name="T98" fmla="*/ 167 w 1014"/>
                <a:gd name="T99" fmla="*/ 189 h 836"/>
                <a:gd name="T100" fmla="*/ 125 w 1014"/>
                <a:gd name="T101" fmla="*/ 196 h 836"/>
                <a:gd name="T102" fmla="*/ 88 w 1014"/>
                <a:gd name="T103" fmla="*/ 182 h 836"/>
                <a:gd name="T104" fmla="*/ 37 w 1014"/>
                <a:gd name="T105" fmla="*/ 191 h 836"/>
                <a:gd name="T106" fmla="*/ 38 w 1014"/>
                <a:gd name="T107" fmla="*/ 157 h 836"/>
                <a:gd name="T108" fmla="*/ 30 w 1014"/>
                <a:gd name="T109" fmla="*/ 133 h 836"/>
                <a:gd name="T110" fmla="*/ 29 w 1014"/>
                <a:gd name="T111" fmla="*/ 121 h 836"/>
                <a:gd name="T112" fmla="*/ 20 w 1014"/>
                <a:gd name="T113" fmla="*/ 103 h 836"/>
                <a:gd name="T114" fmla="*/ 0 w 1014"/>
                <a:gd name="T115" fmla="*/ 90 h 836"/>
                <a:gd name="T116" fmla="*/ 16 w 1014"/>
                <a:gd name="T117" fmla="*/ 63 h 836"/>
                <a:gd name="T118" fmla="*/ 63 w 1014"/>
                <a:gd name="T119" fmla="*/ 45 h 836"/>
                <a:gd name="T120" fmla="*/ 83 w 1014"/>
                <a:gd name="T121" fmla="*/ 31 h 836"/>
                <a:gd name="T122" fmla="*/ 102 w 1014"/>
                <a:gd name="T123" fmla="*/ 4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14" h="836">
                  <a:moveTo>
                    <a:pt x="511" y="835"/>
                  </a:moveTo>
                  <a:lnTo>
                    <a:pt x="511" y="836"/>
                  </a:lnTo>
                  <a:lnTo>
                    <a:pt x="509" y="835"/>
                  </a:lnTo>
                  <a:lnTo>
                    <a:pt x="511" y="835"/>
                  </a:lnTo>
                  <a:close/>
                  <a:moveTo>
                    <a:pt x="401" y="832"/>
                  </a:moveTo>
                  <a:lnTo>
                    <a:pt x="401" y="833"/>
                  </a:lnTo>
                  <a:lnTo>
                    <a:pt x="401" y="832"/>
                  </a:lnTo>
                  <a:close/>
                  <a:moveTo>
                    <a:pt x="474" y="827"/>
                  </a:moveTo>
                  <a:lnTo>
                    <a:pt x="472" y="827"/>
                  </a:lnTo>
                  <a:lnTo>
                    <a:pt x="471" y="826"/>
                  </a:lnTo>
                  <a:lnTo>
                    <a:pt x="470" y="824"/>
                  </a:lnTo>
                  <a:lnTo>
                    <a:pt x="472" y="822"/>
                  </a:lnTo>
                  <a:lnTo>
                    <a:pt x="473" y="826"/>
                  </a:lnTo>
                  <a:lnTo>
                    <a:pt x="474" y="827"/>
                  </a:lnTo>
                  <a:close/>
                  <a:moveTo>
                    <a:pt x="295" y="769"/>
                  </a:moveTo>
                  <a:lnTo>
                    <a:pt x="296" y="769"/>
                  </a:lnTo>
                  <a:lnTo>
                    <a:pt x="298" y="768"/>
                  </a:lnTo>
                  <a:lnTo>
                    <a:pt x="298" y="770"/>
                  </a:lnTo>
                  <a:lnTo>
                    <a:pt x="295" y="773"/>
                  </a:lnTo>
                  <a:lnTo>
                    <a:pt x="293" y="775"/>
                  </a:lnTo>
                  <a:lnTo>
                    <a:pt x="292" y="773"/>
                  </a:lnTo>
                  <a:lnTo>
                    <a:pt x="291" y="772"/>
                  </a:lnTo>
                  <a:lnTo>
                    <a:pt x="290" y="769"/>
                  </a:lnTo>
                  <a:lnTo>
                    <a:pt x="289" y="767"/>
                  </a:lnTo>
                  <a:lnTo>
                    <a:pt x="290" y="767"/>
                  </a:lnTo>
                  <a:lnTo>
                    <a:pt x="292" y="767"/>
                  </a:lnTo>
                  <a:lnTo>
                    <a:pt x="293" y="768"/>
                  </a:lnTo>
                  <a:lnTo>
                    <a:pt x="295" y="769"/>
                  </a:lnTo>
                  <a:close/>
                  <a:moveTo>
                    <a:pt x="636" y="601"/>
                  </a:moveTo>
                  <a:lnTo>
                    <a:pt x="637" y="605"/>
                  </a:lnTo>
                  <a:lnTo>
                    <a:pt x="635" y="604"/>
                  </a:lnTo>
                  <a:lnTo>
                    <a:pt x="635" y="600"/>
                  </a:lnTo>
                  <a:lnTo>
                    <a:pt x="635" y="598"/>
                  </a:lnTo>
                  <a:lnTo>
                    <a:pt x="635" y="594"/>
                  </a:lnTo>
                  <a:lnTo>
                    <a:pt x="635" y="596"/>
                  </a:lnTo>
                  <a:lnTo>
                    <a:pt x="636" y="596"/>
                  </a:lnTo>
                  <a:lnTo>
                    <a:pt x="636" y="597"/>
                  </a:lnTo>
                  <a:lnTo>
                    <a:pt x="636" y="598"/>
                  </a:lnTo>
                  <a:lnTo>
                    <a:pt x="636" y="599"/>
                  </a:lnTo>
                  <a:lnTo>
                    <a:pt x="636" y="601"/>
                  </a:lnTo>
                  <a:close/>
                  <a:moveTo>
                    <a:pt x="798" y="502"/>
                  </a:moveTo>
                  <a:lnTo>
                    <a:pt x="801" y="507"/>
                  </a:lnTo>
                  <a:lnTo>
                    <a:pt x="805" y="509"/>
                  </a:lnTo>
                  <a:lnTo>
                    <a:pt x="807" y="508"/>
                  </a:lnTo>
                  <a:lnTo>
                    <a:pt x="808" y="509"/>
                  </a:lnTo>
                  <a:lnTo>
                    <a:pt x="808" y="512"/>
                  </a:lnTo>
                  <a:lnTo>
                    <a:pt x="807" y="512"/>
                  </a:lnTo>
                  <a:lnTo>
                    <a:pt x="805" y="512"/>
                  </a:lnTo>
                  <a:lnTo>
                    <a:pt x="800" y="509"/>
                  </a:lnTo>
                  <a:lnTo>
                    <a:pt x="799" y="508"/>
                  </a:lnTo>
                  <a:lnTo>
                    <a:pt x="798" y="509"/>
                  </a:lnTo>
                  <a:lnTo>
                    <a:pt x="797" y="510"/>
                  </a:lnTo>
                  <a:lnTo>
                    <a:pt x="796" y="512"/>
                  </a:lnTo>
                  <a:lnTo>
                    <a:pt x="794" y="513"/>
                  </a:lnTo>
                  <a:lnTo>
                    <a:pt x="793" y="513"/>
                  </a:lnTo>
                  <a:lnTo>
                    <a:pt x="794" y="510"/>
                  </a:lnTo>
                  <a:lnTo>
                    <a:pt x="793" y="509"/>
                  </a:lnTo>
                  <a:lnTo>
                    <a:pt x="794" y="508"/>
                  </a:lnTo>
                  <a:lnTo>
                    <a:pt x="794" y="507"/>
                  </a:lnTo>
                  <a:lnTo>
                    <a:pt x="794" y="506"/>
                  </a:lnTo>
                  <a:lnTo>
                    <a:pt x="793" y="506"/>
                  </a:lnTo>
                  <a:lnTo>
                    <a:pt x="794" y="505"/>
                  </a:lnTo>
                  <a:lnTo>
                    <a:pt x="796" y="504"/>
                  </a:lnTo>
                  <a:lnTo>
                    <a:pt x="796" y="505"/>
                  </a:lnTo>
                  <a:lnTo>
                    <a:pt x="797" y="505"/>
                  </a:lnTo>
                  <a:lnTo>
                    <a:pt x="797" y="504"/>
                  </a:lnTo>
                  <a:lnTo>
                    <a:pt x="798" y="501"/>
                  </a:lnTo>
                  <a:lnTo>
                    <a:pt x="798" y="502"/>
                  </a:lnTo>
                  <a:close/>
                  <a:moveTo>
                    <a:pt x="808" y="468"/>
                  </a:moveTo>
                  <a:lnTo>
                    <a:pt x="809" y="468"/>
                  </a:lnTo>
                  <a:lnTo>
                    <a:pt x="810" y="469"/>
                  </a:lnTo>
                  <a:lnTo>
                    <a:pt x="810" y="471"/>
                  </a:lnTo>
                  <a:lnTo>
                    <a:pt x="810" y="472"/>
                  </a:lnTo>
                  <a:lnTo>
                    <a:pt x="811" y="475"/>
                  </a:lnTo>
                  <a:lnTo>
                    <a:pt x="810" y="475"/>
                  </a:lnTo>
                  <a:lnTo>
                    <a:pt x="809" y="476"/>
                  </a:lnTo>
                  <a:lnTo>
                    <a:pt x="809" y="477"/>
                  </a:lnTo>
                  <a:lnTo>
                    <a:pt x="808" y="479"/>
                  </a:lnTo>
                  <a:lnTo>
                    <a:pt x="808" y="480"/>
                  </a:lnTo>
                  <a:lnTo>
                    <a:pt x="806" y="481"/>
                  </a:lnTo>
                  <a:lnTo>
                    <a:pt x="803" y="484"/>
                  </a:lnTo>
                  <a:lnTo>
                    <a:pt x="802" y="485"/>
                  </a:lnTo>
                  <a:lnTo>
                    <a:pt x="800" y="487"/>
                  </a:lnTo>
                  <a:lnTo>
                    <a:pt x="799" y="488"/>
                  </a:lnTo>
                  <a:lnTo>
                    <a:pt x="799" y="487"/>
                  </a:lnTo>
                  <a:lnTo>
                    <a:pt x="798" y="487"/>
                  </a:lnTo>
                  <a:lnTo>
                    <a:pt x="797" y="488"/>
                  </a:lnTo>
                  <a:lnTo>
                    <a:pt x="796" y="489"/>
                  </a:lnTo>
                  <a:lnTo>
                    <a:pt x="796" y="492"/>
                  </a:lnTo>
                  <a:lnTo>
                    <a:pt x="796" y="494"/>
                  </a:lnTo>
                  <a:lnTo>
                    <a:pt x="793" y="494"/>
                  </a:lnTo>
                  <a:lnTo>
                    <a:pt x="792" y="492"/>
                  </a:lnTo>
                  <a:lnTo>
                    <a:pt x="791" y="491"/>
                  </a:lnTo>
                  <a:lnTo>
                    <a:pt x="790" y="492"/>
                  </a:lnTo>
                  <a:lnTo>
                    <a:pt x="789" y="492"/>
                  </a:lnTo>
                  <a:lnTo>
                    <a:pt x="789" y="491"/>
                  </a:lnTo>
                  <a:lnTo>
                    <a:pt x="788" y="492"/>
                  </a:lnTo>
                  <a:lnTo>
                    <a:pt x="788" y="491"/>
                  </a:lnTo>
                  <a:lnTo>
                    <a:pt x="786" y="490"/>
                  </a:lnTo>
                  <a:lnTo>
                    <a:pt x="785" y="491"/>
                  </a:lnTo>
                  <a:lnTo>
                    <a:pt x="784" y="492"/>
                  </a:lnTo>
                  <a:lnTo>
                    <a:pt x="782" y="490"/>
                  </a:lnTo>
                  <a:lnTo>
                    <a:pt x="781" y="489"/>
                  </a:lnTo>
                  <a:lnTo>
                    <a:pt x="781" y="488"/>
                  </a:lnTo>
                  <a:lnTo>
                    <a:pt x="782" y="485"/>
                  </a:lnTo>
                  <a:lnTo>
                    <a:pt x="782" y="483"/>
                  </a:lnTo>
                  <a:lnTo>
                    <a:pt x="782" y="482"/>
                  </a:lnTo>
                  <a:lnTo>
                    <a:pt x="783" y="482"/>
                  </a:lnTo>
                  <a:lnTo>
                    <a:pt x="783" y="481"/>
                  </a:lnTo>
                  <a:lnTo>
                    <a:pt x="784" y="482"/>
                  </a:lnTo>
                  <a:lnTo>
                    <a:pt x="785" y="481"/>
                  </a:lnTo>
                  <a:lnTo>
                    <a:pt x="788" y="481"/>
                  </a:lnTo>
                  <a:lnTo>
                    <a:pt x="786" y="477"/>
                  </a:lnTo>
                  <a:lnTo>
                    <a:pt x="786" y="475"/>
                  </a:lnTo>
                  <a:lnTo>
                    <a:pt x="788" y="474"/>
                  </a:lnTo>
                  <a:lnTo>
                    <a:pt x="789" y="474"/>
                  </a:lnTo>
                  <a:lnTo>
                    <a:pt x="790" y="473"/>
                  </a:lnTo>
                  <a:lnTo>
                    <a:pt x="792" y="471"/>
                  </a:lnTo>
                  <a:lnTo>
                    <a:pt x="793" y="472"/>
                  </a:lnTo>
                  <a:lnTo>
                    <a:pt x="794" y="471"/>
                  </a:lnTo>
                  <a:lnTo>
                    <a:pt x="796" y="471"/>
                  </a:lnTo>
                  <a:lnTo>
                    <a:pt x="797" y="469"/>
                  </a:lnTo>
                  <a:lnTo>
                    <a:pt x="799" y="468"/>
                  </a:lnTo>
                  <a:lnTo>
                    <a:pt x="801" y="467"/>
                  </a:lnTo>
                  <a:lnTo>
                    <a:pt x="802" y="468"/>
                  </a:lnTo>
                  <a:lnTo>
                    <a:pt x="803" y="467"/>
                  </a:lnTo>
                  <a:lnTo>
                    <a:pt x="805" y="467"/>
                  </a:lnTo>
                  <a:lnTo>
                    <a:pt x="807" y="467"/>
                  </a:lnTo>
                  <a:lnTo>
                    <a:pt x="807" y="468"/>
                  </a:lnTo>
                  <a:lnTo>
                    <a:pt x="808" y="468"/>
                  </a:lnTo>
                  <a:close/>
                  <a:moveTo>
                    <a:pt x="912" y="465"/>
                  </a:moveTo>
                  <a:lnTo>
                    <a:pt x="911" y="467"/>
                  </a:lnTo>
                  <a:lnTo>
                    <a:pt x="909" y="467"/>
                  </a:lnTo>
                  <a:lnTo>
                    <a:pt x="908" y="464"/>
                  </a:lnTo>
                  <a:lnTo>
                    <a:pt x="910" y="462"/>
                  </a:lnTo>
                  <a:lnTo>
                    <a:pt x="912" y="460"/>
                  </a:lnTo>
                  <a:lnTo>
                    <a:pt x="913" y="463"/>
                  </a:lnTo>
                  <a:lnTo>
                    <a:pt x="912" y="465"/>
                  </a:lnTo>
                  <a:close/>
                  <a:moveTo>
                    <a:pt x="927" y="384"/>
                  </a:moveTo>
                  <a:lnTo>
                    <a:pt x="928" y="385"/>
                  </a:lnTo>
                  <a:lnTo>
                    <a:pt x="929" y="385"/>
                  </a:lnTo>
                  <a:lnTo>
                    <a:pt x="930" y="385"/>
                  </a:lnTo>
                  <a:lnTo>
                    <a:pt x="929" y="387"/>
                  </a:lnTo>
                  <a:lnTo>
                    <a:pt x="927" y="388"/>
                  </a:lnTo>
                  <a:lnTo>
                    <a:pt x="926" y="388"/>
                  </a:lnTo>
                  <a:lnTo>
                    <a:pt x="924" y="389"/>
                  </a:lnTo>
                  <a:lnTo>
                    <a:pt x="923" y="390"/>
                  </a:lnTo>
                  <a:lnTo>
                    <a:pt x="922" y="390"/>
                  </a:lnTo>
                  <a:lnTo>
                    <a:pt x="921" y="390"/>
                  </a:lnTo>
                  <a:lnTo>
                    <a:pt x="921" y="393"/>
                  </a:lnTo>
                  <a:lnTo>
                    <a:pt x="923" y="393"/>
                  </a:lnTo>
                  <a:lnTo>
                    <a:pt x="929" y="392"/>
                  </a:lnTo>
                  <a:lnTo>
                    <a:pt x="929" y="393"/>
                  </a:lnTo>
                  <a:lnTo>
                    <a:pt x="929" y="395"/>
                  </a:lnTo>
                  <a:lnTo>
                    <a:pt x="928" y="395"/>
                  </a:lnTo>
                  <a:lnTo>
                    <a:pt x="928" y="396"/>
                  </a:lnTo>
                  <a:lnTo>
                    <a:pt x="927" y="397"/>
                  </a:lnTo>
                  <a:lnTo>
                    <a:pt x="923" y="397"/>
                  </a:lnTo>
                  <a:lnTo>
                    <a:pt x="923" y="398"/>
                  </a:lnTo>
                  <a:lnTo>
                    <a:pt x="923" y="400"/>
                  </a:lnTo>
                  <a:lnTo>
                    <a:pt x="924" y="401"/>
                  </a:lnTo>
                  <a:lnTo>
                    <a:pt x="926" y="404"/>
                  </a:lnTo>
                  <a:lnTo>
                    <a:pt x="928" y="405"/>
                  </a:lnTo>
                  <a:lnTo>
                    <a:pt x="930" y="406"/>
                  </a:lnTo>
                  <a:lnTo>
                    <a:pt x="936" y="406"/>
                  </a:lnTo>
                  <a:lnTo>
                    <a:pt x="937" y="405"/>
                  </a:lnTo>
                  <a:lnTo>
                    <a:pt x="939" y="402"/>
                  </a:lnTo>
                  <a:lnTo>
                    <a:pt x="940" y="402"/>
                  </a:lnTo>
                  <a:lnTo>
                    <a:pt x="943" y="402"/>
                  </a:lnTo>
                  <a:lnTo>
                    <a:pt x="947" y="406"/>
                  </a:lnTo>
                  <a:lnTo>
                    <a:pt x="949" y="406"/>
                  </a:lnTo>
                  <a:lnTo>
                    <a:pt x="948" y="407"/>
                  </a:lnTo>
                  <a:lnTo>
                    <a:pt x="949" y="407"/>
                  </a:lnTo>
                  <a:lnTo>
                    <a:pt x="949" y="408"/>
                  </a:lnTo>
                  <a:lnTo>
                    <a:pt x="949" y="409"/>
                  </a:lnTo>
                  <a:lnTo>
                    <a:pt x="948" y="410"/>
                  </a:lnTo>
                  <a:lnTo>
                    <a:pt x="948" y="412"/>
                  </a:lnTo>
                  <a:lnTo>
                    <a:pt x="947" y="415"/>
                  </a:lnTo>
                  <a:lnTo>
                    <a:pt x="947" y="416"/>
                  </a:lnTo>
                  <a:lnTo>
                    <a:pt x="946" y="416"/>
                  </a:lnTo>
                  <a:lnTo>
                    <a:pt x="945" y="417"/>
                  </a:lnTo>
                  <a:lnTo>
                    <a:pt x="944" y="418"/>
                  </a:lnTo>
                  <a:lnTo>
                    <a:pt x="944" y="420"/>
                  </a:lnTo>
                  <a:lnTo>
                    <a:pt x="944" y="421"/>
                  </a:lnTo>
                  <a:lnTo>
                    <a:pt x="941" y="424"/>
                  </a:lnTo>
                  <a:lnTo>
                    <a:pt x="938" y="427"/>
                  </a:lnTo>
                  <a:lnTo>
                    <a:pt x="936" y="432"/>
                  </a:lnTo>
                  <a:lnTo>
                    <a:pt x="935" y="438"/>
                  </a:lnTo>
                  <a:lnTo>
                    <a:pt x="934" y="437"/>
                  </a:lnTo>
                  <a:lnTo>
                    <a:pt x="932" y="441"/>
                  </a:lnTo>
                  <a:lnTo>
                    <a:pt x="930" y="443"/>
                  </a:lnTo>
                  <a:lnTo>
                    <a:pt x="923" y="448"/>
                  </a:lnTo>
                  <a:lnTo>
                    <a:pt x="921" y="450"/>
                  </a:lnTo>
                  <a:lnTo>
                    <a:pt x="920" y="451"/>
                  </a:lnTo>
                  <a:lnTo>
                    <a:pt x="919" y="452"/>
                  </a:lnTo>
                  <a:lnTo>
                    <a:pt x="918" y="451"/>
                  </a:lnTo>
                  <a:lnTo>
                    <a:pt x="917" y="449"/>
                  </a:lnTo>
                  <a:lnTo>
                    <a:pt x="915" y="448"/>
                  </a:lnTo>
                  <a:lnTo>
                    <a:pt x="914" y="448"/>
                  </a:lnTo>
                  <a:lnTo>
                    <a:pt x="913" y="447"/>
                  </a:lnTo>
                  <a:lnTo>
                    <a:pt x="913" y="446"/>
                  </a:lnTo>
                  <a:lnTo>
                    <a:pt x="913" y="445"/>
                  </a:lnTo>
                  <a:lnTo>
                    <a:pt x="912" y="445"/>
                  </a:lnTo>
                  <a:lnTo>
                    <a:pt x="911" y="443"/>
                  </a:lnTo>
                  <a:lnTo>
                    <a:pt x="910" y="443"/>
                  </a:lnTo>
                  <a:lnTo>
                    <a:pt x="909" y="443"/>
                  </a:lnTo>
                  <a:lnTo>
                    <a:pt x="908" y="443"/>
                  </a:lnTo>
                  <a:lnTo>
                    <a:pt x="901" y="443"/>
                  </a:lnTo>
                  <a:lnTo>
                    <a:pt x="898" y="442"/>
                  </a:lnTo>
                  <a:lnTo>
                    <a:pt x="896" y="440"/>
                  </a:lnTo>
                  <a:lnTo>
                    <a:pt x="895" y="434"/>
                  </a:lnTo>
                  <a:lnTo>
                    <a:pt x="894" y="433"/>
                  </a:lnTo>
                  <a:lnTo>
                    <a:pt x="895" y="432"/>
                  </a:lnTo>
                  <a:lnTo>
                    <a:pt x="896" y="430"/>
                  </a:lnTo>
                  <a:lnTo>
                    <a:pt x="895" y="427"/>
                  </a:lnTo>
                  <a:lnTo>
                    <a:pt x="893" y="425"/>
                  </a:lnTo>
                  <a:lnTo>
                    <a:pt x="891" y="424"/>
                  </a:lnTo>
                  <a:lnTo>
                    <a:pt x="888" y="424"/>
                  </a:lnTo>
                  <a:lnTo>
                    <a:pt x="887" y="424"/>
                  </a:lnTo>
                  <a:lnTo>
                    <a:pt x="881" y="426"/>
                  </a:lnTo>
                  <a:lnTo>
                    <a:pt x="880" y="427"/>
                  </a:lnTo>
                  <a:lnTo>
                    <a:pt x="880" y="431"/>
                  </a:lnTo>
                  <a:lnTo>
                    <a:pt x="878" y="432"/>
                  </a:lnTo>
                  <a:lnTo>
                    <a:pt x="876" y="433"/>
                  </a:lnTo>
                  <a:lnTo>
                    <a:pt x="875" y="430"/>
                  </a:lnTo>
                  <a:lnTo>
                    <a:pt x="875" y="429"/>
                  </a:lnTo>
                  <a:lnTo>
                    <a:pt x="876" y="429"/>
                  </a:lnTo>
                  <a:lnTo>
                    <a:pt x="874" y="426"/>
                  </a:lnTo>
                  <a:lnTo>
                    <a:pt x="872" y="427"/>
                  </a:lnTo>
                  <a:lnTo>
                    <a:pt x="871" y="427"/>
                  </a:lnTo>
                  <a:lnTo>
                    <a:pt x="871" y="426"/>
                  </a:lnTo>
                  <a:lnTo>
                    <a:pt x="869" y="427"/>
                  </a:lnTo>
                  <a:lnTo>
                    <a:pt x="868" y="427"/>
                  </a:lnTo>
                  <a:lnTo>
                    <a:pt x="867" y="425"/>
                  </a:lnTo>
                  <a:lnTo>
                    <a:pt x="866" y="424"/>
                  </a:lnTo>
                  <a:lnTo>
                    <a:pt x="866" y="423"/>
                  </a:lnTo>
                  <a:lnTo>
                    <a:pt x="866" y="421"/>
                  </a:lnTo>
                  <a:lnTo>
                    <a:pt x="866" y="420"/>
                  </a:lnTo>
                  <a:lnTo>
                    <a:pt x="871" y="416"/>
                  </a:lnTo>
                  <a:lnTo>
                    <a:pt x="874" y="415"/>
                  </a:lnTo>
                  <a:lnTo>
                    <a:pt x="875" y="415"/>
                  </a:lnTo>
                  <a:lnTo>
                    <a:pt x="878" y="410"/>
                  </a:lnTo>
                  <a:lnTo>
                    <a:pt x="879" y="410"/>
                  </a:lnTo>
                  <a:lnTo>
                    <a:pt x="880" y="409"/>
                  </a:lnTo>
                  <a:lnTo>
                    <a:pt x="881" y="409"/>
                  </a:lnTo>
                  <a:lnTo>
                    <a:pt x="883" y="408"/>
                  </a:lnTo>
                  <a:lnTo>
                    <a:pt x="886" y="406"/>
                  </a:lnTo>
                  <a:lnTo>
                    <a:pt x="886" y="405"/>
                  </a:lnTo>
                  <a:lnTo>
                    <a:pt x="886" y="404"/>
                  </a:lnTo>
                  <a:lnTo>
                    <a:pt x="887" y="404"/>
                  </a:lnTo>
                  <a:lnTo>
                    <a:pt x="888" y="404"/>
                  </a:lnTo>
                  <a:lnTo>
                    <a:pt x="889" y="401"/>
                  </a:lnTo>
                  <a:lnTo>
                    <a:pt x="891" y="401"/>
                  </a:lnTo>
                  <a:lnTo>
                    <a:pt x="892" y="399"/>
                  </a:lnTo>
                  <a:lnTo>
                    <a:pt x="893" y="399"/>
                  </a:lnTo>
                  <a:lnTo>
                    <a:pt x="895" y="398"/>
                  </a:lnTo>
                  <a:lnTo>
                    <a:pt x="896" y="397"/>
                  </a:lnTo>
                  <a:lnTo>
                    <a:pt x="897" y="396"/>
                  </a:lnTo>
                  <a:lnTo>
                    <a:pt x="898" y="396"/>
                  </a:lnTo>
                  <a:lnTo>
                    <a:pt x="898" y="395"/>
                  </a:lnTo>
                  <a:lnTo>
                    <a:pt x="900" y="395"/>
                  </a:lnTo>
                  <a:lnTo>
                    <a:pt x="900" y="393"/>
                  </a:lnTo>
                  <a:lnTo>
                    <a:pt x="902" y="393"/>
                  </a:lnTo>
                  <a:lnTo>
                    <a:pt x="904" y="392"/>
                  </a:lnTo>
                  <a:lnTo>
                    <a:pt x="909" y="390"/>
                  </a:lnTo>
                  <a:lnTo>
                    <a:pt x="911" y="389"/>
                  </a:lnTo>
                  <a:lnTo>
                    <a:pt x="915" y="389"/>
                  </a:lnTo>
                  <a:lnTo>
                    <a:pt x="920" y="388"/>
                  </a:lnTo>
                  <a:lnTo>
                    <a:pt x="927" y="384"/>
                  </a:lnTo>
                  <a:close/>
                  <a:moveTo>
                    <a:pt x="997" y="375"/>
                  </a:moveTo>
                  <a:lnTo>
                    <a:pt x="999" y="376"/>
                  </a:lnTo>
                  <a:lnTo>
                    <a:pt x="998" y="378"/>
                  </a:lnTo>
                  <a:lnTo>
                    <a:pt x="998" y="379"/>
                  </a:lnTo>
                  <a:lnTo>
                    <a:pt x="999" y="379"/>
                  </a:lnTo>
                  <a:lnTo>
                    <a:pt x="1000" y="378"/>
                  </a:lnTo>
                  <a:lnTo>
                    <a:pt x="1000" y="376"/>
                  </a:lnTo>
                  <a:lnTo>
                    <a:pt x="1000" y="375"/>
                  </a:lnTo>
                  <a:lnTo>
                    <a:pt x="1001" y="375"/>
                  </a:lnTo>
                  <a:lnTo>
                    <a:pt x="1001" y="376"/>
                  </a:lnTo>
                  <a:lnTo>
                    <a:pt x="1001" y="378"/>
                  </a:lnTo>
                  <a:lnTo>
                    <a:pt x="1004" y="379"/>
                  </a:lnTo>
                  <a:lnTo>
                    <a:pt x="1004" y="380"/>
                  </a:lnTo>
                  <a:lnTo>
                    <a:pt x="1005" y="380"/>
                  </a:lnTo>
                  <a:lnTo>
                    <a:pt x="1005" y="381"/>
                  </a:lnTo>
                  <a:lnTo>
                    <a:pt x="1006" y="381"/>
                  </a:lnTo>
                  <a:lnTo>
                    <a:pt x="1007" y="381"/>
                  </a:lnTo>
                  <a:lnTo>
                    <a:pt x="1007" y="382"/>
                  </a:lnTo>
                  <a:lnTo>
                    <a:pt x="1008" y="383"/>
                  </a:lnTo>
                  <a:lnTo>
                    <a:pt x="1008" y="384"/>
                  </a:lnTo>
                  <a:lnTo>
                    <a:pt x="1008" y="385"/>
                  </a:lnTo>
                  <a:lnTo>
                    <a:pt x="1007" y="387"/>
                  </a:lnTo>
                  <a:lnTo>
                    <a:pt x="1008" y="387"/>
                  </a:lnTo>
                  <a:lnTo>
                    <a:pt x="1009" y="387"/>
                  </a:lnTo>
                  <a:lnTo>
                    <a:pt x="1010" y="387"/>
                  </a:lnTo>
                  <a:lnTo>
                    <a:pt x="1010" y="389"/>
                  </a:lnTo>
                  <a:lnTo>
                    <a:pt x="1012" y="390"/>
                  </a:lnTo>
                  <a:lnTo>
                    <a:pt x="1013" y="392"/>
                  </a:lnTo>
                  <a:lnTo>
                    <a:pt x="1014" y="395"/>
                  </a:lnTo>
                  <a:lnTo>
                    <a:pt x="1013" y="395"/>
                  </a:lnTo>
                  <a:lnTo>
                    <a:pt x="1013" y="393"/>
                  </a:lnTo>
                  <a:lnTo>
                    <a:pt x="1012" y="393"/>
                  </a:lnTo>
                  <a:lnTo>
                    <a:pt x="1012" y="392"/>
                  </a:lnTo>
                  <a:lnTo>
                    <a:pt x="1010" y="392"/>
                  </a:lnTo>
                  <a:lnTo>
                    <a:pt x="1010" y="399"/>
                  </a:lnTo>
                  <a:lnTo>
                    <a:pt x="1007" y="399"/>
                  </a:lnTo>
                  <a:lnTo>
                    <a:pt x="1001" y="397"/>
                  </a:lnTo>
                  <a:lnTo>
                    <a:pt x="989" y="389"/>
                  </a:lnTo>
                  <a:lnTo>
                    <a:pt x="987" y="388"/>
                  </a:lnTo>
                  <a:lnTo>
                    <a:pt x="984" y="388"/>
                  </a:lnTo>
                  <a:lnTo>
                    <a:pt x="979" y="389"/>
                  </a:lnTo>
                  <a:lnTo>
                    <a:pt x="975" y="388"/>
                  </a:lnTo>
                  <a:lnTo>
                    <a:pt x="976" y="387"/>
                  </a:lnTo>
                  <a:lnTo>
                    <a:pt x="976" y="385"/>
                  </a:lnTo>
                  <a:lnTo>
                    <a:pt x="976" y="383"/>
                  </a:lnTo>
                  <a:lnTo>
                    <a:pt x="978" y="383"/>
                  </a:lnTo>
                  <a:lnTo>
                    <a:pt x="976" y="382"/>
                  </a:lnTo>
                  <a:lnTo>
                    <a:pt x="975" y="382"/>
                  </a:lnTo>
                  <a:lnTo>
                    <a:pt x="974" y="381"/>
                  </a:lnTo>
                  <a:lnTo>
                    <a:pt x="973" y="380"/>
                  </a:lnTo>
                  <a:lnTo>
                    <a:pt x="974" y="379"/>
                  </a:lnTo>
                  <a:lnTo>
                    <a:pt x="974" y="378"/>
                  </a:lnTo>
                  <a:lnTo>
                    <a:pt x="975" y="376"/>
                  </a:lnTo>
                  <a:lnTo>
                    <a:pt x="980" y="375"/>
                  </a:lnTo>
                  <a:lnTo>
                    <a:pt x="982" y="376"/>
                  </a:lnTo>
                  <a:lnTo>
                    <a:pt x="989" y="375"/>
                  </a:lnTo>
                  <a:lnTo>
                    <a:pt x="992" y="375"/>
                  </a:lnTo>
                  <a:lnTo>
                    <a:pt x="993" y="375"/>
                  </a:lnTo>
                  <a:lnTo>
                    <a:pt x="996" y="374"/>
                  </a:lnTo>
                  <a:lnTo>
                    <a:pt x="996" y="375"/>
                  </a:lnTo>
                  <a:lnTo>
                    <a:pt x="997" y="375"/>
                  </a:lnTo>
                  <a:close/>
                  <a:moveTo>
                    <a:pt x="839" y="139"/>
                  </a:moveTo>
                  <a:lnTo>
                    <a:pt x="836" y="139"/>
                  </a:lnTo>
                  <a:lnTo>
                    <a:pt x="835" y="138"/>
                  </a:lnTo>
                  <a:lnTo>
                    <a:pt x="835" y="137"/>
                  </a:lnTo>
                  <a:lnTo>
                    <a:pt x="836" y="134"/>
                  </a:lnTo>
                  <a:lnTo>
                    <a:pt x="837" y="134"/>
                  </a:lnTo>
                  <a:lnTo>
                    <a:pt x="837" y="136"/>
                  </a:lnTo>
                  <a:lnTo>
                    <a:pt x="839" y="137"/>
                  </a:lnTo>
                  <a:lnTo>
                    <a:pt x="840" y="139"/>
                  </a:lnTo>
                  <a:lnTo>
                    <a:pt x="839" y="139"/>
                  </a:lnTo>
                  <a:close/>
                  <a:moveTo>
                    <a:pt x="118" y="7"/>
                  </a:moveTo>
                  <a:lnTo>
                    <a:pt x="119" y="7"/>
                  </a:lnTo>
                  <a:lnTo>
                    <a:pt x="120" y="7"/>
                  </a:lnTo>
                  <a:lnTo>
                    <a:pt x="120" y="6"/>
                  </a:lnTo>
                  <a:lnTo>
                    <a:pt x="121" y="5"/>
                  </a:lnTo>
                  <a:lnTo>
                    <a:pt x="123" y="5"/>
                  </a:lnTo>
                  <a:lnTo>
                    <a:pt x="123" y="6"/>
                  </a:lnTo>
                  <a:lnTo>
                    <a:pt x="125" y="10"/>
                  </a:lnTo>
                  <a:lnTo>
                    <a:pt x="125" y="12"/>
                  </a:lnTo>
                  <a:lnTo>
                    <a:pt x="125" y="11"/>
                  </a:lnTo>
                  <a:lnTo>
                    <a:pt x="126" y="10"/>
                  </a:lnTo>
                  <a:lnTo>
                    <a:pt x="127" y="8"/>
                  </a:lnTo>
                  <a:lnTo>
                    <a:pt x="128" y="8"/>
                  </a:lnTo>
                  <a:lnTo>
                    <a:pt x="129" y="7"/>
                  </a:lnTo>
                  <a:lnTo>
                    <a:pt x="131" y="7"/>
                  </a:lnTo>
                  <a:lnTo>
                    <a:pt x="133" y="7"/>
                  </a:lnTo>
                  <a:lnTo>
                    <a:pt x="134" y="7"/>
                  </a:lnTo>
                  <a:lnTo>
                    <a:pt x="140" y="11"/>
                  </a:lnTo>
                  <a:lnTo>
                    <a:pt x="143" y="12"/>
                  </a:lnTo>
                  <a:lnTo>
                    <a:pt x="147" y="21"/>
                  </a:lnTo>
                  <a:lnTo>
                    <a:pt x="151" y="22"/>
                  </a:lnTo>
                  <a:lnTo>
                    <a:pt x="151" y="23"/>
                  </a:lnTo>
                  <a:lnTo>
                    <a:pt x="150" y="24"/>
                  </a:lnTo>
                  <a:lnTo>
                    <a:pt x="151" y="25"/>
                  </a:lnTo>
                  <a:lnTo>
                    <a:pt x="152" y="24"/>
                  </a:lnTo>
                  <a:lnTo>
                    <a:pt x="153" y="24"/>
                  </a:lnTo>
                  <a:lnTo>
                    <a:pt x="154" y="24"/>
                  </a:lnTo>
                  <a:lnTo>
                    <a:pt x="155" y="24"/>
                  </a:lnTo>
                  <a:lnTo>
                    <a:pt x="159" y="24"/>
                  </a:lnTo>
                  <a:lnTo>
                    <a:pt x="163" y="24"/>
                  </a:lnTo>
                  <a:lnTo>
                    <a:pt x="164" y="24"/>
                  </a:lnTo>
                  <a:lnTo>
                    <a:pt x="166" y="24"/>
                  </a:lnTo>
                  <a:lnTo>
                    <a:pt x="167" y="24"/>
                  </a:lnTo>
                  <a:lnTo>
                    <a:pt x="168" y="25"/>
                  </a:lnTo>
                  <a:lnTo>
                    <a:pt x="168" y="28"/>
                  </a:lnTo>
                  <a:lnTo>
                    <a:pt x="168" y="29"/>
                  </a:lnTo>
                  <a:lnTo>
                    <a:pt x="167" y="30"/>
                  </a:lnTo>
                  <a:lnTo>
                    <a:pt x="167" y="31"/>
                  </a:lnTo>
                  <a:lnTo>
                    <a:pt x="167" y="33"/>
                  </a:lnTo>
                  <a:lnTo>
                    <a:pt x="168" y="33"/>
                  </a:lnTo>
                  <a:lnTo>
                    <a:pt x="168" y="31"/>
                  </a:lnTo>
                  <a:lnTo>
                    <a:pt x="168" y="30"/>
                  </a:lnTo>
                  <a:lnTo>
                    <a:pt x="169" y="28"/>
                  </a:lnTo>
                  <a:lnTo>
                    <a:pt x="170" y="28"/>
                  </a:lnTo>
                  <a:lnTo>
                    <a:pt x="170" y="25"/>
                  </a:lnTo>
                  <a:lnTo>
                    <a:pt x="175" y="24"/>
                  </a:lnTo>
                  <a:lnTo>
                    <a:pt x="181" y="24"/>
                  </a:lnTo>
                  <a:lnTo>
                    <a:pt x="183" y="24"/>
                  </a:lnTo>
                  <a:lnTo>
                    <a:pt x="187" y="24"/>
                  </a:lnTo>
                  <a:lnTo>
                    <a:pt x="190" y="24"/>
                  </a:lnTo>
                  <a:lnTo>
                    <a:pt x="193" y="25"/>
                  </a:lnTo>
                  <a:lnTo>
                    <a:pt x="196" y="23"/>
                  </a:lnTo>
                  <a:lnTo>
                    <a:pt x="201" y="23"/>
                  </a:lnTo>
                  <a:lnTo>
                    <a:pt x="204" y="24"/>
                  </a:lnTo>
                  <a:lnTo>
                    <a:pt x="206" y="27"/>
                  </a:lnTo>
                  <a:lnTo>
                    <a:pt x="207" y="25"/>
                  </a:lnTo>
                  <a:lnTo>
                    <a:pt x="209" y="25"/>
                  </a:lnTo>
                  <a:lnTo>
                    <a:pt x="211" y="25"/>
                  </a:lnTo>
                  <a:lnTo>
                    <a:pt x="210" y="24"/>
                  </a:lnTo>
                  <a:lnTo>
                    <a:pt x="210" y="23"/>
                  </a:lnTo>
                  <a:lnTo>
                    <a:pt x="211" y="23"/>
                  </a:lnTo>
                  <a:lnTo>
                    <a:pt x="213" y="24"/>
                  </a:lnTo>
                  <a:lnTo>
                    <a:pt x="214" y="24"/>
                  </a:lnTo>
                  <a:lnTo>
                    <a:pt x="218" y="24"/>
                  </a:lnTo>
                  <a:lnTo>
                    <a:pt x="221" y="24"/>
                  </a:lnTo>
                  <a:lnTo>
                    <a:pt x="222" y="23"/>
                  </a:lnTo>
                  <a:lnTo>
                    <a:pt x="224" y="23"/>
                  </a:lnTo>
                  <a:lnTo>
                    <a:pt x="227" y="22"/>
                  </a:lnTo>
                  <a:lnTo>
                    <a:pt x="227" y="21"/>
                  </a:lnTo>
                  <a:lnTo>
                    <a:pt x="228" y="21"/>
                  </a:lnTo>
                  <a:lnTo>
                    <a:pt x="230" y="23"/>
                  </a:lnTo>
                  <a:lnTo>
                    <a:pt x="231" y="23"/>
                  </a:lnTo>
                  <a:lnTo>
                    <a:pt x="237" y="24"/>
                  </a:lnTo>
                  <a:lnTo>
                    <a:pt x="238" y="23"/>
                  </a:lnTo>
                  <a:lnTo>
                    <a:pt x="239" y="24"/>
                  </a:lnTo>
                  <a:lnTo>
                    <a:pt x="240" y="23"/>
                  </a:lnTo>
                  <a:lnTo>
                    <a:pt x="241" y="22"/>
                  </a:lnTo>
                  <a:lnTo>
                    <a:pt x="242" y="22"/>
                  </a:lnTo>
                  <a:lnTo>
                    <a:pt x="252" y="22"/>
                  </a:lnTo>
                  <a:lnTo>
                    <a:pt x="252" y="21"/>
                  </a:lnTo>
                  <a:lnTo>
                    <a:pt x="252" y="20"/>
                  </a:lnTo>
                  <a:lnTo>
                    <a:pt x="252" y="19"/>
                  </a:lnTo>
                  <a:lnTo>
                    <a:pt x="252" y="17"/>
                  </a:lnTo>
                  <a:lnTo>
                    <a:pt x="252" y="16"/>
                  </a:lnTo>
                  <a:lnTo>
                    <a:pt x="254" y="16"/>
                  </a:lnTo>
                  <a:lnTo>
                    <a:pt x="255" y="16"/>
                  </a:lnTo>
                  <a:lnTo>
                    <a:pt x="255" y="15"/>
                  </a:lnTo>
                  <a:lnTo>
                    <a:pt x="256" y="14"/>
                  </a:lnTo>
                  <a:lnTo>
                    <a:pt x="257" y="14"/>
                  </a:lnTo>
                  <a:lnTo>
                    <a:pt x="259" y="15"/>
                  </a:lnTo>
                  <a:lnTo>
                    <a:pt x="261" y="16"/>
                  </a:lnTo>
                  <a:lnTo>
                    <a:pt x="265" y="22"/>
                  </a:lnTo>
                  <a:lnTo>
                    <a:pt x="266" y="24"/>
                  </a:lnTo>
                  <a:lnTo>
                    <a:pt x="267" y="24"/>
                  </a:lnTo>
                  <a:lnTo>
                    <a:pt x="267" y="22"/>
                  </a:lnTo>
                  <a:lnTo>
                    <a:pt x="267" y="23"/>
                  </a:lnTo>
                  <a:lnTo>
                    <a:pt x="268" y="24"/>
                  </a:lnTo>
                  <a:lnTo>
                    <a:pt x="273" y="25"/>
                  </a:lnTo>
                  <a:lnTo>
                    <a:pt x="288" y="24"/>
                  </a:lnTo>
                  <a:lnTo>
                    <a:pt x="290" y="25"/>
                  </a:lnTo>
                  <a:lnTo>
                    <a:pt x="290" y="27"/>
                  </a:lnTo>
                  <a:lnTo>
                    <a:pt x="289" y="29"/>
                  </a:lnTo>
                  <a:lnTo>
                    <a:pt x="288" y="30"/>
                  </a:lnTo>
                  <a:lnTo>
                    <a:pt x="289" y="30"/>
                  </a:lnTo>
                  <a:lnTo>
                    <a:pt x="291" y="29"/>
                  </a:lnTo>
                  <a:lnTo>
                    <a:pt x="292" y="28"/>
                  </a:lnTo>
                  <a:lnTo>
                    <a:pt x="292" y="27"/>
                  </a:lnTo>
                  <a:lnTo>
                    <a:pt x="293" y="27"/>
                  </a:lnTo>
                  <a:lnTo>
                    <a:pt x="297" y="27"/>
                  </a:lnTo>
                  <a:lnTo>
                    <a:pt x="298" y="28"/>
                  </a:lnTo>
                  <a:lnTo>
                    <a:pt x="304" y="31"/>
                  </a:lnTo>
                  <a:lnTo>
                    <a:pt x="306" y="32"/>
                  </a:lnTo>
                  <a:lnTo>
                    <a:pt x="313" y="32"/>
                  </a:lnTo>
                  <a:lnTo>
                    <a:pt x="314" y="33"/>
                  </a:lnTo>
                  <a:lnTo>
                    <a:pt x="315" y="35"/>
                  </a:lnTo>
                  <a:lnTo>
                    <a:pt x="316" y="33"/>
                  </a:lnTo>
                  <a:lnTo>
                    <a:pt x="321" y="36"/>
                  </a:lnTo>
                  <a:lnTo>
                    <a:pt x="322" y="35"/>
                  </a:lnTo>
                  <a:lnTo>
                    <a:pt x="323" y="35"/>
                  </a:lnTo>
                  <a:lnTo>
                    <a:pt x="324" y="33"/>
                  </a:lnTo>
                  <a:lnTo>
                    <a:pt x="324" y="35"/>
                  </a:lnTo>
                  <a:lnTo>
                    <a:pt x="326" y="35"/>
                  </a:lnTo>
                  <a:lnTo>
                    <a:pt x="331" y="36"/>
                  </a:lnTo>
                  <a:lnTo>
                    <a:pt x="337" y="39"/>
                  </a:lnTo>
                  <a:lnTo>
                    <a:pt x="339" y="39"/>
                  </a:lnTo>
                  <a:lnTo>
                    <a:pt x="356" y="41"/>
                  </a:lnTo>
                  <a:lnTo>
                    <a:pt x="358" y="42"/>
                  </a:lnTo>
                  <a:lnTo>
                    <a:pt x="359" y="41"/>
                  </a:lnTo>
                  <a:lnTo>
                    <a:pt x="361" y="41"/>
                  </a:lnTo>
                  <a:lnTo>
                    <a:pt x="363" y="41"/>
                  </a:lnTo>
                  <a:lnTo>
                    <a:pt x="365" y="42"/>
                  </a:lnTo>
                  <a:lnTo>
                    <a:pt x="366" y="42"/>
                  </a:lnTo>
                  <a:lnTo>
                    <a:pt x="366" y="41"/>
                  </a:lnTo>
                  <a:lnTo>
                    <a:pt x="367" y="41"/>
                  </a:lnTo>
                  <a:lnTo>
                    <a:pt x="370" y="41"/>
                  </a:lnTo>
                  <a:lnTo>
                    <a:pt x="379" y="40"/>
                  </a:lnTo>
                  <a:lnTo>
                    <a:pt x="382" y="39"/>
                  </a:lnTo>
                  <a:lnTo>
                    <a:pt x="386" y="38"/>
                  </a:lnTo>
                  <a:lnTo>
                    <a:pt x="388" y="37"/>
                  </a:lnTo>
                  <a:lnTo>
                    <a:pt x="392" y="37"/>
                  </a:lnTo>
                  <a:lnTo>
                    <a:pt x="392" y="36"/>
                  </a:lnTo>
                  <a:lnTo>
                    <a:pt x="393" y="36"/>
                  </a:lnTo>
                  <a:lnTo>
                    <a:pt x="395" y="37"/>
                  </a:lnTo>
                  <a:lnTo>
                    <a:pt x="396" y="37"/>
                  </a:lnTo>
                  <a:lnTo>
                    <a:pt x="395" y="36"/>
                  </a:lnTo>
                  <a:lnTo>
                    <a:pt x="397" y="33"/>
                  </a:lnTo>
                  <a:lnTo>
                    <a:pt x="400" y="32"/>
                  </a:lnTo>
                  <a:lnTo>
                    <a:pt x="401" y="33"/>
                  </a:lnTo>
                  <a:lnTo>
                    <a:pt x="401" y="32"/>
                  </a:lnTo>
                  <a:lnTo>
                    <a:pt x="402" y="32"/>
                  </a:lnTo>
                  <a:lnTo>
                    <a:pt x="402" y="33"/>
                  </a:lnTo>
                  <a:lnTo>
                    <a:pt x="404" y="32"/>
                  </a:lnTo>
                  <a:lnTo>
                    <a:pt x="406" y="31"/>
                  </a:lnTo>
                  <a:lnTo>
                    <a:pt x="409" y="31"/>
                  </a:lnTo>
                  <a:lnTo>
                    <a:pt x="411" y="33"/>
                  </a:lnTo>
                  <a:lnTo>
                    <a:pt x="408" y="35"/>
                  </a:lnTo>
                  <a:lnTo>
                    <a:pt x="406" y="36"/>
                  </a:lnTo>
                  <a:lnTo>
                    <a:pt x="405" y="37"/>
                  </a:lnTo>
                  <a:lnTo>
                    <a:pt x="405" y="38"/>
                  </a:lnTo>
                  <a:lnTo>
                    <a:pt x="406" y="38"/>
                  </a:lnTo>
                  <a:lnTo>
                    <a:pt x="406" y="39"/>
                  </a:lnTo>
                  <a:lnTo>
                    <a:pt x="408" y="39"/>
                  </a:lnTo>
                  <a:lnTo>
                    <a:pt x="409" y="38"/>
                  </a:lnTo>
                  <a:lnTo>
                    <a:pt x="410" y="36"/>
                  </a:lnTo>
                  <a:lnTo>
                    <a:pt x="411" y="36"/>
                  </a:lnTo>
                  <a:lnTo>
                    <a:pt x="412" y="37"/>
                  </a:lnTo>
                  <a:lnTo>
                    <a:pt x="412" y="36"/>
                  </a:lnTo>
                  <a:lnTo>
                    <a:pt x="412" y="35"/>
                  </a:lnTo>
                  <a:lnTo>
                    <a:pt x="412" y="33"/>
                  </a:lnTo>
                  <a:lnTo>
                    <a:pt x="412" y="35"/>
                  </a:lnTo>
                  <a:lnTo>
                    <a:pt x="413" y="35"/>
                  </a:lnTo>
                  <a:lnTo>
                    <a:pt x="413" y="33"/>
                  </a:lnTo>
                  <a:lnTo>
                    <a:pt x="414" y="33"/>
                  </a:lnTo>
                  <a:lnTo>
                    <a:pt x="413" y="33"/>
                  </a:lnTo>
                  <a:lnTo>
                    <a:pt x="414" y="32"/>
                  </a:lnTo>
                  <a:lnTo>
                    <a:pt x="417" y="32"/>
                  </a:lnTo>
                  <a:lnTo>
                    <a:pt x="418" y="32"/>
                  </a:lnTo>
                  <a:lnTo>
                    <a:pt x="418" y="31"/>
                  </a:lnTo>
                  <a:lnTo>
                    <a:pt x="419" y="31"/>
                  </a:lnTo>
                  <a:lnTo>
                    <a:pt x="425" y="29"/>
                  </a:lnTo>
                  <a:lnTo>
                    <a:pt x="427" y="29"/>
                  </a:lnTo>
                  <a:lnTo>
                    <a:pt x="427" y="31"/>
                  </a:lnTo>
                  <a:lnTo>
                    <a:pt x="428" y="31"/>
                  </a:lnTo>
                  <a:lnTo>
                    <a:pt x="429" y="32"/>
                  </a:lnTo>
                  <a:lnTo>
                    <a:pt x="430" y="33"/>
                  </a:lnTo>
                  <a:lnTo>
                    <a:pt x="435" y="35"/>
                  </a:lnTo>
                  <a:lnTo>
                    <a:pt x="436" y="35"/>
                  </a:lnTo>
                  <a:lnTo>
                    <a:pt x="436" y="36"/>
                  </a:lnTo>
                  <a:lnTo>
                    <a:pt x="436" y="37"/>
                  </a:lnTo>
                  <a:lnTo>
                    <a:pt x="435" y="37"/>
                  </a:lnTo>
                  <a:lnTo>
                    <a:pt x="434" y="36"/>
                  </a:lnTo>
                  <a:lnTo>
                    <a:pt x="432" y="36"/>
                  </a:lnTo>
                  <a:lnTo>
                    <a:pt x="432" y="37"/>
                  </a:lnTo>
                  <a:lnTo>
                    <a:pt x="431" y="37"/>
                  </a:lnTo>
                  <a:lnTo>
                    <a:pt x="430" y="38"/>
                  </a:lnTo>
                  <a:lnTo>
                    <a:pt x="432" y="38"/>
                  </a:lnTo>
                  <a:lnTo>
                    <a:pt x="432" y="39"/>
                  </a:lnTo>
                  <a:lnTo>
                    <a:pt x="434" y="40"/>
                  </a:lnTo>
                  <a:lnTo>
                    <a:pt x="435" y="38"/>
                  </a:lnTo>
                  <a:lnTo>
                    <a:pt x="436" y="39"/>
                  </a:lnTo>
                  <a:lnTo>
                    <a:pt x="438" y="39"/>
                  </a:lnTo>
                  <a:lnTo>
                    <a:pt x="439" y="39"/>
                  </a:lnTo>
                  <a:lnTo>
                    <a:pt x="443" y="40"/>
                  </a:lnTo>
                  <a:lnTo>
                    <a:pt x="448" y="41"/>
                  </a:lnTo>
                  <a:lnTo>
                    <a:pt x="451" y="42"/>
                  </a:lnTo>
                  <a:lnTo>
                    <a:pt x="452" y="42"/>
                  </a:lnTo>
                  <a:lnTo>
                    <a:pt x="453" y="42"/>
                  </a:lnTo>
                  <a:lnTo>
                    <a:pt x="455" y="45"/>
                  </a:lnTo>
                  <a:lnTo>
                    <a:pt x="456" y="45"/>
                  </a:lnTo>
                  <a:lnTo>
                    <a:pt x="458" y="46"/>
                  </a:lnTo>
                  <a:lnTo>
                    <a:pt x="460" y="46"/>
                  </a:lnTo>
                  <a:lnTo>
                    <a:pt x="461" y="45"/>
                  </a:lnTo>
                  <a:lnTo>
                    <a:pt x="463" y="46"/>
                  </a:lnTo>
                  <a:lnTo>
                    <a:pt x="468" y="49"/>
                  </a:lnTo>
                  <a:lnTo>
                    <a:pt x="468" y="48"/>
                  </a:lnTo>
                  <a:lnTo>
                    <a:pt x="466" y="46"/>
                  </a:lnTo>
                  <a:lnTo>
                    <a:pt x="466" y="45"/>
                  </a:lnTo>
                  <a:lnTo>
                    <a:pt x="465" y="44"/>
                  </a:lnTo>
                  <a:lnTo>
                    <a:pt x="466" y="44"/>
                  </a:lnTo>
                  <a:lnTo>
                    <a:pt x="466" y="42"/>
                  </a:lnTo>
                  <a:lnTo>
                    <a:pt x="468" y="41"/>
                  </a:lnTo>
                  <a:lnTo>
                    <a:pt x="471" y="40"/>
                  </a:lnTo>
                  <a:lnTo>
                    <a:pt x="472" y="39"/>
                  </a:lnTo>
                  <a:lnTo>
                    <a:pt x="472" y="38"/>
                  </a:lnTo>
                  <a:lnTo>
                    <a:pt x="473" y="37"/>
                  </a:lnTo>
                  <a:lnTo>
                    <a:pt x="474" y="37"/>
                  </a:lnTo>
                  <a:lnTo>
                    <a:pt x="479" y="37"/>
                  </a:lnTo>
                  <a:lnTo>
                    <a:pt x="482" y="37"/>
                  </a:lnTo>
                  <a:lnTo>
                    <a:pt x="483" y="37"/>
                  </a:lnTo>
                  <a:lnTo>
                    <a:pt x="485" y="36"/>
                  </a:lnTo>
                  <a:lnTo>
                    <a:pt x="486" y="36"/>
                  </a:lnTo>
                  <a:lnTo>
                    <a:pt x="488" y="37"/>
                  </a:lnTo>
                  <a:lnTo>
                    <a:pt x="489" y="39"/>
                  </a:lnTo>
                  <a:lnTo>
                    <a:pt x="489" y="40"/>
                  </a:lnTo>
                  <a:lnTo>
                    <a:pt x="490" y="42"/>
                  </a:lnTo>
                  <a:lnTo>
                    <a:pt x="491" y="45"/>
                  </a:lnTo>
                  <a:lnTo>
                    <a:pt x="491" y="44"/>
                  </a:lnTo>
                  <a:lnTo>
                    <a:pt x="491" y="42"/>
                  </a:lnTo>
                  <a:lnTo>
                    <a:pt x="491" y="41"/>
                  </a:lnTo>
                  <a:lnTo>
                    <a:pt x="491" y="40"/>
                  </a:lnTo>
                  <a:lnTo>
                    <a:pt x="492" y="40"/>
                  </a:lnTo>
                  <a:lnTo>
                    <a:pt x="494" y="40"/>
                  </a:lnTo>
                  <a:lnTo>
                    <a:pt x="495" y="40"/>
                  </a:lnTo>
                  <a:lnTo>
                    <a:pt x="497" y="41"/>
                  </a:lnTo>
                  <a:lnTo>
                    <a:pt x="501" y="42"/>
                  </a:lnTo>
                  <a:lnTo>
                    <a:pt x="505" y="44"/>
                  </a:lnTo>
                  <a:lnTo>
                    <a:pt x="506" y="45"/>
                  </a:lnTo>
                  <a:lnTo>
                    <a:pt x="507" y="46"/>
                  </a:lnTo>
                  <a:lnTo>
                    <a:pt x="515" y="50"/>
                  </a:lnTo>
                  <a:lnTo>
                    <a:pt x="517" y="50"/>
                  </a:lnTo>
                  <a:lnTo>
                    <a:pt x="521" y="52"/>
                  </a:lnTo>
                  <a:lnTo>
                    <a:pt x="524" y="50"/>
                  </a:lnTo>
                  <a:lnTo>
                    <a:pt x="526" y="50"/>
                  </a:lnTo>
                  <a:lnTo>
                    <a:pt x="527" y="50"/>
                  </a:lnTo>
                  <a:lnTo>
                    <a:pt x="529" y="52"/>
                  </a:lnTo>
                  <a:lnTo>
                    <a:pt x="530" y="52"/>
                  </a:lnTo>
                  <a:lnTo>
                    <a:pt x="531" y="52"/>
                  </a:lnTo>
                  <a:lnTo>
                    <a:pt x="532" y="52"/>
                  </a:lnTo>
                  <a:lnTo>
                    <a:pt x="532" y="53"/>
                  </a:lnTo>
                  <a:lnTo>
                    <a:pt x="533" y="53"/>
                  </a:lnTo>
                  <a:lnTo>
                    <a:pt x="534" y="52"/>
                  </a:lnTo>
                  <a:lnTo>
                    <a:pt x="535" y="50"/>
                  </a:lnTo>
                  <a:lnTo>
                    <a:pt x="538" y="50"/>
                  </a:lnTo>
                  <a:lnTo>
                    <a:pt x="542" y="48"/>
                  </a:lnTo>
                  <a:lnTo>
                    <a:pt x="544" y="47"/>
                  </a:lnTo>
                  <a:lnTo>
                    <a:pt x="546" y="47"/>
                  </a:lnTo>
                  <a:lnTo>
                    <a:pt x="547" y="47"/>
                  </a:lnTo>
                  <a:lnTo>
                    <a:pt x="547" y="48"/>
                  </a:lnTo>
                  <a:lnTo>
                    <a:pt x="548" y="49"/>
                  </a:lnTo>
                  <a:lnTo>
                    <a:pt x="549" y="48"/>
                  </a:lnTo>
                  <a:lnTo>
                    <a:pt x="548" y="47"/>
                  </a:lnTo>
                  <a:lnTo>
                    <a:pt x="550" y="46"/>
                  </a:lnTo>
                  <a:lnTo>
                    <a:pt x="554" y="44"/>
                  </a:lnTo>
                  <a:lnTo>
                    <a:pt x="556" y="41"/>
                  </a:lnTo>
                  <a:lnTo>
                    <a:pt x="557" y="42"/>
                  </a:lnTo>
                  <a:lnTo>
                    <a:pt x="557" y="44"/>
                  </a:lnTo>
                  <a:lnTo>
                    <a:pt x="557" y="46"/>
                  </a:lnTo>
                  <a:lnTo>
                    <a:pt x="557" y="47"/>
                  </a:lnTo>
                  <a:lnTo>
                    <a:pt x="559" y="48"/>
                  </a:lnTo>
                  <a:lnTo>
                    <a:pt x="560" y="49"/>
                  </a:lnTo>
                  <a:lnTo>
                    <a:pt x="560" y="52"/>
                  </a:lnTo>
                  <a:lnTo>
                    <a:pt x="561" y="53"/>
                  </a:lnTo>
                  <a:lnTo>
                    <a:pt x="563" y="52"/>
                  </a:lnTo>
                  <a:lnTo>
                    <a:pt x="564" y="52"/>
                  </a:lnTo>
                  <a:lnTo>
                    <a:pt x="566" y="50"/>
                  </a:lnTo>
                  <a:lnTo>
                    <a:pt x="566" y="52"/>
                  </a:lnTo>
                  <a:lnTo>
                    <a:pt x="568" y="52"/>
                  </a:lnTo>
                  <a:lnTo>
                    <a:pt x="568" y="53"/>
                  </a:lnTo>
                  <a:lnTo>
                    <a:pt x="568" y="54"/>
                  </a:lnTo>
                  <a:lnTo>
                    <a:pt x="569" y="56"/>
                  </a:lnTo>
                  <a:lnTo>
                    <a:pt x="570" y="57"/>
                  </a:lnTo>
                  <a:lnTo>
                    <a:pt x="572" y="57"/>
                  </a:lnTo>
                  <a:lnTo>
                    <a:pt x="573" y="56"/>
                  </a:lnTo>
                  <a:lnTo>
                    <a:pt x="574" y="54"/>
                  </a:lnTo>
                  <a:lnTo>
                    <a:pt x="575" y="53"/>
                  </a:lnTo>
                  <a:lnTo>
                    <a:pt x="576" y="53"/>
                  </a:lnTo>
                  <a:lnTo>
                    <a:pt x="578" y="54"/>
                  </a:lnTo>
                  <a:lnTo>
                    <a:pt x="582" y="55"/>
                  </a:lnTo>
                  <a:lnTo>
                    <a:pt x="583" y="55"/>
                  </a:lnTo>
                  <a:lnTo>
                    <a:pt x="584" y="55"/>
                  </a:lnTo>
                  <a:lnTo>
                    <a:pt x="586" y="57"/>
                  </a:lnTo>
                  <a:lnTo>
                    <a:pt x="586" y="61"/>
                  </a:lnTo>
                  <a:lnTo>
                    <a:pt x="586" y="65"/>
                  </a:lnTo>
                  <a:lnTo>
                    <a:pt x="585" y="69"/>
                  </a:lnTo>
                  <a:lnTo>
                    <a:pt x="584" y="70"/>
                  </a:lnTo>
                  <a:lnTo>
                    <a:pt x="581" y="73"/>
                  </a:lnTo>
                  <a:lnTo>
                    <a:pt x="581" y="74"/>
                  </a:lnTo>
                  <a:lnTo>
                    <a:pt x="581" y="77"/>
                  </a:lnTo>
                  <a:lnTo>
                    <a:pt x="583" y="78"/>
                  </a:lnTo>
                  <a:lnTo>
                    <a:pt x="584" y="79"/>
                  </a:lnTo>
                  <a:lnTo>
                    <a:pt x="586" y="79"/>
                  </a:lnTo>
                  <a:lnTo>
                    <a:pt x="587" y="79"/>
                  </a:lnTo>
                  <a:lnTo>
                    <a:pt x="590" y="79"/>
                  </a:lnTo>
                  <a:lnTo>
                    <a:pt x="590" y="78"/>
                  </a:lnTo>
                  <a:lnTo>
                    <a:pt x="590" y="74"/>
                  </a:lnTo>
                  <a:lnTo>
                    <a:pt x="591" y="73"/>
                  </a:lnTo>
                  <a:lnTo>
                    <a:pt x="592" y="71"/>
                  </a:lnTo>
                  <a:lnTo>
                    <a:pt x="593" y="71"/>
                  </a:lnTo>
                  <a:lnTo>
                    <a:pt x="595" y="71"/>
                  </a:lnTo>
                  <a:lnTo>
                    <a:pt x="593" y="72"/>
                  </a:lnTo>
                  <a:lnTo>
                    <a:pt x="593" y="74"/>
                  </a:lnTo>
                  <a:lnTo>
                    <a:pt x="593" y="75"/>
                  </a:lnTo>
                  <a:lnTo>
                    <a:pt x="594" y="77"/>
                  </a:lnTo>
                  <a:lnTo>
                    <a:pt x="596" y="78"/>
                  </a:lnTo>
                  <a:lnTo>
                    <a:pt x="600" y="78"/>
                  </a:lnTo>
                  <a:lnTo>
                    <a:pt x="603" y="80"/>
                  </a:lnTo>
                  <a:lnTo>
                    <a:pt x="606" y="81"/>
                  </a:lnTo>
                  <a:lnTo>
                    <a:pt x="608" y="81"/>
                  </a:lnTo>
                  <a:lnTo>
                    <a:pt x="609" y="81"/>
                  </a:lnTo>
                  <a:lnTo>
                    <a:pt x="610" y="82"/>
                  </a:lnTo>
                  <a:lnTo>
                    <a:pt x="610" y="83"/>
                  </a:lnTo>
                  <a:lnTo>
                    <a:pt x="613" y="83"/>
                  </a:lnTo>
                  <a:lnTo>
                    <a:pt x="615" y="83"/>
                  </a:lnTo>
                  <a:lnTo>
                    <a:pt x="616" y="84"/>
                  </a:lnTo>
                  <a:lnTo>
                    <a:pt x="618" y="87"/>
                  </a:lnTo>
                  <a:lnTo>
                    <a:pt x="620" y="88"/>
                  </a:lnTo>
                  <a:lnTo>
                    <a:pt x="627" y="88"/>
                  </a:lnTo>
                  <a:lnTo>
                    <a:pt x="633" y="87"/>
                  </a:lnTo>
                  <a:lnTo>
                    <a:pt x="634" y="88"/>
                  </a:lnTo>
                  <a:lnTo>
                    <a:pt x="635" y="90"/>
                  </a:lnTo>
                  <a:lnTo>
                    <a:pt x="636" y="91"/>
                  </a:lnTo>
                  <a:lnTo>
                    <a:pt x="636" y="92"/>
                  </a:lnTo>
                  <a:lnTo>
                    <a:pt x="635" y="92"/>
                  </a:lnTo>
                  <a:lnTo>
                    <a:pt x="636" y="94"/>
                  </a:lnTo>
                  <a:lnTo>
                    <a:pt x="636" y="95"/>
                  </a:lnTo>
                  <a:lnTo>
                    <a:pt x="637" y="95"/>
                  </a:lnTo>
                  <a:lnTo>
                    <a:pt x="638" y="95"/>
                  </a:lnTo>
                  <a:lnTo>
                    <a:pt x="642" y="96"/>
                  </a:lnTo>
                  <a:lnTo>
                    <a:pt x="643" y="97"/>
                  </a:lnTo>
                  <a:lnTo>
                    <a:pt x="645" y="102"/>
                  </a:lnTo>
                  <a:lnTo>
                    <a:pt x="645" y="103"/>
                  </a:lnTo>
                  <a:lnTo>
                    <a:pt x="646" y="103"/>
                  </a:lnTo>
                  <a:lnTo>
                    <a:pt x="647" y="103"/>
                  </a:lnTo>
                  <a:lnTo>
                    <a:pt x="647" y="104"/>
                  </a:lnTo>
                  <a:lnTo>
                    <a:pt x="647" y="105"/>
                  </a:lnTo>
                  <a:lnTo>
                    <a:pt x="649" y="105"/>
                  </a:lnTo>
                  <a:lnTo>
                    <a:pt x="650" y="105"/>
                  </a:lnTo>
                  <a:lnTo>
                    <a:pt x="651" y="105"/>
                  </a:lnTo>
                  <a:lnTo>
                    <a:pt x="651" y="104"/>
                  </a:lnTo>
                  <a:lnTo>
                    <a:pt x="651" y="102"/>
                  </a:lnTo>
                  <a:lnTo>
                    <a:pt x="653" y="102"/>
                  </a:lnTo>
                  <a:lnTo>
                    <a:pt x="658" y="104"/>
                  </a:lnTo>
                  <a:lnTo>
                    <a:pt x="660" y="104"/>
                  </a:lnTo>
                  <a:lnTo>
                    <a:pt x="661" y="103"/>
                  </a:lnTo>
                  <a:lnTo>
                    <a:pt x="664" y="99"/>
                  </a:lnTo>
                  <a:lnTo>
                    <a:pt x="665" y="100"/>
                  </a:lnTo>
                  <a:lnTo>
                    <a:pt x="667" y="99"/>
                  </a:lnTo>
                  <a:lnTo>
                    <a:pt x="667" y="98"/>
                  </a:lnTo>
                  <a:lnTo>
                    <a:pt x="668" y="99"/>
                  </a:lnTo>
                  <a:lnTo>
                    <a:pt x="672" y="102"/>
                  </a:lnTo>
                  <a:lnTo>
                    <a:pt x="673" y="104"/>
                  </a:lnTo>
                  <a:lnTo>
                    <a:pt x="676" y="104"/>
                  </a:lnTo>
                  <a:lnTo>
                    <a:pt x="678" y="104"/>
                  </a:lnTo>
                  <a:lnTo>
                    <a:pt x="679" y="103"/>
                  </a:lnTo>
                  <a:lnTo>
                    <a:pt x="679" y="105"/>
                  </a:lnTo>
                  <a:lnTo>
                    <a:pt x="679" y="106"/>
                  </a:lnTo>
                  <a:lnTo>
                    <a:pt x="680" y="108"/>
                  </a:lnTo>
                  <a:lnTo>
                    <a:pt x="681" y="109"/>
                  </a:lnTo>
                  <a:lnTo>
                    <a:pt x="681" y="111"/>
                  </a:lnTo>
                  <a:lnTo>
                    <a:pt x="682" y="111"/>
                  </a:lnTo>
                  <a:lnTo>
                    <a:pt x="682" y="112"/>
                  </a:lnTo>
                  <a:lnTo>
                    <a:pt x="684" y="112"/>
                  </a:lnTo>
                  <a:lnTo>
                    <a:pt x="685" y="112"/>
                  </a:lnTo>
                  <a:lnTo>
                    <a:pt x="685" y="113"/>
                  </a:lnTo>
                  <a:lnTo>
                    <a:pt x="688" y="114"/>
                  </a:lnTo>
                  <a:lnTo>
                    <a:pt x="690" y="114"/>
                  </a:lnTo>
                  <a:lnTo>
                    <a:pt x="696" y="112"/>
                  </a:lnTo>
                  <a:lnTo>
                    <a:pt x="701" y="111"/>
                  </a:lnTo>
                  <a:lnTo>
                    <a:pt x="702" y="111"/>
                  </a:lnTo>
                  <a:lnTo>
                    <a:pt x="704" y="109"/>
                  </a:lnTo>
                  <a:lnTo>
                    <a:pt x="707" y="111"/>
                  </a:lnTo>
                  <a:lnTo>
                    <a:pt x="708" y="112"/>
                  </a:lnTo>
                  <a:lnTo>
                    <a:pt x="710" y="114"/>
                  </a:lnTo>
                  <a:lnTo>
                    <a:pt x="712" y="116"/>
                  </a:lnTo>
                  <a:lnTo>
                    <a:pt x="713" y="116"/>
                  </a:lnTo>
                  <a:lnTo>
                    <a:pt x="714" y="113"/>
                  </a:lnTo>
                  <a:lnTo>
                    <a:pt x="716" y="112"/>
                  </a:lnTo>
                  <a:lnTo>
                    <a:pt x="717" y="111"/>
                  </a:lnTo>
                  <a:lnTo>
                    <a:pt x="720" y="113"/>
                  </a:lnTo>
                  <a:lnTo>
                    <a:pt x="720" y="114"/>
                  </a:lnTo>
                  <a:lnTo>
                    <a:pt x="721" y="114"/>
                  </a:lnTo>
                  <a:lnTo>
                    <a:pt x="723" y="114"/>
                  </a:lnTo>
                  <a:lnTo>
                    <a:pt x="725" y="114"/>
                  </a:lnTo>
                  <a:lnTo>
                    <a:pt x="727" y="114"/>
                  </a:lnTo>
                  <a:lnTo>
                    <a:pt x="736" y="114"/>
                  </a:lnTo>
                  <a:lnTo>
                    <a:pt x="739" y="114"/>
                  </a:lnTo>
                  <a:lnTo>
                    <a:pt x="740" y="114"/>
                  </a:lnTo>
                  <a:lnTo>
                    <a:pt x="740" y="113"/>
                  </a:lnTo>
                  <a:lnTo>
                    <a:pt x="740" y="112"/>
                  </a:lnTo>
                  <a:lnTo>
                    <a:pt x="740" y="109"/>
                  </a:lnTo>
                  <a:lnTo>
                    <a:pt x="739" y="108"/>
                  </a:lnTo>
                  <a:lnTo>
                    <a:pt x="738" y="108"/>
                  </a:lnTo>
                  <a:lnTo>
                    <a:pt x="738" y="107"/>
                  </a:lnTo>
                  <a:lnTo>
                    <a:pt x="739" y="107"/>
                  </a:lnTo>
                  <a:lnTo>
                    <a:pt x="739" y="106"/>
                  </a:lnTo>
                  <a:lnTo>
                    <a:pt x="738" y="105"/>
                  </a:lnTo>
                  <a:lnTo>
                    <a:pt x="739" y="103"/>
                  </a:lnTo>
                  <a:lnTo>
                    <a:pt x="739" y="100"/>
                  </a:lnTo>
                  <a:lnTo>
                    <a:pt x="740" y="98"/>
                  </a:lnTo>
                  <a:lnTo>
                    <a:pt x="741" y="98"/>
                  </a:lnTo>
                  <a:lnTo>
                    <a:pt x="744" y="98"/>
                  </a:lnTo>
                  <a:lnTo>
                    <a:pt x="745" y="98"/>
                  </a:lnTo>
                  <a:lnTo>
                    <a:pt x="747" y="99"/>
                  </a:lnTo>
                  <a:lnTo>
                    <a:pt x="748" y="99"/>
                  </a:lnTo>
                  <a:lnTo>
                    <a:pt x="750" y="99"/>
                  </a:lnTo>
                  <a:lnTo>
                    <a:pt x="751" y="99"/>
                  </a:lnTo>
                  <a:lnTo>
                    <a:pt x="755" y="102"/>
                  </a:lnTo>
                  <a:lnTo>
                    <a:pt x="757" y="103"/>
                  </a:lnTo>
                  <a:lnTo>
                    <a:pt x="758" y="104"/>
                  </a:lnTo>
                  <a:lnTo>
                    <a:pt x="759" y="104"/>
                  </a:lnTo>
                  <a:lnTo>
                    <a:pt x="760" y="104"/>
                  </a:lnTo>
                  <a:lnTo>
                    <a:pt x="760" y="103"/>
                  </a:lnTo>
                  <a:lnTo>
                    <a:pt x="762" y="103"/>
                  </a:lnTo>
                  <a:lnTo>
                    <a:pt x="764" y="104"/>
                  </a:lnTo>
                  <a:lnTo>
                    <a:pt x="764" y="105"/>
                  </a:lnTo>
                  <a:lnTo>
                    <a:pt x="771" y="105"/>
                  </a:lnTo>
                  <a:lnTo>
                    <a:pt x="772" y="105"/>
                  </a:lnTo>
                  <a:lnTo>
                    <a:pt x="773" y="107"/>
                  </a:lnTo>
                  <a:lnTo>
                    <a:pt x="774" y="108"/>
                  </a:lnTo>
                  <a:lnTo>
                    <a:pt x="774" y="109"/>
                  </a:lnTo>
                  <a:lnTo>
                    <a:pt x="775" y="111"/>
                  </a:lnTo>
                  <a:lnTo>
                    <a:pt x="776" y="112"/>
                  </a:lnTo>
                  <a:lnTo>
                    <a:pt x="777" y="112"/>
                  </a:lnTo>
                  <a:lnTo>
                    <a:pt x="780" y="112"/>
                  </a:lnTo>
                  <a:lnTo>
                    <a:pt x="789" y="112"/>
                  </a:lnTo>
                  <a:lnTo>
                    <a:pt x="791" y="112"/>
                  </a:lnTo>
                  <a:lnTo>
                    <a:pt x="790" y="113"/>
                  </a:lnTo>
                  <a:lnTo>
                    <a:pt x="791" y="114"/>
                  </a:lnTo>
                  <a:lnTo>
                    <a:pt x="792" y="114"/>
                  </a:lnTo>
                  <a:lnTo>
                    <a:pt x="793" y="116"/>
                  </a:lnTo>
                  <a:lnTo>
                    <a:pt x="794" y="119"/>
                  </a:lnTo>
                  <a:lnTo>
                    <a:pt x="796" y="122"/>
                  </a:lnTo>
                  <a:lnTo>
                    <a:pt x="797" y="123"/>
                  </a:lnTo>
                  <a:lnTo>
                    <a:pt x="797" y="124"/>
                  </a:lnTo>
                  <a:lnTo>
                    <a:pt x="797" y="125"/>
                  </a:lnTo>
                  <a:lnTo>
                    <a:pt x="797" y="127"/>
                  </a:lnTo>
                  <a:lnTo>
                    <a:pt x="796" y="129"/>
                  </a:lnTo>
                  <a:lnTo>
                    <a:pt x="796" y="130"/>
                  </a:lnTo>
                  <a:lnTo>
                    <a:pt x="797" y="130"/>
                  </a:lnTo>
                  <a:lnTo>
                    <a:pt x="799" y="131"/>
                  </a:lnTo>
                  <a:lnTo>
                    <a:pt x="799" y="132"/>
                  </a:lnTo>
                  <a:lnTo>
                    <a:pt x="797" y="133"/>
                  </a:lnTo>
                  <a:lnTo>
                    <a:pt x="796" y="134"/>
                  </a:lnTo>
                  <a:lnTo>
                    <a:pt x="798" y="138"/>
                  </a:lnTo>
                  <a:lnTo>
                    <a:pt x="798" y="139"/>
                  </a:lnTo>
                  <a:lnTo>
                    <a:pt x="799" y="140"/>
                  </a:lnTo>
                  <a:lnTo>
                    <a:pt x="803" y="140"/>
                  </a:lnTo>
                  <a:lnTo>
                    <a:pt x="805" y="140"/>
                  </a:lnTo>
                  <a:lnTo>
                    <a:pt x="805" y="139"/>
                  </a:lnTo>
                  <a:lnTo>
                    <a:pt x="806" y="139"/>
                  </a:lnTo>
                  <a:lnTo>
                    <a:pt x="806" y="138"/>
                  </a:lnTo>
                  <a:lnTo>
                    <a:pt x="810" y="138"/>
                  </a:lnTo>
                  <a:lnTo>
                    <a:pt x="813" y="137"/>
                  </a:lnTo>
                  <a:lnTo>
                    <a:pt x="814" y="133"/>
                  </a:lnTo>
                  <a:lnTo>
                    <a:pt x="815" y="133"/>
                  </a:lnTo>
                  <a:lnTo>
                    <a:pt x="815" y="134"/>
                  </a:lnTo>
                  <a:lnTo>
                    <a:pt x="816" y="134"/>
                  </a:lnTo>
                  <a:lnTo>
                    <a:pt x="817" y="133"/>
                  </a:lnTo>
                  <a:lnTo>
                    <a:pt x="818" y="132"/>
                  </a:lnTo>
                  <a:lnTo>
                    <a:pt x="818" y="133"/>
                  </a:lnTo>
                  <a:lnTo>
                    <a:pt x="819" y="134"/>
                  </a:lnTo>
                  <a:lnTo>
                    <a:pt x="824" y="134"/>
                  </a:lnTo>
                  <a:lnTo>
                    <a:pt x="826" y="136"/>
                  </a:lnTo>
                  <a:lnTo>
                    <a:pt x="829" y="138"/>
                  </a:lnTo>
                  <a:lnTo>
                    <a:pt x="832" y="139"/>
                  </a:lnTo>
                  <a:lnTo>
                    <a:pt x="833" y="139"/>
                  </a:lnTo>
                  <a:lnTo>
                    <a:pt x="834" y="139"/>
                  </a:lnTo>
                  <a:lnTo>
                    <a:pt x="835" y="141"/>
                  </a:lnTo>
                  <a:lnTo>
                    <a:pt x="836" y="145"/>
                  </a:lnTo>
                  <a:lnTo>
                    <a:pt x="837" y="147"/>
                  </a:lnTo>
                  <a:lnTo>
                    <a:pt x="839" y="148"/>
                  </a:lnTo>
                  <a:lnTo>
                    <a:pt x="840" y="148"/>
                  </a:lnTo>
                  <a:lnTo>
                    <a:pt x="841" y="148"/>
                  </a:lnTo>
                  <a:lnTo>
                    <a:pt x="842" y="148"/>
                  </a:lnTo>
                  <a:lnTo>
                    <a:pt x="843" y="148"/>
                  </a:lnTo>
                  <a:lnTo>
                    <a:pt x="844" y="147"/>
                  </a:lnTo>
                  <a:lnTo>
                    <a:pt x="845" y="146"/>
                  </a:lnTo>
                  <a:lnTo>
                    <a:pt x="848" y="145"/>
                  </a:lnTo>
                  <a:lnTo>
                    <a:pt x="848" y="144"/>
                  </a:lnTo>
                  <a:lnTo>
                    <a:pt x="849" y="142"/>
                  </a:lnTo>
                  <a:lnTo>
                    <a:pt x="850" y="141"/>
                  </a:lnTo>
                  <a:lnTo>
                    <a:pt x="853" y="142"/>
                  </a:lnTo>
                  <a:lnTo>
                    <a:pt x="858" y="140"/>
                  </a:lnTo>
                  <a:lnTo>
                    <a:pt x="860" y="140"/>
                  </a:lnTo>
                  <a:lnTo>
                    <a:pt x="862" y="141"/>
                  </a:lnTo>
                  <a:lnTo>
                    <a:pt x="863" y="142"/>
                  </a:lnTo>
                  <a:lnTo>
                    <a:pt x="868" y="145"/>
                  </a:lnTo>
                  <a:lnTo>
                    <a:pt x="870" y="145"/>
                  </a:lnTo>
                  <a:lnTo>
                    <a:pt x="871" y="145"/>
                  </a:lnTo>
                  <a:lnTo>
                    <a:pt x="871" y="147"/>
                  </a:lnTo>
                  <a:lnTo>
                    <a:pt x="872" y="148"/>
                  </a:lnTo>
                  <a:lnTo>
                    <a:pt x="874" y="149"/>
                  </a:lnTo>
                  <a:lnTo>
                    <a:pt x="876" y="149"/>
                  </a:lnTo>
                  <a:lnTo>
                    <a:pt x="877" y="150"/>
                  </a:lnTo>
                  <a:lnTo>
                    <a:pt x="878" y="150"/>
                  </a:lnTo>
                  <a:lnTo>
                    <a:pt x="879" y="150"/>
                  </a:lnTo>
                  <a:lnTo>
                    <a:pt x="879" y="148"/>
                  </a:lnTo>
                  <a:lnTo>
                    <a:pt x="880" y="148"/>
                  </a:lnTo>
                  <a:lnTo>
                    <a:pt x="881" y="148"/>
                  </a:lnTo>
                  <a:lnTo>
                    <a:pt x="885" y="149"/>
                  </a:lnTo>
                  <a:lnTo>
                    <a:pt x="887" y="149"/>
                  </a:lnTo>
                  <a:lnTo>
                    <a:pt x="888" y="149"/>
                  </a:lnTo>
                  <a:lnTo>
                    <a:pt x="888" y="148"/>
                  </a:lnTo>
                  <a:lnTo>
                    <a:pt x="887" y="146"/>
                  </a:lnTo>
                  <a:lnTo>
                    <a:pt x="888" y="145"/>
                  </a:lnTo>
                  <a:lnTo>
                    <a:pt x="891" y="142"/>
                  </a:lnTo>
                  <a:lnTo>
                    <a:pt x="892" y="141"/>
                  </a:lnTo>
                  <a:lnTo>
                    <a:pt x="894" y="141"/>
                  </a:lnTo>
                  <a:lnTo>
                    <a:pt x="896" y="142"/>
                  </a:lnTo>
                  <a:lnTo>
                    <a:pt x="898" y="142"/>
                  </a:lnTo>
                  <a:lnTo>
                    <a:pt x="900" y="141"/>
                  </a:lnTo>
                  <a:lnTo>
                    <a:pt x="902" y="139"/>
                  </a:lnTo>
                  <a:lnTo>
                    <a:pt x="903" y="138"/>
                  </a:lnTo>
                  <a:lnTo>
                    <a:pt x="904" y="138"/>
                  </a:lnTo>
                  <a:lnTo>
                    <a:pt x="905" y="138"/>
                  </a:lnTo>
                  <a:lnTo>
                    <a:pt x="906" y="138"/>
                  </a:lnTo>
                  <a:lnTo>
                    <a:pt x="909" y="136"/>
                  </a:lnTo>
                  <a:lnTo>
                    <a:pt x="911" y="137"/>
                  </a:lnTo>
                  <a:lnTo>
                    <a:pt x="913" y="136"/>
                  </a:lnTo>
                  <a:lnTo>
                    <a:pt x="913" y="137"/>
                  </a:lnTo>
                  <a:lnTo>
                    <a:pt x="915" y="137"/>
                  </a:lnTo>
                  <a:lnTo>
                    <a:pt x="917" y="137"/>
                  </a:lnTo>
                  <a:lnTo>
                    <a:pt x="917" y="138"/>
                  </a:lnTo>
                  <a:lnTo>
                    <a:pt x="918" y="139"/>
                  </a:lnTo>
                  <a:lnTo>
                    <a:pt x="919" y="140"/>
                  </a:lnTo>
                  <a:lnTo>
                    <a:pt x="920" y="140"/>
                  </a:lnTo>
                  <a:lnTo>
                    <a:pt x="922" y="140"/>
                  </a:lnTo>
                  <a:lnTo>
                    <a:pt x="924" y="140"/>
                  </a:lnTo>
                  <a:lnTo>
                    <a:pt x="928" y="140"/>
                  </a:lnTo>
                  <a:lnTo>
                    <a:pt x="927" y="141"/>
                  </a:lnTo>
                  <a:lnTo>
                    <a:pt x="927" y="144"/>
                  </a:lnTo>
                  <a:lnTo>
                    <a:pt x="927" y="145"/>
                  </a:lnTo>
                  <a:lnTo>
                    <a:pt x="927" y="147"/>
                  </a:lnTo>
                  <a:lnTo>
                    <a:pt x="928" y="148"/>
                  </a:lnTo>
                  <a:lnTo>
                    <a:pt x="929" y="149"/>
                  </a:lnTo>
                  <a:lnTo>
                    <a:pt x="931" y="149"/>
                  </a:lnTo>
                  <a:lnTo>
                    <a:pt x="932" y="149"/>
                  </a:lnTo>
                  <a:lnTo>
                    <a:pt x="934" y="150"/>
                  </a:lnTo>
                  <a:lnTo>
                    <a:pt x="935" y="149"/>
                  </a:lnTo>
                  <a:lnTo>
                    <a:pt x="936" y="149"/>
                  </a:lnTo>
                  <a:lnTo>
                    <a:pt x="938" y="150"/>
                  </a:lnTo>
                  <a:lnTo>
                    <a:pt x="936" y="155"/>
                  </a:lnTo>
                  <a:lnTo>
                    <a:pt x="936" y="157"/>
                  </a:lnTo>
                  <a:lnTo>
                    <a:pt x="935" y="157"/>
                  </a:lnTo>
                  <a:lnTo>
                    <a:pt x="934" y="158"/>
                  </a:lnTo>
                  <a:lnTo>
                    <a:pt x="934" y="159"/>
                  </a:lnTo>
                  <a:lnTo>
                    <a:pt x="932" y="158"/>
                  </a:lnTo>
                  <a:lnTo>
                    <a:pt x="929" y="159"/>
                  </a:lnTo>
                  <a:lnTo>
                    <a:pt x="927" y="158"/>
                  </a:lnTo>
                  <a:lnTo>
                    <a:pt x="927" y="157"/>
                  </a:lnTo>
                  <a:lnTo>
                    <a:pt x="926" y="157"/>
                  </a:lnTo>
                  <a:lnTo>
                    <a:pt x="923" y="159"/>
                  </a:lnTo>
                  <a:lnTo>
                    <a:pt x="922" y="162"/>
                  </a:lnTo>
                  <a:lnTo>
                    <a:pt x="922" y="165"/>
                  </a:lnTo>
                  <a:lnTo>
                    <a:pt x="922" y="167"/>
                  </a:lnTo>
                  <a:lnTo>
                    <a:pt x="923" y="170"/>
                  </a:lnTo>
                  <a:lnTo>
                    <a:pt x="924" y="171"/>
                  </a:lnTo>
                  <a:lnTo>
                    <a:pt x="927" y="172"/>
                  </a:lnTo>
                  <a:lnTo>
                    <a:pt x="928" y="174"/>
                  </a:lnTo>
                  <a:lnTo>
                    <a:pt x="930" y="176"/>
                  </a:lnTo>
                  <a:lnTo>
                    <a:pt x="930" y="178"/>
                  </a:lnTo>
                  <a:lnTo>
                    <a:pt x="929" y="179"/>
                  </a:lnTo>
                  <a:lnTo>
                    <a:pt x="929" y="180"/>
                  </a:lnTo>
                  <a:lnTo>
                    <a:pt x="929" y="182"/>
                  </a:lnTo>
                  <a:lnTo>
                    <a:pt x="929" y="183"/>
                  </a:lnTo>
                  <a:lnTo>
                    <a:pt x="929" y="184"/>
                  </a:lnTo>
                  <a:lnTo>
                    <a:pt x="930" y="184"/>
                  </a:lnTo>
                  <a:lnTo>
                    <a:pt x="931" y="187"/>
                  </a:lnTo>
                  <a:lnTo>
                    <a:pt x="931" y="189"/>
                  </a:lnTo>
                  <a:lnTo>
                    <a:pt x="929" y="192"/>
                  </a:lnTo>
                  <a:lnTo>
                    <a:pt x="928" y="195"/>
                  </a:lnTo>
                  <a:lnTo>
                    <a:pt x="927" y="196"/>
                  </a:lnTo>
                  <a:lnTo>
                    <a:pt x="926" y="199"/>
                  </a:lnTo>
                  <a:lnTo>
                    <a:pt x="922" y="199"/>
                  </a:lnTo>
                  <a:lnTo>
                    <a:pt x="920" y="200"/>
                  </a:lnTo>
                  <a:lnTo>
                    <a:pt x="919" y="204"/>
                  </a:lnTo>
                  <a:lnTo>
                    <a:pt x="917" y="205"/>
                  </a:lnTo>
                  <a:lnTo>
                    <a:pt x="910" y="211"/>
                  </a:lnTo>
                  <a:lnTo>
                    <a:pt x="909" y="213"/>
                  </a:lnTo>
                  <a:lnTo>
                    <a:pt x="906" y="213"/>
                  </a:lnTo>
                  <a:lnTo>
                    <a:pt x="905" y="213"/>
                  </a:lnTo>
                  <a:lnTo>
                    <a:pt x="903" y="214"/>
                  </a:lnTo>
                  <a:lnTo>
                    <a:pt x="902" y="214"/>
                  </a:lnTo>
                  <a:lnTo>
                    <a:pt x="901" y="215"/>
                  </a:lnTo>
                  <a:lnTo>
                    <a:pt x="901" y="216"/>
                  </a:lnTo>
                  <a:lnTo>
                    <a:pt x="900" y="216"/>
                  </a:lnTo>
                  <a:lnTo>
                    <a:pt x="898" y="216"/>
                  </a:lnTo>
                  <a:lnTo>
                    <a:pt x="897" y="218"/>
                  </a:lnTo>
                  <a:lnTo>
                    <a:pt x="888" y="223"/>
                  </a:lnTo>
                  <a:lnTo>
                    <a:pt x="872" y="230"/>
                  </a:lnTo>
                  <a:lnTo>
                    <a:pt x="871" y="232"/>
                  </a:lnTo>
                  <a:lnTo>
                    <a:pt x="867" y="234"/>
                  </a:lnTo>
                  <a:lnTo>
                    <a:pt x="861" y="237"/>
                  </a:lnTo>
                  <a:lnTo>
                    <a:pt x="859" y="239"/>
                  </a:lnTo>
                  <a:lnTo>
                    <a:pt x="858" y="241"/>
                  </a:lnTo>
                  <a:lnTo>
                    <a:pt x="854" y="248"/>
                  </a:lnTo>
                  <a:lnTo>
                    <a:pt x="852" y="250"/>
                  </a:lnTo>
                  <a:lnTo>
                    <a:pt x="849" y="253"/>
                  </a:lnTo>
                  <a:lnTo>
                    <a:pt x="844" y="256"/>
                  </a:lnTo>
                  <a:lnTo>
                    <a:pt x="841" y="257"/>
                  </a:lnTo>
                  <a:lnTo>
                    <a:pt x="836" y="257"/>
                  </a:lnTo>
                  <a:lnTo>
                    <a:pt x="831" y="258"/>
                  </a:lnTo>
                  <a:lnTo>
                    <a:pt x="829" y="259"/>
                  </a:lnTo>
                  <a:lnTo>
                    <a:pt x="828" y="259"/>
                  </a:lnTo>
                  <a:lnTo>
                    <a:pt x="826" y="259"/>
                  </a:lnTo>
                  <a:lnTo>
                    <a:pt x="811" y="264"/>
                  </a:lnTo>
                  <a:lnTo>
                    <a:pt x="806" y="265"/>
                  </a:lnTo>
                  <a:lnTo>
                    <a:pt x="786" y="272"/>
                  </a:lnTo>
                  <a:lnTo>
                    <a:pt x="781" y="273"/>
                  </a:lnTo>
                  <a:lnTo>
                    <a:pt x="780" y="275"/>
                  </a:lnTo>
                  <a:lnTo>
                    <a:pt x="780" y="276"/>
                  </a:lnTo>
                  <a:lnTo>
                    <a:pt x="779" y="276"/>
                  </a:lnTo>
                  <a:lnTo>
                    <a:pt x="779" y="278"/>
                  </a:lnTo>
                  <a:lnTo>
                    <a:pt x="776" y="276"/>
                  </a:lnTo>
                  <a:lnTo>
                    <a:pt x="775" y="276"/>
                  </a:lnTo>
                  <a:lnTo>
                    <a:pt x="773" y="276"/>
                  </a:lnTo>
                  <a:lnTo>
                    <a:pt x="770" y="276"/>
                  </a:lnTo>
                  <a:lnTo>
                    <a:pt x="766" y="278"/>
                  </a:lnTo>
                  <a:lnTo>
                    <a:pt x="765" y="279"/>
                  </a:lnTo>
                  <a:lnTo>
                    <a:pt x="756" y="288"/>
                  </a:lnTo>
                  <a:lnTo>
                    <a:pt x="753" y="293"/>
                  </a:lnTo>
                  <a:lnTo>
                    <a:pt x="744" y="301"/>
                  </a:lnTo>
                  <a:lnTo>
                    <a:pt x="742" y="305"/>
                  </a:lnTo>
                  <a:lnTo>
                    <a:pt x="745" y="306"/>
                  </a:lnTo>
                  <a:lnTo>
                    <a:pt x="747" y="306"/>
                  </a:lnTo>
                  <a:lnTo>
                    <a:pt x="748" y="306"/>
                  </a:lnTo>
                  <a:lnTo>
                    <a:pt x="748" y="305"/>
                  </a:lnTo>
                  <a:lnTo>
                    <a:pt x="747" y="305"/>
                  </a:lnTo>
                  <a:lnTo>
                    <a:pt x="748" y="305"/>
                  </a:lnTo>
                  <a:lnTo>
                    <a:pt x="749" y="305"/>
                  </a:lnTo>
                  <a:lnTo>
                    <a:pt x="749" y="306"/>
                  </a:lnTo>
                  <a:lnTo>
                    <a:pt x="751" y="308"/>
                  </a:lnTo>
                  <a:lnTo>
                    <a:pt x="754" y="309"/>
                  </a:lnTo>
                  <a:lnTo>
                    <a:pt x="755" y="309"/>
                  </a:lnTo>
                  <a:lnTo>
                    <a:pt x="756" y="310"/>
                  </a:lnTo>
                  <a:lnTo>
                    <a:pt x="756" y="312"/>
                  </a:lnTo>
                  <a:lnTo>
                    <a:pt x="755" y="314"/>
                  </a:lnTo>
                  <a:lnTo>
                    <a:pt x="754" y="315"/>
                  </a:lnTo>
                  <a:lnTo>
                    <a:pt x="749" y="316"/>
                  </a:lnTo>
                  <a:lnTo>
                    <a:pt x="747" y="318"/>
                  </a:lnTo>
                  <a:lnTo>
                    <a:pt x="744" y="324"/>
                  </a:lnTo>
                  <a:lnTo>
                    <a:pt x="741" y="326"/>
                  </a:lnTo>
                  <a:lnTo>
                    <a:pt x="739" y="326"/>
                  </a:lnTo>
                  <a:lnTo>
                    <a:pt x="737" y="328"/>
                  </a:lnTo>
                  <a:lnTo>
                    <a:pt x="734" y="324"/>
                  </a:lnTo>
                  <a:lnTo>
                    <a:pt x="739" y="324"/>
                  </a:lnTo>
                  <a:lnTo>
                    <a:pt x="740" y="325"/>
                  </a:lnTo>
                  <a:lnTo>
                    <a:pt x="742" y="323"/>
                  </a:lnTo>
                  <a:lnTo>
                    <a:pt x="746" y="320"/>
                  </a:lnTo>
                  <a:lnTo>
                    <a:pt x="744" y="320"/>
                  </a:lnTo>
                  <a:lnTo>
                    <a:pt x="741" y="320"/>
                  </a:lnTo>
                  <a:lnTo>
                    <a:pt x="736" y="321"/>
                  </a:lnTo>
                  <a:lnTo>
                    <a:pt x="734" y="322"/>
                  </a:lnTo>
                  <a:lnTo>
                    <a:pt x="732" y="324"/>
                  </a:lnTo>
                  <a:lnTo>
                    <a:pt x="731" y="325"/>
                  </a:lnTo>
                  <a:lnTo>
                    <a:pt x="729" y="331"/>
                  </a:lnTo>
                  <a:lnTo>
                    <a:pt x="728" y="334"/>
                  </a:lnTo>
                  <a:lnTo>
                    <a:pt x="727" y="335"/>
                  </a:lnTo>
                  <a:lnTo>
                    <a:pt x="725" y="338"/>
                  </a:lnTo>
                  <a:lnTo>
                    <a:pt x="724" y="339"/>
                  </a:lnTo>
                  <a:lnTo>
                    <a:pt x="724" y="341"/>
                  </a:lnTo>
                  <a:lnTo>
                    <a:pt x="722" y="343"/>
                  </a:lnTo>
                  <a:lnTo>
                    <a:pt x="716" y="354"/>
                  </a:lnTo>
                  <a:lnTo>
                    <a:pt x="716" y="355"/>
                  </a:lnTo>
                  <a:lnTo>
                    <a:pt x="714" y="356"/>
                  </a:lnTo>
                  <a:lnTo>
                    <a:pt x="713" y="357"/>
                  </a:lnTo>
                  <a:lnTo>
                    <a:pt x="711" y="360"/>
                  </a:lnTo>
                  <a:lnTo>
                    <a:pt x="706" y="365"/>
                  </a:lnTo>
                  <a:lnTo>
                    <a:pt x="702" y="374"/>
                  </a:lnTo>
                  <a:lnTo>
                    <a:pt x="699" y="376"/>
                  </a:lnTo>
                  <a:lnTo>
                    <a:pt x="696" y="379"/>
                  </a:lnTo>
                  <a:lnTo>
                    <a:pt x="694" y="381"/>
                  </a:lnTo>
                  <a:lnTo>
                    <a:pt x="690" y="388"/>
                  </a:lnTo>
                  <a:lnTo>
                    <a:pt x="689" y="391"/>
                  </a:lnTo>
                  <a:lnTo>
                    <a:pt x="684" y="396"/>
                  </a:lnTo>
                  <a:lnTo>
                    <a:pt x="677" y="409"/>
                  </a:lnTo>
                  <a:lnTo>
                    <a:pt x="676" y="410"/>
                  </a:lnTo>
                  <a:lnTo>
                    <a:pt x="676" y="413"/>
                  </a:lnTo>
                  <a:lnTo>
                    <a:pt x="676" y="414"/>
                  </a:lnTo>
                  <a:lnTo>
                    <a:pt x="675" y="415"/>
                  </a:lnTo>
                  <a:lnTo>
                    <a:pt x="672" y="417"/>
                  </a:lnTo>
                  <a:lnTo>
                    <a:pt x="671" y="418"/>
                  </a:lnTo>
                  <a:lnTo>
                    <a:pt x="671" y="421"/>
                  </a:lnTo>
                  <a:lnTo>
                    <a:pt x="670" y="422"/>
                  </a:lnTo>
                  <a:lnTo>
                    <a:pt x="670" y="423"/>
                  </a:lnTo>
                  <a:lnTo>
                    <a:pt x="668" y="426"/>
                  </a:lnTo>
                  <a:lnTo>
                    <a:pt x="667" y="429"/>
                  </a:lnTo>
                  <a:lnTo>
                    <a:pt x="667" y="432"/>
                  </a:lnTo>
                  <a:lnTo>
                    <a:pt x="667" y="437"/>
                  </a:lnTo>
                  <a:lnTo>
                    <a:pt x="667" y="441"/>
                  </a:lnTo>
                  <a:lnTo>
                    <a:pt x="669" y="447"/>
                  </a:lnTo>
                  <a:lnTo>
                    <a:pt x="673" y="457"/>
                  </a:lnTo>
                  <a:lnTo>
                    <a:pt x="673" y="459"/>
                  </a:lnTo>
                  <a:lnTo>
                    <a:pt x="675" y="460"/>
                  </a:lnTo>
                  <a:lnTo>
                    <a:pt x="673" y="462"/>
                  </a:lnTo>
                  <a:lnTo>
                    <a:pt x="672" y="462"/>
                  </a:lnTo>
                  <a:lnTo>
                    <a:pt x="673" y="464"/>
                  </a:lnTo>
                  <a:lnTo>
                    <a:pt x="675" y="467"/>
                  </a:lnTo>
                  <a:lnTo>
                    <a:pt x="676" y="471"/>
                  </a:lnTo>
                  <a:lnTo>
                    <a:pt x="677" y="474"/>
                  </a:lnTo>
                  <a:lnTo>
                    <a:pt x="679" y="477"/>
                  </a:lnTo>
                  <a:lnTo>
                    <a:pt x="681" y="483"/>
                  </a:lnTo>
                  <a:lnTo>
                    <a:pt x="682" y="484"/>
                  </a:lnTo>
                  <a:lnTo>
                    <a:pt x="686" y="487"/>
                  </a:lnTo>
                  <a:lnTo>
                    <a:pt x="688" y="489"/>
                  </a:lnTo>
                  <a:lnTo>
                    <a:pt x="690" y="491"/>
                  </a:lnTo>
                  <a:lnTo>
                    <a:pt x="693" y="491"/>
                  </a:lnTo>
                  <a:lnTo>
                    <a:pt x="696" y="491"/>
                  </a:lnTo>
                  <a:lnTo>
                    <a:pt x="699" y="492"/>
                  </a:lnTo>
                  <a:lnTo>
                    <a:pt x="703" y="494"/>
                  </a:lnTo>
                  <a:lnTo>
                    <a:pt x="705" y="497"/>
                  </a:lnTo>
                  <a:lnTo>
                    <a:pt x="704" y="497"/>
                  </a:lnTo>
                  <a:lnTo>
                    <a:pt x="704" y="498"/>
                  </a:lnTo>
                  <a:lnTo>
                    <a:pt x="705" y="499"/>
                  </a:lnTo>
                  <a:lnTo>
                    <a:pt x="707" y="500"/>
                  </a:lnTo>
                  <a:lnTo>
                    <a:pt x="708" y="501"/>
                  </a:lnTo>
                  <a:lnTo>
                    <a:pt x="708" y="502"/>
                  </a:lnTo>
                  <a:lnTo>
                    <a:pt x="707" y="504"/>
                  </a:lnTo>
                  <a:lnTo>
                    <a:pt x="706" y="504"/>
                  </a:lnTo>
                  <a:lnTo>
                    <a:pt x="705" y="504"/>
                  </a:lnTo>
                  <a:lnTo>
                    <a:pt x="704" y="505"/>
                  </a:lnTo>
                  <a:lnTo>
                    <a:pt x="703" y="506"/>
                  </a:lnTo>
                  <a:lnTo>
                    <a:pt x="702" y="508"/>
                  </a:lnTo>
                  <a:lnTo>
                    <a:pt x="701" y="508"/>
                  </a:lnTo>
                  <a:lnTo>
                    <a:pt x="699" y="508"/>
                  </a:lnTo>
                  <a:lnTo>
                    <a:pt x="698" y="509"/>
                  </a:lnTo>
                  <a:lnTo>
                    <a:pt x="698" y="510"/>
                  </a:lnTo>
                  <a:lnTo>
                    <a:pt x="697" y="510"/>
                  </a:lnTo>
                  <a:lnTo>
                    <a:pt x="696" y="513"/>
                  </a:lnTo>
                  <a:lnTo>
                    <a:pt x="697" y="514"/>
                  </a:lnTo>
                  <a:lnTo>
                    <a:pt x="695" y="513"/>
                  </a:lnTo>
                  <a:lnTo>
                    <a:pt x="694" y="514"/>
                  </a:lnTo>
                  <a:lnTo>
                    <a:pt x="691" y="514"/>
                  </a:lnTo>
                  <a:lnTo>
                    <a:pt x="689" y="514"/>
                  </a:lnTo>
                  <a:lnTo>
                    <a:pt x="689" y="515"/>
                  </a:lnTo>
                  <a:lnTo>
                    <a:pt x="688" y="515"/>
                  </a:lnTo>
                  <a:lnTo>
                    <a:pt x="687" y="517"/>
                  </a:lnTo>
                  <a:lnTo>
                    <a:pt x="687" y="518"/>
                  </a:lnTo>
                  <a:lnTo>
                    <a:pt x="687" y="519"/>
                  </a:lnTo>
                  <a:lnTo>
                    <a:pt x="686" y="521"/>
                  </a:lnTo>
                  <a:lnTo>
                    <a:pt x="685" y="522"/>
                  </a:lnTo>
                  <a:lnTo>
                    <a:pt x="684" y="523"/>
                  </a:lnTo>
                  <a:lnTo>
                    <a:pt x="681" y="523"/>
                  </a:lnTo>
                  <a:lnTo>
                    <a:pt x="678" y="523"/>
                  </a:lnTo>
                  <a:lnTo>
                    <a:pt x="676" y="524"/>
                  </a:lnTo>
                  <a:lnTo>
                    <a:pt x="673" y="526"/>
                  </a:lnTo>
                  <a:lnTo>
                    <a:pt x="667" y="529"/>
                  </a:lnTo>
                  <a:lnTo>
                    <a:pt x="665" y="530"/>
                  </a:lnTo>
                  <a:lnTo>
                    <a:pt x="664" y="531"/>
                  </a:lnTo>
                  <a:lnTo>
                    <a:pt x="661" y="534"/>
                  </a:lnTo>
                  <a:lnTo>
                    <a:pt x="661" y="535"/>
                  </a:lnTo>
                  <a:lnTo>
                    <a:pt x="660" y="538"/>
                  </a:lnTo>
                  <a:lnTo>
                    <a:pt x="660" y="539"/>
                  </a:lnTo>
                  <a:lnTo>
                    <a:pt x="658" y="539"/>
                  </a:lnTo>
                  <a:lnTo>
                    <a:pt x="656" y="539"/>
                  </a:lnTo>
                  <a:lnTo>
                    <a:pt x="655" y="540"/>
                  </a:lnTo>
                  <a:lnTo>
                    <a:pt x="655" y="541"/>
                  </a:lnTo>
                  <a:lnTo>
                    <a:pt x="653" y="541"/>
                  </a:lnTo>
                  <a:lnTo>
                    <a:pt x="652" y="546"/>
                  </a:lnTo>
                  <a:lnTo>
                    <a:pt x="653" y="554"/>
                  </a:lnTo>
                  <a:lnTo>
                    <a:pt x="653" y="555"/>
                  </a:lnTo>
                  <a:lnTo>
                    <a:pt x="651" y="556"/>
                  </a:lnTo>
                  <a:lnTo>
                    <a:pt x="649" y="555"/>
                  </a:lnTo>
                  <a:lnTo>
                    <a:pt x="647" y="556"/>
                  </a:lnTo>
                  <a:lnTo>
                    <a:pt x="645" y="557"/>
                  </a:lnTo>
                  <a:lnTo>
                    <a:pt x="644" y="558"/>
                  </a:lnTo>
                  <a:lnTo>
                    <a:pt x="644" y="559"/>
                  </a:lnTo>
                  <a:lnTo>
                    <a:pt x="643" y="561"/>
                  </a:lnTo>
                  <a:lnTo>
                    <a:pt x="643" y="563"/>
                  </a:lnTo>
                  <a:lnTo>
                    <a:pt x="643" y="566"/>
                  </a:lnTo>
                  <a:lnTo>
                    <a:pt x="643" y="573"/>
                  </a:lnTo>
                  <a:lnTo>
                    <a:pt x="642" y="574"/>
                  </a:lnTo>
                  <a:lnTo>
                    <a:pt x="642" y="575"/>
                  </a:lnTo>
                  <a:lnTo>
                    <a:pt x="639" y="576"/>
                  </a:lnTo>
                  <a:lnTo>
                    <a:pt x="638" y="577"/>
                  </a:lnTo>
                  <a:lnTo>
                    <a:pt x="637" y="579"/>
                  </a:lnTo>
                  <a:lnTo>
                    <a:pt x="635" y="586"/>
                  </a:lnTo>
                  <a:lnTo>
                    <a:pt x="634" y="588"/>
                  </a:lnTo>
                  <a:lnTo>
                    <a:pt x="635" y="592"/>
                  </a:lnTo>
                  <a:lnTo>
                    <a:pt x="634" y="593"/>
                  </a:lnTo>
                  <a:lnTo>
                    <a:pt x="633" y="590"/>
                  </a:lnTo>
                  <a:lnTo>
                    <a:pt x="630" y="596"/>
                  </a:lnTo>
                  <a:lnTo>
                    <a:pt x="629" y="596"/>
                  </a:lnTo>
                  <a:lnTo>
                    <a:pt x="628" y="597"/>
                  </a:lnTo>
                  <a:lnTo>
                    <a:pt x="627" y="598"/>
                  </a:lnTo>
                  <a:lnTo>
                    <a:pt x="627" y="600"/>
                  </a:lnTo>
                  <a:lnTo>
                    <a:pt x="630" y="605"/>
                  </a:lnTo>
                  <a:lnTo>
                    <a:pt x="633" y="607"/>
                  </a:lnTo>
                  <a:lnTo>
                    <a:pt x="635" y="607"/>
                  </a:lnTo>
                  <a:lnTo>
                    <a:pt x="636" y="608"/>
                  </a:lnTo>
                  <a:lnTo>
                    <a:pt x="637" y="607"/>
                  </a:lnTo>
                  <a:lnTo>
                    <a:pt x="638" y="607"/>
                  </a:lnTo>
                  <a:lnTo>
                    <a:pt x="638" y="608"/>
                  </a:lnTo>
                  <a:lnTo>
                    <a:pt x="638" y="609"/>
                  </a:lnTo>
                  <a:lnTo>
                    <a:pt x="637" y="610"/>
                  </a:lnTo>
                  <a:lnTo>
                    <a:pt x="637" y="611"/>
                  </a:lnTo>
                  <a:lnTo>
                    <a:pt x="636" y="611"/>
                  </a:lnTo>
                  <a:lnTo>
                    <a:pt x="635" y="611"/>
                  </a:lnTo>
                  <a:lnTo>
                    <a:pt x="634" y="611"/>
                  </a:lnTo>
                  <a:lnTo>
                    <a:pt x="632" y="613"/>
                  </a:lnTo>
                  <a:lnTo>
                    <a:pt x="630" y="613"/>
                  </a:lnTo>
                  <a:lnTo>
                    <a:pt x="628" y="614"/>
                  </a:lnTo>
                  <a:lnTo>
                    <a:pt x="626" y="614"/>
                  </a:lnTo>
                  <a:lnTo>
                    <a:pt x="625" y="614"/>
                  </a:lnTo>
                  <a:lnTo>
                    <a:pt x="624" y="614"/>
                  </a:lnTo>
                  <a:lnTo>
                    <a:pt x="622" y="616"/>
                  </a:lnTo>
                  <a:lnTo>
                    <a:pt x="621" y="615"/>
                  </a:lnTo>
                  <a:lnTo>
                    <a:pt x="618" y="614"/>
                  </a:lnTo>
                  <a:lnTo>
                    <a:pt x="616" y="613"/>
                  </a:lnTo>
                  <a:lnTo>
                    <a:pt x="611" y="613"/>
                  </a:lnTo>
                  <a:lnTo>
                    <a:pt x="610" y="613"/>
                  </a:lnTo>
                  <a:lnTo>
                    <a:pt x="609" y="614"/>
                  </a:lnTo>
                  <a:lnTo>
                    <a:pt x="608" y="614"/>
                  </a:lnTo>
                  <a:lnTo>
                    <a:pt x="608" y="615"/>
                  </a:lnTo>
                  <a:lnTo>
                    <a:pt x="608" y="616"/>
                  </a:lnTo>
                  <a:lnTo>
                    <a:pt x="609" y="617"/>
                  </a:lnTo>
                  <a:lnTo>
                    <a:pt x="607" y="617"/>
                  </a:lnTo>
                  <a:lnTo>
                    <a:pt x="604" y="617"/>
                  </a:lnTo>
                  <a:lnTo>
                    <a:pt x="603" y="616"/>
                  </a:lnTo>
                  <a:lnTo>
                    <a:pt x="603" y="615"/>
                  </a:lnTo>
                  <a:lnTo>
                    <a:pt x="602" y="615"/>
                  </a:lnTo>
                  <a:lnTo>
                    <a:pt x="600" y="614"/>
                  </a:lnTo>
                  <a:lnTo>
                    <a:pt x="599" y="614"/>
                  </a:lnTo>
                  <a:lnTo>
                    <a:pt x="598" y="615"/>
                  </a:lnTo>
                  <a:lnTo>
                    <a:pt x="596" y="615"/>
                  </a:lnTo>
                  <a:lnTo>
                    <a:pt x="595" y="615"/>
                  </a:lnTo>
                  <a:lnTo>
                    <a:pt x="592" y="615"/>
                  </a:lnTo>
                  <a:lnTo>
                    <a:pt x="590" y="616"/>
                  </a:lnTo>
                  <a:lnTo>
                    <a:pt x="589" y="617"/>
                  </a:lnTo>
                  <a:lnTo>
                    <a:pt x="585" y="621"/>
                  </a:lnTo>
                  <a:lnTo>
                    <a:pt x="584" y="621"/>
                  </a:lnTo>
                  <a:lnTo>
                    <a:pt x="583" y="622"/>
                  </a:lnTo>
                  <a:lnTo>
                    <a:pt x="582" y="622"/>
                  </a:lnTo>
                  <a:lnTo>
                    <a:pt x="582" y="623"/>
                  </a:lnTo>
                  <a:lnTo>
                    <a:pt x="581" y="623"/>
                  </a:lnTo>
                  <a:lnTo>
                    <a:pt x="581" y="626"/>
                  </a:lnTo>
                  <a:lnTo>
                    <a:pt x="581" y="627"/>
                  </a:lnTo>
                  <a:lnTo>
                    <a:pt x="580" y="627"/>
                  </a:lnTo>
                  <a:lnTo>
                    <a:pt x="578" y="627"/>
                  </a:lnTo>
                  <a:lnTo>
                    <a:pt x="577" y="627"/>
                  </a:lnTo>
                  <a:lnTo>
                    <a:pt x="576" y="628"/>
                  </a:lnTo>
                  <a:lnTo>
                    <a:pt x="575" y="628"/>
                  </a:lnTo>
                  <a:lnTo>
                    <a:pt x="574" y="630"/>
                  </a:lnTo>
                  <a:lnTo>
                    <a:pt x="570" y="631"/>
                  </a:lnTo>
                  <a:lnTo>
                    <a:pt x="568" y="632"/>
                  </a:lnTo>
                  <a:lnTo>
                    <a:pt x="568" y="633"/>
                  </a:lnTo>
                  <a:lnTo>
                    <a:pt x="568" y="634"/>
                  </a:lnTo>
                  <a:lnTo>
                    <a:pt x="567" y="633"/>
                  </a:lnTo>
                  <a:lnTo>
                    <a:pt x="566" y="634"/>
                  </a:lnTo>
                  <a:lnTo>
                    <a:pt x="566" y="636"/>
                  </a:lnTo>
                  <a:lnTo>
                    <a:pt x="565" y="638"/>
                  </a:lnTo>
                  <a:lnTo>
                    <a:pt x="563" y="641"/>
                  </a:lnTo>
                  <a:lnTo>
                    <a:pt x="558" y="646"/>
                  </a:lnTo>
                  <a:lnTo>
                    <a:pt x="556" y="648"/>
                  </a:lnTo>
                  <a:lnTo>
                    <a:pt x="555" y="652"/>
                  </a:lnTo>
                  <a:lnTo>
                    <a:pt x="555" y="656"/>
                  </a:lnTo>
                  <a:lnTo>
                    <a:pt x="554" y="658"/>
                  </a:lnTo>
                  <a:lnTo>
                    <a:pt x="552" y="660"/>
                  </a:lnTo>
                  <a:lnTo>
                    <a:pt x="550" y="666"/>
                  </a:lnTo>
                  <a:lnTo>
                    <a:pt x="549" y="668"/>
                  </a:lnTo>
                  <a:lnTo>
                    <a:pt x="549" y="669"/>
                  </a:lnTo>
                  <a:lnTo>
                    <a:pt x="549" y="671"/>
                  </a:lnTo>
                  <a:lnTo>
                    <a:pt x="549" y="672"/>
                  </a:lnTo>
                  <a:lnTo>
                    <a:pt x="550" y="673"/>
                  </a:lnTo>
                  <a:lnTo>
                    <a:pt x="549" y="673"/>
                  </a:lnTo>
                  <a:lnTo>
                    <a:pt x="549" y="674"/>
                  </a:lnTo>
                  <a:lnTo>
                    <a:pt x="547" y="674"/>
                  </a:lnTo>
                  <a:lnTo>
                    <a:pt x="546" y="675"/>
                  </a:lnTo>
                  <a:lnTo>
                    <a:pt x="543" y="677"/>
                  </a:lnTo>
                  <a:lnTo>
                    <a:pt x="542" y="678"/>
                  </a:lnTo>
                  <a:lnTo>
                    <a:pt x="541" y="682"/>
                  </a:lnTo>
                  <a:lnTo>
                    <a:pt x="540" y="683"/>
                  </a:lnTo>
                  <a:lnTo>
                    <a:pt x="539" y="684"/>
                  </a:lnTo>
                  <a:lnTo>
                    <a:pt x="538" y="685"/>
                  </a:lnTo>
                  <a:lnTo>
                    <a:pt x="538" y="686"/>
                  </a:lnTo>
                  <a:lnTo>
                    <a:pt x="538" y="688"/>
                  </a:lnTo>
                  <a:lnTo>
                    <a:pt x="537" y="689"/>
                  </a:lnTo>
                  <a:lnTo>
                    <a:pt x="535" y="690"/>
                  </a:lnTo>
                  <a:lnTo>
                    <a:pt x="534" y="690"/>
                  </a:lnTo>
                  <a:lnTo>
                    <a:pt x="534" y="691"/>
                  </a:lnTo>
                  <a:lnTo>
                    <a:pt x="533" y="692"/>
                  </a:lnTo>
                  <a:lnTo>
                    <a:pt x="531" y="693"/>
                  </a:lnTo>
                  <a:lnTo>
                    <a:pt x="530" y="693"/>
                  </a:lnTo>
                  <a:lnTo>
                    <a:pt x="527" y="692"/>
                  </a:lnTo>
                  <a:lnTo>
                    <a:pt x="525" y="690"/>
                  </a:lnTo>
                  <a:lnTo>
                    <a:pt x="523" y="688"/>
                  </a:lnTo>
                  <a:lnTo>
                    <a:pt x="521" y="685"/>
                  </a:lnTo>
                  <a:lnTo>
                    <a:pt x="518" y="684"/>
                  </a:lnTo>
                  <a:lnTo>
                    <a:pt x="517" y="683"/>
                  </a:lnTo>
                  <a:lnTo>
                    <a:pt x="515" y="683"/>
                  </a:lnTo>
                  <a:lnTo>
                    <a:pt x="514" y="683"/>
                  </a:lnTo>
                  <a:lnTo>
                    <a:pt x="512" y="684"/>
                  </a:lnTo>
                  <a:lnTo>
                    <a:pt x="509" y="685"/>
                  </a:lnTo>
                  <a:lnTo>
                    <a:pt x="509" y="684"/>
                  </a:lnTo>
                  <a:lnTo>
                    <a:pt x="507" y="684"/>
                  </a:lnTo>
                  <a:lnTo>
                    <a:pt x="506" y="683"/>
                  </a:lnTo>
                  <a:lnTo>
                    <a:pt x="500" y="684"/>
                  </a:lnTo>
                  <a:lnTo>
                    <a:pt x="499" y="685"/>
                  </a:lnTo>
                  <a:lnTo>
                    <a:pt x="498" y="689"/>
                  </a:lnTo>
                  <a:lnTo>
                    <a:pt x="496" y="693"/>
                  </a:lnTo>
                  <a:lnTo>
                    <a:pt x="495" y="696"/>
                  </a:lnTo>
                  <a:lnTo>
                    <a:pt x="494" y="696"/>
                  </a:lnTo>
                  <a:lnTo>
                    <a:pt x="494" y="697"/>
                  </a:lnTo>
                  <a:lnTo>
                    <a:pt x="491" y="697"/>
                  </a:lnTo>
                  <a:lnTo>
                    <a:pt x="489" y="698"/>
                  </a:lnTo>
                  <a:lnTo>
                    <a:pt x="488" y="697"/>
                  </a:lnTo>
                  <a:lnTo>
                    <a:pt x="486" y="698"/>
                  </a:lnTo>
                  <a:lnTo>
                    <a:pt x="483" y="697"/>
                  </a:lnTo>
                  <a:lnTo>
                    <a:pt x="482" y="696"/>
                  </a:lnTo>
                  <a:lnTo>
                    <a:pt x="481" y="694"/>
                  </a:lnTo>
                  <a:lnTo>
                    <a:pt x="480" y="694"/>
                  </a:lnTo>
                  <a:lnTo>
                    <a:pt x="480" y="696"/>
                  </a:lnTo>
                  <a:lnTo>
                    <a:pt x="479" y="696"/>
                  </a:lnTo>
                  <a:lnTo>
                    <a:pt x="478" y="696"/>
                  </a:lnTo>
                  <a:lnTo>
                    <a:pt x="477" y="692"/>
                  </a:lnTo>
                  <a:lnTo>
                    <a:pt x="474" y="691"/>
                  </a:lnTo>
                  <a:lnTo>
                    <a:pt x="473" y="691"/>
                  </a:lnTo>
                  <a:lnTo>
                    <a:pt x="469" y="692"/>
                  </a:lnTo>
                  <a:lnTo>
                    <a:pt x="462" y="691"/>
                  </a:lnTo>
                  <a:lnTo>
                    <a:pt x="456" y="691"/>
                  </a:lnTo>
                  <a:lnTo>
                    <a:pt x="451" y="691"/>
                  </a:lnTo>
                  <a:lnTo>
                    <a:pt x="444" y="691"/>
                  </a:lnTo>
                  <a:lnTo>
                    <a:pt x="443" y="692"/>
                  </a:lnTo>
                  <a:lnTo>
                    <a:pt x="442" y="693"/>
                  </a:lnTo>
                  <a:lnTo>
                    <a:pt x="439" y="694"/>
                  </a:lnTo>
                  <a:lnTo>
                    <a:pt x="437" y="696"/>
                  </a:lnTo>
                  <a:lnTo>
                    <a:pt x="432" y="696"/>
                  </a:lnTo>
                  <a:lnTo>
                    <a:pt x="429" y="693"/>
                  </a:lnTo>
                  <a:lnTo>
                    <a:pt x="428" y="694"/>
                  </a:lnTo>
                  <a:lnTo>
                    <a:pt x="427" y="694"/>
                  </a:lnTo>
                  <a:lnTo>
                    <a:pt x="425" y="693"/>
                  </a:lnTo>
                  <a:lnTo>
                    <a:pt x="423" y="692"/>
                  </a:lnTo>
                  <a:lnTo>
                    <a:pt x="421" y="692"/>
                  </a:lnTo>
                  <a:lnTo>
                    <a:pt x="418" y="692"/>
                  </a:lnTo>
                  <a:lnTo>
                    <a:pt x="417" y="693"/>
                  </a:lnTo>
                  <a:lnTo>
                    <a:pt x="413" y="693"/>
                  </a:lnTo>
                  <a:lnTo>
                    <a:pt x="408" y="692"/>
                  </a:lnTo>
                  <a:lnTo>
                    <a:pt x="405" y="691"/>
                  </a:lnTo>
                  <a:lnTo>
                    <a:pt x="402" y="692"/>
                  </a:lnTo>
                  <a:lnTo>
                    <a:pt x="396" y="693"/>
                  </a:lnTo>
                  <a:lnTo>
                    <a:pt x="390" y="691"/>
                  </a:lnTo>
                  <a:lnTo>
                    <a:pt x="387" y="692"/>
                  </a:lnTo>
                  <a:lnTo>
                    <a:pt x="385" y="693"/>
                  </a:lnTo>
                  <a:lnTo>
                    <a:pt x="378" y="694"/>
                  </a:lnTo>
                  <a:lnTo>
                    <a:pt x="377" y="694"/>
                  </a:lnTo>
                  <a:lnTo>
                    <a:pt x="363" y="693"/>
                  </a:lnTo>
                  <a:lnTo>
                    <a:pt x="362" y="693"/>
                  </a:lnTo>
                  <a:lnTo>
                    <a:pt x="361" y="694"/>
                  </a:lnTo>
                  <a:lnTo>
                    <a:pt x="359" y="698"/>
                  </a:lnTo>
                  <a:lnTo>
                    <a:pt x="359" y="699"/>
                  </a:lnTo>
                  <a:lnTo>
                    <a:pt x="358" y="700"/>
                  </a:lnTo>
                  <a:lnTo>
                    <a:pt x="357" y="701"/>
                  </a:lnTo>
                  <a:lnTo>
                    <a:pt x="357" y="703"/>
                  </a:lnTo>
                  <a:lnTo>
                    <a:pt x="354" y="707"/>
                  </a:lnTo>
                  <a:lnTo>
                    <a:pt x="350" y="707"/>
                  </a:lnTo>
                  <a:lnTo>
                    <a:pt x="348" y="711"/>
                  </a:lnTo>
                  <a:lnTo>
                    <a:pt x="345" y="713"/>
                  </a:lnTo>
                  <a:lnTo>
                    <a:pt x="344" y="714"/>
                  </a:lnTo>
                  <a:lnTo>
                    <a:pt x="343" y="714"/>
                  </a:lnTo>
                  <a:lnTo>
                    <a:pt x="340" y="715"/>
                  </a:lnTo>
                  <a:lnTo>
                    <a:pt x="336" y="715"/>
                  </a:lnTo>
                  <a:lnTo>
                    <a:pt x="328" y="714"/>
                  </a:lnTo>
                  <a:lnTo>
                    <a:pt x="326" y="714"/>
                  </a:lnTo>
                  <a:lnTo>
                    <a:pt x="325" y="714"/>
                  </a:lnTo>
                  <a:lnTo>
                    <a:pt x="325" y="715"/>
                  </a:lnTo>
                  <a:lnTo>
                    <a:pt x="319" y="718"/>
                  </a:lnTo>
                  <a:lnTo>
                    <a:pt x="315" y="718"/>
                  </a:lnTo>
                  <a:lnTo>
                    <a:pt x="311" y="720"/>
                  </a:lnTo>
                  <a:lnTo>
                    <a:pt x="310" y="722"/>
                  </a:lnTo>
                  <a:lnTo>
                    <a:pt x="307" y="722"/>
                  </a:lnTo>
                  <a:lnTo>
                    <a:pt x="306" y="722"/>
                  </a:lnTo>
                  <a:lnTo>
                    <a:pt x="305" y="723"/>
                  </a:lnTo>
                  <a:lnTo>
                    <a:pt x="305" y="724"/>
                  </a:lnTo>
                  <a:lnTo>
                    <a:pt x="302" y="727"/>
                  </a:lnTo>
                  <a:lnTo>
                    <a:pt x="302" y="728"/>
                  </a:lnTo>
                  <a:lnTo>
                    <a:pt x="301" y="732"/>
                  </a:lnTo>
                  <a:lnTo>
                    <a:pt x="300" y="733"/>
                  </a:lnTo>
                  <a:lnTo>
                    <a:pt x="299" y="734"/>
                  </a:lnTo>
                  <a:lnTo>
                    <a:pt x="298" y="735"/>
                  </a:lnTo>
                  <a:lnTo>
                    <a:pt x="298" y="736"/>
                  </a:lnTo>
                  <a:lnTo>
                    <a:pt x="297" y="738"/>
                  </a:lnTo>
                  <a:lnTo>
                    <a:pt x="295" y="742"/>
                  </a:lnTo>
                  <a:lnTo>
                    <a:pt x="295" y="743"/>
                  </a:lnTo>
                  <a:lnTo>
                    <a:pt x="293" y="748"/>
                  </a:lnTo>
                  <a:lnTo>
                    <a:pt x="292" y="748"/>
                  </a:lnTo>
                  <a:lnTo>
                    <a:pt x="292" y="745"/>
                  </a:lnTo>
                  <a:lnTo>
                    <a:pt x="291" y="744"/>
                  </a:lnTo>
                  <a:lnTo>
                    <a:pt x="289" y="744"/>
                  </a:lnTo>
                  <a:lnTo>
                    <a:pt x="288" y="744"/>
                  </a:lnTo>
                  <a:lnTo>
                    <a:pt x="287" y="745"/>
                  </a:lnTo>
                  <a:lnTo>
                    <a:pt x="287" y="747"/>
                  </a:lnTo>
                  <a:lnTo>
                    <a:pt x="287" y="748"/>
                  </a:lnTo>
                  <a:lnTo>
                    <a:pt x="287" y="749"/>
                  </a:lnTo>
                  <a:lnTo>
                    <a:pt x="287" y="750"/>
                  </a:lnTo>
                  <a:lnTo>
                    <a:pt x="287" y="751"/>
                  </a:lnTo>
                  <a:lnTo>
                    <a:pt x="287" y="752"/>
                  </a:lnTo>
                  <a:lnTo>
                    <a:pt x="288" y="753"/>
                  </a:lnTo>
                  <a:lnTo>
                    <a:pt x="287" y="755"/>
                  </a:lnTo>
                  <a:lnTo>
                    <a:pt x="285" y="756"/>
                  </a:lnTo>
                  <a:lnTo>
                    <a:pt x="284" y="756"/>
                  </a:lnTo>
                  <a:lnTo>
                    <a:pt x="276" y="758"/>
                  </a:lnTo>
                  <a:lnTo>
                    <a:pt x="276" y="759"/>
                  </a:lnTo>
                  <a:lnTo>
                    <a:pt x="273" y="760"/>
                  </a:lnTo>
                  <a:lnTo>
                    <a:pt x="272" y="757"/>
                  </a:lnTo>
                  <a:lnTo>
                    <a:pt x="270" y="756"/>
                  </a:lnTo>
                  <a:lnTo>
                    <a:pt x="267" y="755"/>
                  </a:lnTo>
                  <a:lnTo>
                    <a:pt x="266" y="755"/>
                  </a:lnTo>
                  <a:lnTo>
                    <a:pt x="264" y="755"/>
                  </a:lnTo>
                  <a:lnTo>
                    <a:pt x="263" y="753"/>
                  </a:lnTo>
                  <a:lnTo>
                    <a:pt x="259" y="752"/>
                  </a:lnTo>
                  <a:lnTo>
                    <a:pt x="258" y="751"/>
                  </a:lnTo>
                  <a:lnTo>
                    <a:pt x="257" y="749"/>
                  </a:lnTo>
                  <a:lnTo>
                    <a:pt x="253" y="744"/>
                  </a:lnTo>
                  <a:lnTo>
                    <a:pt x="250" y="743"/>
                  </a:lnTo>
                  <a:lnTo>
                    <a:pt x="249" y="743"/>
                  </a:lnTo>
                  <a:lnTo>
                    <a:pt x="246" y="744"/>
                  </a:lnTo>
                  <a:lnTo>
                    <a:pt x="242" y="743"/>
                  </a:lnTo>
                  <a:lnTo>
                    <a:pt x="240" y="741"/>
                  </a:lnTo>
                  <a:lnTo>
                    <a:pt x="239" y="738"/>
                  </a:lnTo>
                  <a:lnTo>
                    <a:pt x="237" y="734"/>
                  </a:lnTo>
                  <a:lnTo>
                    <a:pt x="232" y="732"/>
                  </a:lnTo>
                  <a:lnTo>
                    <a:pt x="232" y="731"/>
                  </a:lnTo>
                  <a:lnTo>
                    <a:pt x="232" y="730"/>
                  </a:lnTo>
                  <a:lnTo>
                    <a:pt x="231" y="727"/>
                  </a:lnTo>
                  <a:lnTo>
                    <a:pt x="231" y="726"/>
                  </a:lnTo>
                  <a:lnTo>
                    <a:pt x="229" y="723"/>
                  </a:lnTo>
                  <a:lnTo>
                    <a:pt x="227" y="719"/>
                  </a:lnTo>
                  <a:lnTo>
                    <a:pt x="226" y="716"/>
                  </a:lnTo>
                  <a:lnTo>
                    <a:pt x="224" y="714"/>
                  </a:lnTo>
                  <a:lnTo>
                    <a:pt x="222" y="711"/>
                  </a:lnTo>
                  <a:lnTo>
                    <a:pt x="222" y="710"/>
                  </a:lnTo>
                  <a:lnTo>
                    <a:pt x="223" y="710"/>
                  </a:lnTo>
                  <a:lnTo>
                    <a:pt x="226" y="713"/>
                  </a:lnTo>
                  <a:lnTo>
                    <a:pt x="227" y="714"/>
                  </a:lnTo>
                  <a:lnTo>
                    <a:pt x="226" y="715"/>
                  </a:lnTo>
                  <a:lnTo>
                    <a:pt x="227" y="716"/>
                  </a:lnTo>
                  <a:lnTo>
                    <a:pt x="228" y="717"/>
                  </a:lnTo>
                  <a:lnTo>
                    <a:pt x="229" y="717"/>
                  </a:lnTo>
                  <a:lnTo>
                    <a:pt x="229" y="716"/>
                  </a:lnTo>
                  <a:lnTo>
                    <a:pt x="230" y="715"/>
                  </a:lnTo>
                  <a:lnTo>
                    <a:pt x="231" y="713"/>
                  </a:lnTo>
                  <a:lnTo>
                    <a:pt x="229" y="714"/>
                  </a:lnTo>
                  <a:lnTo>
                    <a:pt x="228" y="714"/>
                  </a:lnTo>
                  <a:lnTo>
                    <a:pt x="228" y="711"/>
                  </a:lnTo>
                  <a:lnTo>
                    <a:pt x="228" y="709"/>
                  </a:lnTo>
                  <a:lnTo>
                    <a:pt x="228" y="707"/>
                  </a:lnTo>
                  <a:lnTo>
                    <a:pt x="223" y="703"/>
                  </a:lnTo>
                  <a:lnTo>
                    <a:pt x="218" y="703"/>
                  </a:lnTo>
                  <a:lnTo>
                    <a:pt x="216" y="702"/>
                  </a:lnTo>
                  <a:lnTo>
                    <a:pt x="215" y="701"/>
                  </a:lnTo>
                  <a:lnTo>
                    <a:pt x="214" y="698"/>
                  </a:lnTo>
                  <a:lnTo>
                    <a:pt x="214" y="696"/>
                  </a:lnTo>
                  <a:lnTo>
                    <a:pt x="213" y="694"/>
                  </a:lnTo>
                  <a:lnTo>
                    <a:pt x="212" y="692"/>
                  </a:lnTo>
                  <a:lnTo>
                    <a:pt x="212" y="691"/>
                  </a:lnTo>
                  <a:lnTo>
                    <a:pt x="214" y="690"/>
                  </a:lnTo>
                  <a:lnTo>
                    <a:pt x="215" y="689"/>
                  </a:lnTo>
                  <a:lnTo>
                    <a:pt x="218" y="688"/>
                  </a:lnTo>
                  <a:lnTo>
                    <a:pt x="219" y="686"/>
                  </a:lnTo>
                  <a:lnTo>
                    <a:pt x="220" y="684"/>
                  </a:lnTo>
                  <a:lnTo>
                    <a:pt x="219" y="681"/>
                  </a:lnTo>
                  <a:lnTo>
                    <a:pt x="220" y="678"/>
                  </a:lnTo>
                  <a:lnTo>
                    <a:pt x="222" y="676"/>
                  </a:lnTo>
                  <a:lnTo>
                    <a:pt x="228" y="676"/>
                  </a:lnTo>
                  <a:lnTo>
                    <a:pt x="230" y="674"/>
                  </a:lnTo>
                  <a:lnTo>
                    <a:pt x="229" y="675"/>
                  </a:lnTo>
                  <a:lnTo>
                    <a:pt x="227" y="676"/>
                  </a:lnTo>
                  <a:lnTo>
                    <a:pt x="226" y="676"/>
                  </a:lnTo>
                  <a:lnTo>
                    <a:pt x="223" y="675"/>
                  </a:lnTo>
                  <a:lnTo>
                    <a:pt x="221" y="676"/>
                  </a:lnTo>
                  <a:lnTo>
                    <a:pt x="219" y="677"/>
                  </a:lnTo>
                  <a:lnTo>
                    <a:pt x="219" y="678"/>
                  </a:lnTo>
                  <a:lnTo>
                    <a:pt x="219" y="684"/>
                  </a:lnTo>
                  <a:lnTo>
                    <a:pt x="219" y="685"/>
                  </a:lnTo>
                  <a:lnTo>
                    <a:pt x="215" y="685"/>
                  </a:lnTo>
                  <a:lnTo>
                    <a:pt x="214" y="683"/>
                  </a:lnTo>
                  <a:lnTo>
                    <a:pt x="211" y="676"/>
                  </a:lnTo>
                  <a:lnTo>
                    <a:pt x="210" y="674"/>
                  </a:lnTo>
                  <a:lnTo>
                    <a:pt x="207" y="672"/>
                  </a:lnTo>
                  <a:lnTo>
                    <a:pt x="189" y="658"/>
                  </a:lnTo>
                  <a:lnTo>
                    <a:pt x="187" y="657"/>
                  </a:lnTo>
                  <a:lnTo>
                    <a:pt x="186" y="657"/>
                  </a:lnTo>
                  <a:lnTo>
                    <a:pt x="185" y="656"/>
                  </a:lnTo>
                  <a:lnTo>
                    <a:pt x="181" y="653"/>
                  </a:lnTo>
                  <a:lnTo>
                    <a:pt x="180" y="652"/>
                  </a:lnTo>
                  <a:lnTo>
                    <a:pt x="178" y="652"/>
                  </a:lnTo>
                  <a:lnTo>
                    <a:pt x="177" y="650"/>
                  </a:lnTo>
                  <a:lnTo>
                    <a:pt x="177" y="648"/>
                  </a:lnTo>
                  <a:lnTo>
                    <a:pt x="177" y="647"/>
                  </a:lnTo>
                  <a:lnTo>
                    <a:pt x="178" y="646"/>
                  </a:lnTo>
                  <a:lnTo>
                    <a:pt x="180" y="642"/>
                  </a:lnTo>
                  <a:lnTo>
                    <a:pt x="181" y="640"/>
                  </a:lnTo>
                  <a:lnTo>
                    <a:pt x="178" y="644"/>
                  </a:lnTo>
                  <a:lnTo>
                    <a:pt x="176" y="646"/>
                  </a:lnTo>
                  <a:lnTo>
                    <a:pt x="173" y="646"/>
                  </a:lnTo>
                  <a:lnTo>
                    <a:pt x="173" y="647"/>
                  </a:lnTo>
                  <a:lnTo>
                    <a:pt x="175" y="649"/>
                  </a:lnTo>
                  <a:lnTo>
                    <a:pt x="176" y="650"/>
                  </a:lnTo>
                  <a:lnTo>
                    <a:pt x="176" y="651"/>
                  </a:lnTo>
                  <a:lnTo>
                    <a:pt x="175" y="651"/>
                  </a:lnTo>
                  <a:lnTo>
                    <a:pt x="168" y="649"/>
                  </a:lnTo>
                  <a:lnTo>
                    <a:pt x="166" y="648"/>
                  </a:lnTo>
                  <a:lnTo>
                    <a:pt x="163" y="647"/>
                  </a:lnTo>
                  <a:lnTo>
                    <a:pt x="161" y="648"/>
                  </a:lnTo>
                  <a:lnTo>
                    <a:pt x="163" y="648"/>
                  </a:lnTo>
                  <a:lnTo>
                    <a:pt x="164" y="648"/>
                  </a:lnTo>
                  <a:lnTo>
                    <a:pt x="146" y="649"/>
                  </a:lnTo>
                  <a:lnTo>
                    <a:pt x="145" y="649"/>
                  </a:lnTo>
                  <a:lnTo>
                    <a:pt x="143" y="650"/>
                  </a:lnTo>
                  <a:lnTo>
                    <a:pt x="142" y="651"/>
                  </a:lnTo>
                  <a:lnTo>
                    <a:pt x="141" y="650"/>
                  </a:lnTo>
                  <a:lnTo>
                    <a:pt x="140" y="650"/>
                  </a:lnTo>
                  <a:lnTo>
                    <a:pt x="138" y="646"/>
                  </a:lnTo>
                  <a:lnTo>
                    <a:pt x="138" y="643"/>
                  </a:lnTo>
                  <a:lnTo>
                    <a:pt x="138" y="642"/>
                  </a:lnTo>
                  <a:lnTo>
                    <a:pt x="137" y="639"/>
                  </a:lnTo>
                  <a:lnTo>
                    <a:pt x="137" y="632"/>
                  </a:lnTo>
                  <a:lnTo>
                    <a:pt x="136" y="628"/>
                  </a:lnTo>
                  <a:lnTo>
                    <a:pt x="136" y="627"/>
                  </a:lnTo>
                  <a:lnTo>
                    <a:pt x="136" y="625"/>
                  </a:lnTo>
                  <a:lnTo>
                    <a:pt x="135" y="623"/>
                  </a:lnTo>
                  <a:lnTo>
                    <a:pt x="135" y="622"/>
                  </a:lnTo>
                  <a:lnTo>
                    <a:pt x="135" y="621"/>
                  </a:lnTo>
                  <a:lnTo>
                    <a:pt x="133" y="619"/>
                  </a:lnTo>
                  <a:lnTo>
                    <a:pt x="132" y="618"/>
                  </a:lnTo>
                  <a:lnTo>
                    <a:pt x="132" y="617"/>
                  </a:lnTo>
                  <a:lnTo>
                    <a:pt x="132" y="616"/>
                  </a:lnTo>
                  <a:lnTo>
                    <a:pt x="131" y="615"/>
                  </a:lnTo>
                  <a:lnTo>
                    <a:pt x="132" y="614"/>
                  </a:lnTo>
                  <a:lnTo>
                    <a:pt x="132" y="613"/>
                  </a:lnTo>
                  <a:lnTo>
                    <a:pt x="133" y="613"/>
                  </a:lnTo>
                  <a:lnTo>
                    <a:pt x="133" y="611"/>
                  </a:lnTo>
                  <a:lnTo>
                    <a:pt x="132" y="611"/>
                  </a:lnTo>
                  <a:lnTo>
                    <a:pt x="133" y="610"/>
                  </a:lnTo>
                  <a:lnTo>
                    <a:pt x="135" y="608"/>
                  </a:lnTo>
                  <a:lnTo>
                    <a:pt x="136" y="607"/>
                  </a:lnTo>
                  <a:lnTo>
                    <a:pt x="136" y="602"/>
                  </a:lnTo>
                  <a:lnTo>
                    <a:pt x="137" y="599"/>
                  </a:lnTo>
                  <a:lnTo>
                    <a:pt x="138" y="597"/>
                  </a:lnTo>
                  <a:lnTo>
                    <a:pt x="145" y="591"/>
                  </a:lnTo>
                  <a:lnTo>
                    <a:pt x="147" y="588"/>
                  </a:lnTo>
                  <a:lnTo>
                    <a:pt x="149" y="584"/>
                  </a:lnTo>
                  <a:lnTo>
                    <a:pt x="150" y="580"/>
                  </a:lnTo>
                  <a:lnTo>
                    <a:pt x="151" y="579"/>
                  </a:lnTo>
                  <a:lnTo>
                    <a:pt x="151" y="577"/>
                  </a:lnTo>
                  <a:lnTo>
                    <a:pt x="150" y="576"/>
                  </a:lnTo>
                  <a:lnTo>
                    <a:pt x="151" y="575"/>
                  </a:lnTo>
                  <a:lnTo>
                    <a:pt x="153" y="575"/>
                  </a:lnTo>
                  <a:lnTo>
                    <a:pt x="154" y="574"/>
                  </a:lnTo>
                  <a:lnTo>
                    <a:pt x="155" y="574"/>
                  </a:lnTo>
                  <a:lnTo>
                    <a:pt x="157" y="575"/>
                  </a:lnTo>
                  <a:lnTo>
                    <a:pt x="158" y="574"/>
                  </a:lnTo>
                  <a:lnTo>
                    <a:pt x="159" y="574"/>
                  </a:lnTo>
                  <a:lnTo>
                    <a:pt x="160" y="573"/>
                  </a:lnTo>
                  <a:lnTo>
                    <a:pt x="161" y="571"/>
                  </a:lnTo>
                  <a:lnTo>
                    <a:pt x="161" y="569"/>
                  </a:lnTo>
                  <a:lnTo>
                    <a:pt x="162" y="569"/>
                  </a:lnTo>
                  <a:lnTo>
                    <a:pt x="167" y="572"/>
                  </a:lnTo>
                  <a:lnTo>
                    <a:pt x="169" y="572"/>
                  </a:lnTo>
                  <a:lnTo>
                    <a:pt x="169" y="569"/>
                  </a:lnTo>
                  <a:lnTo>
                    <a:pt x="170" y="568"/>
                  </a:lnTo>
                  <a:lnTo>
                    <a:pt x="170" y="565"/>
                  </a:lnTo>
                  <a:lnTo>
                    <a:pt x="172" y="563"/>
                  </a:lnTo>
                  <a:lnTo>
                    <a:pt x="172" y="559"/>
                  </a:lnTo>
                  <a:lnTo>
                    <a:pt x="173" y="558"/>
                  </a:lnTo>
                  <a:lnTo>
                    <a:pt x="175" y="555"/>
                  </a:lnTo>
                  <a:lnTo>
                    <a:pt x="173" y="555"/>
                  </a:lnTo>
                  <a:lnTo>
                    <a:pt x="173" y="554"/>
                  </a:lnTo>
                  <a:lnTo>
                    <a:pt x="171" y="555"/>
                  </a:lnTo>
                  <a:lnTo>
                    <a:pt x="169" y="555"/>
                  </a:lnTo>
                  <a:lnTo>
                    <a:pt x="168" y="555"/>
                  </a:lnTo>
                  <a:lnTo>
                    <a:pt x="168" y="556"/>
                  </a:lnTo>
                  <a:lnTo>
                    <a:pt x="166" y="557"/>
                  </a:lnTo>
                  <a:lnTo>
                    <a:pt x="163" y="557"/>
                  </a:lnTo>
                  <a:lnTo>
                    <a:pt x="162" y="557"/>
                  </a:lnTo>
                  <a:lnTo>
                    <a:pt x="162" y="556"/>
                  </a:lnTo>
                  <a:lnTo>
                    <a:pt x="161" y="556"/>
                  </a:lnTo>
                  <a:lnTo>
                    <a:pt x="158" y="548"/>
                  </a:lnTo>
                  <a:lnTo>
                    <a:pt x="158" y="547"/>
                  </a:lnTo>
                  <a:lnTo>
                    <a:pt x="157" y="547"/>
                  </a:lnTo>
                  <a:lnTo>
                    <a:pt x="155" y="546"/>
                  </a:lnTo>
                  <a:lnTo>
                    <a:pt x="155" y="544"/>
                  </a:lnTo>
                  <a:lnTo>
                    <a:pt x="154" y="543"/>
                  </a:lnTo>
                  <a:lnTo>
                    <a:pt x="146" y="533"/>
                  </a:lnTo>
                  <a:lnTo>
                    <a:pt x="145" y="532"/>
                  </a:lnTo>
                  <a:lnTo>
                    <a:pt x="144" y="531"/>
                  </a:lnTo>
                  <a:lnTo>
                    <a:pt x="145" y="530"/>
                  </a:lnTo>
                  <a:lnTo>
                    <a:pt x="145" y="529"/>
                  </a:lnTo>
                  <a:lnTo>
                    <a:pt x="145" y="527"/>
                  </a:lnTo>
                  <a:lnTo>
                    <a:pt x="144" y="526"/>
                  </a:lnTo>
                  <a:lnTo>
                    <a:pt x="145" y="525"/>
                  </a:lnTo>
                  <a:lnTo>
                    <a:pt x="146" y="521"/>
                  </a:lnTo>
                  <a:lnTo>
                    <a:pt x="150" y="516"/>
                  </a:lnTo>
                  <a:lnTo>
                    <a:pt x="150" y="515"/>
                  </a:lnTo>
                  <a:lnTo>
                    <a:pt x="150" y="514"/>
                  </a:lnTo>
                  <a:lnTo>
                    <a:pt x="149" y="514"/>
                  </a:lnTo>
                  <a:lnTo>
                    <a:pt x="149" y="513"/>
                  </a:lnTo>
                  <a:lnTo>
                    <a:pt x="149" y="512"/>
                  </a:lnTo>
                  <a:lnTo>
                    <a:pt x="149" y="509"/>
                  </a:lnTo>
                  <a:lnTo>
                    <a:pt x="150" y="506"/>
                  </a:lnTo>
                  <a:lnTo>
                    <a:pt x="150" y="505"/>
                  </a:lnTo>
                  <a:lnTo>
                    <a:pt x="150" y="504"/>
                  </a:lnTo>
                  <a:lnTo>
                    <a:pt x="153" y="500"/>
                  </a:lnTo>
                  <a:lnTo>
                    <a:pt x="154" y="500"/>
                  </a:lnTo>
                  <a:lnTo>
                    <a:pt x="155" y="499"/>
                  </a:lnTo>
                  <a:lnTo>
                    <a:pt x="157" y="498"/>
                  </a:lnTo>
                  <a:lnTo>
                    <a:pt x="158" y="497"/>
                  </a:lnTo>
                  <a:lnTo>
                    <a:pt x="159" y="496"/>
                  </a:lnTo>
                  <a:lnTo>
                    <a:pt x="162" y="494"/>
                  </a:lnTo>
                  <a:lnTo>
                    <a:pt x="163" y="494"/>
                  </a:lnTo>
                  <a:lnTo>
                    <a:pt x="164" y="493"/>
                  </a:lnTo>
                  <a:lnTo>
                    <a:pt x="166" y="492"/>
                  </a:lnTo>
                  <a:lnTo>
                    <a:pt x="167" y="492"/>
                  </a:lnTo>
                  <a:lnTo>
                    <a:pt x="166" y="491"/>
                  </a:lnTo>
                  <a:lnTo>
                    <a:pt x="167" y="489"/>
                  </a:lnTo>
                  <a:lnTo>
                    <a:pt x="166" y="488"/>
                  </a:lnTo>
                  <a:lnTo>
                    <a:pt x="167" y="485"/>
                  </a:lnTo>
                  <a:lnTo>
                    <a:pt x="169" y="483"/>
                  </a:lnTo>
                  <a:lnTo>
                    <a:pt x="171" y="479"/>
                  </a:lnTo>
                  <a:lnTo>
                    <a:pt x="172" y="477"/>
                  </a:lnTo>
                  <a:lnTo>
                    <a:pt x="172" y="476"/>
                  </a:lnTo>
                  <a:lnTo>
                    <a:pt x="171" y="475"/>
                  </a:lnTo>
                  <a:lnTo>
                    <a:pt x="172" y="474"/>
                  </a:lnTo>
                  <a:lnTo>
                    <a:pt x="171" y="472"/>
                  </a:lnTo>
                  <a:lnTo>
                    <a:pt x="170" y="469"/>
                  </a:lnTo>
                  <a:lnTo>
                    <a:pt x="169" y="468"/>
                  </a:lnTo>
                  <a:lnTo>
                    <a:pt x="168" y="467"/>
                  </a:lnTo>
                  <a:lnTo>
                    <a:pt x="166" y="467"/>
                  </a:lnTo>
                  <a:lnTo>
                    <a:pt x="163" y="467"/>
                  </a:lnTo>
                  <a:lnTo>
                    <a:pt x="162" y="468"/>
                  </a:lnTo>
                  <a:lnTo>
                    <a:pt x="161" y="468"/>
                  </a:lnTo>
                  <a:lnTo>
                    <a:pt x="160" y="468"/>
                  </a:lnTo>
                  <a:lnTo>
                    <a:pt x="159" y="468"/>
                  </a:lnTo>
                  <a:lnTo>
                    <a:pt x="158" y="467"/>
                  </a:lnTo>
                  <a:lnTo>
                    <a:pt x="158" y="466"/>
                  </a:lnTo>
                  <a:lnTo>
                    <a:pt x="159" y="465"/>
                  </a:lnTo>
                  <a:lnTo>
                    <a:pt x="159" y="464"/>
                  </a:lnTo>
                  <a:lnTo>
                    <a:pt x="158" y="462"/>
                  </a:lnTo>
                  <a:lnTo>
                    <a:pt x="157" y="460"/>
                  </a:lnTo>
                  <a:lnTo>
                    <a:pt x="154" y="460"/>
                  </a:lnTo>
                  <a:lnTo>
                    <a:pt x="152" y="459"/>
                  </a:lnTo>
                  <a:lnTo>
                    <a:pt x="151" y="458"/>
                  </a:lnTo>
                  <a:lnTo>
                    <a:pt x="151" y="456"/>
                  </a:lnTo>
                  <a:lnTo>
                    <a:pt x="151" y="454"/>
                  </a:lnTo>
                  <a:lnTo>
                    <a:pt x="152" y="452"/>
                  </a:lnTo>
                  <a:lnTo>
                    <a:pt x="147" y="448"/>
                  </a:lnTo>
                  <a:lnTo>
                    <a:pt x="146" y="447"/>
                  </a:lnTo>
                  <a:lnTo>
                    <a:pt x="146" y="446"/>
                  </a:lnTo>
                  <a:lnTo>
                    <a:pt x="145" y="443"/>
                  </a:lnTo>
                  <a:lnTo>
                    <a:pt x="145" y="441"/>
                  </a:lnTo>
                  <a:lnTo>
                    <a:pt x="146" y="440"/>
                  </a:lnTo>
                  <a:lnTo>
                    <a:pt x="146" y="439"/>
                  </a:lnTo>
                  <a:lnTo>
                    <a:pt x="147" y="437"/>
                  </a:lnTo>
                  <a:lnTo>
                    <a:pt x="147" y="434"/>
                  </a:lnTo>
                  <a:lnTo>
                    <a:pt x="146" y="433"/>
                  </a:lnTo>
                  <a:lnTo>
                    <a:pt x="143" y="432"/>
                  </a:lnTo>
                  <a:lnTo>
                    <a:pt x="142" y="431"/>
                  </a:lnTo>
                  <a:lnTo>
                    <a:pt x="141" y="431"/>
                  </a:lnTo>
                  <a:lnTo>
                    <a:pt x="140" y="429"/>
                  </a:lnTo>
                  <a:lnTo>
                    <a:pt x="140" y="427"/>
                  </a:lnTo>
                  <a:lnTo>
                    <a:pt x="137" y="426"/>
                  </a:lnTo>
                  <a:lnTo>
                    <a:pt x="135" y="425"/>
                  </a:lnTo>
                  <a:lnTo>
                    <a:pt x="133" y="422"/>
                  </a:lnTo>
                  <a:lnTo>
                    <a:pt x="132" y="421"/>
                  </a:lnTo>
                  <a:lnTo>
                    <a:pt x="129" y="414"/>
                  </a:lnTo>
                  <a:lnTo>
                    <a:pt x="129" y="413"/>
                  </a:lnTo>
                  <a:lnTo>
                    <a:pt x="145" y="413"/>
                  </a:lnTo>
                  <a:lnTo>
                    <a:pt x="146" y="413"/>
                  </a:lnTo>
                  <a:lnTo>
                    <a:pt x="147" y="413"/>
                  </a:lnTo>
                  <a:lnTo>
                    <a:pt x="149" y="412"/>
                  </a:lnTo>
                  <a:lnTo>
                    <a:pt x="152" y="413"/>
                  </a:lnTo>
                  <a:lnTo>
                    <a:pt x="153" y="412"/>
                  </a:lnTo>
                  <a:lnTo>
                    <a:pt x="154" y="413"/>
                  </a:lnTo>
                  <a:lnTo>
                    <a:pt x="157" y="413"/>
                  </a:lnTo>
                  <a:lnTo>
                    <a:pt x="168" y="412"/>
                  </a:lnTo>
                  <a:lnTo>
                    <a:pt x="169" y="412"/>
                  </a:lnTo>
                  <a:lnTo>
                    <a:pt x="170" y="409"/>
                  </a:lnTo>
                  <a:lnTo>
                    <a:pt x="170" y="408"/>
                  </a:lnTo>
                  <a:lnTo>
                    <a:pt x="169" y="408"/>
                  </a:lnTo>
                  <a:lnTo>
                    <a:pt x="169" y="407"/>
                  </a:lnTo>
                  <a:lnTo>
                    <a:pt x="170" y="406"/>
                  </a:lnTo>
                  <a:lnTo>
                    <a:pt x="170" y="405"/>
                  </a:lnTo>
                  <a:lnTo>
                    <a:pt x="171" y="404"/>
                  </a:lnTo>
                  <a:lnTo>
                    <a:pt x="171" y="402"/>
                  </a:lnTo>
                  <a:lnTo>
                    <a:pt x="170" y="401"/>
                  </a:lnTo>
                  <a:lnTo>
                    <a:pt x="170" y="400"/>
                  </a:lnTo>
                  <a:lnTo>
                    <a:pt x="171" y="399"/>
                  </a:lnTo>
                  <a:lnTo>
                    <a:pt x="173" y="398"/>
                  </a:lnTo>
                  <a:lnTo>
                    <a:pt x="176" y="395"/>
                  </a:lnTo>
                  <a:lnTo>
                    <a:pt x="176" y="393"/>
                  </a:lnTo>
                  <a:lnTo>
                    <a:pt x="176" y="392"/>
                  </a:lnTo>
                  <a:lnTo>
                    <a:pt x="176" y="391"/>
                  </a:lnTo>
                  <a:lnTo>
                    <a:pt x="176" y="390"/>
                  </a:lnTo>
                  <a:lnTo>
                    <a:pt x="176" y="389"/>
                  </a:lnTo>
                  <a:lnTo>
                    <a:pt x="177" y="389"/>
                  </a:lnTo>
                  <a:lnTo>
                    <a:pt x="177" y="388"/>
                  </a:lnTo>
                  <a:lnTo>
                    <a:pt x="178" y="385"/>
                  </a:lnTo>
                  <a:lnTo>
                    <a:pt x="178" y="384"/>
                  </a:lnTo>
                  <a:lnTo>
                    <a:pt x="178" y="383"/>
                  </a:lnTo>
                  <a:lnTo>
                    <a:pt x="178" y="382"/>
                  </a:lnTo>
                  <a:lnTo>
                    <a:pt x="179" y="381"/>
                  </a:lnTo>
                  <a:lnTo>
                    <a:pt x="176" y="375"/>
                  </a:lnTo>
                  <a:lnTo>
                    <a:pt x="175" y="373"/>
                  </a:lnTo>
                  <a:lnTo>
                    <a:pt x="173" y="372"/>
                  </a:lnTo>
                  <a:lnTo>
                    <a:pt x="172" y="371"/>
                  </a:lnTo>
                  <a:lnTo>
                    <a:pt x="170" y="370"/>
                  </a:lnTo>
                  <a:lnTo>
                    <a:pt x="169" y="370"/>
                  </a:lnTo>
                  <a:lnTo>
                    <a:pt x="168" y="368"/>
                  </a:lnTo>
                  <a:lnTo>
                    <a:pt x="168" y="365"/>
                  </a:lnTo>
                  <a:lnTo>
                    <a:pt x="167" y="364"/>
                  </a:lnTo>
                  <a:lnTo>
                    <a:pt x="168" y="363"/>
                  </a:lnTo>
                  <a:lnTo>
                    <a:pt x="169" y="360"/>
                  </a:lnTo>
                  <a:lnTo>
                    <a:pt x="169" y="359"/>
                  </a:lnTo>
                  <a:lnTo>
                    <a:pt x="170" y="358"/>
                  </a:lnTo>
                  <a:lnTo>
                    <a:pt x="173" y="357"/>
                  </a:lnTo>
                  <a:lnTo>
                    <a:pt x="175" y="356"/>
                  </a:lnTo>
                  <a:lnTo>
                    <a:pt x="177" y="356"/>
                  </a:lnTo>
                  <a:lnTo>
                    <a:pt x="178" y="356"/>
                  </a:lnTo>
                  <a:lnTo>
                    <a:pt x="179" y="356"/>
                  </a:lnTo>
                  <a:lnTo>
                    <a:pt x="179" y="355"/>
                  </a:lnTo>
                  <a:lnTo>
                    <a:pt x="179" y="354"/>
                  </a:lnTo>
                  <a:lnTo>
                    <a:pt x="180" y="354"/>
                  </a:lnTo>
                  <a:lnTo>
                    <a:pt x="180" y="353"/>
                  </a:lnTo>
                  <a:lnTo>
                    <a:pt x="180" y="351"/>
                  </a:lnTo>
                  <a:lnTo>
                    <a:pt x="184" y="349"/>
                  </a:lnTo>
                  <a:lnTo>
                    <a:pt x="185" y="349"/>
                  </a:lnTo>
                  <a:lnTo>
                    <a:pt x="186" y="347"/>
                  </a:lnTo>
                  <a:lnTo>
                    <a:pt x="184" y="345"/>
                  </a:lnTo>
                  <a:lnTo>
                    <a:pt x="181" y="341"/>
                  </a:lnTo>
                  <a:lnTo>
                    <a:pt x="181" y="338"/>
                  </a:lnTo>
                  <a:lnTo>
                    <a:pt x="183" y="334"/>
                  </a:lnTo>
                  <a:lnTo>
                    <a:pt x="184" y="332"/>
                  </a:lnTo>
                  <a:lnTo>
                    <a:pt x="185" y="331"/>
                  </a:lnTo>
                  <a:lnTo>
                    <a:pt x="184" y="330"/>
                  </a:lnTo>
                  <a:lnTo>
                    <a:pt x="183" y="328"/>
                  </a:lnTo>
                  <a:lnTo>
                    <a:pt x="181" y="326"/>
                  </a:lnTo>
                  <a:lnTo>
                    <a:pt x="181" y="324"/>
                  </a:lnTo>
                  <a:lnTo>
                    <a:pt x="181" y="323"/>
                  </a:lnTo>
                  <a:lnTo>
                    <a:pt x="184" y="320"/>
                  </a:lnTo>
                  <a:lnTo>
                    <a:pt x="184" y="318"/>
                  </a:lnTo>
                  <a:lnTo>
                    <a:pt x="184" y="317"/>
                  </a:lnTo>
                  <a:lnTo>
                    <a:pt x="184" y="315"/>
                  </a:lnTo>
                  <a:lnTo>
                    <a:pt x="184" y="312"/>
                  </a:lnTo>
                  <a:lnTo>
                    <a:pt x="183" y="308"/>
                  </a:lnTo>
                  <a:lnTo>
                    <a:pt x="183" y="307"/>
                  </a:lnTo>
                  <a:lnTo>
                    <a:pt x="183" y="305"/>
                  </a:lnTo>
                  <a:lnTo>
                    <a:pt x="183" y="304"/>
                  </a:lnTo>
                  <a:lnTo>
                    <a:pt x="183" y="303"/>
                  </a:lnTo>
                  <a:lnTo>
                    <a:pt x="183" y="301"/>
                  </a:lnTo>
                  <a:lnTo>
                    <a:pt x="183" y="299"/>
                  </a:lnTo>
                  <a:lnTo>
                    <a:pt x="184" y="298"/>
                  </a:lnTo>
                  <a:lnTo>
                    <a:pt x="184" y="297"/>
                  </a:lnTo>
                  <a:lnTo>
                    <a:pt x="184" y="296"/>
                  </a:lnTo>
                  <a:lnTo>
                    <a:pt x="183" y="296"/>
                  </a:lnTo>
                  <a:lnTo>
                    <a:pt x="181" y="295"/>
                  </a:lnTo>
                  <a:lnTo>
                    <a:pt x="180" y="292"/>
                  </a:lnTo>
                  <a:lnTo>
                    <a:pt x="179" y="288"/>
                  </a:lnTo>
                  <a:lnTo>
                    <a:pt x="178" y="287"/>
                  </a:lnTo>
                  <a:lnTo>
                    <a:pt x="176" y="284"/>
                  </a:lnTo>
                  <a:lnTo>
                    <a:pt x="175" y="283"/>
                  </a:lnTo>
                  <a:lnTo>
                    <a:pt x="175" y="282"/>
                  </a:lnTo>
                  <a:lnTo>
                    <a:pt x="176" y="280"/>
                  </a:lnTo>
                  <a:lnTo>
                    <a:pt x="176" y="279"/>
                  </a:lnTo>
                  <a:lnTo>
                    <a:pt x="177" y="278"/>
                  </a:lnTo>
                  <a:lnTo>
                    <a:pt x="181" y="278"/>
                  </a:lnTo>
                  <a:lnTo>
                    <a:pt x="184" y="278"/>
                  </a:lnTo>
                  <a:lnTo>
                    <a:pt x="185" y="276"/>
                  </a:lnTo>
                  <a:lnTo>
                    <a:pt x="188" y="272"/>
                  </a:lnTo>
                  <a:lnTo>
                    <a:pt x="188" y="271"/>
                  </a:lnTo>
                  <a:lnTo>
                    <a:pt x="188" y="268"/>
                  </a:lnTo>
                  <a:lnTo>
                    <a:pt x="188" y="267"/>
                  </a:lnTo>
                  <a:lnTo>
                    <a:pt x="189" y="266"/>
                  </a:lnTo>
                  <a:lnTo>
                    <a:pt x="192" y="264"/>
                  </a:lnTo>
                  <a:lnTo>
                    <a:pt x="193" y="263"/>
                  </a:lnTo>
                  <a:lnTo>
                    <a:pt x="193" y="262"/>
                  </a:lnTo>
                  <a:lnTo>
                    <a:pt x="196" y="257"/>
                  </a:lnTo>
                  <a:lnTo>
                    <a:pt x="198" y="256"/>
                  </a:lnTo>
                  <a:lnTo>
                    <a:pt x="203" y="256"/>
                  </a:lnTo>
                  <a:lnTo>
                    <a:pt x="204" y="256"/>
                  </a:lnTo>
                  <a:lnTo>
                    <a:pt x="207" y="254"/>
                  </a:lnTo>
                  <a:lnTo>
                    <a:pt x="211" y="251"/>
                  </a:lnTo>
                  <a:lnTo>
                    <a:pt x="213" y="249"/>
                  </a:lnTo>
                  <a:lnTo>
                    <a:pt x="215" y="246"/>
                  </a:lnTo>
                  <a:lnTo>
                    <a:pt x="216" y="246"/>
                  </a:lnTo>
                  <a:lnTo>
                    <a:pt x="216" y="245"/>
                  </a:lnTo>
                  <a:lnTo>
                    <a:pt x="216" y="243"/>
                  </a:lnTo>
                  <a:lnTo>
                    <a:pt x="218" y="243"/>
                  </a:lnTo>
                  <a:lnTo>
                    <a:pt x="219" y="242"/>
                  </a:lnTo>
                  <a:lnTo>
                    <a:pt x="221" y="242"/>
                  </a:lnTo>
                  <a:lnTo>
                    <a:pt x="221" y="241"/>
                  </a:lnTo>
                  <a:lnTo>
                    <a:pt x="223" y="237"/>
                  </a:lnTo>
                  <a:lnTo>
                    <a:pt x="223" y="236"/>
                  </a:lnTo>
                  <a:lnTo>
                    <a:pt x="223" y="234"/>
                  </a:lnTo>
                  <a:lnTo>
                    <a:pt x="224" y="233"/>
                  </a:lnTo>
                  <a:lnTo>
                    <a:pt x="226" y="232"/>
                  </a:lnTo>
                  <a:lnTo>
                    <a:pt x="229" y="226"/>
                  </a:lnTo>
                  <a:lnTo>
                    <a:pt x="229" y="225"/>
                  </a:lnTo>
                  <a:lnTo>
                    <a:pt x="228" y="224"/>
                  </a:lnTo>
                  <a:lnTo>
                    <a:pt x="224" y="221"/>
                  </a:lnTo>
                  <a:lnTo>
                    <a:pt x="221" y="218"/>
                  </a:lnTo>
                  <a:lnTo>
                    <a:pt x="218" y="217"/>
                  </a:lnTo>
                  <a:lnTo>
                    <a:pt x="212" y="216"/>
                  </a:lnTo>
                  <a:lnTo>
                    <a:pt x="211" y="216"/>
                  </a:lnTo>
                  <a:lnTo>
                    <a:pt x="210" y="216"/>
                  </a:lnTo>
                  <a:lnTo>
                    <a:pt x="210" y="217"/>
                  </a:lnTo>
                  <a:lnTo>
                    <a:pt x="209" y="217"/>
                  </a:lnTo>
                  <a:lnTo>
                    <a:pt x="207" y="218"/>
                  </a:lnTo>
                  <a:lnTo>
                    <a:pt x="206" y="218"/>
                  </a:lnTo>
                  <a:lnTo>
                    <a:pt x="204" y="217"/>
                  </a:lnTo>
                  <a:lnTo>
                    <a:pt x="203" y="216"/>
                  </a:lnTo>
                  <a:lnTo>
                    <a:pt x="203" y="214"/>
                  </a:lnTo>
                  <a:lnTo>
                    <a:pt x="203" y="212"/>
                  </a:lnTo>
                  <a:lnTo>
                    <a:pt x="202" y="211"/>
                  </a:lnTo>
                  <a:lnTo>
                    <a:pt x="202" y="209"/>
                  </a:lnTo>
                  <a:lnTo>
                    <a:pt x="202" y="208"/>
                  </a:lnTo>
                  <a:lnTo>
                    <a:pt x="203" y="208"/>
                  </a:lnTo>
                  <a:lnTo>
                    <a:pt x="203" y="207"/>
                  </a:lnTo>
                  <a:lnTo>
                    <a:pt x="205" y="199"/>
                  </a:lnTo>
                  <a:lnTo>
                    <a:pt x="205" y="197"/>
                  </a:lnTo>
                  <a:lnTo>
                    <a:pt x="204" y="196"/>
                  </a:lnTo>
                  <a:lnTo>
                    <a:pt x="203" y="196"/>
                  </a:lnTo>
                  <a:lnTo>
                    <a:pt x="202" y="195"/>
                  </a:lnTo>
                  <a:lnTo>
                    <a:pt x="203" y="191"/>
                  </a:lnTo>
                  <a:lnTo>
                    <a:pt x="202" y="189"/>
                  </a:lnTo>
                  <a:lnTo>
                    <a:pt x="201" y="188"/>
                  </a:lnTo>
                  <a:lnTo>
                    <a:pt x="199" y="187"/>
                  </a:lnTo>
                  <a:lnTo>
                    <a:pt x="198" y="189"/>
                  </a:lnTo>
                  <a:lnTo>
                    <a:pt x="196" y="190"/>
                  </a:lnTo>
                  <a:lnTo>
                    <a:pt x="190" y="190"/>
                  </a:lnTo>
                  <a:lnTo>
                    <a:pt x="188" y="190"/>
                  </a:lnTo>
                  <a:lnTo>
                    <a:pt x="186" y="186"/>
                  </a:lnTo>
                  <a:lnTo>
                    <a:pt x="184" y="186"/>
                  </a:lnTo>
                  <a:lnTo>
                    <a:pt x="183" y="188"/>
                  </a:lnTo>
                  <a:lnTo>
                    <a:pt x="181" y="189"/>
                  </a:lnTo>
                  <a:lnTo>
                    <a:pt x="177" y="190"/>
                  </a:lnTo>
                  <a:lnTo>
                    <a:pt x="175" y="189"/>
                  </a:lnTo>
                  <a:lnTo>
                    <a:pt x="172" y="188"/>
                  </a:lnTo>
                  <a:lnTo>
                    <a:pt x="171" y="187"/>
                  </a:lnTo>
                  <a:lnTo>
                    <a:pt x="169" y="188"/>
                  </a:lnTo>
                  <a:lnTo>
                    <a:pt x="167" y="189"/>
                  </a:lnTo>
                  <a:lnTo>
                    <a:pt x="164" y="188"/>
                  </a:lnTo>
                  <a:lnTo>
                    <a:pt x="162" y="187"/>
                  </a:lnTo>
                  <a:lnTo>
                    <a:pt x="160" y="184"/>
                  </a:lnTo>
                  <a:lnTo>
                    <a:pt x="159" y="184"/>
                  </a:lnTo>
                  <a:lnTo>
                    <a:pt x="158" y="186"/>
                  </a:lnTo>
                  <a:lnTo>
                    <a:pt x="157" y="187"/>
                  </a:lnTo>
                  <a:lnTo>
                    <a:pt x="155" y="187"/>
                  </a:lnTo>
                  <a:lnTo>
                    <a:pt x="155" y="189"/>
                  </a:lnTo>
                  <a:lnTo>
                    <a:pt x="155" y="191"/>
                  </a:lnTo>
                  <a:lnTo>
                    <a:pt x="155" y="194"/>
                  </a:lnTo>
                  <a:lnTo>
                    <a:pt x="154" y="195"/>
                  </a:lnTo>
                  <a:lnTo>
                    <a:pt x="154" y="196"/>
                  </a:lnTo>
                  <a:lnTo>
                    <a:pt x="152" y="197"/>
                  </a:lnTo>
                  <a:lnTo>
                    <a:pt x="146" y="199"/>
                  </a:lnTo>
                  <a:lnTo>
                    <a:pt x="145" y="199"/>
                  </a:lnTo>
                  <a:lnTo>
                    <a:pt x="142" y="199"/>
                  </a:lnTo>
                  <a:lnTo>
                    <a:pt x="141" y="199"/>
                  </a:lnTo>
                  <a:lnTo>
                    <a:pt x="141" y="200"/>
                  </a:lnTo>
                  <a:lnTo>
                    <a:pt x="138" y="203"/>
                  </a:lnTo>
                  <a:lnTo>
                    <a:pt x="137" y="203"/>
                  </a:lnTo>
                  <a:lnTo>
                    <a:pt x="137" y="201"/>
                  </a:lnTo>
                  <a:lnTo>
                    <a:pt x="136" y="199"/>
                  </a:lnTo>
                  <a:lnTo>
                    <a:pt x="135" y="198"/>
                  </a:lnTo>
                  <a:lnTo>
                    <a:pt x="134" y="198"/>
                  </a:lnTo>
                  <a:lnTo>
                    <a:pt x="133" y="197"/>
                  </a:lnTo>
                  <a:lnTo>
                    <a:pt x="132" y="197"/>
                  </a:lnTo>
                  <a:lnTo>
                    <a:pt x="132" y="198"/>
                  </a:lnTo>
                  <a:lnTo>
                    <a:pt x="132" y="199"/>
                  </a:lnTo>
                  <a:lnTo>
                    <a:pt x="131" y="199"/>
                  </a:lnTo>
                  <a:lnTo>
                    <a:pt x="129" y="200"/>
                  </a:lnTo>
                  <a:lnTo>
                    <a:pt x="128" y="200"/>
                  </a:lnTo>
                  <a:lnTo>
                    <a:pt x="127" y="201"/>
                  </a:lnTo>
                  <a:lnTo>
                    <a:pt x="125" y="201"/>
                  </a:lnTo>
                  <a:lnTo>
                    <a:pt x="124" y="200"/>
                  </a:lnTo>
                  <a:lnTo>
                    <a:pt x="124" y="199"/>
                  </a:lnTo>
                  <a:lnTo>
                    <a:pt x="125" y="196"/>
                  </a:lnTo>
                  <a:lnTo>
                    <a:pt x="121" y="196"/>
                  </a:lnTo>
                  <a:lnTo>
                    <a:pt x="120" y="196"/>
                  </a:lnTo>
                  <a:lnTo>
                    <a:pt x="118" y="194"/>
                  </a:lnTo>
                  <a:lnTo>
                    <a:pt x="117" y="194"/>
                  </a:lnTo>
                  <a:lnTo>
                    <a:pt x="115" y="195"/>
                  </a:lnTo>
                  <a:lnTo>
                    <a:pt x="110" y="196"/>
                  </a:lnTo>
                  <a:lnTo>
                    <a:pt x="108" y="196"/>
                  </a:lnTo>
                  <a:lnTo>
                    <a:pt x="107" y="196"/>
                  </a:lnTo>
                  <a:lnTo>
                    <a:pt x="107" y="197"/>
                  </a:lnTo>
                  <a:lnTo>
                    <a:pt x="106" y="198"/>
                  </a:lnTo>
                  <a:lnTo>
                    <a:pt x="103" y="198"/>
                  </a:lnTo>
                  <a:lnTo>
                    <a:pt x="103" y="195"/>
                  </a:lnTo>
                  <a:lnTo>
                    <a:pt x="103" y="192"/>
                  </a:lnTo>
                  <a:lnTo>
                    <a:pt x="101" y="192"/>
                  </a:lnTo>
                  <a:lnTo>
                    <a:pt x="101" y="194"/>
                  </a:lnTo>
                  <a:lnTo>
                    <a:pt x="101" y="196"/>
                  </a:lnTo>
                  <a:lnTo>
                    <a:pt x="100" y="197"/>
                  </a:lnTo>
                  <a:lnTo>
                    <a:pt x="99" y="197"/>
                  </a:lnTo>
                  <a:lnTo>
                    <a:pt x="98" y="197"/>
                  </a:lnTo>
                  <a:lnTo>
                    <a:pt x="97" y="197"/>
                  </a:lnTo>
                  <a:lnTo>
                    <a:pt x="95" y="198"/>
                  </a:lnTo>
                  <a:lnTo>
                    <a:pt x="94" y="199"/>
                  </a:lnTo>
                  <a:lnTo>
                    <a:pt x="92" y="201"/>
                  </a:lnTo>
                  <a:lnTo>
                    <a:pt x="89" y="203"/>
                  </a:lnTo>
                  <a:lnTo>
                    <a:pt x="83" y="203"/>
                  </a:lnTo>
                  <a:lnTo>
                    <a:pt x="83" y="200"/>
                  </a:lnTo>
                  <a:lnTo>
                    <a:pt x="83" y="198"/>
                  </a:lnTo>
                  <a:lnTo>
                    <a:pt x="82" y="198"/>
                  </a:lnTo>
                  <a:lnTo>
                    <a:pt x="80" y="197"/>
                  </a:lnTo>
                  <a:lnTo>
                    <a:pt x="78" y="195"/>
                  </a:lnTo>
                  <a:lnTo>
                    <a:pt x="78" y="194"/>
                  </a:lnTo>
                  <a:lnTo>
                    <a:pt x="80" y="191"/>
                  </a:lnTo>
                  <a:lnTo>
                    <a:pt x="82" y="187"/>
                  </a:lnTo>
                  <a:lnTo>
                    <a:pt x="84" y="184"/>
                  </a:lnTo>
                  <a:lnTo>
                    <a:pt x="86" y="183"/>
                  </a:lnTo>
                  <a:lnTo>
                    <a:pt x="88" y="182"/>
                  </a:lnTo>
                  <a:lnTo>
                    <a:pt x="89" y="181"/>
                  </a:lnTo>
                  <a:lnTo>
                    <a:pt x="89" y="180"/>
                  </a:lnTo>
                  <a:lnTo>
                    <a:pt x="89" y="178"/>
                  </a:lnTo>
                  <a:lnTo>
                    <a:pt x="88" y="176"/>
                  </a:lnTo>
                  <a:lnTo>
                    <a:pt x="85" y="176"/>
                  </a:lnTo>
                  <a:lnTo>
                    <a:pt x="84" y="176"/>
                  </a:lnTo>
                  <a:lnTo>
                    <a:pt x="83" y="176"/>
                  </a:lnTo>
                  <a:lnTo>
                    <a:pt x="82" y="178"/>
                  </a:lnTo>
                  <a:lnTo>
                    <a:pt x="81" y="176"/>
                  </a:lnTo>
                  <a:lnTo>
                    <a:pt x="81" y="175"/>
                  </a:lnTo>
                  <a:lnTo>
                    <a:pt x="81" y="171"/>
                  </a:lnTo>
                  <a:lnTo>
                    <a:pt x="80" y="169"/>
                  </a:lnTo>
                  <a:lnTo>
                    <a:pt x="77" y="170"/>
                  </a:lnTo>
                  <a:lnTo>
                    <a:pt x="76" y="170"/>
                  </a:lnTo>
                  <a:lnTo>
                    <a:pt x="75" y="170"/>
                  </a:lnTo>
                  <a:lnTo>
                    <a:pt x="74" y="171"/>
                  </a:lnTo>
                  <a:lnTo>
                    <a:pt x="73" y="171"/>
                  </a:lnTo>
                  <a:lnTo>
                    <a:pt x="72" y="173"/>
                  </a:lnTo>
                  <a:lnTo>
                    <a:pt x="71" y="173"/>
                  </a:lnTo>
                  <a:lnTo>
                    <a:pt x="59" y="175"/>
                  </a:lnTo>
                  <a:lnTo>
                    <a:pt x="57" y="175"/>
                  </a:lnTo>
                  <a:lnTo>
                    <a:pt x="55" y="178"/>
                  </a:lnTo>
                  <a:lnTo>
                    <a:pt x="54" y="178"/>
                  </a:lnTo>
                  <a:lnTo>
                    <a:pt x="50" y="178"/>
                  </a:lnTo>
                  <a:lnTo>
                    <a:pt x="49" y="179"/>
                  </a:lnTo>
                  <a:lnTo>
                    <a:pt x="48" y="179"/>
                  </a:lnTo>
                  <a:lnTo>
                    <a:pt x="48" y="180"/>
                  </a:lnTo>
                  <a:lnTo>
                    <a:pt x="47" y="182"/>
                  </a:lnTo>
                  <a:lnTo>
                    <a:pt x="46" y="183"/>
                  </a:lnTo>
                  <a:lnTo>
                    <a:pt x="45" y="184"/>
                  </a:lnTo>
                  <a:lnTo>
                    <a:pt x="42" y="186"/>
                  </a:lnTo>
                  <a:lnTo>
                    <a:pt x="41" y="186"/>
                  </a:lnTo>
                  <a:lnTo>
                    <a:pt x="40" y="187"/>
                  </a:lnTo>
                  <a:lnTo>
                    <a:pt x="39" y="188"/>
                  </a:lnTo>
                  <a:lnTo>
                    <a:pt x="38" y="190"/>
                  </a:lnTo>
                  <a:lnTo>
                    <a:pt x="37" y="191"/>
                  </a:lnTo>
                  <a:lnTo>
                    <a:pt x="36" y="191"/>
                  </a:lnTo>
                  <a:lnTo>
                    <a:pt x="34" y="192"/>
                  </a:lnTo>
                  <a:lnTo>
                    <a:pt x="33" y="194"/>
                  </a:lnTo>
                  <a:lnTo>
                    <a:pt x="32" y="195"/>
                  </a:lnTo>
                  <a:lnTo>
                    <a:pt x="31" y="195"/>
                  </a:lnTo>
                  <a:lnTo>
                    <a:pt x="31" y="192"/>
                  </a:lnTo>
                  <a:lnTo>
                    <a:pt x="29" y="173"/>
                  </a:lnTo>
                  <a:lnTo>
                    <a:pt x="30" y="172"/>
                  </a:lnTo>
                  <a:lnTo>
                    <a:pt x="30" y="171"/>
                  </a:lnTo>
                  <a:lnTo>
                    <a:pt x="33" y="171"/>
                  </a:lnTo>
                  <a:lnTo>
                    <a:pt x="34" y="171"/>
                  </a:lnTo>
                  <a:lnTo>
                    <a:pt x="36" y="170"/>
                  </a:lnTo>
                  <a:lnTo>
                    <a:pt x="34" y="169"/>
                  </a:lnTo>
                  <a:lnTo>
                    <a:pt x="33" y="167"/>
                  </a:lnTo>
                  <a:lnTo>
                    <a:pt x="36" y="166"/>
                  </a:lnTo>
                  <a:lnTo>
                    <a:pt x="36" y="165"/>
                  </a:lnTo>
                  <a:lnTo>
                    <a:pt x="36" y="164"/>
                  </a:lnTo>
                  <a:lnTo>
                    <a:pt x="37" y="163"/>
                  </a:lnTo>
                  <a:lnTo>
                    <a:pt x="39" y="161"/>
                  </a:lnTo>
                  <a:lnTo>
                    <a:pt x="42" y="158"/>
                  </a:lnTo>
                  <a:lnTo>
                    <a:pt x="43" y="157"/>
                  </a:lnTo>
                  <a:lnTo>
                    <a:pt x="46" y="155"/>
                  </a:lnTo>
                  <a:lnTo>
                    <a:pt x="48" y="155"/>
                  </a:lnTo>
                  <a:lnTo>
                    <a:pt x="49" y="154"/>
                  </a:lnTo>
                  <a:lnTo>
                    <a:pt x="49" y="153"/>
                  </a:lnTo>
                  <a:lnTo>
                    <a:pt x="50" y="153"/>
                  </a:lnTo>
                  <a:lnTo>
                    <a:pt x="50" y="149"/>
                  </a:lnTo>
                  <a:lnTo>
                    <a:pt x="50" y="148"/>
                  </a:lnTo>
                  <a:lnTo>
                    <a:pt x="49" y="148"/>
                  </a:lnTo>
                  <a:lnTo>
                    <a:pt x="48" y="149"/>
                  </a:lnTo>
                  <a:lnTo>
                    <a:pt x="47" y="151"/>
                  </a:lnTo>
                  <a:lnTo>
                    <a:pt x="46" y="154"/>
                  </a:lnTo>
                  <a:lnTo>
                    <a:pt x="43" y="154"/>
                  </a:lnTo>
                  <a:lnTo>
                    <a:pt x="42" y="155"/>
                  </a:lnTo>
                  <a:lnTo>
                    <a:pt x="39" y="156"/>
                  </a:lnTo>
                  <a:lnTo>
                    <a:pt x="38" y="157"/>
                  </a:lnTo>
                  <a:lnTo>
                    <a:pt x="37" y="157"/>
                  </a:lnTo>
                  <a:lnTo>
                    <a:pt x="33" y="157"/>
                  </a:lnTo>
                  <a:lnTo>
                    <a:pt x="31" y="157"/>
                  </a:lnTo>
                  <a:lnTo>
                    <a:pt x="32" y="156"/>
                  </a:lnTo>
                  <a:lnTo>
                    <a:pt x="32" y="154"/>
                  </a:lnTo>
                  <a:lnTo>
                    <a:pt x="32" y="153"/>
                  </a:lnTo>
                  <a:lnTo>
                    <a:pt x="33" y="153"/>
                  </a:lnTo>
                  <a:lnTo>
                    <a:pt x="34" y="154"/>
                  </a:lnTo>
                  <a:lnTo>
                    <a:pt x="34" y="150"/>
                  </a:lnTo>
                  <a:lnTo>
                    <a:pt x="34" y="149"/>
                  </a:lnTo>
                  <a:lnTo>
                    <a:pt x="36" y="148"/>
                  </a:lnTo>
                  <a:lnTo>
                    <a:pt x="38" y="149"/>
                  </a:lnTo>
                  <a:lnTo>
                    <a:pt x="39" y="149"/>
                  </a:lnTo>
                  <a:lnTo>
                    <a:pt x="39" y="148"/>
                  </a:lnTo>
                  <a:lnTo>
                    <a:pt x="42" y="145"/>
                  </a:lnTo>
                  <a:lnTo>
                    <a:pt x="43" y="144"/>
                  </a:lnTo>
                  <a:lnTo>
                    <a:pt x="46" y="141"/>
                  </a:lnTo>
                  <a:lnTo>
                    <a:pt x="47" y="140"/>
                  </a:lnTo>
                  <a:lnTo>
                    <a:pt x="47" y="139"/>
                  </a:lnTo>
                  <a:lnTo>
                    <a:pt x="46" y="139"/>
                  </a:lnTo>
                  <a:lnTo>
                    <a:pt x="45" y="139"/>
                  </a:lnTo>
                  <a:lnTo>
                    <a:pt x="42" y="140"/>
                  </a:lnTo>
                  <a:lnTo>
                    <a:pt x="41" y="141"/>
                  </a:lnTo>
                  <a:lnTo>
                    <a:pt x="40" y="142"/>
                  </a:lnTo>
                  <a:lnTo>
                    <a:pt x="38" y="142"/>
                  </a:lnTo>
                  <a:lnTo>
                    <a:pt x="36" y="144"/>
                  </a:lnTo>
                  <a:lnTo>
                    <a:pt x="33" y="142"/>
                  </a:lnTo>
                  <a:lnTo>
                    <a:pt x="31" y="141"/>
                  </a:lnTo>
                  <a:lnTo>
                    <a:pt x="31" y="140"/>
                  </a:lnTo>
                  <a:lnTo>
                    <a:pt x="31" y="139"/>
                  </a:lnTo>
                  <a:lnTo>
                    <a:pt x="30" y="138"/>
                  </a:lnTo>
                  <a:lnTo>
                    <a:pt x="29" y="137"/>
                  </a:lnTo>
                  <a:lnTo>
                    <a:pt x="26" y="137"/>
                  </a:lnTo>
                  <a:lnTo>
                    <a:pt x="26" y="136"/>
                  </a:lnTo>
                  <a:lnTo>
                    <a:pt x="28" y="134"/>
                  </a:lnTo>
                  <a:lnTo>
                    <a:pt x="30" y="133"/>
                  </a:lnTo>
                  <a:lnTo>
                    <a:pt x="31" y="133"/>
                  </a:lnTo>
                  <a:lnTo>
                    <a:pt x="32" y="134"/>
                  </a:lnTo>
                  <a:lnTo>
                    <a:pt x="32" y="136"/>
                  </a:lnTo>
                  <a:lnTo>
                    <a:pt x="31" y="136"/>
                  </a:lnTo>
                  <a:lnTo>
                    <a:pt x="32" y="137"/>
                  </a:lnTo>
                  <a:lnTo>
                    <a:pt x="33" y="137"/>
                  </a:lnTo>
                  <a:lnTo>
                    <a:pt x="34" y="137"/>
                  </a:lnTo>
                  <a:lnTo>
                    <a:pt x="34" y="136"/>
                  </a:lnTo>
                  <a:lnTo>
                    <a:pt x="34" y="134"/>
                  </a:lnTo>
                  <a:lnTo>
                    <a:pt x="34" y="133"/>
                  </a:lnTo>
                  <a:lnTo>
                    <a:pt x="36" y="132"/>
                  </a:lnTo>
                  <a:lnTo>
                    <a:pt x="34" y="129"/>
                  </a:lnTo>
                  <a:lnTo>
                    <a:pt x="34" y="128"/>
                  </a:lnTo>
                  <a:lnTo>
                    <a:pt x="34" y="127"/>
                  </a:lnTo>
                  <a:lnTo>
                    <a:pt x="36" y="124"/>
                  </a:lnTo>
                  <a:lnTo>
                    <a:pt x="37" y="124"/>
                  </a:lnTo>
                  <a:lnTo>
                    <a:pt x="38" y="123"/>
                  </a:lnTo>
                  <a:lnTo>
                    <a:pt x="38" y="122"/>
                  </a:lnTo>
                  <a:lnTo>
                    <a:pt x="41" y="116"/>
                  </a:lnTo>
                  <a:lnTo>
                    <a:pt x="41" y="114"/>
                  </a:lnTo>
                  <a:lnTo>
                    <a:pt x="41" y="115"/>
                  </a:lnTo>
                  <a:lnTo>
                    <a:pt x="40" y="117"/>
                  </a:lnTo>
                  <a:lnTo>
                    <a:pt x="39" y="119"/>
                  </a:lnTo>
                  <a:lnTo>
                    <a:pt x="38" y="119"/>
                  </a:lnTo>
                  <a:lnTo>
                    <a:pt x="37" y="119"/>
                  </a:lnTo>
                  <a:lnTo>
                    <a:pt x="36" y="117"/>
                  </a:lnTo>
                  <a:lnTo>
                    <a:pt x="34" y="115"/>
                  </a:lnTo>
                  <a:lnTo>
                    <a:pt x="33" y="114"/>
                  </a:lnTo>
                  <a:lnTo>
                    <a:pt x="32" y="116"/>
                  </a:lnTo>
                  <a:lnTo>
                    <a:pt x="32" y="117"/>
                  </a:lnTo>
                  <a:lnTo>
                    <a:pt x="33" y="119"/>
                  </a:lnTo>
                  <a:lnTo>
                    <a:pt x="31" y="121"/>
                  </a:lnTo>
                  <a:lnTo>
                    <a:pt x="31" y="122"/>
                  </a:lnTo>
                  <a:lnTo>
                    <a:pt x="30" y="121"/>
                  </a:lnTo>
                  <a:lnTo>
                    <a:pt x="30" y="120"/>
                  </a:lnTo>
                  <a:lnTo>
                    <a:pt x="29" y="121"/>
                  </a:lnTo>
                  <a:lnTo>
                    <a:pt x="26" y="122"/>
                  </a:lnTo>
                  <a:lnTo>
                    <a:pt x="28" y="123"/>
                  </a:lnTo>
                  <a:lnTo>
                    <a:pt x="26" y="124"/>
                  </a:lnTo>
                  <a:lnTo>
                    <a:pt x="24" y="125"/>
                  </a:lnTo>
                  <a:lnTo>
                    <a:pt x="23" y="128"/>
                  </a:lnTo>
                  <a:lnTo>
                    <a:pt x="22" y="128"/>
                  </a:lnTo>
                  <a:lnTo>
                    <a:pt x="22" y="129"/>
                  </a:lnTo>
                  <a:lnTo>
                    <a:pt x="21" y="130"/>
                  </a:lnTo>
                  <a:lnTo>
                    <a:pt x="20" y="129"/>
                  </a:lnTo>
                  <a:lnTo>
                    <a:pt x="20" y="127"/>
                  </a:lnTo>
                  <a:lnTo>
                    <a:pt x="20" y="125"/>
                  </a:lnTo>
                  <a:lnTo>
                    <a:pt x="17" y="124"/>
                  </a:lnTo>
                  <a:lnTo>
                    <a:pt x="16" y="123"/>
                  </a:lnTo>
                  <a:lnTo>
                    <a:pt x="16" y="121"/>
                  </a:lnTo>
                  <a:lnTo>
                    <a:pt x="17" y="119"/>
                  </a:lnTo>
                  <a:lnTo>
                    <a:pt x="19" y="116"/>
                  </a:lnTo>
                  <a:lnTo>
                    <a:pt x="19" y="115"/>
                  </a:lnTo>
                  <a:lnTo>
                    <a:pt x="19" y="114"/>
                  </a:lnTo>
                  <a:lnTo>
                    <a:pt x="20" y="112"/>
                  </a:lnTo>
                  <a:lnTo>
                    <a:pt x="20" y="111"/>
                  </a:lnTo>
                  <a:lnTo>
                    <a:pt x="21" y="109"/>
                  </a:lnTo>
                  <a:lnTo>
                    <a:pt x="22" y="109"/>
                  </a:lnTo>
                  <a:lnTo>
                    <a:pt x="22" y="108"/>
                  </a:lnTo>
                  <a:lnTo>
                    <a:pt x="24" y="107"/>
                  </a:lnTo>
                  <a:lnTo>
                    <a:pt x="26" y="105"/>
                  </a:lnTo>
                  <a:lnTo>
                    <a:pt x="28" y="104"/>
                  </a:lnTo>
                  <a:lnTo>
                    <a:pt x="29" y="104"/>
                  </a:lnTo>
                  <a:lnTo>
                    <a:pt x="30" y="103"/>
                  </a:lnTo>
                  <a:lnTo>
                    <a:pt x="30" y="102"/>
                  </a:lnTo>
                  <a:lnTo>
                    <a:pt x="30" y="99"/>
                  </a:lnTo>
                  <a:lnTo>
                    <a:pt x="29" y="98"/>
                  </a:lnTo>
                  <a:lnTo>
                    <a:pt x="28" y="100"/>
                  </a:lnTo>
                  <a:lnTo>
                    <a:pt x="26" y="103"/>
                  </a:lnTo>
                  <a:lnTo>
                    <a:pt x="25" y="103"/>
                  </a:lnTo>
                  <a:lnTo>
                    <a:pt x="23" y="104"/>
                  </a:lnTo>
                  <a:lnTo>
                    <a:pt x="20" y="103"/>
                  </a:lnTo>
                  <a:lnTo>
                    <a:pt x="19" y="103"/>
                  </a:lnTo>
                  <a:lnTo>
                    <a:pt x="19" y="105"/>
                  </a:lnTo>
                  <a:lnTo>
                    <a:pt x="16" y="107"/>
                  </a:lnTo>
                  <a:lnTo>
                    <a:pt x="15" y="107"/>
                  </a:lnTo>
                  <a:lnTo>
                    <a:pt x="14" y="107"/>
                  </a:lnTo>
                  <a:lnTo>
                    <a:pt x="13" y="106"/>
                  </a:lnTo>
                  <a:lnTo>
                    <a:pt x="13" y="105"/>
                  </a:lnTo>
                  <a:lnTo>
                    <a:pt x="12" y="103"/>
                  </a:lnTo>
                  <a:lnTo>
                    <a:pt x="12" y="102"/>
                  </a:lnTo>
                  <a:lnTo>
                    <a:pt x="13" y="102"/>
                  </a:lnTo>
                  <a:lnTo>
                    <a:pt x="13" y="100"/>
                  </a:lnTo>
                  <a:lnTo>
                    <a:pt x="14" y="100"/>
                  </a:lnTo>
                  <a:lnTo>
                    <a:pt x="14" y="99"/>
                  </a:lnTo>
                  <a:lnTo>
                    <a:pt x="14" y="98"/>
                  </a:lnTo>
                  <a:lnTo>
                    <a:pt x="13" y="97"/>
                  </a:lnTo>
                  <a:lnTo>
                    <a:pt x="11" y="97"/>
                  </a:lnTo>
                  <a:lnTo>
                    <a:pt x="11" y="96"/>
                  </a:lnTo>
                  <a:lnTo>
                    <a:pt x="11" y="95"/>
                  </a:lnTo>
                  <a:lnTo>
                    <a:pt x="11" y="94"/>
                  </a:lnTo>
                  <a:lnTo>
                    <a:pt x="12" y="92"/>
                  </a:lnTo>
                  <a:lnTo>
                    <a:pt x="12" y="91"/>
                  </a:lnTo>
                  <a:lnTo>
                    <a:pt x="12" y="90"/>
                  </a:lnTo>
                  <a:lnTo>
                    <a:pt x="11" y="90"/>
                  </a:lnTo>
                  <a:lnTo>
                    <a:pt x="9" y="90"/>
                  </a:lnTo>
                  <a:lnTo>
                    <a:pt x="8" y="88"/>
                  </a:lnTo>
                  <a:lnTo>
                    <a:pt x="7" y="88"/>
                  </a:lnTo>
                  <a:lnTo>
                    <a:pt x="7" y="89"/>
                  </a:lnTo>
                  <a:lnTo>
                    <a:pt x="7" y="90"/>
                  </a:lnTo>
                  <a:lnTo>
                    <a:pt x="6" y="90"/>
                  </a:lnTo>
                  <a:lnTo>
                    <a:pt x="6" y="88"/>
                  </a:lnTo>
                  <a:lnTo>
                    <a:pt x="5" y="88"/>
                  </a:lnTo>
                  <a:lnTo>
                    <a:pt x="4" y="89"/>
                  </a:lnTo>
                  <a:lnTo>
                    <a:pt x="3" y="90"/>
                  </a:lnTo>
                  <a:lnTo>
                    <a:pt x="3" y="92"/>
                  </a:lnTo>
                  <a:lnTo>
                    <a:pt x="2" y="94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0" y="88"/>
                  </a:lnTo>
                  <a:lnTo>
                    <a:pt x="2" y="84"/>
                  </a:lnTo>
                  <a:lnTo>
                    <a:pt x="2" y="83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3" y="80"/>
                  </a:lnTo>
                  <a:lnTo>
                    <a:pt x="2" y="79"/>
                  </a:lnTo>
                  <a:lnTo>
                    <a:pt x="0" y="77"/>
                  </a:lnTo>
                  <a:lnTo>
                    <a:pt x="2" y="77"/>
                  </a:lnTo>
                  <a:lnTo>
                    <a:pt x="3" y="75"/>
                  </a:lnTo>
                  <a:lnTo>
                    <a:pt x="4" y="73"/>
                  </a:lnTo>
                  <a:lnTo>
                    <a:pt x="4" y="72"/>
                  </a:lnTo>
                  <a:lnTo>
                    <a:pt x="5" y="72"/>
                  </a:lnTo>
                  <a:lnTo>
                    <a:pt x="5" y="71"/>
                  </a:lnTo>
                  <a:lnTo>
                    <a:pt x="6" y="72"/>
                  </a:lnTo>
                  <a:lnTo>
                    <a:pt x="7" y="72"/>
                  </a:lnTo>
                  <a:lnTo>
                    <a:pt x="8" y="71"/>
                  </a:lnTo>
                  <a:lnTo>
                    <a:pt x="9" y="71"/>
                  </a:lnTo>
                  <a:lnTo>
                    <a:pt x="9" y="70"/>
                  </a:lnTo>
                  <a:lnTo>
                    <a:pt x="11" y="70"/>
                  </a:lnTo>
                  <a:lnTo>
                    <a:pt x="11" y="69"/>
                  </a:lnTo>
                  <a:lnTo>
                    <a:pt x="12" y="69"/>
                  </a:lnTo>
                  <a:lnTo>
                    <a:pt x="12" y="67"/>
                  </a:lnTo>
                  <a:lnTo>
                    <a:pt x="14" y="67"/>
                  </a:lnTo>
                  <a:lnTo>
                    <a:pt x="13" y="67"/>
                  </a:lnTo>
                  <a:lnTo>
                    <a:pt x="11" y="67"/>
                  </a:lnTo>
                  <a:lnTo>
                    <a:pt x="9" y="67"/>
                  </a:lnTo>
                  <a:lnTo>
                    <a:pt x="7" y="69"/>
                  </a:lnTo>
                  <a:lnTo>
                    <a:pt x="6" y="69"/>
                  </a:lnTo>
                  <a:lnTo>
                    <a:pt x="5" y="66"/>
                  </a:lnTo>
                  <a:lnTo>
                    <a:pt x="9" y="63"/>
                  </a:lnTo>
                  <a:lnTo>
                    <a:pt x="12" y="62"/>
                  </a:lnTo>
                  <a:lnTo>
                    <a:pt x="14" y="63"/>
                  </a:lnTo>
                  <a:lnTo>
                    <a:pt x="15" y="63"/>
                  </a:lnTo>
                  <a:lnTo>
                    <a:pt x="16" y="63"/>
                  </a:lnTo>
                  <a:lnTo>
                    <a:pt x="17" y="62"/>
                  </a:lnTo>
                  <a:lnTo>
                    <a:pt x="19" y="62"/>
                  </a:lnTo>
                  <a:lnTo>
                    <a:pt x="20" y="61"/>
                  </a:lnTo>
                  <a:lnTo>
                    <a:pt x="21" y="59"/>
                  </a:lnTo>
                  <a:lnTo>
                    <a:pt x="21" y="57"/>
                  </a:lnTo>
                  <a:lnTo>
                    <a:pt x="23" y="59"/>
                  </a:lnTo>
                  <a:lnTo>
                    <a:pt x="24" y="58"/>
                  </a:lnTo>
                  <a:lnTo>
                    <a:pt x="26" y="58"/>
                  </a:lnTo>
                  <a:lnTo>
                    <a:pt x="28" y="57"/>
                  </a:lnTo>
                  <a:lnTo>
                    <a:pt x="26" y="57"/>
                  </a:lnTo>
                  <a:lnTo>
                    <a:pt x="25" y="56"/>
                  </a:lnTo>
                  <a:lnTo>
                    <a:pt x="24" y="54"/>
                  </a:lnTo>
                  <a:lnTo>
                    <a:pt x="23" y="54"/>
                  </a:lnTo>
                  <a:lnTo>
                    <a:pt x="23" y="53"/>
                  </a:lnTo>
                  <a:lnTo>
                    <a:pt x="24" y="53"/>
                  </a:lnTo>
                  <a:lnTo>
                    <a:pt x="26" y="52"/>
                  </a:lnTo>
                  <a:lnTo>
                    <a:pt x="30" y="49"/>
                  </a:lnTo>
                  <a:lnTo>
                    <a:pt x="32" y="48"/>
                  </a:lnTo>
                  <a:lnTo>
                    <a:pt x="33" y="48"/>
                  </a:lnTo>
                  <a:lnTo>
                    <a:pt x="33" y="47"/>
                  </a:lnTo>
                  <a:lnTo>
                    <a:pt x="34" y="47"/>
                  </a:lnTo>
                  <a:lnTo>
                    <a:pt x="36" y="48"/>
                  </a:lnTo>
                  <a:lnTo>
                    <a:pt x="38" y="50"/>
                  </a:lnTo>
                  <a:lnTo>
                    <a:pt x="39" y="50"/>
                  </a:lnTo>
                  <a:lnTo>
                    <a:pt x="40" y="50"/>
                  </a:lnTo>
                  <a:lnTo>
                    <a:pt x="43" y="52"/>
                  </a:lnTo>
                  <a:lnTo>
                    <a:pt x="45" y="53"/>
                  </a:lnTo>
                  <a:lnTo>
                    <a:pt x="47" y="52"/>
                  </a:lnTo>
                  <a:lnTo>
                    <a:pt x="49" y="49"/>
                  </a:lnTo>
                  <a:lnTo>
                    <a:pt x="52" y="49"/>
                  </a:lnTo>
                  <a:lnTo>
                    <a:pt x="55" y="50"/>
                  </a:lnTo>
                  <a:lnTo>
                    <a:pt x="58" y="48"/>
                  </a:lnTo>
                  <a:lnTo>
                    <a:pt x="59" y="48"/>
                  </a:lnTo>
                  <a:lnTo>
                    <a:pt x="59" y="47"/>
                  </a:lnTo>
                  <a:lnTo>
                    <a:pt x="60" y="46"/>
                  </a:lnTo>
                  <a:lnTo>
                    <a:pt x="63" y="45"/>
                  </a:lnTo>
                  <a:lnTo>
                    <a:pt x="63" y="44"/>
                  </a:lnTo>
                  <a:lnTo>
                    <a:pt x="67" y="42"/>
                  </a:lnTo>
                  <a:lnTo>
                    <a:pt x="67" y="44"/>
                  </a:lnTo>
                  <a:lnTo>
                    <a:pt x="68" y="45"/>
                  </a:lnTo>
                  <a:lnTo>
                    <a:pt x="69" y="47"/>
                  </a:lnTo>
                  <a:lnTo>
                    <a:pt x="71" y="46"/>
                  </a:lnTo>
                  <a:lnTo>
                    <a:pt x="71" y="45"/>
                  </a:lnTo>
                  <a:lnTo>
                    <a:pt x="71" y="42"/>
                  </a:lnTo>
                  <a:lnTo>
                    <a:pt x="72" y="40"/>
                  </a:lnTo>
                  <a:lnTo>
                    <a:pt x="73" y="41"/>
                  </a:lnTo>
                  <a:lnTo>
                    <a:pt x="75" y="42"/>
                  </a:lnTo>
                  <a:lnTo>
                    <a:pt x="76" y="42"/>
                  </a:lnTo>
                  <a:lnTo>
                    <a:pt x="76" y="44"/>
                  </a:lnTo>
                  <a:lnTo>
                    <a:pt x="77" y="45"/>
                  </a:lnTo>
                  <a:lnTo>
                    <a:pt x="77" y="46"/>
                  </a:lnTo>
                  <a:lnTo>
                    <a:pt x="80" y="47"/>
                  </a:lnTo>
                  <a:lnTo>
                    <a:pt x="80" y="48"/>
                  </a:lnTo>
                  <a:lnTo>
                    <a:pt x="81" y="50"/>
                  </a:lnTo>
                  <a:lnTo>
                    <a:pt x="81" y="48"/>
                  </a:lnTo>
                  <a:lnTo>
                    <a:pt x="81" y="47"/>
                  </a:lnTo>
                  <a:lnTo>
                    <a:pt x="81" y="44"/>
                  </a:lnTo>
                  <a:lnTo>
                    <a:pt x="81" y="42"/>
                  </a:lnTo>
                  <a:lnTo>
                    <a:pt x="81" y="41"/>
                  </a:lnTo>
                  <a:lnTo>
                    <a:pt x="82" y="40"/>
                  </a:lnTo>
                  <a:lnTo>
                    <a:pt x="83" y="39"/>
                  </a:lnTo>
                  <a:lnTo>
                    <a:pt x="82" y="39"/>
                  </a:lnTo>
                  <a:lnTo>
                    <a:pt x="80" y="39"/>
                  </a:lnTo>
                  <a:lnTo>
                    <a:pt x="77" y="39"/>
                  </a:lnTo>
                  <a:lnTo>
                    <a:pt x="76" y="38"/>
                  </a:lnTo>
                  <a:lnTo>
                    <a:pt x="74" y="37"/>
                  </a:lnTo>
                  <a:lnTo>
                    <a:pt x="73" y="36"/>
                  </a:lnTo>
                  <a:lnTo>
                    <a:pt x="75" y="35"/>
                  </a:lnTo>
                  <a:lnTo>
                    <a:pt x="82" y="33"/>
                  </a:lnTo>
                  <a:lnTo>
                    <a:pt x="83" y="33"/>
                  </a:lnTo>
                  <a:lnTo>
                    <a:pt x="83" y="32"/>
                  </a:lnTo>
                  <a:lnTo>
                    <a:pt x="83" y="31"/>
                  </a:lnTo>
                  <a:lnTo>
                    <a:pt x="82" y="32"/>
                  </a:lnTo>
                  <a:lnTo>
                    <a:pt x="77" y="33"/>
                  </a:lnTo>
                  <a:lnTo>
                    <a:pt x="77" y="32"/>
                  </a:lnTo>
                  <a:lnTo>
                    <a:pt x="76" y="33"/>
                  </a:lnTo>
                  <a:lnTo>
                    <a:pt x="74" y="33"/>
                  </a:lnTo>
                  <a:lnTo>
                    <a:pt x="72" y="33"/>
                  </a:lnTo>
                  <a:lnTo>
                    <a:pt x="72" y="32"/>
                  </a:lnTo>
                  <a:lnTo>
                    <a:pt x="72" y="30"/>
                  </a:lnTo>
                  <a:lnTo>
                    <a:pt x="73" y="29"/>
                  </a:lnTo>
                  <a:lnTo>
                    <a:pt x="74" y="28"/>
                  </a:lnTo>
                  <a:lnTo>
                    <a:pt x="74" y="27"/>
                  </a:lnTo>
                  <a:lnTo>
                    <a:pt x="73" y="27"/>
                  </a:lnTo>
                  <a:lnTo>
                    <a:pt x="73" y="25"/>
                  </a:lnTo>
                  <a:lnTo>
                    <a:pt x="73" y="24"/>
                  </a:lnTo>
                  <a:lnTo>
                    <a:pt x="74" y="24"/>
                  </a:lnTo>
                  <a:lnTo>
                    <a:pt x="75" y="24"/>
                  </a:lnTo>
                  <a:lnTo>
                    <a:pt x="76" y="24"/>
                  </a:lnTo>
                  <a:lnTo>
                    <a:pt x="78" y="23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91" y="16"/>
                  </a:lnTo>
                  <a:lnTo>
                    <a:pt x="92" y="16"/>
                  </a:lnTo>
                  <a:lnTo>
                    <a:pt x="91" y="16"/>
                  </a:lnTo>
                  <a:lnTo>
                    <a:pt x="91" y="15"/>
                  </a:lnTo>
                  <a:lnTo>
                    <a:pt x="92" y="15"/>
                  </a:lnTo>
                  <a:lnTo>
                    <a:pt x="91" y="14"/>
                  </a:lnTo>
                  <a:lnTo>
                    <a:pt x="91" y="13"/>
                  </a:lnTo>
                  <a:lnTo>
                    <a:pt x="91" y="12"/>
                  </a:lnTo>
                  <a:lnTo>
                    <a:pt x="91" y="11"/>
                  </a:lnTo>
                  <a:lnTo>
                    <a:pt x="92" y="10"/>
                  </a:lnTo>
                  <a:lnTo>
                    <a:pt x="93" y="10"/>
                  </a:lnTo>
                  <a:lnTo>
                    <a:pt x="95" y="10"/>
                  </a:lnTo>
                  <a:lnTo>
                    <a:pt x="98" y="8"/>
                  </a:lnTo>
                  <a:lnTo>
                    <a:pt x="100" y="7"/>
                  </a:lnTo>
                  <a:lnTo>
                    <a:pt x="101" y="5"/>
                  </a:lnTo>
                  <a:lnTo>
                    <a:pt x="102" y="4"/>
                  </a:lnTo>
                  <a:lnTo>
                    <a:pt x="104" y="4"/>
                  </a:lnTo>
                  <a:lnTo>
                    <a:pt x="106" y="5"/>
                  </a:lnTo>
                  <a:lnTo>
                    <a:pt x="107" y="7"/>
                  </a:lnTo>
                  <a:lnTo>
                    <a:pt x="108" y="8"/>
                  </a:lnTo>
                  <a:lnTo>
                    <a:pt x="108" y="10"/>
                  </a:lnTo>
                  <a:lnTo>
                    <a:pt x="107" y="8"/>
                  </a:lnTo>
                  <a:lnTo>
                    <a:pt x="106" y="8"/>
                  </a:lnTo>
                  <a:lnTo>
                    <a:pt x="106" y="10"/>
                  </a:lnTo>
                  <a:lnTo>
                    <a:pt x="104" y="11"/>
                  </a:lnTo>
                  <a:lnTo>
                    <a:pt x="106" y="12"/>
                  </a:lnTo>
                  <a:lnTo>
                    <a:pt x="104" y="13"/>
                  </a:lnTo>
                  <a:lnTo>
                    <a:pt x="103" y="12"/>
                  </a:lnTo>
                  <a:lnTo>
                    <a:pt x="103" y="13"/>
                  </a:lnTo>
                  <a:lnTo>
                    <a:pt x="102" y="13"/>
                  </a:lnTo>
                  <a:lnTo>
                    <a:pt x="107" y="14"/>
                  </a:lnTo>
                  <a:lnTo>
                    <a:pt x="107" y="13"/>
                  </a:lnTo>
                  <a:lnTo>
                    <a:pt x="106" y="11"/>
                  </a:lnTo>
                  <a:lnTo>
                    <a:pt x="107" y="10"/>
                  </a:lnTo>
                  <a:lnTo>
                    <a:pt x="108" y="10"/>
                  </a:lnTo>
                  <a:lnTo>
                    <a:pt x="109" y="11"/>
                  </a:lnTo>
                  <a:lnTo>
                    <a:pt x="109" y="10"/>
                  </a:lnTo>
                  <a:lnTo>
                    <a:pt x="110" y="8"/>
                  </a:lnTo>
                  <a:lnTo>
                    <a:pt x="111" y="7"/>
                  </a:lnTo>
                  <a:lnTo>
                    <a:pt x="112" y="6"/>
                  </a:lnTo>
                  <a:lnTo>
                    <a:pt x="116" y="5"/>
                  </a:lnTo>
                  <a:lnTo>
                    <a:pt x="117" y="4"/>
                  </a:lnTo>
                  <a:lnTo>
                    <a:pt x="118" y="3"/>
                  </a:lnTo>
                  <a:lnTo>
                    <a:pt x="119" y="0"/>
                  </a:lnTo>
                  <a:lnTo>
                    <a:pt x="120" y="0"/>
                  </a:lnTo>
                  <a:lnTo>
                    <a:pt x="120" y="2"/>
                  </a:lnTo>
                  <a:lnTo>
                    <a:pt x="120" y="3"/>
                  </a:lnTo>
                  <a:lnTo>
                    <a:pt x="120" y="4"/>
                  </a:lnTo>
                  <a:lnTo>
                    <a:pt x="118" y="5"/>
                  </a:lnTo>
                  <a:lnTo>
                    <a:pt x="118" y="7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4" name="Freeform 195">
              <a:extLst>
                <a:ext uri="{FF2B5EF4-FFF2-40B4-BE49-F238E27FC236}">
                  <a16:creationId xmlns:a16="http://schemas.microsoft.com/office/drawing/2014/main" id="{2B7E566D-86F8-DD1B-C34C-4D07D57DC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2331" y="3313740"/>
              <a:ext cx="1193315" cy="1047754"/>
            </a:xfrm>
            <a:custGeom>
              <a:avLst/>
              <a:gdLst>
                <a:gd name="T0" fmla="*/ 509 w 828"/>
                <a:gd name="T1" fmla="*/ 22 h 727"/>
                <a:gd name="T2" fmla="*/ 527 w 828"/>
                <a:gd name="T3" fmla="*/ 47 h 727"/>
                <a:gd name="T4" fmla="*/ 560 w 828"/>
                <a:gd name="T5" fmla="*/ 66 h 727"/>
                <a:gd name="T6" fmla="*/ 612 w 828"/>
                <a:gd name="T7" fmla="*/ 63 h 727"/>
                <a:gd name="T8" fmla="*/ 625 w 828"/>
                <a:gd name="T9" fmla="*/ 61 h 727"/>
                <a:gd name="T10" fmla="*/ 648 w 828"/>
                <a:gd name="T11" fmla="*/ 66 h 727"/>
                <a:gd name="T12" fmla="*/ 675 w 828"/>
                <a:gd name="T13" fmla="*/ 59 h 727"/>
                <a:gd name="T14" fmla="*/ 685 w 828"/>
                <a:gd name="T15" fmla="*/ 55 h 727"/>
                <a:gd name="T16" fmla="*/ 688 w 828"/>
                <a:gd name="T17" fmla="*/ 70 h 727"/>
                <a:gd name="T18" fmla="*/ 695 w 828"/>
                <a:gd name="T19" fmla="*/ 68 h 727"/>
                <a:gd name="T20" fmla="*/ 731 w 828"/>
                <a:gd name="T21" fmla="*/ 74 h 727"/>
                <a:gd name="T22" fmla="*/ 751 w 828"/>
                <a:gd name="T23" fmla="*/ 92 h 727"/>
                <a:gd name="T24" fmla="*/ 771 w 828"/>
                <a:gd name="T25" fmla="*/ 110 h 727"/>
                <a:gd name="T26" fmla="*/ 779 w 828"/>
                <a:gd name="T27" fmla="*/ 167 h 727"/>
                <a:gd name="T28" fmla="*/ 774 w 828"/>
                <a:gd name="T29" fmla="*/ 202 h 727"/>
                <a:gd name="T30" fmla="*/ 779 w 828"/>
                <a:gd name="T31" fmla="*/ 231 h 727"/>
                <a:gd name="T32" fmla="*/ 793 w 828"/>
                <a:gd name="T33" fmla="*/ 262 h 727"/>
                <a:gd name="T34" fmla="*/ 826 w 828"/>
                <a:gd name="T35" fmla="*/ 308 h 727"/>
                <a:gd name="T36" fmla="*/ 809 w 828"/>
                <a:gd name="T37" fmla="*/ 335 h 727"/>
                <a:gd name="T38" fmla="*/ 815 w 828"/>
                <a:gd name="T39" fmla="*/ 343 h 727"/>
                <a:gd name="T40" fmla="*/ 769 w 828"/>
                <a:gd name="T41" fmla="*/ 344 h 727"/>
                <a:gd name="T42" fmla="*/ 685 w 828"/>
                <a:gd name="T43" fmla="*/ 350 h 727"/>
                <a:gd name="T44" fmla="*/ 621 w 828"/>
                <a:gd name="T45" fmla="*/ 411 h 727"/>
                <a:gd name="T46" fmla="*/ 624 w 828"/>
                <a:gd name="T47" fmla="*/ 426 h 727"/>
                <a:gd name="T48" fmla="*/ 640 w 828"/>
                <a:gd name="T49" fmla="*/ 445 h 727"/>
                <a:gd name="T50" fmla="*/ 560 w 828"/>
                <a:gd name="T51" fmla="*/ 503 h 727"/>
                <a:gd name="T52" fmla="*/ 478 w 828"/>
                <a:gd name="T53" fmla="*/ 569 h 727"/>
                <a:gd name="T54" fmla="*/ 379 w 828"/>
                <a:gd name="T55" fmla="*/ 570 h 727"/>
                <a:gd name="T56" fmla="*/ 330 w 828"/>
                <a:gd name="T57" fmla="*/ 586 h 727"/>
                <a:gd name="T58" fmla="*/ 281 w 828"/>
                <a:gd name="T59" fmla="*/ 621 h 727"/>
                <a:gd name="T60" fmla="*/ 259 w 828"/>
                <a:gd name="T61" fmla="*/ 652 h 727"/>
                <a:gd name="T62" fmla="*/ 259 w 828"/>
                <a:gd name="T63" fmla="*/ 708 h 727"/>
                <a:gd name="T64" fmla="*/ 227 w 828"/>
                <a:gd name="T65" fmla="*/ 727 h 727"/>
                <a:gd name="T66" fmla="*/ 169 w 828"/>
                <a:gd name="T67" fmla="*/ 727 h 727"/>
                <a:gd name="T68" fmla="*/ 112 w 828"/>
                <a:gd name="T69" fmla="*/ 727 h 727"/>
                <a:gd name="T70" fmla="*/ 55 w 828"/>
                <a:gd name="T71" fmla="*/ 727 h 727"/>
                <a:gd name="T72" fmla="*/ 2 w 828"/>
                <a:gd name="T73" fmla="*/ 727 h 727"/>
                <a:gd name="T74" fmla="*/ 54 w 828"/>
                <a:gd name="T75" fmla="*/ 667 h 727"/>
                <a:gd name="T76" fmla="*/ 74 w 828"/>
                <a:gd name="T77" fmla="*/ 644 h 727"/>
                <a:gd name="T78" fmla="*/ 117 w 828"/>
                <a:gd name="T79" fmla="*/ 614 h 727"/>
                <a:gd name="T80" fmla="*/ 147 w 828"/>
                <a:gd name="T81" fmla="*/ 579 h 727"/>
                <a:gd name="T82" fmla="*/ 161 w 828"/>
                <a:gd name="T83" fmla="*/ 557 h 727"/>
                <a:gd name="T84" fmla="*/ 187 w 828"/>
                <a:gd name="T85" fmla="*/ 492 h 727"/>
                <a:gd name="T86" fmla="*/ 169 w 828"/>
                <a:gd name="T87" fmla="*/ 474 h 727"/>
                <a:gd name="T88" fmla="*/ 173 w 828"/>
                <a:gd name="T89" fmla="*/ 436 h 727"/>
                <a:gd name="T90" fmla="*/ 177 w 828"/>
                <a:gd name="T91" fmla="*/ 395 h 727"/>
                <a:gd name="T92" fmla="*/ 192 w 828"/>
                <a:gd name="T93" fmla="*/ 370 h 727"/>
                <a:gd name="T94" fmla="*/ 210 w 828"/>
                <a:gd name="T95" fmla="*/ 342 h 727"/>
                <a:gd name="T96" fmla="*/ 216 w 828"/>
                <a:gd name="T97" fmla="*/ 312 h 727"/>
                <a:gd name="T98" fmla="*/ 253 w 828"/>
                <a:gd name="T99" fmla="*/ 265 h 727"/>
                <a:gd name="T100" fmla="*/ 275 w 828"/>
                <a:gd name="T101" fmla="*/ 242 h 727"/>
                <a:gd name="T102" fmla="*/ 317 w 828"/>
                <a:gd name="T103" fmla="*/ 220 h 727"/>
                <a:gd name="T104" fmla="*/ 337 w 828"/>
                <a:gd name="T105" fmla="*/ 210 h 727"/>
                <a:gd name="T106" fmla="*/ 355 w 828"/>
                <a:gd name="T107" fmla="*/ 200 h 727"/>
                <a:gd name="T108" fmla="*/ 379 w 828"/>
                <a:gd name="T109" fmla="*/ 189 h 727"/>
                <a:gd name="T110" fmla="*/ 442 w 828"/>
                <a:gd name="T111" fmla="*/ 74 h 727"/>
                <a:gd name="T112" fmla="*/ 462 w 828"/>
                <a:gd name="T113" fmla="*/ 15 h 727"/>
                <a:gd name="T114" fmla="*/ 483 w 828"/>
                <a:gd name="T115" fmla="*/ 9 h 727"/>
                <a:gd name="T116" fmla="*/ 502 w 828"/>
                <a:gd name="T117" fmla="*/ 1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8" h="727">
                  <a:moveTo>
                    <a:pt x="502" y="0"/>
                  </a:moveTo>
                  <a:lnTo>
                    <a:pt x="503" y="2"/>
                  </a:lnTo>
                  <a:lnTo>
                    <a:pt x="504" y="5"/>
                  </a:lnTo>
                  <a:lnTo>
                    <a:pt x="505" y="6"/>
                  </a:lnTo>
                  <a:lnTo>
                    <a:pt x="506" y="8"/>
                  </a:lnTo>
                  <a:lnTo>
                    <a:pt x="506" y="9"/>
                  </a:lnTo>
                  <a:lnTo>
                    <a:pt x="506" y="11"/>
                  </a:lnTo>
                  <a:lnTo>
                    <a:pt x="508" y="16"/>
                  </a:lnTo>
                  <a:lnTo>
                    <a:pt x="508" y="19"/>
                  </a:lnTo>
                  <a:lnTo>
                    <a:pt x="509" y="21"/>
                  </a:lnTo>
                  <a:lnTo>
                    <a:pt x="509" y="22"/>
                  </a:lnTo>
                  <a:lnTo>
                    <a:pt x="510" y="23"/>
                  </a:lnTo>
                  <a:lnTo>
                    <a:pt x="511" y="23"/>
                  </a:lnTo>
                  <a:lnTo>
                    <a:pt x="512" y="23"/>
                  </a:lnTo>
                  <a:lnTo>
                    <a:pt x="511" y="24"/>
                  </a:lnTo>
                  <a:lnTo>
                    <a:pt x="512" y="25"/>
                  </a:lnTo>
                  <a:lnTo>
                    <a:pt x="513" y="30"/>
                  </a:lnTo>
                  <a:lnTo>
                    <a:pt x="513" y="32"/>
                  </a:lnTo>
                  <a:lnTo>
                    <a:pt x="515" y="33"/>
                  </a:lnTo>
                  <a:lnTo>
                    <a:pt x="518" y="35"/>
                  </a:lnTo>
                  <a:lnTo>
                    <a:pt x="521" y="38"/>
                  </a:lnTo>
                  <a:lnTo>
                    <a:pt x="527" y="47"/>
                  </a:lnTo>
                  <a:lnTo>
                    <a:pt x="528" y="48"/>
                  </a:lnTo>
                  <a:lnTo>
                    <a:pt x="530" y="48"/>
                  </a:lnTo>
                  <a:lnTo>
                    <a:pt x="531" y="49"/>
                  </a:lnTo>
                  <a:lnTo>
                    <a:pt x="532" y="50"/>
                  </a:lnTo>
                  <a:lnTo>
                    <a:pt x="536" y="52"/>
                  </a:lnTo>
                  <a:lnTo>
                    <a:pt x="538" y="55"/>
                  </a:lnTo>
                  <a:lnTo>
                    <a:pt x="539" y="57"/>
                  </a:lnTo>
                  <a:lnTo>
                    <a:pt x="543" y="58"/>
                  </a:lnTo>
                  <a:lnTo>
                    <a:pt x="546" y="61"/>
                  </a:lnTo>
                  <a:lnTo>
                    <a:pt x="549" y="64"/>
                  </a:lnTo>
                  <a:lnTo>
                    <a:pt x="560" y="66"/>
                  </a:lnTo>
                  <a:lnTo>
                    <a:pt x="570" y="68"/>
                  </a:lnTo>
                  <a:lnTo>
                    <a:pt x="579" y="72"/>
                  </a:lnTo>
                  <a:lnTo>
                    <a:pt x="581" y="72"/>
                  </a:lnTo>
                  <a:lnTo>
                    <a:pt x="582" y="72"/>
                  </a:lnTo>
                  <a:lnTo>
                    <a:pt x="587" y="68"/>
                  </a:lnTo>
                  <a:lnTo>
                    <a:pt x="597" y="67"/>
                  </a:lnTo>
                  <a:lnTo>
                    <a:pt x="603" y="64"/>
                  </a:lnTo>
                  <a:lnTo>
                    <a:pt x="609" y="63"/>
                  </a:lnTo>
                  <a:lnTo>
                    <a:pt x="613" y="61"/>
                  </a:lnTo>
                  <a:lnTo>
                    <a:pt x="613" y="63"/>
                  </a:lnTo>
                  <a:lnTo>
                    <a:pt x="612" y="63"/>
                  </a:lnTo>
                  <a:lnTo>
                    <a:pt x="612" y="64"/>
                  </a:lnTo>
                  <a:lnTo>
                    <a:pt x="613" y="64"/>
                  </a:lnTo>
                  <a:lnTo>
                    <a:pt x="614" y="66"/>
                  </a:lnTo>
                  <a:lnTo>
                    <a:pt x="615" y="66"/>
                  </a:lnTo>
                  <a:lnTo>
                    <a:pt x="616" y="66"/>
                  </a:lnTo>
                  <a:lnTo>
                    <a:pt x="618" y="66"/>
                  </a:lnTo>
                  <a:lnTo>
                    <a:pt x="619" y="66"/>
                  </a:lnTo>
                  <a:lnTo>
                    <a:pt x="622" y="66"/>
                  </a:lnTo>
                  <a:lnTo>
                    <a:pt x="624" y="65"/>
                  </a:lnTo>
                  <a:lnTo>
                    <a:pt x="625" y="64"/>
                  </a:lnTo>
                  <a:lnTo>
                    <a:pt x="625" y="61"/>
                  </a:lnTo>
                  <a:lnTo>
                    <a:pt x="626" y="59"/>
                  </a:lnTo>
                  <a:lnTo>
                    <a:pt x="629" y="59"/>
                  </a:lnTo>
                  <a:lnTo>
                    <a:pt x="631" y="59"/>
                  </a:lnTo>
                  <a:lnTo>
                    <a:pt x="632" y="60"/>
                  </a:lnTo>
                  <a:lnTo>
                    <a:pt x="635" y="63"/>
                  </a:lnTo>
                  <a:lnTo>
                    <a:pt x="636" y="64"/>
                  </a:lnTo>
                  <a:lnTo>
                    <a:pt x="642" y="65"/>
                  </a:lnTo>
                  <a:lnTo>
                    <a:pt x="644" y="66"/>
                  </a:lnTo>
                  <a:lnTo>
                    <a:pt x="645" y="66"/>
                  </a:lnTo>
                  <a:lnTo>
                    <a:pt x="647" y="66"/>
                  </a:lnTo>
                  <a:lnTo>
                    <a:pt x="648" y="66"/>
                  </a:lnTo>
                  <a:lnTo>
                    <a:pt x="649" y="67"/>
                  </a:lnTo>
                  <a:lnTo>
                    <a:pt x="650" y="67"/>
                  </a:lnTo>
                  <a:lnTo>
                    <a:pt x="653" y="67"/>
                  </a:lnTo>
                  <a:lnTo>
                    <a:pt x="657" y="67"/>
                  </a:lnTo>
                  <a:lnTo>
                    <a:pt x="666" y="64"/>
                  </a:lnTo>
                  <a:lnTo>
                    <a:pt x="668" y="63"/>
                  </a:lnTo>
                  <a:lnTo>
                    <a:pt x="671" y="59"/>
                  </a:lnTo>
                  <a:lnTo>
                    <a:pt x="671" y="58"/>
                  </a:lnTo>
                  <a:lnTo>
                    <a:pt x="673" y="58"/>
                  </a:lnTo>
                  <a:lnTo>
                    <a:pt x="674" y="59"/>
                  </a:lnTo>
                  <a:lnTo>
                    <a:pt x="675" y="59"/>
                  </a:lnTo>
                  <a:lnTo>
                    <a:pt x="677" y="57"/>
                  </a:lnTo>
                  <a:lnTo>
                    <a:pt x="681" y="49"/>
                  </a:lnTo>
                  <a:lnTo>
                    <a:pt x="682" y="47"/>
                  </a:lnTo>
                  <a:lnTo>
                    <a:pt x="682" y="45"/>
                  </a:lnTo>
                  <a:lnTo>
                    <a:pt x="683" y="44"/>
                  </a:lnTo>
                  <a:lnTo>
                    <a:pt x="684" y="44"/>
                  </a:lnTo>
                  <a:lnTo>
                    <a:pt x="684" y="45"/>
                  </a:lnTo>
                  <a:lnTo>
                    <a:pt x="684" y="48"/>
                  </a:lnTo>
                  <a:lnTo>
                    <a:pt x="684" y="51"/>
                  </a:lnTo>
                  <a:lnTo>
                    <a:pt x="684" y="55"/>
                  </a:lnTo>
                  <a:lnTo>
                    <a:pt x="685" y="55"/>
                  </a:lnTo>
                  <a:lnTo>
                    <a:pt x="683" y="57"/>
                  </a:lnTo>
                  <a:lnTo>
                    <a:pt x="684" y="59"/>
                  </a:lnTo>
                  <a:lnTo>
                    <a:pt x="685" y="60"/>
                  </a:lnTo>
                  <a:lnTo>
                    <a:pt x="687" y="60"/>
                  </a:lnTo>
                  <a:lnTo>
                    <a:pt x="688" y="61"/>
                  </a:lnTo>
                  <a:lnTo>
                    <a:pt x="687" y="63"/>
                  </a:lnTo>
                  <a:lnTo>
                    <a:pt x="687" y="64"/>
                  </a:lnTo>
                  <a:lnTo>
                    <a:pt x="687" y="65"/>
                  </a:lnTo>
                  <a:lnTo>
                    <a:pt x="687" y="68"/>
                  </a:lnTo>
                  <a:lnTo>
                    <a:pt x="687" y="69"/>
                  </a:lnTo>
                  <a:lnTo>
                    <a:pt x="688" y="70"/>
                  </a:lnTo>
                  <a:lnTo>
                    <a:pt x="690" y="72"/>
                  </a:lnTo>
                  <a:lnTo>
                    <a:pt x="692" y="73"/>
                  </a:lnTo>
                  <a:lnTo>
                    <a:pt x="694" y="74"/>
                  </a:lnTo>
                  <a:lnTo>
                    <a:pt x="700" y="75"/>
                  </a:lnTo>
                  <a:lnTo>
                    <a:pt x="696" y="72"/>
                  </a:lnTo>
                  <a:lnTo>
                    <a:pt x="691" y="66"/>
                  </a:lnTo>
                  <a:lnTo>
                    <a:pt x="690" y="64"/>
                  </a:lnTo>
                  <a:lnTo>
                    <a:pt x="690" y="63"/>
                  </a:lnTo>
                  <a:lnTo>
                    <a:pt x="691" y="64"/>
                  </a:lnTo>
                  <a:lnTo>
                    <a:pt x="694" y="67"/>
                  </a:lnTo>
                  <a:lnTo>
                    <a:pt x="695" y="68"/>
                  </a:lnTo>
                  <a:lnTo>
                    <a:pt x="699" y="72"/>
                  </a:lnTo>
                  <a:lnTo>
                    <a:pt x="702" y="74"/>
                  </a:lnTo>
                  <a:lnTo>
                    <a:pt x="705" y="75"/>
                  </a:lnTo>
                  <a:lnTo>
                    <a:pt x="713" y="76"/>
                  </a:lnTo>
                  <a:lnTo>
                    <a:pt x="717" y="76"/>
                  </a:lnTo>
                  <a:lnTo>
                    <a:pt x="718" y="76"/>
                  </a:lnTo>
                  <a:lnTo>
                    <a:pt x="720" y="75"/>
                  </a:lnTo>
                  <a:lnTo>
                    <a:pt x="721" y="73"/>
                  </a:lnTo>
                  <a:lnTo>
                    <a:pt x="722" y="72"/>
                  </a:lnTo>
                  <a:lnTo>
                    <a:pt x="725" y="72"/>
                  </a:lnTo>
                  <a:lnTo>
                    <a:pt x="731" y="74"/>
                  </a:lnTo>
                  <a:lnTo>
                    <a:pt x="733" y="75"/>
                  </a:lnTo>
                  <a:lnTo>
                    <a:pt x="735" y="75"/>
                  </a:lnTo>
                  <a:lnTo>
                    <a:pt x="737" y="76"/>
                  </a:lnTo>
                  <a:lnTo>
                    <a:pt x="738" y="77"/>
                  </a:lnTo>
                  <a:lnTo>
                    <a:pt x="738" y="81"/>
                  </a:lnTo>
                  <a:lnTo>
                    <a:pt x="739" y="83"/>
                  </a:lnTo>
                  <a:lnTo>
                    <a:pt x="740" y="85"/>
                  </a:lnTo>
                  <a:lnTo>
                    <a:pt x="743" y="85"/>
                  </a:lnTo>
                  <a:lnTo>
                    <a:pt x="746" y="88"/>
                  </a:lnTo>
                  <a:lnTo>
                    <a:pt x="748" y="90"/>
                  </a:lnTo>
                  <a:lnTo>
                    <a:pt x="751" y="92"/>
                  </a:lnTo>
                  <a:lnTo>
                    <a:pt x="754" y="92"/>
                  </a:lnTo>
                  <a:lnTo>
                    <a:pt x="755" y="93"/>
                  </a:lnTo>
                  <a:lnTo>
                    <a:pt x="755" y="94"/>
                  </a:lnTo>
                  <a:lnTo>
                    <a:pt x="755" y="95"/>
                  </a:lnTo>
                  <a:lnTo>
                    <a:pt x="755" y="97"/>
                  </a:lnTo>
                  <a:lnTo>
                    <a:pt x="756" y="98"/>
                  </a:lnTo>
                  <a:lnTo>
                    <a:pt x="761" y="100"/>
                  </a:lnTo>
                  <a:lnTo>
                    <a:pt x="763" y="102"/>
                  </a:lnTo>
                  <a:lnTo>
                    <a:pt x="771" y="107"/>
                  </a:lnTo>
                  <a:lnTo>
                    <a:pt x="772" y="109"/>
                  </a:lnTo>
                  <a:lnTo>
                    <a:pt x="771" y="110"/>
                  </a:lnTo>
                  <a:lnTo>
                    <a:pt x="769" y="115"/>
                  </a:lnTo>
                  <a:lnTo>
                    <a:pt x="765" y="120"/>
                  </a:lnTo>
                  <a:lnTo>
                    <a:pt x="764" y="122"/>
                  </a:lnTo>
                  <a:lnTo>
                    <a:pt x="773" y="131"/>
                  </a:lnTo>
                  <a:lnTo>
                    <a:pt x="777" y="132"/>
                  </a:lnTo>
                  <a:lnTo>
                    <a:pt x="777" y="133"/>
                  </a:lnTo>
                  <a:lnTo>
                    <a:pt x="769" y="142"/>
                  </a:lnTo>
                  <a:lnTo>
                    <a:pt x="772" y="145"/>
                  </a:lnTo>
                  <a:lnTo>
                    <a:pt x="774" y="150"/>
                  </a:lnTo>
                  <a:lnTo>
                    <a:pt x="779" y="166"/>
                  </a:lnTo>
                  <a:lnTo>
                    <a:pt x="779" y="167"/>
                  </a:lnTo>
                  <a:lnTo>
                    <a:pt x="780" y="168"/>
                  </a:lnTo>
                  <a:lnTo>
                    <a:pt x="779" y="170"/>
                  </a:lnTo>
                  <a:lnTo>
                    <a:pt x="776" y="185"/>
                  </a:lnTo>
                  <a:lnTo>
                    <a:pt x="776" y="190"/>
                  </a:lnTo>
                  <a:lnTo>
                    <a:pt x="777" y="193"/>
                  </a:lnTo>
                  <a:lnTo>
                    <a:pt x="777" y="197"/>
                  </a:lnTo>
                  <a:lnTo>
                    <a:pt x="777" y="198"/>
                  </a:lnTo>
                  <a:lnTo>
                    <a:pt x="777" y="199"/>
                  </a:lnTo>
                  <a:lnTo>
                    <a:pt x="776" y="200"/>
                  </a:lnTo>
                  <a:lnTo>
                    <a:pt x="774" y="201"/>
                  </a:lnTo>
                  <a:lnTo>
                    <a:pt x="774" y="202"/>
                  </a:lnTo>
                  <a:lnTo>
                    <a:pt x="774" y="204"/>
                  </a:lnTo>
                  <a:lnTo>
                    <a:pt x="776" y="204"/>
                  </a:lnTo>
                  <a:lnTo>
                    <a:pt x="778" y="206"/>
                  </a:lnTo>
                  <a:lnTo>
                    <a:pt x="779" y="207"/>
                  </a:lnTo>
                  <a:lnTo>
                    <a:pt x="780" y="208"/>
                  </a:lnTo>
                  <a:lnTo>
                    <a:pt x="783" y="216"/>
                  </a:lnTo>
                  <a:lnTo>
                    <a:pt x="783" y="219"/>
                  </a:lnTo>
                  <a:lnTo>
                    <a:pt x="783" y="222"/>
                  </a:lnTo>
                  <a:lnTo>
                    <a:pt x="782" y="223"/>
                  </a:lnTo>
                  <a:lnTo>
                    <a:pt x="780" y="228"/>
                  </a:lnTo>
                  <a:lnTo>
                    <a:pt x="779" y="231"/>
                  </a:lnTo>
                  <a:lnTo>
                    <a:pt x="779" y="233"/>
                  </a:lnTo>
                  <a:lnTo>
                    <a:pt x="779" y="241"/>
                  </a:lnTo>
                  <a:lnTo>
                    <a:pt x="779" y="244"/>
                  </a:lnTo>
                  <a:lnTo>
                    <a:pt x="783" y="248"/>
                  </a:lnTo>
                  <a:lnTo>
                    <a:pt x="785" y="250"/>
                  </a:lnTo>
                  <a:lnTo>
                    <a:pt x="786" y="253"/>
                  </a:lnTo>
                  <a:lnTo>
                    <a:pt x="787" y="256"/>
                  </a:lnTo>
                  <a:lnTo>
                    <a:pt x="789" y="257"/>
                  </a:lnTo>
                  <a:lnTo>
                    <a:pt x="791" y="259"/>
                  </a:lnTo>
                  <a:lnTo>
                    <a:pt x="793" y="260"/>
                  </a:lnTo>
                  <a:lnTo>
                    <a:pt x="793" y="262"/>
                  </a:lnTo>
                  <a:lnTo>
                    <a:pt x="793" y="264"/>
                  </a:lnTo>
                  <a:lnTo>
                    <a:pt x="793" y="266"/>
                  </a:lnTo>
                  <a:lnTo>
                    <a:pt x="793" y="267"/>
                  </a:lnTo>
                  <a:lnTo>
                    <a:pt x="793" y="268"/>
                  </a:lnTo>
                  <a:lnTo>
                    <a:pt x="791" y="268"/>
                  </a:lnTo>
                  <a:lnTo>
                    <a:pt x="791" y="269"/>
                  </a:lnTo>
                  <a:lnTo>
                    <a:pt x="788" y="271"/>
                  </a:lnTo>
                  <a:lnTo>
                    <a:pt x="798" y="289"/>
                  </a:lnTo>
                  <a:lnTo>
                    <a:pt x="800" y="291"/>
                  </a:lnTo>
                  <a:lnTo>
                    <a:pt x="805" y="292"/>
                  </a:lnTo>
                  <a:lnTo>
                    <a:pt x="826" y="308"/>
                  </a:lnTo>
                  <a:lnTo>
                    <a:pt x="828" y="310"/>
                  </a:lnTo>
                  <a:lnTo>
                    <a:pt x="823" y="315"/>
                  </a:lnTo>
                  <a:lnTo>
                    <a:pt x="821" y="317"/>
                  </a:lnTo>
                  <a:lnTo>
                    <a:pt x="817" y="318"/>
                  </a:lnTo>
                  <a:lnTo>
                    <a:pt x="814" y="319"/>
                  </a:lnTo>
                  <a:lnTo>
                    <a:pt x="813" y="319"/>
                  </a:lnTo>
                  <a:lnTo>
                    <a:pt x="812" y="320"/>
                  </a:lnTo>
                  <a:lnTo>
                    <a:pt x="812" y="323"/>
                  </a:lnTo>
                  <a:lnTo>
                    <a:pt x="811" y="326"/>
                  </a:lnTo>
                  <a:lnTo>
                    <a:pt x="809" y="334"/>
                  </a:lnTo>
                  <a:lnTo>
                    <a:pt x="809" y="335"/>
                  </a:lnTo>
                  <a:lnTo>
                    <a:pt x="808" y="336"/>
                  </a:lnTo>
                  <a:lnTo>
                    <a:pt x="808" y="337"/>
                  </a:lnTo>
                  <a:lnTo>
                    <a:pt x="807" y="339"/>
                  </a:lnTo>
                  <a:lnTo>
                    <a:pt x="806" y="340"/>
                  </a:lnTo>
                  <a:lnTo>
                    <a:pt x="807" y="341"/>
                  </a:lnTo>
                  <a:lnTo>
                    <a:pt x="808" y="341"/>
                  </a:lnTo>
                  <a:lnTo>
                    <a:pt x="811" y="340"/>
                  </a:lnTo>
                  <a:lnTo>
                    <a:pt x="812" y="340"/>
                  </a:lnTo>
                  <a:lnTo>
                    <a:pt x="814" y="340"/>
                  </a:lnTo>
                  <a:lnTo>
                    <a:pt x="815" y="341"/>
                  </a:lnTo>
                  <a:lnTo>
                    <a:pt x="815" y="343"/>
                  </a:lnTo>
                  <a:lnTo>
                    <a:pt x="814" y="346"/>
                  </a:lnTo>
                  <a:lnTo>
                    <a:pt x="811" y="346"/>
                  </a:lnTo>
                  <a:lnTo>
                    <a:pt x="805" y="346"/>
                  </a:lnTo>
                  <a:lnTo>
                    <a:pt x="803" y="346"/>
                  </a:lnTo>
                  <a:lnTo>
                    <a:pt x="800" y="346"/>
                  </a:lnTo>
                  <a:lnTo>
                    <a:pt x="796" y="346"/>
                  </a:lnTo>
                  <a:lnTo>
                    <a:pt x="791" y="345"/>
                  </a:lnTo>
                  <a:lnTo>
                    <a:pt x="787" y="345"/>
                  </a:lnTo>
                  <a:lnTo>
                    <a:pt x="781" y="345"/>
                  </a:lnTo>
                  <a:lnTo>
                    <a:pt x="774" y="345"/>
                  </a:lnTo>
                  <a:lnTo>
                    <a:pt x="769" y="344"/>
                  </a:lnTo>
                  <a:lnTo>
                    <a:pt x="762" y="344"/>
                  </a:lnTo>
                  <a:lnTo>
                    <a:pt x="755" y="344"/>
                  </a:lnTo>
                  <a:lnTo>
                    <a:pt x="750" y="344"/>
                  </a:lnTo>
                  <a:lnTo>
                    <a:pt x="743" y="343"/>
                  </a:lnTo>
                  <a:lnTo>
                    <a:pt x="737" y="343"/>
                  </a:lnTo>
                  <a:lnTo>
                    <a:pt x="731" y="343"/>
                  </a:lnTo>
                  <a:lnTo>
                    <a:pt x="727" y="343"/>
                  </a:lnTo>
                  <a:lnTo>
                    <a:pt x="717" y="342"/>
                  </a:lnTo>
                  <a:lnTo>
                    <a:pt x="703" y="346"/>
                  </a:lnTo>
                  <a:lnTo>
                    <a:pt x="690" y="348"/>
                  </a:lnTo>
                  <a:lnTo>
                    <a:pt x="685" y="350"/>
                  </a:lnTo>
                  <a:lnTo>
                    <a:pt x="691" y="363"/>
                  </a:lnTo>
                  <a:lnTo>
                    <a:pt x="694" y="371"/>
                  </a:lnTo>
                  <a:lnTo>
                    <a:pt x="681" y="374"/>
                  </a:lnTo>
                  <a:lnTo>
                    <a:pt x="665" y="378"/>
                  </a:lnTo>
                  <a:lnTo>
                    <a:pt x="643" y="383"/>
                  </a:lnTo>
                  <a:lnTo>
                    <a:pt x="640" y="383"/>
                  </a:lnTo>
                  <a:lnTo>
                    <a:pt x="636" y="382"/>
                  </a:lnTo>
                  <a:lnTo>
                    <a:pt x="632" y="385"/>
                  </a:lnTo>
                  <a:lnTo>
                    <a:pt x="631" y="408"/>
                  </a:lnTo>
                  <a:lnTo>
                    <a:pt x="625" y="408"/>
                  </a:lnTo>
                  <a:lnTo>
                    <a:pt x="621" y="411"/>
                  </a:lnTo>
                  <a:lnTo>
                    <a:pt x="621" y="412"/>
                  </a:lnTo>
                  <a:lnTo>
                    <a:pt x="619" y="413"/>
                  </a:lnTo>
                  <a:lnTo>
                    <a:pt x="621" y="420"/>
                  </a:lnTo>
                  <a:lnTo>
                    <a:pt x="621" y="423"/>
                  </a:lnTo>
                  <a:lnTo>
                    <a:pt x="618" y="425"/>
                  </a:lnTo>
                  <a:lnTo>
                    <a:pt x="618" y="427"/>
                  </a:lnTo>
                  <a:lnTo>
                    <a:pt x="618" y="428"/>
                  </a:lnTo>
                  <a:lnTo>
                    <a:pt x="619" y="429"/>
                  </a:lnTo>
                  <a:lnTo>
                    <a:pt x="621" y="429"/>
                  </a:lnTo>
                  <a:lnTo>
                    <a:pt x="622" y="428"/>
                  </a:lnTo>
                  <a:lnTo>
                    <a:pt x="624" y="426"/>
                  </a:lnTo>
                  <a:lnTo>
                    <a:pt x="625" y="426"/>
                  </a:lnTo>
                  <a:lnTo>
                    <a:pt x="626" y="426"/>
                  </a:lnTo>
                  <a:lnTo>
                    <a:pt x="627" y="427"/>
                  </a:lnTo>
                  <a:lnTo>
                    <a:pt x="630" y="431"/>
                  </a:lnTo>
                  <a:lnTo>
                    <a:pt x="631" y="432"/>
                  </a:lnTo>
                  <a:lnTo>
                    <a:pt x="633" y="433"/>
                  </a:lnTo>
                  <a:lnTo>
                    <a:pt x="634" y="434"/>
                  </a:lnTo>
                  <a:lnTo>
                    <a:pt x="635" y="435"/>
                  </a:lnTo>
                  <a:lnTo>
                    <a:pt x="635" y="437"/>
                  </a:lnTo>
                  <a:lnTo>
                    <a:pt x="635" y="438"/>
                  </a:lnTo>
                  <a:lnTo>
                    <a:pt x="640" y="445"/>
                  </a:lnTo>
                  <a:lnTo>
                    <a:pt x="635" y="452"/>
                  </a:lnTo>
                  <a:lnTo>
                    <a:pt x="632" y="455"/>
                  </a:lnTo>
                  <a:lnTo>
                    <a:pt x="632" y="461"/>
                  </a:lnTo>
                  <a:lnTo>
                    <a:pt x="633" y="467"/>
                  </a:lnTo>
                  <a:lnTo>
                    <a:pt x="618" y="474"/>
                  </a:lnTo>
                  <a:lnTo>
                    <a:pt x="606" y="477"/>
                  </a:lnTo>
                  <a:lnTo>
                    <a:pt x="595" y="477"/>
                  </a:lnTo>
                  <a:lnTo>
                    <a:pt x="586" y="480"/>
                  </a:lnTo>
                  <a:lnTo>
                    <a:pt x="579" y="484"/>
                  </a:lnTo>
                  <a:lnTo>
                    <a:pt x="571" y="495"/>
                  </a:lnTo>
                  <a:lnTo>
                    <a:pt x="560" y="503"/>
                  </a:lnTo>
                  <a:lnTo>
                    <a:pt x="549" y="509"/>
                  </a:lnTo>
                  <a:lnTo>
                    <a:pt x="541" y="512"/>
                  </a:lnTo>
                  <a:lnTo>
                    <a:pt x="535" y="518"/>
                  </a:lnTo>
                  <a:lnTo>
                    <a:pt x="527" y="525"/>
                  </a:lnTo>
                  <a:lnTo>
                    <a:pt x="519" y="530"/>
                  </a:lnTo>
                  <a:lnTo>
                    <a:pt x="512" y="538"/>
                  </a:lnTo>
                  <a:lnTo>
                    <a:pt x="506" y="549"/>
                  </a:lnTo>
                  <a:lnTo>
                    <a:pt x="500" y="559"/>
                  </a:lnTo>
                  <a:lnTo>
                    <a:pt x="492" y="569"/>
                  </a:lnTo>
                  <a:lnTo>
                    <a:pt x="485" y="571"/>
                  </a:lnTo>
                  <a:lnTo>
                    <a:pt x="478" y="569"/>
                  </a:lnTo>
                  <a:lnTo>
                    <a:pt x="476" y="561"/>
                  </a:lnTo>
                  <a:lnTo>
                    <a:pt x="467" y="562"/>
                  </a:lnTo>
                  <a:lnTo>
                    <a:pt x="458" y="565"/>
                  </a:lnTo>
                  <a:lnTo>
                    <a:pt x="449" y="565"/>
                  </a:lnTo>
                  <a:lnTo>
                    <a:pt x="437" y="565"/>
                  </a:lnTo>
                  <a:lnTo>
                    <a:pt x="427" y="566"/>
                  </a:lnTo>
                  <a:lnTo>
                    <a:pt x="416" y="569"/>
                  </a:lnTo>
                  <a:lnTo>
                    <a:pt x="406" y="570"/>
                  </a:lnTo>
                  <a:lnTo>
                    <a:pt x="399" y="576"/>
                  </a:lnTo>
                  <a:lnTo>
                    <a:pt x="386" y="570"/>
                  </a:lnTo>
                  <a:lnTo>
                    <a:pt x="379" y="570"/>
                  </a:lnTo>
                  <a:lnTo>
                    <a:pt x="373" y="570"/>
                  </a:lnTo>
                  <a:lnTo>
                    <a:pt x="364" y="574"/>
                  </a:lnTo>
                  <a:lnTo>
                    <a:pt x="357" y="582"/>
                  </a:lnTo>
                  <a:lnTo>
                    <a:pt x="349" y="580"/>
                  </a:lnTo>
                  <a:lnTo>
                    <a:pt x="347" y="582"/>
                  </a:lnTo>
                  <a:lnTo>
                    <a:pt x="346" y="582"/>
                  </a:lnTo>
                  <a:lnTo>
                    <a:pt x="344" y="582"/>
                  </a:lnTo>
                  <a:lnTo>
                    <a:pt x="341" y="580"/>
                  </a:lnTo>
                  <a:lnTo>
                    <a:pt x="337" y="580"/>
                  </a:lnTo>
                  <a:lnTo>
                    <a:pt x="334" y="582"/>
                  </a:lnTo>
                  <a:lnTo>
                    <a:pt x="330" y="586"/>
                  </a:lnTo>
                  <a:lnTo>
                    <a:pt x="329" y="587"/>
                  </a:lnTo>
                  <a:lnTo>
                    <a:pt x="325" y="590"/>
                  </a:lnTo>
                  <a:lnTo>
                    <a:pt x="321" y="594"/>
                  </a:lnTo>
                  <a:lnTo>
                    <a:pt x="313" y="599"/>
                  </a:lnTo>
                  <a:lnTo>
                    <a:pt x="306" y="605"/>
                  </a:lnTo>
                  <a:lnTo>
                    <a:pt x="304" y="608"/>
                  </a:lnTo>
                  <a:lnTo>
                    <a:pt x="295" y="611"/>
                  </a:lnTo>
                  <a:lnTo>
                    <a:pt x="290" y="614"/>
                  </a:lnTo>
                  <a:lnTo>
                    <a:pt x="286" y="619"/>
                  </a:lnTo>
                  <a:lnTo>
                    <a:pt x="285" y="620"/>
                  </a:lnTo>
                  <a:lnTo>
                    <a:pt x="281" y="621"/>
                  </a:lnTo>
                  <a:lnTo>
                    <a:pt x="280" y="622"/>
                  </a:lnTo>
                  <a:lnTo>
                    <a:pt x="278" y="627"/>
                  </a:lnTo>
                  <a:lnTo>
                    <a:pt x="277" y="627"/>
                  </a:lnTo>
                  <a:lnTo>
                    <a:pt x="273" y="629"/>
                  </a:lnTo>
                  <a:lnTo>
                    <a:pt x="270" y="633"/>
                  </a:lnTo>
                  <a:lnTo>
                    <a:pt x="261" y="637"/>
                  </a:lnTo>
                  <a:lnTo>
                    <a:pt x="260" y="638"/>
                  </a:lnTo>
                  <a:lnTo>
                    <a:pt x="259" y="641"/>
                  </a:lnTo>
                  <a:lnTo>
                    <a:pt x="259" y="643"/>
                  </a:lnTo>
                  <a:lnTo>
                    <a:pt x="259" y="646"/>
                  </a:lnTo>
                  <a:lnTo>
                    <a:pt x="259" y="652"/>
                  </a:lnTo>
                  <a:lnTo>
                    <a:pt x="259" y="657"/>
                  </a:lnTo>
                  <a:lnTo>
                    <a:pt x="259" y="661"/>
                  </a:lnTo>
                  <a:lnTo>
                    <a:pt x="259" y="667"/>
                  </a:lnTo>
                  <a:lnTo>
                    <a:pt x="259" y="671"/>
                  </a:lnTo>
                  <a:lnTo>
                    <a:pt x="259" y="677"/>
                  </a:lnTo>
                  <a:lnTo>
                    <a:pt x="259" y="681"/>
                  </a:lnTo>
                  <a:lnTo>
                    <a:pt x="259" y="687"/>
                  </a:lnTo>
                  <a:lnTo>
                    <a:pt x="259" y="692"/>
                  </a:lnTo>
                  <a:lnTo>
                    <a:pt x="259" y="697"/>
                  </a:lnTo>
                  <a:lnTo>
                    <a:pt x="259" y="702"/>
                  </a:lnTo>
                  <a:lnTo>
                    <a:pt x="259" y="708"/>
                  </a:lnTo>
                  <a:lnTo>
                    <a:pt x="259" y="712"/>
                  </a:lnTo>
                  <a:lnTo>
                    <a:pt x="259" y="718"/>
                  </a:lnTo>
                  <a:lnTo>
                    <a:pt x="259" y="722"/>
                  </a:lnTo>
                  <a:lnTo>
                    <a:pt x="259" y="727"/>
                  </a:lnTo>
                  <a:lnTo>
                    <a:pt x="253" y="727"/>
                  </a:lnTo>
                  <a:lnTo>
                    <a:pt x="249" y="727"/>
                  </a:lnTo>
                  <a:lnTo>
                    <a:pt x="247" y="727"/>
                  </a:lnTo>
                  <a:lnTo>
                    <a:pt x="243" y="727"/>
                  </a:lnTo>
                  <a:lnTo>
                    <a:pt x="237" y="727"/>
                  </a:lnTo>
                  <a:lnTo>
                    <a:pt x="233" y="727"/>
                  </a:lnTo>
                  <a:lnTo>
                    <a:pt x="227" y="727"/>
                  </a:lnTo>
                  <a:lnTo>
                    <a:pt x="221" y="727"/>
                  </a:lnTo>
                  <a:lnTo>
                    <a:pt x="217" y="727"/>
                  </a:lnTo>
                  <a:lnTo>
                    <a:pt x="211" y="727"/>
                  </a:lnTo>
                  <a:lnTo>
                    <a:pt x="206" y="727"/>
                  </a:lnTo>
                  <a:lnTo>
                    <a:pt x="201" y="727"/>
                  </a:lnTo>
                  <a:lnTo>
                    <a:pt x="195" y="727"/>
                  </a:lnTo>
                  <a:lnTo>
                    <a:pt x="191" y="727"/>
                  </a:lnTo>
                  <a:lnTo>
                    <a:pt x="185" y="727"/>
                  </a:lnTo>
                  <a:lnTo>
                    <a:pt x="180" y="727"/>
                  </a:lnTo>
                  <a:lnTo>
                    <a:pt x="175" y="727"/>
                  </a:lnTo>
                  <a:lnTo>
                    <a:pt x="169" y="727"/>
                  </a:lnTo>
                  <a:lnTo>
                    <a:pt x="165" y="727"/>
                  </a:lnTo>
                  <a:lnTo>
                    <a:pt x="159" y="727"/>
                  </a:lnTo>
                  <a:lnTo>
                    <a:pt x="154" y="727"/>
                  </a:lnTo>
                  <a:lnTo>
                    <a:pt x="149" y="727"/>
                  </a:lnTo>
                  <a:lnTo>
                    <a:pt x="143" y="727"/>
                  </a:lnTo>
                  <a:lnTo>
                    <a:pt x="138" y="727"/>
                  </a:lnTo>
                  <a:lnTo>
                    <a:pt x="133" y="727"/>
                  </a:lnTo>
                  <a:lnTo>
                    <a:pt x="127" y="727"/>
                  </a:lnTo>
                  <a:lnTo>
                    <a:pt x="123" y="727"/>
                  </a:lnTo>
                  <a:lnTo>
                    <a:pt x="117" y="727"/>
                  </a:lnTo>
                  <a:lnTo>
                    <a:pt x="112" y="727"/>
                  </a:lnTo>
                  <a:lnTo>
                    <a:pt x="107" y="727"/>
                  </a:lnTo>
                  <a:lnTo>
                    <a:pt x="101" y="727"/>
                  </a:lnTo>
                  <a:lnTo>
                    <a:pt x="96" y="727"/>
                  </a:lnTo>
                  <a:lnTo>
                    <a:pt x="91" y="727"/>
                  </a:lnTo>
                  <a:lnTo>
                    <a:pt x="86" y="727"/>
                  </a:lnTo>
                  <a:lnTo>
                    <a:pt x="81" y="727"/>
                  </a:lnTo>
                  <a:lnTo>
                    <a:pt x="75" y="727"/>
                  </a:lnTo>
                  <a:lnTo>
                    <a:pt x="70" y="727"/>
                  </a:lnTo>
                  <a:lnTo>
                    <a:pt x="65" y="727"/>
                  </a:lnTo>
                  <a:lnTo>
                    <a:pt x="60" y="727"/>
                  </a:lnTo>
                  <a:lnTo>
                    <a:pt x="55" y="727"/>
                  </a:lnTo>
                  <a:lnTo>
                    <a:pt x="49" y="727"/>
                  </a:lnTo>
                  <a:lnTo>
                    <a:pt x="44" y="727"/>
                  </a:lnTo>
                  <a:lnTo>
                    <a:pt x="39" y="727"/>
                  </a:lnTo>
                  <a:lnTo>
                    <a:pt x="34" y="727"/>
                  </a:lnTo>
                  <a:lnTo>
                    <a:pt x="28" y="727"/>
                  </a:lnTo>
                  <a:lnTo>
                    <a:pt x="26" y="727"/>
                  </a:lnTo>
                  <a:lnTo>
                    <a:pt x="23" y="727"/>
                  </a:lnTo>
                  <a:lnTo>
                    <a:pt x="18" y="727"/>
                  </a:lnTo>
                  <a:lnTo>
                    <a:pt x="13" y="727"/>
                  </a:lnTo>
                  <a:lnTo>
                    <a:pt x="8" y="727"/>
                  </a:lnTo>
                  <a:lnTo>
                    <a:pt x="2" y="727"/>
                  </a:lnTo>
                  <a:lnTo>
                    <a:pt x="0" y="727"/>
                  </a:lnTo>
                  <a:lnTo>
                    <a:pt x="0" y="693"/>
                  </a:lnTo>
                  <a:lnTo>
                    <a:pt x="6" y="692"/>
                  </a:lnTo>
                  <a:lnTo>
                    <a:pt x="8" y="691"/>
                  </a:lnTo>
                  <a:lnTo>
                    <a:pt x="10" y="689"/>
                  </a:lnTo>
                  <a:lnTo>
                    <a:pt x="10" y="688"/>
                  </a:lnTo>
                  <a:lnTo>
                    <a:pt x="11" y="688"/>
                  </a:lnTo>
                  <a:lnTo>
                    <a:pt x="28" y="681"/>
                  </a:lnTo>
                  <a:lnTo>
                    <a:pt x="49" y="671"/>
                  </a:lnTo>
                  <a:lnTo>
                    <a:pt x="52" y="669"/>
                  </a:lnTo>
                  <a:lnTo>
                    <a:pt x="54" y="667"/>
                  </a:lnTo>
                  <a:lnTo>
                    <a:pt x="57" y="662"/>
                  </a:lnTo>
                  <a:lnTo>
                    <a:pt x="58" y="661"/>
                  </a:lnTo>
                  <a:lnTo>
                    <a:pt x="60" y="660"/>
                  </a:lnTo>
                  <a:lnTo>
                    <a:pt x="61" y="659"/>
                  </a:lnTo>
                  <a:lnTo>
                    <a:pt x="61" y="657"/>
                  </a:lnTo>
                  <a:lnTo>
                    <a:pt x="62" y="655"/>
                  </a:lnTo>
                  <a:lnTo>
                    <a:pt x="66" y="652"/>
                  </a:lnTo>
                  <a:lnTo>
                    <a:pt x="70" y="647"/>
                  </a:lnTo>
                  <a:lnTo>
                    <a:pt x="70" y="646"/>
                  </a:lnTo>
                  <a:lnTo>
                    <a:pt x="73" y="645"/>
                  </a:lnTo>
                  <a:lnTo>
                    <a:pt x="74" y="644"/>
                  </a:lnTo>
                  <a:lnTo>
                    <a:pt x="74" y="643"/>
                  </a:lnTo>
                  <a:lnTo>
                    <a:pt x="74" y="642"/>
                  </a:lnTo>
                  <a:lnTo>
                    <a:pt x="78" y="641"/>
                  </a:lnTo>
                  <a:lnTo>
                    <a:pt x="78" y="639"/>
                  </a:lnTo>
                  <a:lnTo>
                    <a:pt x="79" y="637"/>
                  </a:lnTo>
                  <a:lnTo>
                    <a:pt x="81" y="635"/>
                  </a:lnTo>
                  <a:lnTo>
                    <a:pt x="82" y="634"/>
                  </a:lnTo>
                  <a:lnTo>
                    <a:pt x="104" y="624"/>
                  </a:lnTo>
                  <a:lnTo>
                    <a:pt x="108" y="620"/>
                  </a:lnTo>
                  <a:lnTo>
                    <a:pt x="115" y="617"/>
                  </a:lnTo>
                  <a:lnTo>
                    <a:pt x="117" y="614"/>
                  </a:lnTo>
                  <a:lnTo>
                    <a:pt x="126" y="607"/>
                  </a:lnTo>
                  <a:lnTo>
                    <a:pt x="134" y="594"/>
                  </a:lnTo>
                  <a:lnTo>
                    <a:pt x="137" y="592"/>
                  </a:lnTo>
                  <a:lnTo>
                    <a:pt x="138" y="591"/>
                  </a:lnTo>
                  <a:lnTo>
                    <a:pt x="141" y="590"/>
                  </a:lnTo>
                  <a:lnTo>
                    <a:pt x="142" y="588"/>
                  </a:lnTo>
                  <a:lnTo>
                    <a:pt x="143" y="585"/>
                  </a:lnTo>
                  <a:lnTo>
                    <a:pt x="146" y="583"/>
                  </a:lnTo>
                  <a:lnTo>
                    <a:pt x="147" y="582"/>
                  </a:lnTo>
                  <a:lnTo>
                    <a:pt x="147" y="580"/>
                  </a:lnTo>
                  <a:lnTo>
                    <a:pt x="147" y="579"/>
                  </a:lnTo>
                  <a:lnTo>
                    <a:pt x="150" y="577"/>
                  </a:lnTo>
                  <a:lnTo>
                    <a:pt x="151" y="575"/>
                  </a:lnTo>
                  <a:lnTo>
                    <a:pt x="154" y="570"/>
                  </a:lnTo>
                  <a:lnTo>
                    <a:pt x="155" y="569"/>
                  </a:lnTo>
                  <a:lnTo>
                    <a:pt x="155" y="568"/>
                  </a:lnTo>
                  <a:lnTo>
                    <a:pt x="155" y="566"/>
                  </a:lnTo>
                  <a:lnTo>
                    <a:pt x="156" y="563"/>
                  </a:lnTo>
                  <a:lnTo>
                    <a:pt x="157" y="562"/>
                  </a:lnTo>
                  <a:lnTo>
                    <a:pt x="160" y="559"/>
                  </a:lnTo>
                  <a:lnTo>
                    <a:pt x="160" y="558"/>
                  </a:lnTo>
                  <a:lnTo>
                    <a:pt x="161" y="557"/>
                  </a:lnTo>
                  <a:lnTo>
                    <a:pt x="164" y="553"/>
                  </a:lnTo>
                  <a:lnTo>
                    <a:pt x="174" y="542"/>
                  </a:lnTo>
                  <a:lnTo>
                    <a:pt x="182" y="528"/>
                  </a:lnTo>
                  <a:lnTo>
                    <a:pt x="186" y="517"/>
                  </a:lnTo>
                  <a:lnTo>
                    <a:pt x="186" y="515"/>
                  </a:lnTo>
                  <a:lnTo>
                    <a:pt x="187" y="503"/>
                  </a:lnTo>
                  <a:lnTo>
                    <a:pt x="190" y="498"/>
                  </a:lnTo>
                  <a:lnTo>
                    <a:pt x="190" y="495"/>
                  </a:lnTo>
                  <a:lnTo>
                    <a:pt x="190" y="493"/>
                  </a:lnTo>
                  <a:lnTo>
                    <a:pt x="189" y="492"/>
                  </a:lnTo>
                  <a:lnTo>
                    <a:pt x="187" y="492"/>
                  </a:lnTo>
                  <a:lnTo>
                    <a:pt x="186" y="490"/>
                  </a:lnTo>
                  <a:lnTo>
                    <a:pt x="185" y="488"/>
                  </a:lnTo>
                  <a:lnTo>
                    <a:pt x="183" y="484"/>
                  </a:lnTo>
                  <a:lnTo>
                    <a:pt x="183" y="482"/>
                  </a:lnTo>
                  <a:lnTo>
                    <a:pt x="182" y="480"/>
                  </a:lnTo>
                  <a:lnTo>
                    <a:pt x="181" y="480"/>
                  </a:lnTo>
                  <a:lnTo>
                    <a:pt x="180" y="479"/>
                  </a:lnTo>
                  <a:lnTo>
                    <a:pt x="178" y="477"/>
                  </a:lnTo>
                  <a:lnTo>
                    <a:pt x="173" y="474"/>
                  </a:lnTo>
                  <a:lnTo>
                    <a:pt x="172" y="474"/>
                  </a:lnTo>
                  <a:lnTo>
                    <a:pt x="169" y="474"/>
                  </a:lnTo>
                  <a:lnTo>
                    <a:pt x="168" y="473"/>
                  </a:lnTo>
                  <a:lnTo>
                    <a:pt x="168" y="469"/>
                  </a:lnTo>
                  <a:lnTo>
                    <a:pt x="170" y="466"/>
                  </a:lnTo>
                  <a:lnTo>
                    <a:pt x="173" y="462"/>
                  </a:lnTo>
                  <a:lnTo>
                    <a:pt x="174" y="460"/>
                  </a:lnTo>
                  <a:lnTo>
                    <a:pt x="174" y="458"/>
                  </a:lnTo>
                  <a:lnTo>
                    <a:pt x="174" y="457"/>
                  </a:lnTo>
                  <a:lnTo>
                    <a:pt x="174" y="455"/>
                  </a:lnTo>
                  <a:lnTo>
                    <a:pt x="174" y="454"/>
                  </a:lnTo>
                  <a:lnTo>
                    <a:pt x="174" y="453"/>
                  </a:lnTo>
                  <a:lnTo>
                    <a:pt x="173" y="436"/>
                  </a:lnTo>
                  <a:lnTo>
                    <a:pt x="173" y="434"/>
                  </a:lnTo>
                  <a:lnTo>
                    <a:pt x="172" y="431"/>
                  </a:lnTo>
                  <a:lnTo>
                    <a:pt x="173" y="429"/>
                  </a:lnTo>
                  <a:lnTo>
                    <a:pt x="175" y="417"/>
                  </a:lnTo>
                  <a:lnTo>
                    <a:pt x="175" y="411"/>
                  </a:lnTo>
                  <a:lnTo>
                    <a:pt x="174" y="409"/>
                  </a:lnTo>
                  <a:lnTo>
                    <a:pt x="173" y="408"/>
                  </a:lnTo>
                  <a:lnTo>
                    <a:pt x="172" y="407"/>
                  </a:lnTo>
                  <a:lnTo>
                    <a:pt x="174" y="403"/>
                  </a:lnTo>
                  <a:lnTo>
                    <a:pt x="176" y="400"/>
                  </a:lnTo>
                  <a:lnTo>
                    <a:pt x="177" y="395"/>
                  </a:lnTo>
                  <a:lnTo>
                    <a:pt x="178" y="394"/>
                  </a:lnTo>
                  <a:lnTo>
                    <a:pt x="180" y="393"/>
                  </a:lnTo>
                  <a:lnTo>
                    <a:pt x="181" y="392"/>
                  </a:lnTo>
                  <a:lnTo>
                    <a:pt x="181" y="391"/>
                  </a:lnTo>
                  <a:lnTo>
                    <a:pt x="182" y="390"/>
                  </a:lnTo>
                  <a:lnTo>
                    <a:pt x="182" y="388"/>
                  </a:lnTo>
                  <a:lnTo>
                    <a:pt x="183" y="387"/>
                  </a:lnTo>
                  <a:lnTo>
                    <a:pt x="183" y="386"/>
                  </a:lnTo>
                  <a:lnTo>
                    <a:pt x="184" y="379"/>
                  </a:lnTo>
                  <a:lnTo>
                    <a:pt x="185" y="377"/>
                  </a:lnTo>
                  <a:lnTo>
                    <a:pt x="192" y="370"/>
                  </a:lnTo>
                  <a:lnTo>
                    <a:pt x="195" y="366"/>
                  </a:lnTo>
                  <a:lnTo>
                    <a:pt x="196" y="365"/>
                  </a:lnTo>
                  <a:lnTo>
                    <a:pt x="198" y="363"/>
                  </a:lnTo>
                  <a:lnTo>
                    <a:pt x="198" y="362"/>
                  </a:lnTo>
                  <a:lnTo>
                    <a:pt x="199" y="361"/>
                  </a:lnTo>
                  <a:lnTo>
                    <a:pt x="208" y="352"/>
                  </a:lnTo>
                  <a:lnTo>
                    <a:pt x="208" y="350"/>
                  </a:lnTo>
                  <a:lnTo>
                    <a:pt x="209" y="349"/>
                  </a:lnTo>
                  <a:lnTo>
                    <a:pt x="210" y="345"/>
                  </a:lnTo>
                  <a:lnTo>
                    <a:pt x="210" y="343"/>
                  </a:lnTo>
                  <a:lnTo>
                    <a:pt x="210" y="342"/>
                  </a:lnTo>
                  <a:lnTo>
                    <a:pt x="213" y="339"/>
                  </a:lnTo>
                  <a:lnTo>
                    <a:pt x="213" y="336"/>
                  </a:lnTo>
                  <a:lnTo>
                    <a:pt x="215" y="334"/>
                  </a:lnTo>
                  <a:lnTo>
                    <a:pt x="215" y="325"/>
                  </a:lnTo>
                  <a:lnTo>
                    <a:pt x="213" y="324"/>
                  </a:lnTo>
                  <a:lnTo>
                    <a:pt x="213" y="323"/>
                  </a:lnTo>
                  <a:lnTo>
                    <a:pt x="213" y="321"/>
                  </a:lnTo>
                  <a:lnTo>
                    <a:pt x="213" y="319"/>
                  </a:lnTo>
                  <a:lnTo>
                    <a:pt x="216" y="316"/>
                  </a:lnTo>
                  <a:lnTo>
                    <a:pt x="216" y="314"/>
                  </a:lnTo>
                  <a:lnTo>
                    <a:pt x="216" y="312"/>
                  </a:lnTo>
                  <a:lnTo>
                    <a:pt x="216" y="311"/>
                  </a:lnTo>
                  <a:lnTo>
                    <a:pt x="215" y="310"/>
                  </a:lnTo>
                  <a:lnTo>
                    <a:pt x="215" y="309"/>
                  </a:lnTo>
                  <a:lnTo>
                    <a:pt x="213" y="307"/>
                  </a:lnTo>
                  <a:lnTo>
                    <a:pt x="213" y="306"/>
                  </a:lnTo>
                  <a:lnTo>
                    <a:pt x="216" y="303"/>
                  </a:lnTo>
                  <a:lnTo>
                    <a:pt x="226" y="293"/>
                  </a:lnTo>
                  <a:lnTo>
                    <a:pt x="235" y="284"/>
                  </a:lnTo>
                  <a:lnTo>
                    <a:pt x="242" y="278"/>
                  </a:lnTo>
                  <a:lnTo>
                    <a:pt x="244" y="276"/>
                  </a:lnTo>
                  <a:lnTo>
                    <a:pt x="253" y="265"/>
                  </a:lnTo>
                  <a:lnTo>
                    <a:pt x="262" y="254"/>
                  </a:lnTo>
                  <a:lnTo>
                    <a:pt x="263" y="253"/>
                  </a:lnTo>
                  <a:lnTo>
                    <a:pt x="263" y="252"/>
                  </a:lnTo>
                  <a:lnTo>
                    <a:pt x="263" y="250"/>
                  </a:lnTo>
                  <a:lnTo>
                    <a:pt x="263" y="249"/>
                  </a:lnTo>
                  <a:lnTo>
                    <a:pt x="270" y="242"/>
                  </a:lnTo>
                  <a:lnTo>
                    <a:pt x="270" y="241"/>
                  </a:lnTo>
                  <a:lnTo>
                    <a:pt x="271" y="241"/>
                  </a:lnTo>
                  <a:lnTo>
                    <a:pt x="271" y="242"/>
                  </a:lnTo>
                  <a:lnTo>
                    <a:pt x="272" y="242"/>
                  </a:lnTo>
                  <a:lnTo>
                    <a:pt x="275" y="242"/>
                  </a:lnTo>
                  <a:lnTo>
                    <a:pt x="276" y="242"/>
                  </a:lnTo>
                  <a:lnTo>
                    <a:pt x="278" y="241"/>
                  </a:lnTo>
                  <a:lnTo>
                    <a:pt x="281" y="239"/>
                  </a:lnTo>
                  <a:lnTo>
                    <a:pt x="285" y="233"/>
                  </a:lnTo>
                  <a:lnTo>
                    <a:pt x="288" y="231"/>
                  </a:lnTo>
                  <a:lnTo>
                    <a:pt x="290" y="229"/>
                  </a:lnTo>
                  <a:lnTo>
                    <a:pt x="301" y="227"/>
                  </a:lnTo>
                  <a:lnTo>
                    <a:pt x="308" y="224"/>
                  </a:lnTo>
                  <a:lnTo>
                    <a:pt x="312" y="223"/>
                  </a:lnTo>
                  <a:lnTo>
                    <a:pt x="315" y="222"/>
                  </a:lnTo>
                  <a:lnTo>
                    <a:pt x="317" y="220"/>
                  </a:lnTo>
                  <a:lnTo>
                    <a:pt x="319" y="218"/>
                  </a:lnTo>
                  <a:lnTo>
                    <a:pt x="321" y="217"/>
                  </a:lnTo>
                  <a:lnTo>
                    <a:pt x="325" y="216"/>
                  </a:lnTo>
                  <a:lnTo>
                    <a:pt x="329" y="215"/>
                  </a:lnTo>
                  <a:lnTo>
                    <a:pt x="330" y="214"/>
                  </a:lnTo>
                  <a:lnTo>
                    <a:pt x="331" y="214"/>
                  </a:lnTo>
                  <a:lnTo>
                    <a:pt x="332" y="211"/>
                  </a:lnTo>
                  <a:lnTo>
                    <a:pt x="333" y="210"/>
                  </a:lnTo>
                  <a:lnTo>
                    <a:pt x="336" y="211"/>
                  </a:lnTo>
                  <a:lnTo>
                    <a:pt x="336" y="210"/>
                  </a:lnTo>
                  <a:lnTo>
                    <a:pt x="337" y="210"/>
                  </a:lnTo>
                  <a:lnTo>
                    <a:pt x="338" y="211"/>
                  </a:lnTo>
                  <a:lnTo>
                    <a:pt x="339" y="211"/>
                  </a:lnTo>
                  <a:lnTo>
                    <a:pt x="340" y="210"/>
                  </a:lnTo>
                  <a:lnTo>
                    <a:pt x="342" y="209"/>
                  </a:lnTo>
                  <a:lnTo>
                    <a:pt x="344" y="209"/>
                  </a:lnTo>
                  <a:lnTo>
                    <a:pt x="346" y="208"/>
                  </a:lnTo>
                  <a:lnTo>
                    <a:pt x="347" y="207"/>
                  </a:lnTo>
                  <a:lnTo>
                    <a:pt x="349" y="204"/>
                  </a:lnTo>
                  <a:lnTo>
                    <a:pt x="351" y="203"/>
                  </a:lnTo>
                  <a:lnTo>
                    <a:pt x="354" y="200"/>
                  </a:lnTo>
                  <a:lnTo>
                    <a:pt x="355" y="200"/>
                  </a:lnTo>
                  <a:lnTo>
                    <a:pt x="354" y="201"/>
                  </a:lnTo>
                  <a:lnTo>
                    <a:pt x="356" y="201"/>
                  </a:lnTo>
                  <a:lnTo>
                    <a:pt x="357" y="201"/>
                  </a:lnTo>
                  <a:lnTo>
                    <a:pt x="358" y="200"/>
                  </a:lnTo>
                  <a:lnTo>
                    <a:pt x="364" y="197"/>
                  </a:lnTo>
                  <a:lnTo>
                    <a:pt x="366" y="194"/>
                  </a:lnTo>
                  <a:lnTo>
                    <a:pt x="370" y="192"/>
                  </a:lnTo>
                  <a:lnTo>
                    <a:pt x="372" y="191"/>
                  </a:lnTo>
                  <a:lnTo>
                    <a:pt x="375" y="191"/>
                  </a:lnTo>
                  <a:lnTo>
                    <a:pt x="376" y="190"/>
                  </a:lnTo>
                  <a:lnTo>
                    <a:pt x="379" y="189"/>
                  </a:lnTo>
                  <a:lnTo>
                    <a:pt x="381" y="187"/>
                  </a:lnTo>
                  <a:lnTo>
                    <a:pt x="389" y="181"/>
                  </a:lnTo>
                  <a:lnTo>
                    <a:pt x="397" y="173"/>
                  </a:lnTo>
                  <a:lnTo>
                    <a:pt x="403" y="161"/>
                  </a:lnTo>
                  <a:lnTo>
                    <a:pt x="408" y="150"/>
                  </a:lnTo>
                  <a:lnTo>
                    <a:pt x="416" y="139"/>
                  </a:lnTo>
                  <a:lnTo>
                    <a:pt x="417" y="136"/>
                  </a:lnTo>
                  <a:lnTo>
                    <a:pt x="418" y="133"/>
                  </a:lnTo>
                  <a:lnTo>
                    <a:pt x="420" y="131"/>
                  </a:lnTo>
                  <a:lnTo>
                    <a:pt x="436" y="97"/>
                  </a:lnTo>
                  <a:lnTo>
                    <a:pt x="442" y="74"/>
                  </a:lnTo>
                  <a:lnTo>
                    <a:pt x="455" y="40"/>
                  </a:lnTo>
                  <a:lnTo>
                    <a:pt x="457" y="38"/>
                  </a:lnTo>
                  <a:lnTo>
                    <a:pt x="457" y="35"/>
                  </a:lnTo>
                  <a:lnTo>
                    <a:pt x="457" y="34"/>
                  </a:lnTo>
                  <a:lnTo>
                    <a:pt x="459" y="31"/>
                  </a:lnTo>
                  <a:lnTo>
                    <a:pt x="460" y="25"/>
                  </a:lnTo>
                  <a:lnTo>
                    <a:pt x="460" y="24"/>
                  </a:lnTo>
                  <a:lnTo>
                    <a:pt x="461" y="23"/>
                  </a:lnTo>
                  <a:lnTo>
                    <a:pt x="461" y="22"/>
                  </a:lnTo>
                  <a:lnTo>
                    <a:pt x="462" y="17"/>
                  </a:lnTo>
                  <a:lnTo>
                    <a:pt x="462" y="15"/>
                  </a:lnTo>
                  <a:lnTo>
                    <a:pt x="463" y="14"/>
                  </a:lnTo>
                  <a:lnTo>
                    <a:pt x="465" y="13"/>
                  </a:lnTo>
                  <a:lnTo>
                    <a:pt x="467" y="11"/>
                  </a:lnTo>
                  <a:lnTo>
                    <a:pt x="474" y="13"/>
                  </a:lnTo>
                  <a:lnTo>
                    <a:pt x="475" y="13"/>
                  </a:lnTo>
                  <a:lnTo>
                    <a:pt x="477" y="10"/>
                  </a:lnTo>
                  <a:lnTo>
                    <a:pt x="478" y="10"/>
                  </a:lnTo>
                  <a:lnTo>
                    <a:pt x="479" y="9"/>
                  </a:lnTo>
                  <a:lnTo>
                    <a:pt x="480" y="9"/>
                  </a:lnTo>
                  <a:lnTo>
                    <a:pt x="481" y="9"/>
                  </a:lnTo>
                  <a:lnTo>
                    <a:pt x="483" y="9"/>
                  </a:lnTo>
                  <a:lnTo>
                    <a:pt x="485" y="9"/>
                  </a:lnTo>
                  <a:lnTo>
                    <a:pt x="486" y="9"/>
                  </a:lnTo>
                  <a:lnTo>
                    <a:pt x="487" y="10"/>
                  </a:lnTo>
                  <a:lnTo>
                    <a:pt x="492" y="7"/>
                  </a:lnTo>
                  <a:lnTo>
                    <a:pt x="493" y="6"/>
                  </a:lnTo>
                  <a:lnTo>
                    <a:pt x="496" y="3"/>
                  </a:lnTo>
                  <a:lnTo>
                    <a:pt x="497" y="2"/>
                  </a:lnTo>
                  <a:lnTo>
                    <a:pt x="498" y="1"/>
                  </a:lnTo>
                  <a:lnTo>
                    <a:pt x="500" y="1"/>
                  </a:lnTo>
                  <a:lnTo>
                    <a:pt x="501" y="2"/>
                  </a:lnTo>
                  <a:lnTo>
                    <a:pt x="502" y="1"/>
                  </a:lnTo>
                  <a:lnTo>
                    <a:pt x="502" y="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5" name="Freeform 197">
              <a:extLst>
                <a:ext uri="{FF2B5EF4-FFF2-40B4-BE49-F238E27FC236}">
                  <a16:creationId xmlns:a16="http://schemas.microsoft.com/office/drawing/2014/main" id="{F92AA077-4A60-3855-E3C2-0D24074A3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9607" y="3672599"/>
              <a:ext cx="1700619" cy="1194757"/>
            </a:xfrm>
            <a:custGeom>
              <a:avLst/>
              <a:gdLst>
                <a:gd name="T0" fmla="*/ 1159 w 1180"/>
                <a:gd name="T1" fmla="*/ 172 h 829"/>
                <a:gd name="T2" fmla="*/ 1168 w 1180"/>
                <a:gd name="T3" fmla="*/ 214 h 829"/>
                <a:gd name="T4" fmla="*/ 1156 w 1180"/>
                <a:gd name="T5" fmla="*/ 246 h 829"/>
                <a:gd name="T6" fmla="*/ 1146 w 1180"/>
                <a:gd name="T7" fmla="*/ 269 h 829"/>
                <a:gd name="T8" fmla="*/ 1159 w 1180"/>
                <a:gd name="T9" fmla="*/ 310 h 829"/>
                <a:gd name="T10" fmla="*/ 1168 w 1180"/>
                <a:gd name="T11" fmla="*/ 360 h 829"/>
                <a:gd name="T12" fmla="*/ 1168 w 1180"/>
                <a:gd name="T13" fmla="*/ 522 h 829"/>
                <a:gd name="T14" fmla="*/ 1168 w 1180"/>
                <a:gd name="T15" fmla="*/ 683 h 829"/>
                <a:gd name="T16" fmla="*/ 500 w 1180"/>
                <a:gd name="T17" fmla="*/ 829 h 829"/>
                <a:gd name="T18" fmla="*/ 206 w 1180"/>
                <a:gd name="T19" fmla="*/ 823 h 829"/>
                <a:gd name="T20" fmla="*/ 166 w 1180"/>
                <a:gd name="T21" fmla="*/ 756 h 829"/>
                <a:gd name="T22" fmla="*/ 86 w 1180"/>
                <a:gd name="T23" fmla="*/ 744 h 829"/>
                <a:gd name="T24" fmla="*/ 57 w 1180"/>
                <a:gd name="T25" fmla="*/ 714 h 829"/>
                <a:gd name="T26" fmla="*/ 31 w 1180"/>
                <a:gd name="T27" fmla="*/ 639 h 829"/>
                <a:gd name="T28" fmla="*/ 15 w 1180"/>
                <a:gd name="T29" fmla="*/ 592 h 829"/>
                <a:gd name="T30" fmla="*/ 45 w 1180"/>
                <a:gd name="T31" fmla="*/ 556 h 829"/>
                <a:gd name="T32" fmla="*/ 33 w 1180"/>
                <a:gd name="T33" fmla="*/ 510 h 829"/>
                <a:gd name="T34" fmla="*/ 39 w 1180"/>
                <a:gd name="T35" fmla="*/ 490 h 829"/>
                <a:gd name="T36" fmla="*/ 49 w 1180"/>
                <a:gd name="T37" fmla="*/ 461 h 829"/>
                <a:gd name="T38" fmla="*/ 29 w 1180"/>
                <a:gd name="T39" fmla="*/ 313 h 829"/>
                <a:gd name="T40" fmla="*/ 37 w 1180"/>
                <a:gd name="T41" fmla="*/ 250 h 829"/>
                <a:gd name="T42" fmla="*/ 74 w 1180"/>
                <a:gd name="T43" fmla="*/ 200 h 829"/>
                <a:gd name="T44" fmla="*/ 61 w 1180"/>
                <a:gd name="T45" fmla="*/ 155 h 829"/>
                <a:gd name="T46" fmla="*/ 91 w 1180"/>
                <a:gd name="T47" fmla="*/ 127 h 829"/>
                <a:gd name="T48" fmla="*/ 101 w 1180"/>
                <a:gd name="T49" fmla="*/ 108 h 829"/>
                <a:gd name="T50" fmla="*/ 118 w 1180"/>
                <a:gd name="T51" fmla="*/ 93 h 829"/>
                <a:gd name="T52" fmla="*/ 168 w 1180"/>
                <a:gd name="T53" fmla="*/ 57 h 829"/>
                <a:gd name="T54" fmla="*/ 163 w 1180"/>
                <a:gd name="T55" fmla="*/ 12 h 829"/>
                <a:gd name="T56" fmla="*/ 175 w 1180"/>
                <a:gd name="T57" fmla="*/ 7 h 829"/>
                <a:gd name="T58" fmla="*/ 208 w 1180"/>
                <a:gd name="T59" fmla="*/ 20 h 829"/>
                <a:gd name="T60" fmla="*/ 282 w 1180"/>
                <a:gd name="T61" fmla="*/ 28 h 829"/>
                <a:gd name="T62" fmla="*/ 305 w 1180"/>
                <a:gd name="T63" fmla="*/ 26 h 829"/>
                <a:gd name="T64" fmla="*/ 365 w 1180"/>
                <a:gd name="T65" fmla="*/ 42 h 829"/>
                <a:gd name="T66" fmla="*/ 386 w 1180"/>
                <a:gd name="T67" fmla="*/ 59 h 829"/>
                <a:gd name="T68" fmla="*/ 437 w 1180"/>
                <a:gd name="T69" fmla="*/ 70 h 829"/>
                <a:gd name="T70" fmla="*/ 453 w 1180"/>
                <a:gd name="T71" fmla="*/ 90 h 829"/>
                <a:gd name="T72" fmla="*/ 462 w 1180"/>
                <a:gd name="T73" fmla="*/ 135 h 829"/>
                <a:gd name="T74" fmla="*/ 569 w 1180"/>
                <a:gd name="T75" fmla="*/ 177 h 829"/>
                <a:gd name="T76" fmla="*/ 608 w 1180"/>
                <a:gd name="T77" fmla="*/ 189 h 829"/>
                <a:gd name="T78" fmla="*/ 642 w 1180"/>
                <a:gd name="T79" fmla="*/ 204 h 829"/>
                <a:gd name="T80" fmla="*/ 695 w 1180"/>
                <a:gd name="T81" fmla="*/ 241 h 829"/>
                <a:gd name="T82" fmla="*/ 733 w 1180"/>
                <a:gd name="T83" fmla="*/ 256 h 829"/>
                <a:gd name="T84" fmla="*/ 768 w 1180"/>
                <a:gd name="T85" fmla="*/ 243 h 829"/>
                <a:gd name="T86" fmla="*/ 808 w 1180"/>
                <a:gd name="T87" fmla="*/ 188 h 829"/>
                <a:gd name="T88" fmla="*/ 793 w 1180"/>
                <a:gd name="T89" fmla="*/ 144 h 829"/>
                <a:gd name="T90" fmla="*/ 792 w 1180"/>
                <a:gd name="T91" fmla="*/ 114 h 829"/>
                <a:gd name="T92" fmla="*/ 816 w 1180"/>
                <a:gd name="T93" fmla="*/ 75 h 829"/>
                <a:gd name="T94" fmla="*/ 857 w 1180"/>
                <a:gd name="T95" fmla="*/ 49 h 829"/>
                <a:gd name="T96" fmla="*/ 917 w 1180"/>
                <a:gd name="T97" fmla="*/ 22 h 829"/>
                <a:gd name="T98" fmla="*/ 953 w 1180"/>
                <a:gd name="T99" fmla="*/ 24 h 829"/>
                <a:gd name="T100" fmla="*/ 961 w 1180"/>
                <a:gd name="T101" fmla="*/ 26 h 829"/>
                <a:gd name="T102" fmla="*/ 989 w 1180"/>
                <a:gd name="T103" fmla="*/ 35 h 829"/>
                <a:gd name="T104" fmla="*/ 1019 w 1180"/>
                <a:gd name="T105" fmla="*/ 45 h 829"/>
                <a:gd name="T106" fmla="*/ 1027 w 1180"/>
                <a:gd name="T107" fmla="*/ 54 h 829"/>
                <a:gd name="T108" fmla="*/ 1028 w 1180"/>
                <a:gd name="T109" fmla="*/ 68 h 829"/>
                <a:gd name="T110" fmla="*/ 1036 w 1180"/>
                <a:gd name="T111" fmla="*/ 80 h 829"/>
                <a:gd name="T112" fmla="*/ 1043 w 1180"/>
                <a:gd name="T113" fmla="*/ 91 h 829"/>
                <a:gd name="T114" fmla="*/ 1070 w 1180"/>
                <a:gd name="T115" fmla="*/ 88 h 829"/>
                <a:gd name="T116" fmla="*/ 1101 w 1180"/>
                <a:gd name="T117" fmla="*/ 104 h 829"/>
                <a:gd name="T118" fmla="*/ 1149 w 1180"/>
                <a:gd name="T119" fmla="*/ 103 h 829"/>
                <a:gd name="T120" fmla="*/ 1171 w 1180"/>
                <a:gd name="T121" fmla="*/ 112 h 829"/>
                <a:gd name="T122" fmla="*/ 1180 w 1180"/>
                <a:gd name="T123" fmla="*/ 135 h 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80" h="829">
                  <a:moveTo>
                    <a:pt x="1180" y="135"/>
                  </a:moveTo>
                  <a:lnTo>
                    <a:pt x="1176" y="138"/>
                  </a:lnTo>
                  <a:lnTo>
                    <a:pt x="1173" y="142"/>
                  </a:lnTo>
                  <a:lnTo>
                    <a:pt x="1171" y="150"/>
                  </a:lnTo>
                  <a:lnTo>
                    <a:pt x="1159" y="159"/>
                  </a:lnTo>
                  <a:lnTo>
                    <a:pt x="1157" y="162"/>
                  </a:lnTo>
                  <a:lnTo>
                    <a:pt x="1157" y="166"/>
                  </a:lnTo>
                  <a:lnTo>
                    <a:pt x="1159" y="172"/>
                  </a:lnTo>
                  <a:lnTo>
                    <a:pt x="1159" y="179"/>
                  </a:lnTo>
                  <a:lnTo>
                    <a:pt x="1160" y="189"/>
                  </a:lnTo>
                  <a:lnTo>
                    <a:pt x="1161" y="191"/>
                  </a:lnTo>
                  <a:lnTo>
                    <a:pt x="1163" y="196"/>
                  </a:lnTo>
                  <a:lnTo>
                    <a:pt x="1164" y="201"/>
                  </a:lnTo>
                  <a:lnTo>
                    <a:pt x="1168" y="208"/>
                  </a:lnTo>
                  <a:lnTo>
                    <a:pt x="1169" y="211"/>
                  </a:lnTo>
                  <a:lnTo>
                    <a:pt x="1168" y="214"/>
                  </a:lnTo>
                  <a:lnTo>
                    <a:pt x="1166" y="217"/>
                  </a:lnTo>
                  <a:lnTo>
                    <a:pt x="1165" y="220"/>
                  </a:lnTo>
                  <a:lnTo>
                    <a:pt x="1165" y="226"/>
                  </a:lnTo>
                  <a:lnTo>
                    <a:pt x="1163" y="231"/>
                  </a:lnTo>
                  <a:lnTo>
                    <a:pt x="1163" y="233"/>
                  </a:lnTo>
                  <a:lnTo>
                    <a:pt x="1162" y="236"/>
                  </a:lnTo>
                  <a:lnTo>
                    <a:pt x="1161" y="239"/>
                  </a:lnTo>
                  <a:lnTo>
                    <a:pt x="1156" y="246"/>
                  </a:lnTo>
                  <a:lnTo>
                    <a:pt x="1154" y="249"/>
                  </a:lnTo>
                  <a:lnTo>
                    <a:pt x="1152" y="251"/>
                  </a:lnTo>
                  <a:lnTo>
                    <a:pt x="1151" y="252"/>
                  </a:lnTo>
                  <a:lnTo>
                    <a:pt x="1149" y="254"/>
                  </a:lnTo>
                  <a:lnTo>
                    <a:pt x="1147" y="260"/>
                  </a:lnTo>
                  <a:lnTo>
                    <a:pt x="1146" y="263"/>
                  </a:lnTo>
                  <a:lnTo>
                    <a:pt x="1146" y="267"/>
                  </a:lnTo>
                  <a:lnTo>
                    <a:pt x="1146" y="269"/>
                  </a:lnTo>
                  <a:lnTo>
                    <a:pt x="1148" y="272"/>
                  </a:lnTo>
                  <a:lnTo>
                    <a:pt x="1155" y="288"/>
                  </a:lnTo>
                  <a:lnTo>
                    <a:pt x="1155" y="291"/>
                  </a:lnTo>
                  <a:lnTo>
                    <a:pt x="1155" y="292"/>
                  </a:lnTo>
                  <a:lnTo>
                    <a:pt x="1154" y="296"/>
                  </a:lnTo>
                  <a:lnTo>
                    <a:pt x="1154" y="301"/>
                  </a:lnTo>
                  <a:lnTo>
                    <a:pt x="1159" y="306"/>
                  </a:lnTo>
                  <a:lnTo>
                    <a:pt x="1159" y="310"/>
                  </a:lnTo>
                  <a:lnTo>
                    <a:pt x="1159" y="312"/>
                  </a:lnTo>
                  <a:lnTo>
                    <a:pt x="1159" y="319"/>
                  </a:lnTo>
                  <a:lnTo>
                    <a:pt x="1159" y="322"/>
                  </a:lnTo>
                  <a:lnTo>
                    <a:pt x="1160" y="325"/>
                  </a:lnTo>
                  <a:lnTo>
                    <a:pt x="1165" y="339"/>
                  </a:lnTo>
                  <a:lnTo>
                    <a:pt x="1166" y="345"/>
                  </a:lnTo>
                  <a:lnTo>
                    <a:pt x="1168" y="350"/>
                  </a:lnTo>
                  <a:lnTo>
                    <a:pt x="1168" y="360"/>
                  </a:lnTo>
                  <a:lnTo>
                    <a:pt x="1168" y="375"/>
                  </a:lnTo>
                  <a:lnTo>
                    <a:pt x="1168" y="409"/>
                  </a:lnTo>
                  <a:lnTo>
                    <a:pt x="1168" y="442"/>
                  </a:lnTo>
                  <a:lnTo>
                    <a:pt x="1168" y="448"/>
                  </a:lnTo>
                  <a:lnTo>
                    <a:pt x="1168" y="478"/>
                  </a:lnTo>
                  <a:lnTo>
                    <a:pt x="1168" y="481"/>
                  </a:lnTo>
                  <a:lnTo>
                    <a:pt x="1168" y="494"/>
                  </a:lnTo>
                  <a:lnTo>
                    <a:pt x="1168" y="522"/>
                  </a:lnTo>
                  <a:lnTo>
                    <a:pt x="1168" y="530"/>
                  </a:lnTo>
                  <a:lnTo>
                    <a:pt x="1168" y="546"/>
                  </a:lnTo>
                  <a:lnTo>
                    <a:pt x="1168" y="562"/>
                  </a:lnTo>
                  <a:lnTo>
                    <a:pt x="1168" y="587"/>
                  </a:lnTo>
                  <a:lnTo>
                    <a:pt x="1168" y="611"/>
                  </a:lnTo>
                  <a:lnTo>
                    <a:pt x="1168" y="635"/>
                  </a:lnTo>
                  <a:lnTo>
                    <a:pt x="1168" y="660"/>
                  </a:lnTo>
                  <a:lnTo>
                    <a:pt x="1168" y="683"/>
                  </a:lnTo>
                  <a:lnTo>
                    <a:pt x="1168" y="707"/>
                  </a:lnTo>
                  <a:lnTo>
                    <a:pt x="1168" y="731"/>
                  </a:lnTo>
                  <a:lnTo>
                    <a:pt x="1168" y="755"/>
                  </a:lnTo>
                  <a:lnTo>
                    <a:pt x="1168" y="779"/>
                  </a:lnTo>
                  <a:lnTo>
                    <a:pt x="1168" y="803"/>
                  </a:lnTo>
                  <a:lnTo>
                    <a:pt x="1168" y="827"/>
                  </a:lnTo>
                  <a:lnTo>
                    <a:pt x="1168" y="829"/>
                  </a:lnTo>
                  <a:lnTo>
                    <a:pt x="500" y="829"/>
                  </a:lnTo>
                  <a:lnTo>
                    <a:pt x="498" y="828"/>
                  </a:lnTo>
                  <a:lnTo>
                    <a:pt x="497" y="828"/>
                  </a:lnTo>
                  <a:lnTo>
                    <a:pt x="495" y="829"/>
                  </a:lnTo>
                  <a:lnTo>
                    <a:pt x="229" y="829"/>
                  </a:lnTo>
                  <a:lnTo>
                    <a:pt x="225" y="828"/>
                  </a:lnTo>
                  <a:lnTo>
                    <a:pt x="220" y="827"/>
                  </a:lnTo>
                  <a:lnTo>
                    <a:pt x="213" y="824"/>
                  </a:lnTo>
                  <a:lnTo>
                    <a:pt x="206" y="823"/>
                  </a:lnTo>
                  <a:lnTo>
                    <a:pt x="199" y="822"/>
                  </a:lnTo>
                  <a:lnTo>
                    <a:pt x="194" y="810"/>
                  </a:lnTo>
                  <a:lnTo>
                    <a:pt x="189" y="799"/>
                  </a:lnTo>
                  <a:lnTo>
                    <a:pt x="180" y="782"/>
                  </a:lnTo>
                  <a:lnTo>
                    <a:pt x="175" y="771"/>
                  </a:lnTo>
                  <a:lnTo>
                    <a:pt x="170" y="761"/>
                  </a:lnTo>
                  <a:lnTo>
                    <a:pt x="168" y="758"/>
                  </a:lnTo>
                  <a:lnTo>
                    <a:pt x="166" y="756"/>
                  </a:lnTo>
                  <a:lnTo>
                    <a:pt x="162" y="755"/>
                  </a:lnTo>
                  <a:lnTo>
                    <a:pt x="138" y="748"/>
                  </a:lnTo>
                  <a:lnTo>
                    <a:pt x="121" y="741"/>
                  </a:lnTo>
                  <a:lnTo>
                    <a:pt x="107" y="737"/>
                  </a:lnTo>
                  <a:lnTo>
                    <a:pt x="106" y="737"/>
                  </a:lnTo>
                  <a:lnTo>
                    <a:pt x="103" y="737"/>
                  </a:lnTo>
                  <a:lnTo>
                    <a:pt x="95" y="740"/>
                  </a:lnTo>
                  <a:lnTo>
                    <a:pt x="86" y="744"/>
                  </a:lnTo>
                  <a:lnTo>
                    <a:pt x="84" y="744"/>
                  </a:lnTo>
                  <a:lnTo>
                    <a:pt x="83" y="743"/>
                  </a:lnTo>
                  <a:lnTo>
                    <a:pt x="73" y="735"/>
                  </a:lnTo>
                  <a:lnTo>
                    <a:pt x="72" y="733"/>
                  </a:lnTo>
                  <a:lnTo>
                    <a:pt x="71" y="731"/>
                  </a:lnTo>
                  <a:lnTo>
                    <a:pt x="69" y="723"/>
                  </a:lnTo>
                  <a:lnTo>
                    <a:pt x="68" y="721"/>
                  </a:lnTo>
                  <a:lnTo>
                    <a:pt x="57" y="714"/>
                  </a:lnTo>
                  <a:lnTo>
                    <a:pt x="56" y="712"/>
                  </a:lnTo>
                  <a:lnTo>
                    <a:pt x="56" y="701"/>
                  </a:lnTo>
                  <a:lnTo>
                    <a:pt x="56" y="689"/>
                  </a:lnTo>
                  <a:lnTo>
                    <a:pt x="55" y="678"/>
                  </a:lnTo>
                  <a:lnTo>
                    <a:pt x="54" y="673"/>
                  </a:lnTo>
                  <a:lnTo>
                    <a:pt x="51" y="668"/>
                  </a:lnTo>
                  <a:lnTo>
                    <a:pt x="40" y="652"/>
                  </a:lnTo>
                  <a:lnTo>
                    <a:pt x="31" y="639"/>
                  </a:lnTo>
                  <a:lnTo>
                    <a:pt x="20" y="623"/>
                  </a:lnTo>
                  <a:lnTo>
                    <a:pt x="8" y="609"/>
                  </a:lnTo>
                  <a:lnTo>
                    <a:pt x="7" y="604"/>
                  </a:lnTo>
                  <a:lnTo>
                    <a:pt x="9" y="599"/>
                  </a:lnTo>
                  <a:lnTo>
                    <a:pt x="9" y="598"/>
                  </a:lnTo>
                  <a:lnTo>
                    <a:pt x="12" y="595"/>
                  </a:lnTo>
                  <a:lnTo>
                    <a:pt x="14" y="593"/>
                  </a:lnTo>
                  <a:lnTo>
                    <a:pt x="15" y="592"/>
                  </a:lnTo>
                  <a:lnTo>
                    <a:pt x="15" y="590"/>
                  </a:lnTo>
                  <a:lnTo>
                    <a:pt x="15" y="588"/>
                  </a:lnTo>
                  <a:lnTo>
                    <a:pt x="41" y="576"/>
                  </a:lnTo>
                  <a:lnTo>
                    <a:pt x="42" y="573"/>
                  </a:lnTo>
                  <a:lnTo>
                    <a:pt x="46" y="563"/>
                  </a:lnTo>
                  <a:lnTo>
                    <a:pt x="46" y="561"/>
                  </a:lnTo>
                  <a:lnTo>
                    <a:pt x="45" y="559"/>
                  </a:lnTo>
                  <a:lnTo>
                    <a:pt x="45" y="556"/>
                  </a:lnTo>
                  <a:lnTo>
                    <a:pt x="47" y="547"/>
                  </a:lnTo>
                  <a:lnTo>
                    <a:pt x="47" y="546"/>
                  </a:lnTo>
                  <a:lnTo>
                    <a:pt x="46" y="545"/>
                  </a:lnTo>
                  <a:lnTo>
                    <a:pt x="42" y="543"/>
                  </a:lnTo>
                  <a:lnTo>
                    <a:pt x="41" y="543"/>
                  </a:lnTo>
                  <a:lnTo>
                    <a:pt x="40" y="540"/>
                  </a:lnTo>
                  <a:lnTo>
                    <a:pt x="39" y="532"/>
                  </a:lnTo>
                  <a:lnTo>
                    <a:pt x="33" y="510"/>
                  </a:lnTo>
                  <a:lnTo>
                    <a:pt x="33" y="509"/>
                  </a:lnTo>
                  <a:lnTo>
                    <a:pt x="33" y="506"/>
                  </a:lnTo>
                  <a:lnTo>
                    <a:pt x="34" y="504"/>
                  </a:lnTo>
                  <a:lnTo>
                    <a:pt x="35" y="498"/>
                  </a:lnTo>
                  <a:lnTo>
                    <a:pt x="37" y="497"/>
                  </a:lnTo>
                  <a:lnTo>
                    <a:pt x="40" y="493"/>
                  </a:lnTo>
                  <a:lnTo>
                    <a:pt x="40" y="492"/>
                  </a:lnTo>
                  <a:lnTo>
                    <a:pt x="39" y="490"/>
                  </a:lnTo>
                  <a:lnTo>
                    <a:pt x="39" y="488"/>
                  </a:lnTo>
                  <a:lnTo>
                    <a:pt x="38" y="486"/>
                  </a:lnTo>
                  <a:lnTo>
                    <a:pt x="40" y="485"/>
                  </a:lnTo>
                  <a:lnTo>
                    <a:pt x="42" y="484"/>
                  </a:lnTo>
                  <a:lnTo>
                    <a:pt x="43" y="482"/>
                  </a:lnTo>
                  <a:lnTo>
                    <a:pt x="48" y="465"/>
                  </a:lnTo>
                  <a:lnTo>
                    <a:pt x="49" y="464"/>
                  </a:lnTo>
                  <a:lnTo>
                    <a:pt x="49" y="461"/>
                  </a:lnTo>
                  <a:lnTo>
                    <a:pt x="38" y="432"/>
                  </a:lnTo>
                  <a:lnTo>
                    <a:pt x="37" y="427"/>
                  </a:lnTo>
                  <a:lnTo>
                    <a:pt x="40" y="397"/>
                  </a:lnTo>
                  <a:lnTo>
                    <a:pt x="42" y="384"/>
                  </a:lnTo>
                  <a:lnTo>
                    <a:pt x="42" y="367"/>
                  </a:lnTo>
                  <a:lnTo>
                    <a:pt x="40" y="354"/>
                  </a:lnTo>
                  <a:lnTo>
                    <a:pt x="34" y="334"/>
                  </a:lnTo>
                  <a:lnTo>
                    <a:pt x="29" y="313"/>
                  </a:lnTo>
                  <a:lnTo>
                    <a:pt x="20" y="296"/>
                  </a:lnTo>
                  <a:lnTo>
                    <a:pt x="11" y="281"/>
                  </a:lnTo>
                  <a:lnTo>
                    <a:pt x="6" y="277"/>
                  </a:lnTo>
                  <a:lnTo>
                    <a:pt x="2" y="272"/>
                  </a:lnTo>
                  <a:lnTo>
                    <a:pt x="0" y="269"/>
                  </a:lnTo>
                  <a:lnTo>
                    <a:pt x="17" y="260"/>
                  </a:lnTo>
                  <a:lnTo>
                    <a:pt x="34" y="251"/>
                  </a:lnTo>
                  <a:lnTo>
                    <a:pt x="37" y="250"/>
                  </a:lnTo>
                  <a:lnTo>
                    <a:pt x="42" y="250"/>
                  </a:lnTo>
                  <a:lnTo>
                    <a:pt x="43" y="249"/>
                  </a:lnTo>
                  <a:lnTo>
                    <a:pt x="54" y="236"/>
                  </a:lnTo>
                  <a:lnTo>
                    <a:pt x="61" y="224"/>
                  </a:lnTo>
                  <a:lnTo>
                    <a:pt x="67" y="216"/>
                  </a:lnTo>
                  <a:lnTo>
                    <a:pt x="73" y="206"/>
                  </a:lnTo>
                  <a:lnTo>
                    <a:pt x="74" y="203"/>
                  </a:lnTo>
                  <a:lnTo>
                    <a:pt x="74" y="200"/>
                  </a:lnTo>
                  <a:lnTo>
                    <a:pt x="72" y="194"/>
                  </a:lnTo>
                  <a:lnTo>
                    <a:pt x="72" y="191"/>
                  </a:lnTo>
                  <a:lnTo>
                    <a:pt x="72" y="187"/>
                  </a:lnTo>
                  <a:lnTo>
                    <a:pt x="72" y="186"/>
                  </a:lnTo>
                  <a:lnTo>
                    <a:pt x="69" y="180"/>
                  </a:lnTo>
                  <a:lnTo>
                    <a:pt x="67" y="171"/>
                  </a:lnTo>
                  <a:lnTo>
                    <a:pt x="61" y="157"/>
                  </a:lnTo>
                  <a:lnTo>
                    <a:pt x="61" y="155"/>
                  </a:lnTo>
                  <a:lnTo>
                    <a:pt x="63" y="150"/>
                  </a:lnTo>
                  <a:lnTo>
                    <a:pt x="64" y="147"/>
                  </a:lnTo>
                  <a:lnTo>
                    <a:pt x="68" y="142"/>
                  </a:lnTo>
                  <a:lnTo>
                    <a:pt x="73" y="133"/>
                  </a:lnTo>
                  <a:lnTo>
                    <a:pt x="77" y="130"/>
                  </a:lnTo>
                  <a:lnTo>
                    <a:pt x="85" y="130"/>
                  </a:lnTo>
                  <a:lnTo>
                    <a:pt x="90" y="128"/>
                  </a:lnTo>
                  <a:lnTo>
                    <a:pt x="91" y="127"/>
                  </a:lnTo>
                  <a:lnTo>
                    <a:pt x="92" y="126"/>
                  </a:lnTo>
                  <a:lnTo>
                    <a:pt x="92" y="125"/>
                  </a:lnTo>
                  <a:lnTo>
                    <a:pt x="94" y="122"/>
                  </a:lnTo>
                  <a:lnTo>
                    <a:pt x="97" y="119"/>
                  </a:lnTo>
                  <a:lnTo>
                    <a:pt x="98" y="116"/>
                  </a:lnTo>
                  <a:lnTo>
                    <a:pt x="99" y="109"/>
                  </a:lnTo>
                  <a:lnTo>
                    <a:pt x="100" y="108"/>
                  </a:lnTo>
                  <a:lnTo>
                    <a:pt x="101" y="108"/>
                  </a:lnTo>
                  <a:lnTo>
                    <a:pt x="103" y="108"/>
                  </a:lnTo>
                  <a:lnTo>
                    <a:pt x="104" y="109"/>
                  </a:lnTo>
                  <a:lnTo>
                    <a:pt x="106" y="109"/>
                  </a:lnTo>
                  <a:lnTo>
                    <a:pt x="108" y="107"/>
                  </a:lnTo>
                  <a:lnTo>
                    <a:pt x="111" y="104"/>
                  </a:lnTo>
                  <a:lnTo>
                    <a:pt x="113" y="102"/>
                  </a:lnTo>
                  <a:lnTo>
                    <a:pt x="116" y="95"/>
                  </a:lnTo>
                  <a:lnTo>
                    <a:pt x="118" y="93"/>
                  </a:lnTo>
                  <a:lnTo>
                    <a:pt x="142" y="82"/>
                  </a:lnTo>
                  <a:lnTo>
                    <a:pt x="161" y="72"/>
                  </a:lnTo>
                  <a:lnTo>
                    <a:pt x="166" y="69"/>
                  </a:lnTo>
                  <a:lnTo>
                    <a:pt x="167" y="68"/>
                  </a:lnTo>
                  <a:lnTo>
                    <a:pt x="169" y="67"/>
                  </a:lnTo>
                  <a:lnTo>
                    <a:pt x="170" y="63"/>
                  </a:lnTo>
                  <a:lnTo>
                    <a:pt x="169" y="60"/>
                  </a:lnTo>
                  <a:lnTo>
                    <a:pt x="168" y="57"/>
                  </a:lnTo>
                  <a:lnTo>
                    <a:pt x="163" y="52"/>
                  </a:lnTo>
                  <a:lnTo>
                    <a:pt x="161" y="49"/>
                  </a:lnTo>
                  <a:lnTo>
                    <a:pt x="161" y="44"/>
                  </a:lnTo>
                  <a:lnTo>
                    <a:pt x="162" y="34"/>
                  </a:lnTo>
                  <a:lnTo>
                    <a:pt x="162" y="25"/>
                  </a:lnTo>
                  <a:lnTo>
                    <a:pt x="163" y="19"/>
                  </a:lnTo>
                  <a:lnTo>
                    <a:pt x="163" y="15"/>
                  </a:lnTo>
                  <a:lnTo>
                    <a:pt x="163" y="12"/>
                  </a:lnTo>
                  <a:lnTo>
                    <a:pt x="166" y="4"/>
                  </a:lnTo>
                  <a:lnTo>
                    <a:pt x="166" y="0"/>
                  </a:lnTo>
                  <a:lnTo>
                    <a:pt x="167" y="1"/>
                  </a:lnTo>
                  <a:lnTo>
                    <a:pt x="169" y="2"/>
                  </a:lnTo>
                  <a:lnTo>
                    <a:pt x="170" y="2"/>
                  </a:lnTo>
                  <a:lnTo>
                    <a:pt x="171" y="4"/>
                  </a:lnTo>
                  <a:lnTo>
                    <a:pt x="172" y="5"/>
                  </a:lnTo>
                  <a:lnTo>
                    <a:pt x="175" y="7"/>
                  </a:lnTo>
                  <a:lnTo>
                    <a:pt x="184" y="8"/>
                  </a:lnTo>
                  <a:lnTo>
                    <a:pt x="187" y="9"/>
                  </a:lnTo>
                  <a:lnTo>
                    <a:pt x="185" y="8"/>
                  </a:lnTo>
                  <a:lnTo>
                    <a:pt x="180" y="5"/>
                  </a:lnTo>
                  <a:lnTo>
                    <a:pt x="179" y="4"/>
                  </a:lnTo>
                  <a:lnTo>
                    <a:pt x="182" y="7"/>
                  </a:lnTo>
                  <a:lnTo>
                    <a:pt x="190" y="9"/>
                  </a:lnTo>
                  <a:lnTo>
                    <a:pt x="208" y="20"/>
                  </a:lnTo>
                  <a:lnTo>
                    <a:pt x="211" y="24"/>
                  </a:lnTo>
                  <a:lnTo>
                    <a:pt x="214" y="25"/>
                  </a:lnTo>
                  <a:lnTo>
                    <a:pt x="219" y="27"/>
                  </a:lnTo>
                  <a:lnTo>
                    <a:pt x="224" y="30"/>
                  </a:lnTo>
                  <a:lnTo>
                    <a:pt x="228" y="32"/>
                  </a:lnTo>
                  <a:lnTo>
                    <a:pt x="256" y="34"/>
                  </a:lnTo>
                  <a:lnTo>
                    <a:pt x="264" y="34"/>
                  </a:lnTo>
                  <a:lnTo>
                    <a:pt x="282" y="28"/>
                  </a:lnTo>
                  <a:lnTo>
                    <a:pt x="285" y="27"/>
                  </a:lnTo>
                  <a:lnTo>
                    <a:pt x="288" y="25"/>
                  </a:lnTo>
                  <a:lnTo>
                    <a:pt x="289" y="24"/>
                  </a:lnTo>
                  <a:lnTo>
                    <a:pt x="290" y="24"/>
                  </a:lnTo>
                  <a:lnTo>
                    <a:pt x="296" y="24"/>
                  </a:lnTo>
                  <a:lnTo>
                    <a:pt x="302" y="25"/>
                  </a:lnTo>
                  <a:lnTo>
                    <a:pt x="304" y="25"/>
                  </a:lnTo>
                  <a:lnTo>
                    <a:pt x="305" y="26"/>
                  </a:lnTo>
                  <a:lnTo>
                    <a:pt x="319" y="34"/>
                  </a:lnTo>
                  <a:lnTo>
                    <a:pt x="323" y="35"/>
                  </a:lnTo>
                  <a:lnTo>
                    <a:pt x="335" y="34"/>
                  </a:lnTo>
                  <a:lnTo>
                    <a:pt x="339" y="35"/>
                  </a:lnTo>
                  <a:lnTo>
                    <a:pt x="344" y="36"/>
                  </a:lnTo>
                  <a:lnTo>
                    <a:pt x="350" y="40"/>
                  </a:lnTo>
                  <a:lnTo>
                    <a:pt x="363" y="42"/>
                  </a:lnTo>
                  <a:lnTo>
                    <a:pt x="365" y="42"/>
                  </a:lnTo>
                  <a:lnTo>
                    <a:pt x="366" y="43"/>
                  </a:lnTo>
                  <a:lnTo>
                    <a:pt x="367" y="43"/>
                  </a:lnTo>
                  <a:lnTo>
                    <a:pt x="368" y="44"/>
                  </a:lnTo>
                  <a:lnTo>
                    <a:pt x="370" y="46"/>
                  </a:lnTo>
                  <a:lnTo>
                    <a:pt x="375" y="50"/>
                  </a:lnTo>
                  <a:lnTo>
                    <a:pt x="380" y="54"/>
                  </a:lnTo>
                  <a:lnTo>
                    <a:pt x="384" y="59"/>
                  </a:lnTo>
                  <a:lnTo>
                    <a:pt x="386" y="59"/>
                  </a:lnTo>
                  <a:lnTo>
                    <a:pt x="397" y="61"/>
                  </a:lnTo>
                  <a:lnTo>
                    <a:pt x="399" y="62"/>
                  </a:lnTo>
                  <a:lnTo>
                    <a:pt x="400" y="63"/>
                  </a:lnTo>
                  <a:lnTo>
                    <a:pt x="403" y="65"/>
                  </a:lnTo>
                  <a:lnTo>
                    <a:pt x="405" y="66"/>
                  </a:lnTo>
                  <a:lnTo>
                    <a:pt x="419" y="66"/>
                  </a:lnTo>
                  <a:lnTo>
                    <a:pt x="434" y="68"/>
                  </a:lnTo>
                  <a:lnTo>
                    <a:pt x="437" y="70"/>
                  </a:lnTo>
                  <a:lnTo>
                    <a:pt x="439" y="70"/>
                  </a:lnTo>
                  <a:lnTo>
                    <a:pt x="443" y="75"/>
                  </a:lnTo>
                  <a:lnTo>
                    <a:pt x="445" y="76"/>
                  </a:lnTo>
                  <a:lnTo>
                    <a:pt x="446" y="77"/>
                  </a:lnTo>
                  <a:lnTo>
                    <a:pt x="447" y="80"/>
                  </a:lnTo>
                  <a:lnTo>
                    <a:pt x="447" y="82"/>
                  </a:lnTo>
                  <a:lnTo>
                    <a:pt x="449" y="85"/>
                  </a:lnTo>
                  <a:lnTo>
                    <a:pt x="453" y="90"/>
                  </a:lnTo>
                  <a:lnTo>
                    <a:pt x="453" y="91"/>
                  </a:lnTo>
                  <a:lnTo>
                    <a:pt x="453" y="93"/>
                  </a:lnTo>
                  <a:lnTo>
                    <a:pt x="452" y="96"/>
                  </a:lnTo>
                  <a:lnTo>
                    <a:pt x="452" y="100"/>
                  </a:lnTo>
                  <a:lnTo>
                    <a:pt x="452" y="102"/>
                  </a:lnTo>
                  <a:lnTo>
                    <a:pt x="452" y="108"/>
                  </a:lnTo>
                  <a:lnTo>
                    <a:pt x="453" y="111"/>
                  </a:lnTo>
                  <a:lnTo>
                    <a:pt x="462" y="135"/>
                  </a:lnTo>
                  <a:lnTo>
                    <a:pt x="463" y="137"/>
                  </a:lnTo>
                  <a:lnTo>
                    <a:pt x="472" y="149"/>
                  </a:lnTo>
                  <a:lnTo>
                    <a:pt x="477" y="154"/>
                  </a:lnTo>
                  <a:lnTo>
                    <a:pt x="482" y="159"/>
                  </a:lnTo>
                  <a:lnTo>
                    <a:pt x="503" y="169"/>
                  </a:lnTo>
                  <a:lnTo>
                    <a:pt x="526" y="172"/>
                  </a:lnTo>
                  <a:lnTo>
                    <a:pt x="553" y="172"/>
                  </a:lnTo>
                  <a:lnTo>
                    <a:pt x="569" y="177"/>
                  </a:lnTo>
                  <a:lnTo>
                    <a:pt x="586" y="183"/>
                  </a:lnTo>
                  <a:lnTo>
                    <a:pt x="599" y="185"/>
                  </a:lnTo>
                  <a:lnTo>
                    <a:pt x="601" y="185"/>
                  </a:lnTo>
                  <a:lnTo>
                    <a:pt x="602" y="185"/>
                  </a:lnTo>
                  <a:lnTo>
                    <a:pt x="602" y="186"/>
                  </a:lnTo>
                  <a:lnTo>
                    <a:pt x="605" y="187"/>
                  </a:lnTo>
                  <a:lnTo>
                    <a:pt x="607" y="189"/>
                  </a:lnTo>
                  <a:lnTo>
                    <a:pt x="608" y="189"/>
                  </a:lnTo>
                  <a:lnTo>
                    <a:pt x="609" y="189"/>
                  </a:lnTo>
                  <a:lnTo>
                    <a:pt x="619" y="193"/>
                  </a:lnTo>
                  <a:lnTo>
                    <a:pt x="626" y="196"/>
                  </a:lnTo>
                  <a:lnTo>
                    <a:pt x="631" y="199"/>
                  </a:lnTo>
                  <a:lnTo>
                    <a:pt x="637" y="200"/>
                  </a:lnTo>
                  <a:lnTo>
                    <a:pt x="638" y="200"/>
                  </a:lnTo>
                  <a:lnTo>
                    <a:pt x="641" y="203"/>
                  </a:lnTo>
                  <a:lnTo>
                    <a:pt x="642" y="204"/>
                  </a:lnTo>
                  <a:lnTo>
                    <a:pt x="643" y="205"/>
                  </a:lnTo>
                  <a:lnTo>
                    <a:pt x="650" y="206"/>
                  </a:lnTo>
                  <a:lnTo>
                    <a:pt x="661" y="211"/>
                  </a:lnTo>
                  <a:lnTo>
                    <a:pt x="663" y="212"/>
                  </a:lnTo>
                  <a:lnTo>
                    <a:pt x="665" y="214"/>
                  </a:lnTo>
                  <a:lnTo>
                    <a:pt x="672" y="222"/>
                  </a:lnTo>
                  <a:lnTo>
                    <a:pt x="690" y="236"/>
                  </a:lnTo>
                  <a:lnTo>
                    <a:pt x="695" y="241"/>
                  </a:lnTo>
                  <a:lnTo>
                    <a:pt x="697" y="243"/>
                  </a:lnTo>
                  <a:lnTo>
                    <a:pt x="702" y="245"/>
                  </a:lnTo>
                  <a:lnTo>
                    <a:pt x="705" y="246"/>
                  </a:lnTo>
                  <a:lnTo>
                    <a:pt x="706" y="246"/>
                  </a:lnTo>
                  <a:lnTo>
                    <a:pt x="717" y="254"/>
                  </a:lnTo>
                  <a:lnTo>
                    <a:pt x="720" y="255"/>
                  </a:lnTo>
                  <a:lnTo>
                    <a:pt x="726" y="256"/>
                  </a:lnTo>
                  <a:lnTo>
                    <a:pt x="733" y="256"/>
                  </a:lnTo>
                  <a:lnTo>
                    <a:pt x="740" y="255"/>
                  </a:lnTo>
                  <a:lnTo>
                    <a:pt x="745" y="254"/>
                  </a:lnTo>
                  <a:lnTo>
                    <a:pt x="748" y="253"/>
                  </a:lnTo>
                  <a:lnTo>
                    <a:pt x="754" y="251"/>
                  </a:lnTo>
                  <a:lnTo>
                    <a:pt x="762" y="245"/>
                  </a:lnTo>
                  <a:lnTo>
                    <a:pt x="764" y="244"/>
                  </a:lnTo>
                  <a:lnTo>
                    <a:pt x="767" y="244"/>
                  </a:lnTo>
                  <a:lnTo>
                    <a:pt x="768" y="243"/>
                  </a:lnTo>
                  <a:lnTo>
                    <a:pt x="779" y="235"/>
                  </a:lnTo>
                  <a:lnTo>
                    <a:pt x="791" y="220"/>
                  </a:lnTo>
                  <a:lnTo>
                    <a:pt x="794" y="214"/>
                  </a:lnTo>
                  <a:lnTo>
                    <a:pt x="795" y="212"/>
                  </a:lnTo>
                  <a:lnTo>
                    <a:pt x="799" y="210"/>
                  </a:lnTo>
                  <a:lnTo>
                    <a:pt x="800" y="209"/>
                  </a:lnTo>
                  <a:lnTo>
                    <a:pt x="805" y="199"/>
                  </a:lnTo>
                  <a:lnTo>
                    <a:pt x="808" y="188"/>
                  </a:lnTo>
                  <a:lnTo>
                    <a:pt x="808" y="185"/>
                  </a:lnTo>
                  <a:lnTo>
                    <a:pt x="808" y="174"/>
                  </a:lnTo>
                  <a:lnTo>
                    <a:pt x="807" y="171"/>
                  </a:lnTo>
                  <a:lnTo>
                    <a:pt x="805" y="166"/>
                  </a:lnTo>
                  <a:lnTo>
                    <a:pt x="803" y="163"/>
                  </a:lnTo>
                  <a:lnTo>
                    <a:pt x="800" y="160"/>
                  </a:lnTo>
                  <a:lnTo>
                    <a:pt x="799" y="158"/>
                  </a:lnTo>
                  <a:lnTo>
                    <a:pt x="793" y="144"/>
                  </a:lnTo>
                  <a:lnTo>
                    <a:pt x="793" y="139"/>
                  </a:lnTo>
                  <a:lnTo>
                    <a:pt x="793" y="136"/>
                  </a:lnTo>
                  <a:lnTo>
                    <a:pt x="793" y="135"/>
                  </a:lnTo>
                  <a:lnTo>
                    <a:pt x="791" y="132"/>
                  </a:lnTo>
                  <a:lnTo>
                    <a:pt x="791" y="129"/>
                  </a:lnTo>
                  <a:lnTo>
                    <a:pt x="791" y="126"/>
                  </a:lnTo>
                  <a:lnTo>
                    <a:pt x="791" y="122"/>
                  </a:lnTo>
                  <a:lnTo>
                    <a:pt x="792" y="114"/>
                  </a:lnTo>
                  <a:lnTo>
                    <a:pt x="793" y="111"/>
                  </a:lnTo>
                  <a:lnTo>
                    <a:pt x="792" y="110"/>
                  </a:lnTo>
                  <a:lnTo>
                    <a:pt x="792" y="109"/>
                  </a:lnTo>
                  <a:lnTo>
                    <a:pt x="793" y="108"/>
                  </a:lnTo>
                  <a:lnTo>
                    <a:pt x="793" y="107"/>
                  </a:lnTo>
                  <a:lnTo>
                    <a:pt x="800" y="92"/>
                  </a:lnTo>
                  <a:lnTo>
                    <a:pt x="802" y="90"/>
                  </a:lnTo>
                  <a:lnTo>
                    <a:pt x="816" y="75"/>
                  </a:lnTo>
                  <a:lnTo>
                    <a:pt x="818" y="74"/>
                  </a:lnTo>
                  <a:lnTo>
                    <a:pt x="822" y="69"/>
                  </a:lnTo>
                  <a:lnTo>
                    <a:pt x="823" y="68"/>
                  </a:lnTo>
                  <a:lnTo>
                    <a:pt x="826" y="67"/>
                  </a:lnTo>
                  <a:lnTo>
                    <a:pt x="827" y="66"/>
                  </a:lnTo>
                  <a:lnTo>
                    <a:pt x="828" y="65"/>
                  </a:lnTo>
                  <a:lnTo>
                    <a:pt x="838" y="55"/>
                  </a:lnTo>
                  <a:lnTo>
                    <a:pt x="857" y="49"/>
                  </a:lnTo>
                  <a:lnTo>
                    <a:pt x="867" y="41"/>
                  </a:lnTo>
                  <a:lnTo>
                    <a:pt x="875" y="36"/>
                  </a:lnTo>
                  <a:lnTo>
                    <a:pt x="878" y="36"/>
                  </a:lnTo>
                  <a:lnTo>
                    <a:pt x="893" y="37"/>
                  </a:lnTo>
                  <a:lnTo>
                    <a:pt x="896" y="36"/>
                  </a:lnTo>
                  <a:lnTo>
                    <a:pt x="902" y="35"/>
                  </a:lnTo>
                  <a:lnTo>
                    <a:pt x="905" y="33"/>
                  </a:lnTo>
                  <a:lnTo>
                    <a:pt x="917" y="22"/>
                  </a:lnTo>
                  <a:lnTo>
                    <a:pt x="918" y="22"/>
                  </a:lnTo>
                  <a:lnTo>
                    <a:pt x="921" y="21"/>
                  </a:lnTo>
                  <a:lnTo>
                    <a:pt x="924" y="21"/>
                  </a:lnTo>
                  <a:lnTo>
                    <a:pt x="927" y="22"/>
                  </a:lnTo>
                  <a:lnTo>
                    <a:pt x="930" y="24"/>
                  </a:lnTo>
                  <a:lnTo>
                    <a:pt x="933" y="25"/>
                  </a:lnTo>
                  <a:lnTo>
                    <a:pt x="937" y="25"/>
                  </a:lnTo>
                  <a:lnTo>
                    <a:pt x="953" y="24"/>
                  </a:lnTo>
                  <a:lnTo>
                    <a:pt x="953" y="22"/>
                  </a:lnTo>
                  <a:lnTo>
                    <a:pt x="954" y="21"/>
                  </a:lnTo>
                  <a:lnTo>
                    <a:pt x="956" y="21"/>
                  </a:lnTo>
                  <a:lnTo>
                    <a:pt x="957" y="21"/>
                  </a:lnTo>
                  <a:lnTo>
                    <a:pt x="958" y="21"/>
                  </a:lnTo>
                  <a:lnTo>
                    <a:pt x="958" y="22"/>
                  </a:lnTo>
                  <a:lnTo>
                    <a:pt x="958" y="24"/>
                  </a:lnTo>
                  <a:lnTo>
                    <a:pt x="961" y="26"/>
                  </a:lnTo>
                  <a:lnTo>
                    <a:pt x="964" y="27"/>
                  </a:lnTo>
                  <a:lnTo>
                    <a:pt x="971" y="27"/>
                  </a:lnTo>
                  <a:lnTo>
                    <a:pt x="974" y="28"/>
                  </a:lnTo>
                  <a:lnTo>
                    <a:pt x="981" y="34"/>
                  </a:lnTo>
                  <a:lnTo>
                    <a:pt x="982" y="34"/>
                  </a:lnTo>
                  <a:lnTo>
                    <a:pt x="984" y="35"/>
                  </a:lnTo>
                  <a:lnTo>
                    <a:pt x="985" y="35"/>
                  </a:lnTo>
                  <a:lnTo>
                    <a:pt x="989" y="35"/>
                  </a:lnTo>
                  <a:lnTo>
                    <a:pt x="1006" y="41"/>
                  </a:lnTo>
                  <a:lnTo>
                    <a:pt x="1010" y="44"/>
                  </a:lnTo>
                  <a:lnTo>
                    <a:pt x="1012" y="44"/>
                  </a:lnTo>
                  <a:lnTo>
                    <a:pt x="1013" y="44"/>
                  </a:lnTo>
                  <a:lnTo>
                    <a:pt x="1015" y="45"/>
                  </a:lnTo>
                  <a:lnTo>
                    <a:pt x="1016" y="45"/>
                  </a:lnTo>
                  <a:lnTo>
                    <a:pt x="1018" y="45"/>
                  </a:lnTo>
                  <a:lnTo>
                    <a:pt x="1019" y="45"/>
                  </a:lnTo>
                  <a:lnTo>
                    <a:pt x="1023" y="47"/>
                  </a:lnTo>
                  <a:lnTo>
                    <a:pt x="1026" y="47"/>
                  </a:lnTo>
                  <a:lnTo>
                    <a:pt x="1027" y="49"/>
                  </a:lnTo>
                  <a:lnTo>
                    <a:pt x="1028" y="50"/>
                  </a:lnTo>
                  <a:lnTo>
                    <a:pt x="1028" y="51"/>
                  </a:lnTo>
                  <a:lnTo>
                    <a:pt x="1028" y="52"/>
                  </a:lnTo>
                  <a:lnTo>
                    <a:pt x="1027" y="53"/>
                  </a:lnTo>
                  <a:lnTo>
                    <a:pt x="1027" y="54"/>
                  </a:lnTo>
                  <a:lnTo>
                    <a:pt x="1027" y="59"/>
                  </a:lnTo>
                  <a:lnTo>
                    <a:pt x="1028" y="61"/>
                  </a:lnTo>
                  <a:lnTo>
                    <a:pt x="1030" y="62"/>
                  </a:lnTo>
                  <a:lnTo>
                    <a:pt x="1031" y="62"/>
                  </a:lnTo>
                  <a:lnTo>
                    <a:pt x="1031" y="65"/>
                  </a:lnTo>
                  <a:lnTo>
                    <a:pt x="1030" y="70"/>
                  </a:lnTo>
                  <a:lnTo>
                    <a:pt x="1028" y="69"/>
                  </a:lnTo>
                  <a:lnTo>
                    <a:pt x="1028" y="68"/>
                  </a:lnTo>
                  <a:lnTo>
                    <a:pt x="1027" y="67"/>
                  </a:lnTo>
                  <a:lnTo>
                    <a:pt x="1026" y="74"/>
                  </a:lnTo>
                  <a:lnTo>
                    <a:pt x="1026" y="76"/>
                  </a:lnTo>
                  <a:lnTo>
                    <a:pt x="1027" y="76"/>
                  </a:lnTo>
                  <a:lnTo>
                    <a:pt x="1032" y="78"/>
                  </a:lnTo>
                  <a:lnTo>
                    <a:pt x="1033" y="78"/>
                  </a:lnTo>
                  <a:lnTo>
                    <a:pt x="1034" y="79"/>
                  </a:lnTo>
                  <a:lnTo>
                    <a:pt x="1036" y="80"/>
                  </a:lnTo>
                  <a:lnTo>
                    <a:pt x="1038" y="83"/>
                  </a:lnTo>
                  <a:lnTo>
                    <a:pt x="1039" y="85"/>
                  </a:lnTo>
                  <a:lnTo>
                    <a:pt x="1039" y="86"/>
                  </a:lnTo>
                  <a:lnTo>
                    <a:pt x="1040" y="86"/>
                  </a:lnTo>
                  <a:lnTo>
                    <a:pt x="1041" y="87"/>
                  </a:lnTo>
                  <a:lnTo>
                    <a:pt x="1042" y="88"/>
                  </a:lnTo>
                  <a:lnTo>
                    <a:pt x="1042" y="90"/>
                  </a:lnTo>
                  <a:lnTo>
                    <a:pt x="1043" y="91"/>
                  </a:lnTo>
                  <a:lnTo>
                    <a:pt x="1043" y="90"/>
                  </a:lnTo>
                  <a:lnTo>
                    <a:pt x="1042" y="85"/>
                  </a:lnTo>
                  <a:lnTo>
                    <a:pt x="1043" y="86"/>
                  </a:lnTo>
                  <a:lnTo>
                    <a:pt x="1047" y="86"/>
                  </a:lnTo>
                  <a:lnTo>
                    <a:pt x="1048" y="86"/>
                  </a:lnTo>
                  <a:lnTo>
                    <a:pt x="1050" y="88"/>
                  </a:lnTo>
                  <a:lnTo>
                    <a:pt x="1059" y="88"/>
                  </a:lnTo>
                  <a:lnTo>
                    <a:pt x="1070" y="88"/>
                  </a:lnTo>
                  <a:lnTo>
                    <a:pt x="1083" y="92"/>
                  </a:lnTo>
                  <a:lnTo>
                    <a:pt x="1094" y="96"/>
                  </a:lnTo>
                  <a:lnTo>
                    <a:pt x="1093" y="99"/>
                  </a:lnTo>
                  <a:lnTo>
                    <a:pt x="1092" y="99"/>
                  </a:lnTo>
                  <a:lnTo>
                    <a:pt x="1093" y="100"/>
                  </a:lnTo>
                  <a:lnTo>
                    <a:pt x="1095" y="100"/>
                  </a:lnTo>
                  <a:lnTo>
                    <a:pt x="1100" y="104"/>
                  </a:lnTo>
                  <a:lnTo>
                    <a:pt x="1101" y="104"/>
                  </a:lnTo>
                  <a:lnTo>
                    <a:pt x="1116" y="104"/>
                  </a:lnTo>
                  <a:lnTo>
                    <a:pt x="1135" y="105"/>
                  </a:lnTo>
                  <a:lnTo>
                    <a:pt x="1142" y="103"/>
                  </a:lnTo>
                  <a:lnTo>
                    <a:pt x="1144" y="102"/>
                  </a:lnTo>
                  <a:lnTo>
                    <a:pt x="1147" y="103"/>
                  </a:lnTo>
                  <a:lnTo>
                    <a:pt x="1148" y="102"/>
                  </a:lnTo>
                  <a:lnTo>
                    <a:pt x="1149" y="102"/>
                  </a:lnTo>
                  <a:lnTo>
                    <a:pt x="1149" y="103"/>
                  </a:lnTo>
                  <a:lnTo>
                    <a:pt x="1151" y="103"/>
                  </a:lnTo>
                  <a:lnTo>
                    <a:pt x="1152" y="103"/>
                  </a:lnTo>
                  <a:lnTo>
                    <a:pt x="1153" y="104"/>
                  </a:lnTo>
                  <a:lnTo>
                    <a:pt x="1155" y="104"/>
                  </a:lnTo>
                  <a:lnTo>
                    <a:pt x="1159" y="105"/>
                  </a:lnTo>
                  <a:lnTo>
                    <a:pt x="1168" y="108"/>
                  </a:lnTo>
                  <a:lnTo>
                    <a:pt x="1170" y="110"/>
                  </a:lnTo>
                  <a:lnTo>
                    <a:pt x="1171" y="112"/>
                  </a:lnTo>
                  <a:lnTo>
                    <a:pt x="1171" y="116"/>
                  </a:lnTo>
                  <a:lnTo>
                    <a:pt x="1170" y="118"/>
                  </a:lnTo>
                  <a:lnTo>
                    <a:pt x="1171" y="119"/>
                  </a:lnTo>
                  <a:lnTo>
                    <a:pt x="1173" y="122"/>
                  </a:lnTo>
                  <a:lnTo>
                    <a:pt x="1178" y="128"/>
                  </a:lnTo>
                  <a:lnTo>
                    <a:pt x="1178" y="129"/>
                  </a:lnTo>
                  <a:lnTo>
                    <a:pt x="1179" y="132"/>
                  </a:lnTo>
                  <a:lnTo>
                    <a:pt x="1180" y="135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6" name="Freeform 198">
              <a:extLst>
                <a:ext uri="{FF2B5EF4-FFF2-40B4-BE49-F238E27FC236}">
                  <a16:creationId xmlns:a16="http://schemas.microsoft.com/office/drawing/2014/main" id="{62EF2342-9B65-B112-694C-859D4CEDB2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6486" y="3123501"/>
              <a:ext cx="438125" cy="923811"/>
            </a:xfrm>
            <a:custGeom>
              <a:avLst/>
              <a:gdLst>
                <a:gd name="T0" fmla="*/ 259 w 304"/>
                <a:gd name="T1" fmla="*/ 335 h 641"/>
                <a:gd name="T2" fmla="*/ 253 w 304"/>
                <a:gd name="T3" fmla="*/ 335 h 641"/>
                <a:gd name="T4" fmla="*/ 242 w 304"/>
                <a:gd name="T5" fmla="*/ 327 h 641"/>
                <a:gd name="T6" fmla="*/ 263 w 304"/>
                <a:gd name="T7" fmla="*/ 250 h 641"/>
                <a:gd name="T8" fmla="*/ 277 w 304"/>
                <a:gd name="T9" fmla="*/ 244 h 641"/>
                <a:gd name="T10" fmla="*/ 277 w 304"/>
                <a:gd name="T11" fmla="*/ 241 h 641"/>
                <a:gd name="T12" fmla="*/ 283 w 304"/>
                <a:gd name="T13" fmla="*/ 237 h 641"/>
                <a:gd name="T14" fmla="*/ 173 w 304"/>
                <a:gd name="T15" fmla="*/ 17 h 641"/>
                <a:gd name="T16" fmla="*/ 175 w 304"/>
                <a:gd name="T17" fmla="*/ 12 h 641"/>
                <a:gd name="T18" fmla="*/ 193 w 304"/>
                <a:gd name="T19" fmla="*/ 9 h 641"/>
                <a:gd name="T20" fmla="*/ 197 w 304"/>
                <a:gd name="T21" fmla="*/ 17 h 641"/>
                <a:gd name="T22" fmla="*/ 201 w 304"/>
                <a:gd name="T23" fmla="*/ 30 h 641"/>
                <a:gd name="T24" fmla="*/ 208 w 304"/>
                <a:gd name="T25" fmla="*/ 47 h 641"/>
                <a:gd name="T26" fmla="*/ 209 w 304"/>
                <a:gd name="T27" fmla="*/ 54 h 641"/>
                <a:gd name="T28" fmla="*/ 229 w 304"/>
                <a:gd name="T29" fmla="*/ 46 h 641"/>
                <a:gd name="T30" fmla="*/ 254 w 304"/>
                <a:gd name="T31" fmla="*/ 31 h 641"/>
                <a:gd name="T32" fmla="*/ 266 w 304"/>
                <a:gd name="T33" fmla="*/ 29 h 641"/>
                <a:gd name="T34" fmla="*/ 270 w 304"/>
                <a:gd name="T35" fmla="*/ 42 h 641"/>
                <a:gd name="T36" fmla="*/ 246 w 304"/>
                <a:gd name="T37" fmla="*/ 83 h 641"/>
                <a:gd name="T38" fmla="*/ 223 w 304"/>
                <a:gd name="T39" fmla="*/ 118 h 641"/>
                <a:gd name="T40" fmla="*/ 234 w 304"/>
                <a:gd name="T41" fmla="*/ 140 h 641"/>
                <a:gd name="T42" fmla="*/ 253 w 304"/>
                <a:gd name="T43" fmla="*/ 155 h 641"/>
                <a:gd name="T44" fmla="*/ 266 w 304"/>
                <a:gd name="T45" fmla="*/ 173 h 641"/>
                <a:gd name="T46" fmla="*/ 274 w 304"/>
                <a:gd name="T47" fmla="*/ 197 h 641"/>
                <a:gd name="T48" fmla="*/ 258 w 304"/>
                <a:gd name="T49" fmla="*/ 218 h 641"/>
                <a:gd name="T50" fmla="*/ 250 w 304"/>
                <a:gd name="T51" fmla="*/ 237 h 641"/>
                <a:gd name="T52" fmla="*/ 234 w 304"/>
                <a:gd name="T53" fmla="*/ 252 h 641"/>
                <a:gd name="T54" fmla="*/ 212 w 304"/>
                <a:gd name="T55" fmla="*/ 271 h 641"/>
                <a:gd name="T56" fmla="*/ 197 w 304"/>
                <a:gd name="T57" fmla="*/ 279 h 641"/>
                <a:gd name="T58" fmla="*/ 189 w 304"/>
                <a:gd name="T59" fmla="*/ 301 h 641"/>
                <a:gd name="T60" fmla="*/ 224 w 304"/>
                <a:gd name="T61" fmla="*/ 340 h 641"/>
                <a:gd name="T62" fmla="*/ 238 w 304"/>
                <a:gd name="T63" fmla="*/ 350 h 641"/>
                <a:gd name="T64" fmla="*/ 255 w 304"/>
                <a:gd name="T65" fmla="*/ 343 h 641"/>
                <a:gd name="T66" fmla="*/ 267 w 304"/>
                <a:gd name="T67" fmla="*/ 344 h 641"/>
                <a:gd name="T68" fmla="*/ 278 w 304"/>
                <a:gd name="T69" fmla="*/ 369 h 641"/>
                <a:gd name="T70" fmla="*/ 275 w 304"/>
                <a:gd name="T71" fmla="*/ 377 h 641"/>
                <a:gd name="T72" fmla="*/ 289 w 304"/>
                <a:gd name="T73" fmla="*/ 375 h 641"/>
                <a:gd name="T74" fmla="*/ 295 w 304"/>
                <a:gd name="T75" fmla="*/ 425 h 641"/>
                <a:gd name="T76" fmla="*/ 252 w 304"/>
                <a:gd name="T77" fmla="*/ 474 h 641"/>
                <a:gd name="T78" fmla="*/ 232 w 304"/>
                <a:gd name="T79" fmla="*/ 497 h 641"/>
                <a:gd name="T80" fmla="*/ 198 w 304"/>
                <a:gd name="T81" fmla="*/ 528 h 641"/>
                <a:gd name="T82" fmla="*/ 208 w 304"/>
                <a:gd name="T83" fmla="*/ 584 h 641"/>
                <a:gd name="T84" fmla="*/ 148 w 304"/>
                <a:gd name="T85" fmla="*/ 622 h 641"/>
                <a:gd name="T86" fmla="*/ 124 w 304"/>
                <a:gd name="T87" fmla="*/ 516 h 641"/>
                <a:gd name="T88" fmla="*/ 63 w 304"/>
                <a:gd name="T89" fmla="*/ 440 h 641"/>
                <a:gd name="T90" fmla="*/ 37 w 304"/>
                <a:gd name="T91" fmla="*/ 386 h 641"/>
                <a:gd name="T92" fmla="*/ 4 w 304"/>
                <a:gd name="T93" fmla="*/ 336 h 641"/>
                <a:gd name="T94" fmla="*/ 9 w 304"/>
                <a:gd name="T95" fmla="*/ 292 h 641"/>
                <a:gd name="T96" fmla="*/ 38 w 304"/>
                <a:gd name="T97" fmla="*/ 263 h 641"/>
                <a:gd name="T98" fmla="*/ 55 w 304"/>
                <a:gd name="T99" fmla="*/ 243 h 641"/>
                <a:gd name="T100" fmla="*/ 70 w 304"/>
                <a:gd name="T101" fmla="*/ 197 h 641"/>
                <a:gd name="T102" fmla="*/ 63 w 304"/>
                <a:gd name="T103" fmla="*/ 160 h 641"/>
                <a:gd name="T104" fmla="*/ 62 w 304"/>
                <a:gd name="T105" fmla="*/ 114 h 641"/>
                <a:gd name="T106" fmla="*/ 64 w 304"/>
                <a:gd name="T107" fmla="*/ 84 h 641"/>
                <a:gd name="T108" fmla="*/ 71 w 304"/>
                <a:gd name="T109" fmla="*/ 64 h 641"/>
                <a:gd name="T110" fmla="*/ 87 w 304"/>
                <a:gd name="T111" fmla="*/ 48 h 641"/>
                <a:gd name="T112" fmla="*/ 105 w 304"/>
                <a:gd name="T113" fmla="*/ 31 h 641"/>
                <a:gd name="T114" fmla="*/ 128 w 304"/>
                <a:gd name="T115" fmla="*/ 12 h 641"/>
                <a:gd name="T116" fmla="*/ 154 w 304"/>
                <a:gd name="T117" fmla="*/ 5 h 641"/>
                <a:gd name="T118" fmla="*/ 169 w 304"/>
                <a:gd name="T119" fmla="*/ 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4" h="641">
                  <a:moveTo>
                    <a:pt x="257" y="317"/>
                  </a:moveTo>
                  <a:lnTo>
                    <a:pt x="259" y="319"/>
                  </a:lnTo>
                  <a:lnTo>
                    <a:pt x="261" y="322"/>
                  </a:lnTo>
                  <a:lnTo>
                    <a:pt x="262" y="323"/>
                  </a:lnTo>
                  <a:lnTo>
                    <a:pt x="264" y="324"/>
                  </a:lnTo>
                  <a:lnTo>
                    <a:pt x="266" y="324"/>
                  </a:lnTo>
                  <a:lnTo>
                    <a:pt x="267" y="326"/>
                  </a:lnTo>
                  <a:lnTo>
                    <a:pt x="261" y="331"/>
                  </a:lnTo>
                  <a:lnTo>
                    <a:pt x="260" y="331"/>
                  </a:lnTo>
                  <a:lnTo>
                    <a:pt x="259" y="332"/>
                  </a:lnTo>
                  <a:lnTo>
                    <a:pt x="259" y="335"/>
                  </a:lnTo>
                  <a:lnTo>
                    <a:pt x="258" y="335"/>
                  </a:lnTo>
                  <a:lnTo>
                    <a:pt x="259" y="333"/>
                  </a:lnTo>
                  <a:lnTo>
                    <a:pt x="259" y="332"/>
                  </a:lnTo>
                  <a:lnTo>
                    <a:pt x="258" y="332"/>
                  </a:lnTo>
                  <a:lnTo>
                    <a:pt x="257" y="335"/>
                  </a:lnTo>
                  <a:lnTo>
                    <a:pt x="255" y="338"/>
                  </a:lnTo>
                  <a:lnTo>
                    <a:pt x="254" y="339"/>
                  </a:lnTo>
                  <a:lnTo>
                    <a:pt x="253" y="340"/>
                  </a:lnTo>
                  <a:lnTo>
                    <a:pt x="252" y="339"/>
                  </a:lnTo>
                  <a:lnTo>
                    <a:pt x="252" y="338"/>
                  </a:lnTo>
                  <a:lnTo>
                    <a:pt x="253" y="335"/>
                  </a:lnTo>
                  <a:lnTo>
                    <a:pt x="251" y="334"/>
                  </a:lnTo>
                  <a:lnTo>
                    <a:pt x="250" y="333"/>
                  </a:lnTo>
                  <a:lnTo>
                    <a:pt x="249" y="332"/>
                  </a:lnTo>
                  <a:lnTo>
                    <a:pt x="247" y="332"/>
                  </a:lnTo>
                  <a:lnTo>
                    <a:pt x="246" y="333"/>
                  </a:lnTo>
                  <a:lnTo>
                    <a:pt x="245" y="334"/>
                  </a:lnTo>
                  <a:lnTo>
                    <a:pt x="244" y="335"/>
                  </a:lnTo>
                  <a:lnTo>
                    <a:pt x="243" y="333"/>
                  </a:lnTo>
                  <a:lnTo>
                    <a:pt x="242" y="332"/>
                  </a:lnTo>
                  <a:lnTo>
                    <a:pt x="242" y="330"/>
                  </a:lnTo>
                  <a:lnTo>
                    <a:pt x="242" y="327"/>
                  </a:lnTo>
                  <a:lnTo>
                    <a:pt x="243" y="325"/>
                  </a:lnTo>
                  <a:lnTo>
                    <a:pt x="242" y="321"/>
                  </a:lnTo>
                  <a:lnTo>
                    <a:pt x="242" y="318"/>
                  </a:lnTo>
                  <a:lnTo>
                    <a:pt x="245" y="317"/>
                  </a:lnTo>
                  <a:lnTo>
                    <a:pt x="251" y="318"/>
                  </a:lnTo>
                  <a:lnTo>
                    <a:pt x="254" y="318"/>
                  </a:lnTo>
                  <a:lnTo>
                    <a:pt x="257" y="317"/>
                  </a:lnTo>
                  <a:close/>
                  <a:moveTo>
                    <a:pt x="269" y="249"/>
                  </a:moveTo>
                  <a:lnTo>
                    <a:pt x="266" y="251"/>
                  </a:lnTo>
                  <a:lnTo>
                    <a:pt x="264" y="251"/>
                  </a:lnTo>
                  <a:lnTo>
                    <a:pt x="263" y="250"/>
                  </a:lnTo>
                  <a:lnTo>
                    <a:pt x="261" y="249"/>
                  </a:lnTo>
                  <a:lnTo>
                    <a:pt x="259" y="248"/>
                  </a:lnTo>
                  <a:lnTo>
                    <a:pt x="260" y="248"/>
                  </a:lnTo>
                  <a:lnTo>
                    <a:pt x="261" y="247"/>
                  </a:lnTo>
                  <a:lnTo>
                    <a:pt x="269" y="247"/>
                  </a:lnTo>
                  <a:lnTo>
                    <a:pt x="270" y="248"/>
                  </a:lnTo>
                  <a:lnTo>
                    <a:pt x="269" y="249"/>
                  </a:lnTo>
                  <a:close/>
                  <a:moveTo>
                    <a:pt x="283" y="239"/>
                  </a:moveTo>
                  <a:lnTo>
                    <a:pt x="285" y="241"/>
                  </a:lnTo>
                  <a:lnTo>
                    <a:pt x="284" y="242"/>
                  </a:lnTo>
                  <a:lnTo>
                    <a:pt x="277" y="244"/>
                  </a:lnTo>
                  <a:lnTo>
                    <a:pt x="272" y="247"/>
                  </a:lnTo>
                  <a:lnTo>
                    <a:pt x="271" y="248"/>
                  </a:lnTo>
                  <a:lnTo>
                    <a:pt x="271" y="247"/>
                  </a:lnTo>
                  <a:lnTo>
                    <a:pt x="272" y="246"/>
                  </a:lnTo>
                  <a:lnTo>
                    <a:pt x="274" y="243"/>
                  </a:lnTo>
                  <a:lnTo>
                    <a:pt x="275" y="242"/>
                  </a:lnTo>
                  <a:lnTo>
                    <a:pt x="275" y="241"/>
                  </a:lnTo>
                  <a:lnTo>
                    <a:pt x="275" y="240"/>
                  </a:lnTo>
                  <a:lnTo>
                    <a:pt x="275" y="239"/>
                  </a:lnTo>
                  <a:lnTo>
                    <a:pt x="276" y="240"/>
                  </a:lnTo>
                  <a:lnTo>
                    <a:pt x="277" y="241"/>
                  </a:lnTo>
                  <a:lnTo>
                    <a:pt x="278" y="240"/>
                  </a:lnTo>
                  <a:lnTo>
                    <a:pt x="278" y="238"/>
                  </a:lnTo>
                  <a:lnTo>
                    <a:pt x="278" y="235"/>
                  </a:lnTo>
                  <a:lnTo>
                    <a:pt x="279" y="235"/>
                  </a:lnTo>
                  <a:lnTo>
                    <a:pt x="280" y="234"/>
                  </a:lnTo>
                  <a:lnTo>
                    <a:pt x="280" y="233"/>
                  </a:lnTo>
                  <a:lnTo>
                    <a:pt x="281" y="234"/>
                  </a:lnTo>
                  <a:lnTo>
                    <a:pt x="284" y="234"/>
                  </a:lnTo>
                  <a:lnTo>
                    <a:pt x="285" y="235"/>
                  </a:lnTo>
                  <a:lnTo>
                    <a:pt x="283" y="235"/>
                  </a:lnTo>
                  <a:lnTo>
                    <a:pt x="283" y="237"/>
                  </a:lnTo>
                  <a:lnTo>
                    <a:pt x="281" y="237"/>
                  </a:lnTo>
                  <a:lnTo>
                    <a:pt x="281" y="238"/>
                  </a:lnTo>
                  <a:lnTo>
                    <a:pt x="283" y="238"/>
                  </a:lnTo>
                  <a:lnTo>
                    <a:pt x="283" y="239"/>
                  </a:lnTo>
                  <a:close/>
                  <a:moveTo>
                    <a:pt x="177" y="3"/>
                  </a:moveTo>
                  <a:lnTo>
                    <a:pt x="177" y="7"/>
                  </a:lnTo>
                  <a:lnTo>
                    <a:pt x="175" y="9"/>
                  </a:lnTo>
                  <a:lnTo>
                    <a:pt x="172" y="11"/>
                  </a:lnTo>
                  <a:lnTo>
                    <a:pt x="171" y="13"/>
                  </a:lnTo>
                  <a:lnTo>
                    <a:pt x="172" y="16"/>
                  </a:lnTo>
                  <a:lnTo>
                    <a:pt x="173" y="17"/>
                  </a:lnTo>
                  <a:lnTo>
                    <a:pt x="173" y="18"/>
                  </a:lnTo>
                  <a:lnTo>
                    <a:pt x="174" y="18"/>
                  </a:lnTo>
                  <a:lnTo>
                    <a:pt x="177" y="18"/>
                  </a:lnTo>
                  <a:lnTo>
                    <a:pt x="179" y="18"/>
                  </a:lnTo>
                  <a:lnTo>
                    <a:pt x="180" y="17"/>
                  </a:lnTo>
                  <a:lnTo>
                    <a:pt x="181" y="16"/>
                  </a:lnTo>
                  <a:lnTo>
                    <a:pt x="182" y="14"/>
                  </a:lnTo>
                  <a:lnTo>
                    <a:pt x="182" y="13"/>
                  </a:lnTo>
                  <a:lnTo>
                    <a:pt x="177" y="11"/>
                  </a:lnTo>
                  <a:lnTo>
                    <a:pt x="176" y="11"/>
                  </a:lnTo>
                  <a:lnTo>
                    <a:pt x="175" y="12"/>
                  </a:lnTo>
                  <a:lnTo>
                    <a:pt x="174" y="12"/>
                  </a:lnTo>
                  <a:lnTo>
                    <a:pt x="174" y="11"/>
                  </a:lnTo>
                  <a:lnTo>
                    <a:pt x="176" y="9"/>
                  </a:lnTo>
                  <a:lnTo>
                    <a:pt x="177" y="9"/>
                  </a:lnTo>
                  <a:lnTo>
                    <a:pt x="177" y="8"/>
                  </a:lnTo>
                  <a:lnTo>
                    <a:pt x="179" y="8"/>
                  </a:lnTo>
                  <a:lnTo>
                    <a:pt x="186" y="9"/>
                  </a:lnTo>
                  <a:lnTo>
                    <a:pt x="188" y="9"/>
                  </a:lnTo>
                  <a:lnTo>
                    <a:pt x="191" y="7"/>
                  </a:lnTo>
                  <a:lnTo>
                    <a:pt x="192" y="8"/>
                  </a:lnTo>
                  <a:lnTo>
                    <a:pt x="193" y="9"/>
                  </a:lnTo>
                  <a:lnTo>
                    <a:pt x="198" y="11"/>
                  </a:lnTo>
                  <a:lnTo>
                    <a:pt x="201" y="13"/>
                  </a:lnTo>
                  <a:lnTo>
                    <a:pt x="206" y="15"/>
                  </a:lnTo>
                  <a:lnTo>
                    <a:pt x="208" y="16"/>
                  </a:lnTo>
                  <a:lnTo>
                    <a:pt x="206" y="16"/>
                  </a:lnTo>
                  <a:lnTo>
                    <a:pt x="205" y="17"/>
                  </a:lnTo>
                  <a:lnTo>
                    <a:pt x="203" y="17"/>
                  </a:lnTo>
                  <a:lnTo>
                    <a:pt x="202" y="16"/>
                  </a:lnTo>
                  <a:lnTo>
                    <a:pt x="201" y="16"/>
                  </a:lnTo>
                  <a:lnTo>
                    <a:pt x="198" y="16"/>
                  </a:lnTo>
                  <a:lnTo>
                    <a:pt x="197" y="17"/>
                  </a:lnTo>
                  <a:lnTo>
                    <a:pt x="198" y="20"/>
                  </a:lnTo>
                  <a:lnTo>
                    <a:pt x="199" y="20"/>
                  </a:lnTo>
                  <a:lnTo>
                    <a:pt x="201" y="20"/>
                  </a:lnTo>
                  <a:lnTo>
                    <a:pt x="203" y="20"/>
                  </a:lnTo>
                  <a:lnTo>
                    <a:pt x="203" y="21"/>
                  </a:lnTo>
                  <a:lnTo>
                    <a:pt x="205" y="22"/>
                  </a:lnTo>
                  <a:lnTo>
                    <a:pt x="205" y="23"/>
                  </a:lnTo>
                  <a:lnTo>
                    <a:pt x="205" y="24"/>
                  </a:lnTo>
                  <a:lnTo>
                    <a:pt x="203" y="22"/>
                  </a:lnTo>
                  <a:lnTo>
                    <a:pt x="200" y="25"/>
                  </a:lnTo>
                  <a:lnTo>
                    <a:pt x="201" y="30"/>
                  </a:lnTo>
                  <a:lnTo>
                    <a:pt x="203" y="34"/>
                  </a:lnTo>
                  <a:lnTo>
                    <a:pt x="207" y="38"/>
                  </a:lnTo>
                  <a:lnTo>
                    <a:pt x="210" y="40"/>
                  </a:lnTo>
                  <a:lnTo>
                    <a:pt x="212" y="42"/>
                  </a:lnTo>
                  <a:lnTo>
                    <a:pt x="214" y="43"/>
                  </a:lnTo>
                  <a:lnTo>
                    <a:pt x="212" y="45"/>
                  </a:lnTo>
                  <a:lnTo>
                    <a:pt x="211" y="47"/>
                  </a:lnTo>
                  <a:lnTo>
                    <a:pt x="210" y="48"/>
                  </a:lnTo>
                  <a:lnTo>
                    <a:pt x="209" y="49"/>
                  </a:lnTo>
                  <a:lnTo>
                    <a:pt x="208" y="49"/>
                  </a:lnTo>
                  <a:lnTo>
                    <a:pt x="208" y="47"/>
                  </a:lnTo>
                  <a:lnTo>
                    <a:pt x="206" y="47"/>
                  </a:lnTo>
                  <a:lnTo>
                    <a:pt x="203" y="48"/>
                  </a:lnTo>
                  <a:lnTo>
                    <a:pt x="202" y="50"/>
                  </a:lnTo>
                  <a:lnTo>
                    <a:pt x="201" y="51"/>
                  </a:lnTo>
                  <a:lnTo>
                    <a:pt x="202" y="53"/>
                  </a:lnTo>
                  <a:lnTo>
                    <a:pt x="205" y="53"/>
                  </a:lnTo>
                  <a:lnTo>
                    <a:pt x="206" y="53"/>
                  </a:lnTo>
                  <a:lnTo>
                    <a:pt x="207" y="53"/>
                  </a:lnTo>
                  <a:lnTo>
                    <a:pt x="207" y="51"/>
                  </a:lnTo>
                  <a:lnTo>
                    <a:pt x="208" y="50"/>
                  </a:lnTo>
                  <a:lnTo>
                    <a:pt x="209" y="54"/>
                  </a:lnTo>
                  <a:lnTo>
                    <a:pt x="211" y="56"/>
                  </a:lnTo>
                  <a:lnTo>
                    <a:pt x="214" y="58"/>
                  </a:lnTo>
                  <a:lnTo>
                    <a:pt x="217" y="58"/>
                  </a:lnTo>
                  <a:lnTo>
                    <a:pt x="218" y="58"/>
                  </a:lnTo>
                  <a:lnTo>
                    <a:pt x="220" y="58"/>
                  </a:lnTo>
                  <a:lnTo>
                    <a:pt x="224" y="56"/>
                  </a:lnTo>
                  <a:lnTo>
                    <a:pt x="226" y="56"/>
                  </a:lnTo>
                  <a:lnTo>
                    <a:pt x="227" y="54"/>
                  </a:lnTo>
                  <a:lnTo>
                    <a:pt x="228" y="51"/>
                  </a:lnTo>
                  <a:lnTo>
                    <a:pt x="228" y="49"/>
                  </a:lnTo>
                  <a:lnTo>
                    <a:pt x="229" y="46"/>
                  </a:lnTo>
                  <a:lnTo>
                    <a:pt x="231" y="45"/>
                  </a:lnTo>
                  <a:lnTo>
                    <a:pt x="233" y="43"/>
                  </a:lnTo>
                  <a:lnTo>
                    <a:pt x="236" y="45"/>
                  </a:lnTo>
                  <a:lnTo>
                    <a:pt x="240" y="43"/>
                  </a:lnTo>
                  <a:lnTo>
                    <a:pt x="242" y="42"/>
                  </a:lnTo>
                  <a:lnTo>
                    <a:pt x="245" y="40"/>
                  </a:lnTo>
                  <a:lnTo>
                    <a:pt x="247" y="38"/>
                  </a:lnTo>
                  <a:lnTo>
                    <a:pt x="249" y="37"/>
                  </a:lnTo>
                  <a:lnTo>
                    <a:pt x="249" y="36"/>
                  </a:lnTo>
                  <a:lnTo>
                    <a:pt x="253" y="32"/>
                  </a:lnTo>
                  <a:lnTo>
                    <a:pt x="254" y="31"/>
                  </a:lnTo>
                  <a:lnTo>
                    <a:pt x="254" y="30"/>
                  </a:lnTo>
                  <a:lnTo>
                    <a:pt x="254" y="29"/>
                  </a:lnTo>
                  <a:lnTo>
                    <a:pt x="254" y="28"/>
                  </a:lnTo>
                  <a:lnTo>
                    <a:pt x="257" y="28"/>
                  </a:lnTo>
                  <a:lnTo>
                    <a:pt x="260" y="26"/>
                  </a:lnTo>
                  <a:lnTo>
                    <a:pt x="262" y="24"/>
                  </a:lnTo>
                  <a:lnTo>
                    <a:pt x="264" y="24"/>
                  </a:lnTo>
                  <a:lnTo>
                    <a:pt x="266" y="25"/>
                  </a:lnTo>
                  <a:lnTo>
                    <a:pt x="267" y="26"/>
                  </a:lnTo>
                  <a:lnTo>
                    <a:pt x="266" y="28"/>
                  </a:lnTo>
                  <a:lnTo>
                    <a:pt x="266" y="29"/>
                  </a:lnTo>
                  <a:lnTo>
                    <a:pt x="266" y="30"/>
                  </a:lnTo>
                  <a:lnTo>
                    <a:pt x="266" y="31"/>
                  </a:lnTo>
                  <a:lnTo>
                    <a:pt x="266" y="32"/>
                  </a:lnTo>
                  <a:lnTo>
                    <a:pt x="267" y="33"/>
                  </a:lnTo>
                  <a:lnTo>
                    <a:pt x="268" y="36"/>
                  </a:lnTo>
                  <a:lnTo>
                    <a:pt x="268" y="37"/>
                  </a:lnTo>
                  <a:lnTo>
                    <a:pt x="269" y="38"/>
                  </a:lnTo>
                  <a:lnTo>
                    <a:pt x="269" y="39"/>
                  </a:lnTo>
                  <a:lnTo>
                    <a:pt x="269" y="40"/>
                  </a:lnTo>
                  <a:lnTo>
                    <a:pt x="269" y="41"/>
                  </a:lnTo>
                  <a:lnTo>
                    <a:pt x="270" y="42"/>
                  </a:lnTo>
                  <a:lnTo>
                    <a:pt x="271" y="43"/>
                  </a:lnTo>
                  <a:lnTo>
                    <a:pt x="272" y="45"/>
                  </a:lnTo>
                  <a:lnTo>
                    <a:pt x="271" y="46"/>
                  </a:lnTo>
                  <a:lnTo>
                    <a:pt x="270" y="48"/>
                  </a:lnTo>
                  <a:lnTo>
                    <a:pt x="268" y="49"/>
                  </a:lnTo>
                  <a:lnTo>
                    <a:pt x="263" y="53"/>
                  </a:lnTo>
                  <a:lnTo>
                    <a:pt x="261" y="56"/>
                  </a:lnTo>
                  <a:lnTo>
                    <a:pt x="258" y="62"/>
                  </a:lnTo>
                  <a:lnTo>
                    <a:pt x="253" y="71"/>
                  </a:lnTo>
                  <a:lnTo>
                    <a:pt x="249" y="81"/>
                  </a:lnTo>
                  <a:lnTo>
                    <a:pt x="246" y="83"/>
                  </a:lnTo>
                  <a:lnTo>
                    <a:pt x="241" y="85"/>
                  </a:lnTo>
                  <a:lnTo>
                    <a:pt x="234" y="89"/>
                  </a:lnTo>
                  <a:lnTo>
                    <a:pt x="231" y="89"/>
                  </a:lnTo>
                  <a:lnTo>
                    <a:pt x="228" y="91"/>
                  </a:lnTo>
                  <a:lnTo>
                    <a:pt x="226" y="95"/>
                  </a:lnTo>
                  <a:lnTo>
                    <a:pt x="225" y="98"/>
                  </a:lnTo>
                  <a:lnTo>
                    <a:pt x="224" y="101"/>
                  </a:lnTo>
                  <a:lnTo>
                    <a:pt x="223" y="106"/>
                  </a:lnTo>
                  <a:lnTo>
                    <a:pt x="223" y="110"/>
                  </a:lnTo>
                  <a:lnTo>
                    <a:pt x="223" y="115"/>
                  </a:lnTo>
                  <a:lnTo>
                    <a:pt x="223" y="118"/>
                  </a:lnTo>
                  <a:lnTo>
                    <a:pt x="224" y="122"/>
                  </a:lnTo>
                  <a:lnTo>
                    <a:pt x="225" y="123"/>
                  </a:lnTo>
                  <a:lnTo>
                    <a:pt x="225" y="124"/>
                  </a:lnTo>
                  <a:lnTo>
                    <a:pt x="226" y="126"/>
                  </a:lnTo>
                  <a:lnTo>
                    <a:pt x="226" y="128"/>
                  </a:lnTo>
                  <a:lnTo>
                    <a:pt x="227" y="130"/>
                  </a:lnTo>
                  <a:lnTo>
                    <a:pt x="228" y="131"/>
                  </a:lnTo>
                  <a:lnTo>
                    <a:pt x="229" y="132"/>
                  </a:lnTo>
                  <a:lnTo>
                    <a:pt x="231" y="133"/>
                  </a:lnTo>
                  <a:lnTo>
                    <a:pt x="233" y="139"/>
                  </a:lnTo>
                  <a:lnTo>
                    <a:pt x="234" y="140"/>
                  </a:lnTo>
                  <a:lnTo>
                    <a:pt x="238" y="145"/>
                  </a:lnTo>
                  <a:lnTo>
                    <a:pt x="241" y="146"/>
                  </a:lnTo>
                  <a:lnTo>
                    <a:pt x="243" y="147"/>
                  </a:lnTo>
                  <a:lnTo>
                    <a:pt x="247" y="146"/>
                  </a:lnTo>
                  <a:lnTo>
                    <a:pt x="249" y="146"/>
                  </a:lnTo>
                  <a:lnTo>
                    <a:pt x="250" y="147"/>
                  </a:lnTo>
                  <a:lnTo>
                    <a:pt x="249" y="148"/>
                  </a:lnTo>
                  <a:lnTo>
                    <a:pt x="249" y="150"/>
                  </a:lnTo>
                  <a:lnTo>
                    <a:pt x="249" y="153"/>
                  </a:lnTo>
                  <a:lnTo>
                    <a:pt x="250" y="154"/>
                  </a:lnTo>
                  <a:lnTo>
                    <a:pt x="253" y="155"/>
                  </a:lnTo>
                  <a:lnTo>
                    <a:pt x="260" y="157"/>
                  </a:lnTo>
                  <a:lnTo>
                    <a:pt x="262" y="157"/>
                  </a:lnTo>
                  <a:lnTo>
                    <a:pt x="264" y="159"/>
                  </a:lnTo>
                  <a:lnTo>
                    <a:pt x="266" y="160"/>
                  </a:lnTo>
                  <a:lnTo>
                    <a:pt x="263" y="162"/>
                  </a:lnTo>
                  <a:lnTo>
                    <a:pt x="262" y="164"/>
                  </a:lnTo>
                  <a:lnTo>
                    <a:pt x="263" y="166"/>
                  </a:lnTo>
                  <a:lnTo>
                    <a:pt x="263" y="168"/>
                  </a:lnTo>
                  <a:lnTo>
                    <a:pt x="264" y="170"/>
                  </a:lnTo>
                  <a:lnTo>
                    <a:pt x="268" y="171"/>
                  </a:lnTo>
                  <a:lnTo>
                    <a:pt x="266" y="173"/>
                  </a:lnTo>
                  <a:lnTo>
                    <a:pt x="266" y="175"/>
                  </a:lnTo>
                  <a:lnTo>
                    <a:pt x="266" y="177"/>
                  </a:lnTo>
                  <a:lnTo>
                    <a:pt x="266" y="182"/>
                  </a:lnTo>
                  <a:lnTo>
                    <a:pt x="264" y="183"/>
                  </a:lnTo>
                  <a:lnTo>
                    <a:pt x="264" y="187"/>
                  </a:lnTo>
                  <a:lnTo>
                    <a:pt x="267" y="190"/>
                  </a:lnTo>
                  <a:lnTo>
                    <a:pt x="269" y="193"/>
                  </a:lnTo>
                  <a:lnTo>
                    <a:pt x="271" y="195"/>
                  </a:lnTo>
                  <a:lnTo>
                    <a:pt x="272" y="195"/>
                  </a:lnTo>
                  <a:lnTo>
                    <a:pt x="274" y="196"/>
                  </a:lnTo>
                  <a:lnTo>
                    <a:pt x="274" y="197"/>
                  </a:lnTo>
                  <a:lnTo>
                    <a:pt x="271" y="197"/>
                  </a:lnTo>
                  <a:lnTo>
                    <a:pt x="270" y="198"/>
                  </a:lnTo>
                  <a:lnTo>
                    <a:pt x="269" y="201"/>
                  </a:lnTo>
                  <a:lnTo>
                    <a:pt x="267" y="204"/>
                  </a:lnTo>
                  <a:lnTo>
                    <a:pt x="266" y="205"/>
                  </a:lnTo>
                  <a:lnTo>
                    <a:pt x="264" y="207"/>
                  </a:lnTo>
                  <a:lnTo>
                    <a:pt x="263" y="209"/>
                  </a:lnTo>
                  <a:lnTo>
                    <a:pt x="263" y="212"/>
                  </a:lnTo>
                  <a:lnTo>
                    <a:pt x="263" y="214"/>
                  </a:lnTo>
                  <a:lnTo>
                    <a:pt x="261" y="217"/>
                  </a:lnTo>
                  <a:lnTo>
                    <a:pt x="258" y="218"/>
                  </a:lnTo>
                  <a:lnTo>
                    <a:pt x="255" y="221"/>
                  </a:lnTo>
                  <a:lnTo>
                    <a:pt x="257" y="223"/>
                  </a:lnTo>
                  <a:lnTo>
                    <a:pt x="255" y="225"/>
                  </a:lnTo>
                  <a:lnTo>
                    <a:pt x="255" y="229"/>
                  </a:lnTo>
                  <a:lnTo>
                    <a:pt x="252" y="231"/>
                  </a:lnTo>
                  <a:lnTo>
                    <a:pt x="252" y="232"/>
                  </a:lnTo>
                  <a:lnTo>
                    <a:pt x="251" y="232"/>
                  </a:lnTo>
                  <a:lnTo>
                    <a:pt x="251" y="233"/>
                  </a:lnTo>
                  <a:lnTo>
                    <a:pt x="252" y="234"/>
                  </a:lnTo>
                  <a:lnTo>
                    <a:pt x="252" y="235"/>
                  </a:lnTo>
                  <a:lnTo>
                    <a:pt x="250" y="237"/>
                  </a:lnTo>
                  <a:lnTo>
                    <a:pt x="247" y="239"/>
                  </a:lnTo>
                  <a:lnTo>
                    <a:pt x="245" y="241"/>
                  </a:lnTo>
                  <a:lnTo>
                    <a:pt x="244" y="243"/>
                  </a:lnTo>
                  <a:lnTo>
                    <a:pt x="243" y="244"/>
                  </a:lnTo>
                  <a:lnTo>
                    <a:pt x="242" y="247"/>
                  </a:lnTo>
                  <a:lnTo>
                    <a:pt x="241" y="248"/>
                  </a:lnTo>
                  <a:lnTo>
                    <a:pt x="240" y="249"/>
                  </a:lnTo>
                  <a:lnTo>
                    <a:pt x="235" y="250"/>
                  </a:lnTo>
                  <a:lnTo>
                    <a:pt x="234" y="250"/>
                  </a:lnTo>
                  <a:lnTo>
                    <a:pt x="234" y="251"/>
                  </a:lnTo>
                  <a:lnTo>
                    <a:pt x="234" y="252"/>
                  </a:lnTo>
                  <a:lnTo>
                    <a:pt x="233" y="254"/>
                  </a:lnTo>
                  <a:lnTo>
                    <a:pt x="233" y="255"/>
                  </a:lnTo>
                  <a:lnTo>
                    <a:pt x="233" y="256"/>
                  </a:lnTo>
                  <a:lnTo>
                    <a:pt x="232" y="257"/>
                  </a:lnTo>
                  <a:lnTo>
                    <a:pt x="232" y="258"/>
                  </a:lnTo>
                  <a:lnTo>
                    <a:pt x="231" y="259"/>
                  </a:lnTo>
                  <a:lnTo>
                    <a:pt x="229" y="260"/>
                  </a:lnTo>
                  <a:lnTo>
                    <a:pt x="221" y="262"/>
                  </a:lnTo>
                  <a:lnTo>
                    <a:pt x="219" y="263"/>
                  </a:lnTo>
                  <a:lnTo>
                    <a:pt x="216" y="269"/>
                  </a:lnTo>
                  <a:lnTo>
                    <a:pt x="212" y="271"/>
                  </a:lnTo>
                  <a:lnTo>
                    <a:pt x="211" y="271"/>
                  </a:lnTo>
                  <a:lnTo>
                    <a:pt x="210" y="271"/>
                  </a:lnTo>
                  <a:lnTo>
                    <a:pt x="209" y="271"/>
                  </a:lnTo>
                  <a:lnTo>
                    <a:pt x="208" y="271"/>
                  </a:lnTo>
                  <a:lnTo>
                    <a:pt x="208" y="272"/>
                  </a:lnTo>
                  <a:lnTo>
                    <a:pt x="207" y="274"/>
                  </a:lnTo>
                  <a:lnTo>
                    <a:pt x="206" y="274"/>
                  </a:lnTo>
                  <a:lnTo>
                    <a:pt x="205" y="274"/>
                  </a:lnTo>
                  <a:lnTo>
                    <a:pt x="201" y="276"/>
                  </a:lnTo>
                  <a:lnTo>
                    <a:pt x="200" y="277"/>
                  </a:lnTo>
                  <a:lnTo>
                    <a:pt x="197" y="279"/>
                  </a:lnTo>
                  <a:lnTo>
                    <a:pt x="195" y="281"/>
                  </a:lnTo>
                  <a:lnTo>
                    <a:pt x="194" y="283"/>
                  </a:lnTo>
                  <a:lnTo>
                    <a:pt x="191" y="289"/>
                  </a:lnTo>
                  <a:lnTo>
                    <a:pt x="190" y="291"/>
                  </a:lnTo>
                  <a:lnTo>
                    <a:pt x="189" y="291"/>
                  </a:lnTo>
                  <a:lnTo>
                    <a:pt x="189" y="292"/>
                  </a:lnTo>
                  <a:lnTo>
                    <a:pt x="188" y="292"/>
                  </a:lnTo>
                  <a:lnTo>
                    <a:pt x="189" y="294"/>
                  </a:lnTo>
                  <a:lnTo>
                    <a:pt x="189" y="296"/>
                  </a:lnTo>
                  <a:lnTo>
                    <a:pt x="189" y="300"/>
                  </a:lnTo>
                  <a:lnTo>
                    <a:pt x="189" y="301"/>
                  </a:lnTo>
                  <a:lnTo>
                    <a:pt x="190" y="305"/>
                  </a:lnTo>
                  <a:lnTo>
                    <a:pt x="190" y="306"/>
                  </a:lnTo>
                  <a:lnTo>
                    <a:pt x="191" y="309"/>
                  </a:lnTo>
                  <a:lnTo>
                    <a:pt x="193" y="313"/>
                  </a:lnTo>
                  <a:lnTo>
                    <a:pt x="200" y="323"/>
                  </a:lnTo>
                  <a:lnTo>
                    <a:pt x="201" y="324"/>
                  </a:lnTo>
                  <a:lnTo>
                    <a:pt x="212" y="334"/>
                  </a:lnTo>
                  <a:lnTo>
                    <a:pt x="215" y="336"/>
                  </a:lnTo>
                  <a:lnTo>
                    <a:pt x="220" y="339"/>
                  </a:lnTo>
                  <a:lnTo>
                    <a:pt x="221" y="339"/>
                  </a:lnTo>
                  <a:lnTo>
                    <a:pt x="224" y="340"/>
                  </a:lnTo>
                  <a:lnTo>
                    <a:pt x="229" y="339"/>
                  </a:lnTo>
                  <a:lnTo>
                    <a:pt x="235" y="338"/>
                  </a:lnTo>
                  <a:lnTo>
                    <a:pt x="240" y="334"/>
                  </a:lnTo>
                  <a:lnTo>
                    <a:pt x="241" y="334"/>
                  </a:lnTo>
                  <a:lnTo>
                    <a:pt x="243" y="338"/>
                  </a:lnTo>
                  <a:lnTo>
                    <a:pt x="242" y="343"/>
                  </a:lnTo>
                  <a:lnTo>
                    <a:pt x="240" y="346"/>
                  </a:lnTo>
                  <a:lnTo>
                    <a:pt x="238" y="346"/>
                  </a:lnTo>
                  <a:lnTo>
                    <a:pt x="237" y="347"/>
                  </a:lnTo>
                  <a:lnTo>
                    <a:pt x="237" y="349"/>
                  </a:lnTo>
                  <a:lnTo>
                    <a:pt x="238" y="350"/>
                  </a:lnTo>
                  <a:lnTo>
                    <a:pt x="240" y="354"/>
                  </a:lnTo>
                  <a:lnTo>
                    <a:pt x="241" y="355"/>
                  </a:lnTo>
                  <a:lnTo>
                    <a:pt x="242" y="355"/>
                  </a:lnTo>
                  <a:lnTo>
                    <a:pt x="245" y="354"/>
                  </a:lnTo>
                  <a:lnTo>
                    <a:pt x="251" y="350"/>
                  </a:lnTo>
                  <a:lnTo>
                    <a:pt x="254" y="350"/>
                  </a:lnTo>
                  <a:lnTo>
                    <a:pt x="255" y="349"/>
                  </a:lnTo>
                  <a:lnTo>
                    <a:pt x="257" y="348"/>
                  </a:lnTo>
                  <a:lnTo>
                    <a:pt x="257" y="346"/>
                  </a:lnTo>
                  <a:lnTo>
                    <a:pt x="257" y="344"/>
                  </a:lnTo>
                  <a:lnTo>
                    <a:pt x="255" y="343"/>
                  </a:lnTo>
                  <a:lnTo>
                    <a:pt x="254" y="342"/>
                  </a:lnTo>
                  <a:lnTo>
                    <a:pt x="257" y="341"/>
                  </a:lnTo>
                  <a:lnTo>
                    <a:pt x="258" y="341"/>
                  </a:lnTo>
                  <a:lnTo>
                    <a:pt x="259" y="341"/>
                  </a:lnTo>
                  <a:lnTo>
                    <a:pt x="260" y="341"/>
                  </a:lnTo>
                  <a:lnTo>
                    <a:pt x="260" y="340"/>
                  </a:lnTo>
                  <a:lnTo>
                    <a:pt x="261" y="340"/>
                  </a:lnTo>
                  <a:lnTo>
                    <a:pt x="262" y="341"/>
                  </a:lnTo>
                  <a:lnTo>
                    <a:pt x="264" y="342"/>
                  </a:lnTo>
                  <a:lnTo>
                    <a:pt x="267" y="343"/>
                  </a:lnTo>
                  <a:lnTo>
                    <a:pt x="267" y="344"/>
                  </a:lnTo>
                  <a:lnTo>
                    <a:pt x="270" y="348"/>
                  </a:lnTo>
                  <a:lnTo>
                    <a:pt x="270" y="349"/>
                  </a:lnTo>
                  <a:lnTo>
                    <a:pt x="270" y="354"/>
                  </a:lnTo>
                  <a:lnTo>
                    <a:pt x="269" y="357"/>
                  </a:lnTo>
                  <a:lnTo>
                    <a:pt x="270" y="363"/>
                  </a:lnTo>
                  <a:lnTo>
                    <a:pt x="269" y="365"/>
                  </a:lnTo>
                  <a:lnTo>
                    <a:pt x="271" y="364"/>
                  </a:lnTo>
                  <a:lnTo>
                    <a:pt x="274" y="366"/>
                  </a:lnTo>
                  <a:lnTo>
                    <a:pt x="275" y="368"/>
                  </a:lnTo>
                  <a:lnTo>
                    <a:pt x="276" y="368"/>
                  </a:lnTo>
                  <a:lnTo>
                    <a:pt x="278" y="369"/>
                  </a:lnTo>
                  <a:lnTo>
                    <a:pt x="281" y="372"/>
                  </a:lnTo>
                  <a:lnTo>
                    <a:pt x="284" y="372"/>
                  </a:lnTo>
                  <a:lnTo>
                    <a:pt x="283" y="372"/>
                  </a:lnTo>
                  <a:lnTo>
                    <a:pt x="283" y="373"/>
                  </a:lnTo>
                  <a:lnTo>
                    <a:pt x="276" y="371"/>
                  </a:lnTo>
                  <a:lnTo>
                    <a:pt x="271" y="369"/>
                  </a:lnTo>
                  <a:lnTo>
                    <a:pt x="271" y="373"/>
                  </a:lnTo>
                  <a:lnTo>
                    <a:pt x="271" y="374"/>
                  </a:lnTo>
                  <a:lnTo>
                    <a:pt x="272" y="374"/>
                  </a:lnTo>
                  <a:lnTo>
                    <a:pt x="274" y="376"/>
                  </a:lnTo>
                  <a:lnTo>
                    <a:pt x="275" y="377"/>
                  </a:lnTo>
                  <a:lnTo>
                    <a:pt x="275" y="379"/>
                  </a:lnTo>
                  <a:lnTo>
                    <a:pt x="277" y="379"/>
                  </a:lnTo>
                  <a:lnTo>
                    <a:pt x="280" y="379"/>
                  </a:lnTo>
                  <a:lnTo>
                    <a:pt x="284" y="379"/>
                  </a:lnTo>
                  <a:lnTo>
                    <a:pt x="289" y="381"/>
                  </a:lnTo>
                  <a:lnTo>
                    <a:pt x="293" y="381"/>
                  </a:lnTo>
                  <a:lnTo>
                    <a:pt x="294" y="380"/>
                  </a:lnTo>
                  <a:lnTo>
                    <a:pt x="294" y="379"/>
                  </a:lnTo>
                  <a:lnTo>
                    <a:pt x="293" y="377"/>
                  </a:lnTo>
                  <a:lnTo>
                    <a:pt x="290" y="377"/>
                  </a:lnTo>
                  <a:lnTo>
                    <a:pt x="289" y="375"/>
                  </a:lnTo>
                  <a:lnTo>
                    <a:pt x="288" y="374"/>
                  </a:lnTo>
                  <a:lnTo>
                    <a:pt x="295" y="380"/>
                  </a:lnTo>
                  <a:lnTo>
                    <a:pt x="298" y="381"/>
                  </a:lnTo>
                  <a:lnTo>
                    <a:pt x="300" y="381"/>
                  </a:lnTo>
                  <a:lnTo>
                    <a:pt x="300" y="385"/>
                  </a:lnTo>
                  <a:lnTo>
                    <a:pt x="297" y="393"/>
                  </a:lnTo>
                  <a:lnTo>
                    <a:pt x="297" y="396"/>
                  </a:lnTo>
                  <a:lnTo>
                    <a:pt x="297" y="400"/>
                  </a:lnTo>
                  <a:lnTo>
                    <a:pt x="296" y="406"/>
                  </a:lnTo>
                  <a:lnTo>
                    <a:pt x="296" y="415"/>
                  </a:lnTo>
                  <a:lnTo>
                    <a:pt x="295" y="425"/>
                  </a:lnTo>
                  <a:lnTo>
                    <a:pt x="295" y="430"/>
                  </a:lnTo>
                  <a:lnTo>
                    <a:pt x="297" y="433"/>
                  </a:lnTo>
                  <a:lnTo>
                    <a:pt x="302" y="438"/>
                  </a:lnTo>
                  <a:lnTo>
                    <a:pt x="303" y="441"/>
                  </a:lnTo>
                  <a:lnTo>
                    <a:pt x="304" y="444"/>
                  </a:lnTo>
                  <a:lnTo>
                    <a:pt x="303" y="448"/>
                  </a:lnTo>
                  <a:lnTo>
                    <a:pt x="301" y="449"/>
                  </a:lnTo>
                  <a:lnTo>
                    <a:pt x="300" y="450"/>
                  </a:lnTo>
                  <a:lnTo>
                    <a:pt x="295" y="453"/>
                  </a:lnTo>
                  <a:lnTo>
                    <a:pt x="276" y="463"/>
                  </a:lnTo>
                  <a:lnTo>
                    <a:pt x="252" y="474"/>
                  </a:lnTo>
                  <a:lnTo>
                    <a:pt x="250" y="476"/>
                  </a:lnTo>
                  <a:lnTo>
                    <a:pt x="247" y="483"/>
                  </a:lnTo>
                  <a:lnTo>
                    <a:pt x="245" y="485"/>
                  </a:lnTo>
                  <a:lnTo>
                    <a:pt x="242" y="488"/>
                  </a:lnTo>
                  <a:lnTo>
                    <a:pt x="240" y="490"/>
                  </a:lnTo>
                  <a:lnTo>
                    <a:pt x="238" y="490"/>
                  </a:lnTo>
                  <a:lnTo>
                    <a:pt x="237" y="489"/>
                  </a:lnTo>
                  <a:lnTo>
                    <a:pt x="235" y="489"/>
                  </a:lnTo>
                  <a:lnTo>
                    <a:pt x="234" y="489"/>
                  </a:lnTo>
                  <a:lnTo>
                    <a:pt x="233" y="490"/>
                  </a:lnTo>
                  <a:lnTo>
                    <a:pt x="232" y="497"/>
                  </a:lnTo>
                  <a:lnTo>
                    <a:pt x="231" y="500"/>
                  </a:lnTo>
                  <a:lnTo>
                    <a:pt x="228" y="503"/>
                  </a:lnTo>
                  <a:lnTo>
                    <a:pt x="226" y="506"/>
                  </a:lnTo>
                  <a:lnTo>
                    <a:pt x="226" y="507"/>
                  </a:lnTo>
                  <a:lnTo>
                    <a:pt x="225" y="508"/>
                  </a:lnTo>
                  <a:lnTo>
                    <a:pt x="224" y="509"/>
                  </a:lnTo>
                  <a:lnTo>
                    <a:pt x="219" y="511"/>
                  </a:lnTo>
                  <a:lnTo>
                    <a:pt x="211" y="511"/>
                  </a:lnTo>
                  <a:lnTo>
                    <a:pt x="207" y="514"/>
                  </a:lnTo>
                  <a:lnTo>
                    <a:pt x="202" y="523"/>
                  </a:lnTo>
                  <a:lnTo>
                    <a:pt x="198" y="528"/>
                  </a:lnTo>
                  <a:lnTo>
                    <a:pt x="197" y="531"/>
                  </a:lnTo>
                  <a:lnTo>
                    <a:pt x="195" y="536"/>
                  </a:lnTo>
                  <a:lnTo>
                    <a:pt x="195" y="538"/>
                  </a:lnTo>
                  <a:lnTo>
                    <a:pt x="201" y="552"/>
                  </a:lnTo>
                  <a:lnTo>
                    <a:pt x="203" y="561"/>
                  </a:lnTo>
                  <a:lnTo>
                    <a:pt x="206" y="567"/>
                  </a:lnTo>
                  <a:lnTo>
                    <a:pt x="206" y="568"/>
                  </a:lnTo>
                  <a:lnTo>
                    <a:pt x="206" y="572"/>
                  </a:lnTo>
                  <a:lnTo>
                    <a:pt x="206" y="575"/>
                  </a:lnTo>
                  <a:lnTo>
                    <a:pt x="208" y="581"/>
                  </a:lnTo>
                  <a:lnTo>
                    <a:pt x="208" y="584"/>
                  </a:lnTo>
                  <a:lnTo>
                    <a:pt x="207" y="587"/>
                  </a:lnTo>
                  <a:lnTo>
                    <a:pt x="201" y="597"/>
                  </a:lnTo>
                  <a:lnTo>
                    <a:pt x="195" y="605"/>
                  </a:lnTo>
                  <a:lnTo>
                    <a:pt x="188" y="617"/>
                  </a:lnTo>
                  <a:lnTo>
                    <a:pt x="177" y="630"/>
                  </a:lnTo>
                  <a:lnTo>
                    <a:pt x="176" y="631"/>
                  </a:lnTo>
                  <a:lnTo>
                    <a:pt x="171" y="631"/>
                  </a:lnTo>
                  <a:lnTo>
                    <a:pt x="168" y="632"/>
                  </a:lnTo>
                  <a:lnTo>
                    <a:pt x="151" y="641"/>
                  </a:lnTo>
                  <a:lnTo>
                    <a:pt x="149" y="631"/>
                  </a:lnTo>
                  <a:lnTo>
                    <a:pt x="148" y="622"/>
                  </a:lnTo>
                  <a:lnTo>
                    <a:pt x="146" y="611"/>
                  </a:lnTo>
                  <a:lnTo>
                    <a:pt x="143" y="602"/>
                  </a:lnTo>
                  <a:lnTo>
                    <a:pt x="141" y="593"/>
                  </a:lnTo>
                  <a:lnTo>
                    <a:pt x="139" y="583"/>
                  </a:lnTo>
                  <a:lnTo>
                    <a:pt x="137" y="574"/>
                  </a:lnTo>
                  <a:lnTo>
                    <a:pt x="134" y="564"/>
                  </a:lnTo>
                  <a:lnTo>
                    <a:pt x="132" y="555"/>
                  </a:lnTo>
                  <a:lnTo>
                    <a:pt x="131" y="544"/>
                  </a:lnTo>
                  <a:lnTo>
                    <a:pt x="129" y="535"/>
                  </a:lnTo>
                  <a:lnTo>
                    <a:pt x="126" y="525"/>
                  </a:lnTo>
                  <a:lnTo>
                    <a:pt x="124" y="516"/>
                  </a:lnTo>
                  <a:lnTo>
                    <a:pt x="122" y="506"/>
                  </a:lnTo>
                  <a:lnTo>
                    <a:pt x="120" y="497"/>
                  </a:lnTo>
                  <a:lnTo>
                    <a:pt x="117" y="486"/>
                  </a:lnTo>
                  <a:lnTo>
                    <a:pt x="116" y="480"/>
                  </a:lnTo>
                  <a:lnTo>
                    <a:pt x="115" y="478"/>
                  </a:lnTo>
                  <a:lnTo>
                    <a:pt x="114" y="476"/>
                  </a:lnTo>
                  <a:lnTo>
                    <a:pt x="102" y="467"/>
                  </a:lnTo>
                  <a:lnTo>
                    <a:pt x="87" y="456"/>
                  </a:lnTo>
                  <a:lnTo>
                    <a:pt x="74" y="448"/>
                  </a:lnTo>
                  <a:lnTo>
                    <a:pt x="65" y="442"/>
                  </a:lnTo>
                  <a:lnTo>
                    <a:pt x="63" y="440"/>
                  </a:lnTo>
                  <a:lnTo>
                    <a:pt x="62" y="436"/>
                  </a:lnTo>
                  <a:lnTo>
                    <a:pt x="62" y="427"/>
                  </a:lnTo>
                  <a:lnTo>
                    <a:pt x="61" y="415"/>
                  </a:lnTo>
                  <a:lnTo>
                    <a:pt x="60" y="411"/>
                  </a:lnTo>
                  <a:lnTo>
                    <a:pt x="52" y="400"/>
                  </a:lnTo>
                  <a:lnTo>
                    <a:pt x="45" y="389"/>
                  </a:lnTo>
                  <a:lnTo>
                    <a:pt x="44" y="388"/>
                  </a:lnTo>
                  <a:lnTo>
                    <a:pt x="42" y="389"/>
                  </a:lnTo>
                  <a:lnTo>
                    <a:pt x="41" y="389"/>
                  </a:lnTo>
                  <a:lnTo>
                    <a:pt x="39" y="388"/>
                  </a:lnTo>
                  <a:lnTo>
                    <a:pt x="37" y="386"/>
                  </a:lnTo>
                  <a:lnTo>
                    <a:pt x="29" y="381"/>
                  </a:lnTo>
                  <a:lnTo>
                    <a:pt x="27" y="380"/>
                  </a:lnTo>
                  <a:lnTo>
                    <a:pt x="22" y="380"/>
                  </a:lnTo>
                  <a:lnTo>
                    <a:pt x="20" y="379"/>
                  </a:lnTo>
                  <a:lnTo>
                    <a:pt x="18" y="376"/>
                  </a:lnTo>
                  <a:lnTo>
                    <a:pt x="17" y="373"/>
                  </a:lnTo>
                  <a:lnTo>
                    <a:pt x="17" y="360"/>
                  </a:lnTo>
                  <a:lnTo>
                    <a:pt x="16" y="357"/>
                  </a:lnTo>
                  <a:lnTo>
                    <a:pt x="10" y="347"/>
                  </a:lnTo>
                  <a:lnTo>
                    <a:pt x="5" y="339"/>
                  </a:lnTo>
                  <a:lnTo>
                    <a:pt x="4" y="336"/>
                  </a:lnTo>
                  <a:lnTo>
                    <a:pt x="4" y="332"/>
                  </a:lnTo>
                  <a:lnTo>
                    <a:pt x="2" y="327"/>
                  </a:lnTo>
                  <a:lnTo>
                    <a:pt x="1" y="326"/>
                  </a:lnTo>
                  <a:lnTo>
                    <a:pt x="1" y="321"/>
                  </a:lnTo>
                  <a:lnTo>
                    <a:pt x="0" y="317"/>
                  </a:lnTo>
                  <a:lnTo>
                    <a:pt x="2" y="308"/>
                  </a:lnTo>
                  <a:lnTo>
                    <a:pt x="2" y="301"/>
                  </a:lnTo>
                  <a:lnTo>
                    <a:pt x="3" y="299"/>
                  </a:lnTo>
                  <a:lnTo>
                    <a:pt x="4" y="298"/>
                  </a:lnTo>
                  <a:lnTo>
                    <a:pt x="8" y="294"/>
                  </a:lnTo>
                  <a:lnTo>
                    <a:pt x="9" y="292"/>
                  </a:lnTo>
                  <a:lnTo>
                    <a:pt x="11" y="290"/>
                  </a:lnTo>
                  <a:lnTo>
                    <a:pt x="15" y="289"/>
                  </a:lnTo>
                  <a:lnTo>
                    <a:pt x="19" y="288"/>
                  </a:lnTo>
                  <a:lnTo>
                    <a:pt x="20" y="287"/>
                  </a:lnTo>
                  <a:lnTo>
                    <a:pt x="21" y="285"/>
                  </a:lnTo>
                  <a:lnTo>
                    <a:pt x="22" y="284"/>
                  </a:lnTo>
                  <a:lnTo>
                    <a:pt x="25" y="274"/>
                  </a:lnTo>
                  <a:lnTo>
                    <a:pt x="26" y="271"/>
                  </a:lnTo>
                  <a:lnTo>
                    <a:pt x="29" y="268"/>
                  </a:lnTo>
                  <a:lnTo>
                    <a:pt x="36" y="265"/>
                  </a:lnTo>
                  <a:lnTo>
                    <a:pt x="38" y="263"/>
                  </a:lnTo>
                  <a:lnTo>
                    <a:pt x="46" y="260"/>
                  </a:lnTo>
                  <a:lnTo>
                    <a:pt x="46" y="259"/>
                  </a:lnTo>
                  <a:lnTo>
                    <a:pt x="50" y="257"/>
                  </a:lnTo>
                  <a:lnTo>
                    <a:pt x="51" y="256"/>
                  </a:lnTo>
                  <a:lnTo>
                    <a:pt x="52" y="255"/>
                  </a:lnTo>
                  <a:lnTo>
                    <a:pt x="53" y="252"/>
                  </a:lnTo>
                  <a:lnTo>
                    <a:pt x="55" y="250"/>
                  </a:lnTo>
                  <a:lnTo>
                    <a:pt x="56" y="249"/>
                  </a:lnTo>
                  <a:lnTo>
                    <a:pt x="54" y="247"/>
                  </a:lnTo>
                  <a:lnTo>
                    <a:pt x="54" y="244"/>
                  </a:lnTo>
                  <a:lnTo>
                    <a:pt x="55" y="243"/>
                  </a:lnTo>
                  <a:lnTo>
                    <a:pt x="57" y="241"/>
                  </a:lnTo>
                  <a:lnTo>
                    <a:pt x="59" y="240"/>
                  </a:lnTo>
                  <a:lnTo>
                    <a:pt x="59" y="239"/>
                  </a:lnTo>
                  <a:lnTo>
                    <a:pt x="57" y="230"/>
                  </a:lnTo>
                  <a:lnTo>
                    <a:pt x="57" y="226"/>
                  </a:lnTo>
                  <a:lnTo>
                    <a:pt x="57" y="223"/>
                  </a:lnTo>
                  <a:lnTo>
                    <a:pt x="60" y="217"/>
                  </a:lnTo>
                  <a:lnTo>
                    <a:pt x="61" y="212"/>
                  </a:lnTo>
                  <a:lnTo>
                    <a:pt x="62" y="208"/>
                  </a:lnTo>
                  <a:lnTo>
                    <a:pt x="65" y="204"/>
                  </a:lnTo>
                  <a:lnTo>
                    <a:pt x="70" y="197"/>
                  </a:lnTo>
                  <a:lnTo>
                    <a:pt x="71" y="196"/>
                  </a:lnTo>
                  <a:lnTo>
                    <a:pt x="68" y="193"/>
                  </a:lnTo>
                  <a:lnTo>
                    <a:pt x="65" y="192"/>
                  </a:lnTo>
                  <a:lnTo>
                    <a:pt x="62" y="191"/>
                  </a:lnTo>
                  <a:lnTo>
                    <a:pt x="61" y="188"/>
                  </a:lnTo>
                  <a:lnTo>
                    <a:pt x="60" y="184"/>
                  </a:lnTo>
                  <a:lnTo>
                    <a:pt x="60" y="181"/>
                  </a:lnTo>
                  <a:lnTo>
                    <a:pt x="61" y="177"/>
                  </a:lnTo>
                  <a:lnTo>
                    <a:pt x="64" y="171"/>
                  </a:lnTo>
                  <a:lnTo>
                    <a:pt x="64" y="168"/>
                  </a:lnTo>
                  <a:lnTo>
                    <a:pt x="63" y="160"/>
                  </a:lnTo>
                  <a:lnTo>
                    <a:pt x="63" y="157"/>
                  </a:lnTo>
                  <a:lnTo>
                    <a:pt x="62" y="155"/>
                  </a:lnTo>
                  <a:lnTo>
                    <a:pt x="57" y="149"/>
                  </a:lnTo>
                  <a:lnTo>
                    <a:pt x="57" y="146"/>
                  </a:lnTo>
                  <a:lnTo>
                    <a:pt x="56" y="141"/>
                  </a:lnTo>
                  <a:lnTo>
                    <a:pt x="57" y="134"/>
                  </a:lnTo>
                  <a:lnTo>
                    <a:pt x="59" y="129"/>
                  </a:lnTo>
                  <a:lnTo>
                    <a:pt x="59" y="128"/>
                  </a:lnTo>
                  <a:lnTo>
                    <a:pt x="59" y="122"/>
                  </a:lnTo>
                  <a:lnTo>
                    <a:pt x="61" y="115"/>
                  </a:lnTo>
                  <a:lnTo>
                    <a:pt x="62" y="114"/>
                  </a:lnTo>
                  <a:lnTo>
                    <a:pt x="62" y="112"/>
                  </a:lnTo>
                  <a:lnTo>
                    <a:pt x="62" y="110"/>
                  </a:lnTo>
                  <a:lnTo>
                    <a:pt x="62" y="108"/>
                  </a:lnTo>
                  <a:lnTo>
                    <a:pt x="61" y="107"/>
                  </a:lnTo>
                  <a:lnTo>
                    <a:pt x="62" y="103"/>
                  </a:lnTo>
                  <a:lnTo>
                    <a:pt x="65" y="93"/>
                  </a:lnTo>
                  <a:lnTo>
                    <a:pt x="65" y="92"/>
                  </a:lnTo>
                  <a:lnTo>
                    <a:pt x="65" y="91"/>
                  </a:lnTo>
                  <a:lnTo>
                    <a:pt x="65" y="88"/>
                  </a:lnTo>
                  <a:lnTo>
                    <a:pt x="65" y="85"/>
                  </a:lnTo>
                  <a:lnTo>
                    <a:pt x="64" y="84"/>
                  </a:lnTo>
                  <a:lnTo>
                    <a:pt x="63" y="83"/>
                  </a:lnTo>
                  <a:lnTo>
                    <a:pt x="62" y="83"/>
                  </a:lnTo>
                  <a:lnTo>
                    <a:pt x="61" y="82"/>
                  </a:lnTo>
                  <a:lnTo>
                    <a:pt x="54" y="81"/>
                  </a:lnTo>
                  <a:lnTo>
                    <a:pt x="51" y="80"/>
                  </a:lnTo>
                  <a:lnTo>
                    <a:pt x="52" y="76"/>
                  </a:lnTo>
                  <a:lnTo>
                    <a:pt x="53" y="74"/>
                  </a:lnTo>
                  <a:lnTo>
                    <a:pt x="55" y="73"/>
                  </a:lnTo>
                  <a:lnTo>
                    <a:pt x="60" y="72"/>
                  </a:lnTo>
                  <a:lnTo>
                    <a:pt x="69" y="66"/>
                  </a:lnTo>
                  <a:lnTo>
                    <a:pt x="71" y="64"/>
                  </a:lnTo>
                  <a:lnTo>
                    <a:pt x="72" y="61"/>
                  </a:lnTo>
                  <a:lnTo>
                    <a:pt x="73" y="57"/>
                  </a:lnTo>
                  <a:lnTo>
                    <a:pt x="71" y="56"/>
                  </a:lnTo>
                  <a:lnTo>
                    <a:pt x="69" y="55"/>
                  </a:lnTo>
                  <a:lnTo>
                    <a:pt x="70" y="53"/>
                  </a:lnTo>
                  <a:lnTo>
                    <a:pt x="72" y="51"/>
                  </a:lnTo>
                  <a:lnTo>
                    <a:pt x="74" y="51"/>
                  </a:lnTo>
                  <a:lnTo>
                    <a:pt x="78" y="51"/>
                  </a:lnTo>
                  <a:lnTo>
                    <a:pt x="80" y="51"/>
                  </a:lnTo>
                  <a:lnTo>
                    <a:pt x="85" y="49"/>
                  </a:lnTo>
                  <a:lnTo>
                    <a:pt x="87" y="48"/>
                  </a:lnTo>
                  <a:lnTo>
                    <a:pt x="87" y="47"/>
                  </a:lnTo>
                  <a:lnTo>
                    <a:pt x="83" y="42"/>
                  </a:lnTo>
                  <a:lnTo>
                    <a:pt x="83" y="41"/>
                  </a:lnTo>
                  <a:lnTo>
                    <a:pt x="83" y="38"/>
                  </a:lnTo>
                  <a:lnTo>
                    <a:pt x="85" y="38"/>
                  </a:lnTo>
                  <a:lnTo>
                    <a:pt x="90" y="36"/>
                  </a:lnTo>
                  <a:lnTo>
                    <a:pt x="91" y="36"/>
                  </a:lnTo>
                  <a:lnTo>
                    <a:pt x="98" y="36"/>
                  </a:lnTo>
                  <a:lnTo>
                    <a:pt x="100" y="34"/>
                  </a:lnTo>
                  <a:lnTo>
                    <a:pt x="103" y="32"/>
                  </a:lnTo>
                  <a:lnTo>
                    <a:pt x="105" y="31"/>
                  </a:lnTo>
                  <a:lnTo>
                    <a:pt x="106" y="31"/>
                  </a:lnTo>
                  <a:lnTo>
                    <a:pt x="107" y="29"/>
                  </a:lnTo>
                  <a:lnTo>
                    <a:pt x="110" y="26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116" y="18"/>
                  </a:lnTo>
                  <a:lnTo>
                    <a:pt x="119" y="17"/>
                  </a:lnTo>
                  <a:lnTo>
                    <a:pt x="125" y="15"/>
                  </a:lnTo>
                  <a:lnTo>
                    <a:pt x="125" y="14"/>
                  </a:lnTo>
                  <a:lnTo>
                    <a:pt x="128" y="12"/>
                  </a:lnTo>
                  <a:lnTo>
                    <a:pt x="129" y="11"/>
                  </a:lnTo>
                  <a:lnTo>
                    <a:pt x="139" y="11"/>
                  </a:lnTo>
                  <a:lnTo>
                    <a:pt x="141" y="9"/>
                  </a:lnTo>
                  <a:lnTo>
                    <a:pt x="143" y="7"/>
                  </a:lnTo>
                  <a:lnTo>
                    <a:pt x="145" y="7"/>
                  </a:lnTo>
                  <a:lnTo>
                    <a:pt x="146" y="7"/>
                  </a:lnTo>
                  <a:lnTo>
                    <a:pt x="147" y="7"/>
                  </a:lnTo>
                  <a:lnTo>
                    <a:pt x="148" y="7"/>
                  </a:lnTo>
                  <a:lnTo>
                    <a:pt x="150" y="7"/>
                  </a:lnTo>
                  <a:lnTo>
                    <a:pt x="151" y="6"/>
                  </a:lnTo>
                  <a:lnTo>
                    <a:pt x="154" y="5"/>
                  </a:lnTo>
                  <a:lnTo>
                    <a:pt x="154" y="4"/>
                  </a:lnTo>
                  <a:lnTo>
                    <a:pt x="156" y="5"/>
                  </a:lnTo>
                  <a:lnTo>
                    <a:pt x="157" y="4"/>
                  </a:lnTo>
                  <a:lnTo>
                    <a:pt x="159" y="3"/>
                  </a:lnTo>
                  <a:lnTo>
                    <a:pt x="162" y="1"/>
                  </a:lnTo>
                  <a:lnTo>
                    <a:pt x="163" y="1"/>
                  </a:lnTo>
                  <a:lnTo>
                    <a:pt x="166" y="1"/>
                  </a:lnTo>
                  <a:lnTo>
                    <a:pt x="167" y="0"/>
                  </a:lnTo>
                  <a:lnTo>
                    <a:pt x="168" y="0"/>
                  </a:lnTo>
                  <a:lnTo>
                    <a:pt x="169" y="0"/>
                  </a:lnTo>
                  <a:lnTo>
                    <a:pt x="169" y="1"/>
                  </a:lnTo>
                  <a:lnTo>
                    <a:pt x="171" y="1"/>
                  </a:lnTo>
                  <a:lnTo>
                    <a:pt x="177" y="1"/>
                  </a:lnTo>
                  <a:lnTo>
                    <a:pt x="177" y="3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7" name="Freeform 199">
              <a:extLst>
                <a:ext uri="{FF2B5EF4-FFF2-40B4-BE49-F238E27FC236}">
                  <a16:creationId xmlns:a16="http://schemas.microsoft.com/office/drawing/2014/main" id="{46CB81D1-7466-4229-CCEE-A859DE2A5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187" y="1513678"/>
              <a:ext cx="1013166" cy="716278"/>
            </a:xfrm>
            <a:custGeom>
              <a:avLst/>
              <a:gdLst>
                <a:gd name="T0" fmla="*/ 635 w 703"/>
                <a:gd name="T1" fmla="*/ 331 h 497"/>
                <a:gd name="T2" fmla="*/ 648 w 703"/>
                <a:gd name="T3" fmla="*/ 326 h 497"/>
                <a:gd name="T4" fmla="*/ 669 w 703"/>
                <a:gd name="T5" fmla="*/ 312 h 497"/>
                <a:gd name="T6" fmla="*/ 700 w 703"/>
                <a:gd name="T7" fmla="*/ 334 h 497"/>
                <a:gd name="T8" fmla="*/ 696 w 703"/>
                <a:gd name="T9" fmla="*/ 369 h 497"/>
                <a:gd name="T10" fmla="*/ 651 w 703"/>
                <a:gd name="T11" fmla="*/ 387 h 497"/>
                <a:gd name="T12" fmla="*/ 657 w 703"/>
                <a:gd name="T13" fmla="*/ 373 h 497"/>
                <a:gd name="T14" fmla="*/ 646 w 703"/>
                <a:gd name="T15" fmla="*/ 359 h 497"/>
                <a:gd name="T16" fmla="*/ 646 w 703"/>
                <a:gd name="T17" fmla="*/ 378 h 497"/>
                <a:gd name="T18" fmla="*/ 641 w 703"/>
                <a:gd name="T19" fmla="*/ 392 h 497"/>
                <a:gd name="T20" fmla="*/ 646 w 703"/>
                <a:gd name="T21" fmla="*/ 390 h 497"/>
                <a:gd name="T22" fmla="*/ 635 w 703"/>
                <a:gd name="T23" fmla="*/ 400 h 497"/>
                <a:gd name="T24" fmla="*/ 636 w 703"/>
                <a:gd name="T25" fmla="*/ 406 h 497"/>
                <a:gd name="T26" fmla="*/ 625 w 703"/>
                <a:gd name="T27" fmla="*/ 426 h 497"/>
                <a:gd name="T28" fmla="*/ 626 w 703"/>
                <a:gd name="T29" fmla="*/ 461 h 497"/>
                <a:gd name="T30" fmla="*/ 593 w 703"/>
                <a:gd name="T31" fmla="*/ 486 h 497"/>
                <a:gd name="T32" fmla="*/ 522 w 703"/>
                <a:gd name="T33" fmla="*/ 452 h 497"/>
                <a:gd name="T34" fmla="*/ 459 w 703"/>
                <a:gd name="T35" fmla="*/ 454 h 497"/>
                <a:gd name="T36" fmla="*/ 408 w 703"/>
                <a:gd name="T37" fmla="*/ 490 h 497"/>
                <a:gd name="T38" fmla="*/ 370 w 703"/>
                <a:gd name="T39" fmla="*/ 492 h 497"/>
                <a:gd name="T40" fmla="*/ 252 w 703"/>
                <a:gd name="T41" fmla="*/ 479 h 497"/>
                <a:gd name="T42" fmla="*/ 198 w 703"/>
                <a:gd name="T43" fmla="*/ 461 h 497"/>
                <a:gd name="T44" fmla="*/ 174 w 703"/>
                <a:gd name="T45" fmla="*/ 427 h 497"/>
                <a:gd name="T46" fmla="*/ 174 w 703"/>
                <a:gd name="T47" fmla="*/ 402 h 497"/>
                <a:gd name="T48" fmla="*/ 164 w 703"/>
                <a:gd name="T49" fmla="*/ 385 h 497"/>
                <a:gd name="T50" fmla="*/ 134 w 703"/>
                <a:gd name="T51" fmla="*/ 402 h 497"/>
                <a:gd name="T52" fmla="*/ 100 w 703"/>
                <a:gd name="T53" fmla="*/ 381 h 497"/>
                <a:gd name="T54" fmla="*/ 96 w 703"/>
                <a:gd name="T55" fmla="*/ 367 h 497"/>
                <a:gd name="T56" fmla="*/ 88 w 703"/>
                <a:gd name="T57" fmla="*/ 353 h 497"/>
                <a:gd name="T58" fmla="*/ 89 w 703"/>
                <a:gd name="T59" fmla="*/ 337 h 497"/>
                <a:gd name="T60" fmla="*/ 51 w 703"/>
                <a:gd name="T61" fmla="*/ 317 h 497"/>
                <a:gd name="T62" fmla="*/ 40 w 703"/>
                <a:gd name="T63" fmla="*/ 279 h 497"/>
                <a:gd name="T64" fmla="*/ 28 w 703"/>
                <a:gd name="T65" fmla="*/ 267 h 497"/>
                <a:gd name="T66" fmla="*/ 17 w 703"/>
                <a:gd name="T67" fmla="*/ 231 h 497"/>
                <a:gd name="T68" fmla="*/ 37 w 703"/>
                <a:gd name="T69" fmla="*/ 226 h 497"/>
                <a:gd name="T70" fmla="*/ 56 w 703"/>
                <a:gd name="T71" fmla="*/ 223 h 497"/>
                <a:gd name="T72" fmla="*/ 74 w 703"/>
                <a:gd name="T73" fmla="*/ 196 h 497"/>
                <a:gd name="T74" fmla="*/ 94 w 703"/>
                <a:gd name="T75" fmla="*/ 171 h 497"/>
                <a:gd name="T76" fmla="*/ 105 w 703"/>
                <a:gd name="T77" fmla="*/ 147 h 497"/>
                <a:gd name="T78" fmla="*/ 117 w 703"/>
                <a:gd name="T79" fmla="*/ 121 h 497"/>
                <a:gd name="T80" fmla="*/ 131 w 703"/>
                <a:gd name="T81" fmla="*/ 85 h 497"/>
                <a:gd name="T82" fmla="*/ 152 w 703"/>
                <a:gd name="T83" fmla="*/ 61 h 497"/>
                <a:gd name="T84" fmla="*/ 186 w 703"/>
                <a:gd name="T85" fmla="*/ 51 h 497"/>
                <a:gd name="T86" fmla="*/ 202 w 703"/>
                <a:gd name="T87" fmla="*/ 32 h 497"/>
                <a:gd name="T88" fmla="*/ 234 w 703"/>
                <a:gd name="T89" fmla="*/ 32 h 497"/>
                <a:gd name="T90" fmla="*/ 270 w 703"/>
                <a:gd name="T91" fmla="*/ 38 h 497"/>
                <a:gd name="T92" fmla="*/ 321 w 703"/>
                <a:gd name="T93" fmla="*/ 37 h 497"/>
                <a:gd name="T94" fmla="*/ 349 w 703"/>
                <a:gd name="T95" fmla="*/ 62 h 497"/>
                <a:gd name="T96" fmla="*/ 443 w 703"/>
                <a:gd name="T97" fmla="*/ 27 h 497"/>
                <a:gd name="T98" fmla="*/ 478 w 703"/>
                <a:gd name="T99" fmla="*/ 1 h 497"/>
                <a:gd name="T100" fmla="*/ 500 w 703"/>
                <a:gd name="T101" fmla="*/ 10 h 497"/>
                <a:gd name="T102" fmla="*/ 509 w 703"/>
                <a:gd name="T103" fmla="*/ 26 h 497"/>
                <a:gd name="T104" fmla="*/ 517 w 703"/>
                <a:gd name="T105" fmla="*/ 42 h 497"/>
                <a:gd name="T106" fmla="*/ 524 w 703"/>
                <a:gd name="T107" fmla="*/ 61 h 497"/>
                <a:gd name="T108" fmla="*/ 543 w 703"/>
                <a:gd name="T109" fmla="*/ 89 h 497"/>
                <a:gd name="T110" fmla="*/ 556 w 703"/>
                <a:gd name="T111" fmla="*/ 110 h 497"/>
                <a:gd name="T112" fmla="*/ 571 w 703"/>
                <a:gd name="T113" fmla="*/ 134 h 497"/>
                <a:gd name="T114" fmla="*/ 586 w 703"/>
                <a:gd name="T115" fmla="*/ 158 h 497"/>
                <a:gd name="T116" fmla="*/ 593 w 703"/>
                <a:gd name="T117" fmla="*/ 196 h 497"/>
                <a:gd name="T118" fmla="*/ 588 w 703"/>
                <a:gd name="T119" fmla="*/ 220 h 497"/>
                <a:gd name="T120" fmla="*/ 584 w 703"/>
                <a:gd name="T121" fmla="*/ 244 h 497"/>
                <a:gd name="T122" fmla="*/ 588 w 703"/>
                <a:gd name="T123" fmla="*/ 275 h 497"/>
                <a:gd name="T124" fmla="*/ 591 w 703"/>
                <a:gd name="T125" fmla="*/ 308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03" h="497">
                  <a:moveTo>
                    <a:pt x="591" y="308"/>
                  </a:moveTo>
                  <a:lnTo>
                    <a:pt x="592" y="309"/>
                  </a:lnTo>
                  <a:lnTo>
                    <a:pt x="595" y="309"/>
                  </a:lnTo>
                  <a:lnTo>
                    <a:pt x="597" y="310"/>
                  </a:lnTo>
                  <a:lnTo>
                    <a:pt x="598" y="312"/>
                  </a:lnTo>
                  <a:lnTo>
                    <a:pt x="598" y="314"/>
                  </a:lnTo>
                  <a:lnTo>
                    <a:pt x="600" y="320"/>
                  </a:lnTo>
                  <a:lnTo>
                    <a:pt x="601" y="322"/>
                  </a:lnTo>
                  <a:lnTo>
                    <a:pt x="603" y="323"/>
                  </a:lnTo>
                  <a:lnTo>
                    <a:pt x="605" y="323"/>
                  </a:lnTo>
                  <a:lnTo>
                    <a:pt x="607" y="326"/>
                  </a:lnTo>
                  <a:lnTo>
                    <a:pt x="614" y="327"/>
                  </a:lnTo>
                  <a:lnTo>
                    <a:pt x="620" y="330"/>
                  </a:lnTo>
                  <a:lnTo>
                    <a:pt x="630" y="333"/>
                  </a:lnTo>
                  <a:lnTo>
                    <a:pt x="632" y="333"/>
                  </a:lnTo>
                  <a:lnTo>
                    <a:pt x="634" y="333"/>
                  </a:lnTo>
                  <a:lnTo>
                    <a:pt x="635" y="331"/>
                  </a:lnTo>
                  <a:lnTo>
                    <a:pt x="636" y="330"/>
                  </a:lnTo>
                  <a:lnTo>
                    <a:pt x="634" y="330"/>
                  </a:lnTo>
                  <a:lnTo>
                    <a:pt x="634" y="329"/>
                  </a:lnTo>
                  <a:lnTo>
                    <a:pt x="633" y="328"/>
                  </a:lnTo>
                  <a:lnTo>
                    <a:pt x="633" y="327"/>
                  </a:lnTo>
                  <a:lnTo>
                    <a:pt x="635" y="326"/>
                  </a:lnTo>
                  <a:lnTo>
                    <a:pt x="635" y="325"/>
                  </a:lnTo>
                  <a:lnTo>
                    <a:pt x="635" y="322"/>
                  </a:lnTo>
                  <a:lnTo>
                    <a:pt x="638" y="322"/>
                  </a:lnTo>
                  <a:lnTo>
                    <a:pt x="639" y="322"/>
                  </a:lnTo>
                  <a:lnTo>
                    <a:pt x="641" y="323"/>
                  </a:lnTo>
                  <a:lnTo>
                    <a:pt x="642" y="325"/>
                  </a:lnTo>
                  <a:lnTo>
                    <a:pt x="643" y="325"/>
                  </a:lnTo>
                  <a:lnTo>
                    <a:pt x="644" y="326"/>
                  </a:lnTo>
                  <a:lnTo>
                    <a:pt x="646" y="327"/>
                  </a:lnTo>
                  <a:lnTo>
                    <a:pt x="648" y="327"/>
                  </a:lnTo>
                  <a:lnTo>
                    <a:pt x="648" y="326"/>
                  </a:lnTo>
                  <a:lnTo>
                    <a:pt x="648" y="323"/>
                  </a:lnTo>
                  <a:lnTo>
                    <a:pt x="649" y="322"/>
                  </a:lnTo>
                  <a:lnTo>
                    <a:pt x="650" y="322"/>
                  </a:lnTo>
                  <a:lnTo>
                    <a:pt x="651" y="322"/>
                  </a:lnTo>
                  <a:lnTo>
                    <a:pt x="652" y="321"/>
                  </a:lnTo>
                  <a:lnTo>
                    <a:pt x="657" y="318"/>
                  </a:lnTo>
                  <a:lnTo>
                    <a:pt x="659" y="318"/>
                  </a:lnTo>
                  <a:lnTo>
                    <a:pt x="660" y="317"/>
                  </a:lnTo>
                  <a:lnTo>
                    <a:pt x="661" y="315"/>
                  </a:lnTo>
                  <a:lnTo>
                    <a:pt x="662" y="315"/>
                  </a:lnTo>
                  <a:lnTo>
                    <a:pt x="664" y="315"/>
                  </a:lnTo>
                  <a:lnTo>
                    <a:pt x="665" y="315"/>
                  </a:lnTo>
                  <a:lnTo>
                    <a:pt x="665" y="314"/>
                  </a:lnTo>
                  <a:lnTo>
                    <a:pt x="666" y="313"/>
                  </a:lnTo>
                  <a:lnTo>
                    <a:pt x="667" y="312"/>
                  </a:lnTo>
                  <a:lnTo>
                    <a:pt x="668" y="312"/>
                  </a:lnTo>
                  <a:lnTo>
                    <a:pt x="669" y="312"/>
                  </a:lnTo>
                  <a:lnTo>
                    <a:pt x="670" y="312"/>
                  </a:lnTo>
                  <a:lnTo>
                    <a:pt x="673" y="312"/>
                  </a:lnTo>
                  <a:lnTo>
                    <a:pt x="674" y="311"/>
                  </a:lnTo>
                  <a:lnTo>
                    <a:pt x="675" y="310"/>
                  </a:lnTo>
                  <a:lnTo>
                    <a:pt x="676" y="310"/>
                  </a:lnTo>
                  <a:lnTo>
                    <a:pt x="677" y="310"/>
                  </a:lnTo>
                  <a:lnTo>
                    <a:pt x="683" y="311"/>
                  </a:lnTo>
                  <a:lnTo>
                    <a:pt x="693" y="314"/>
                  </a:lnTo>
                  <a:lnTo>
                    <a:pt x="696" y="318"/>
                  </a:lnTo>
                  <a:lnTo>
                    <a:pt x="698" y="318"/>
                  </a:lnTo>
                  <a:lnTo>
                    <a:pt x="700" y="320"/>
                  </a:lnTo>
                  <a:lnTo>
                    <a:pt x="701" y="323"/>
                  </a:lnTo>
                  <a:lnTo>
                    <a:pt x="701" y="328"/>
                  </a:lnTo>
                  <a:lnTo>
                    <a:pt x="700" y="330"/>
                  </a:lnTo>
                  <a:lnTo>
                    <a:pt x="701" y="331"/>
                  </a:lnTo>
                  <a:lnTo>
                    <a:pt x="701" y="333"/>
                  </a:lnTo>
                  <a:lnTo>
                    <a:pt x="700" y="334"/>
                  </a:lnTo>
                  <a:lnTo>
                    <a:pt x="698" y="334"/>
                  </a:lnTo>
                  <a:lnTo>
                    <a:pt x="698" y="335"/>
                  </a:lnTo>
                  <a:lnTo>
                    <a:pt x="699" y="336"/>
                  </a:lnTo>
                  <a:lnTo>
                    <a:pt x="700" y="338"/>
                  </a:lnTo>
                  <a:lnTo>
                    <a:pt x="701" y="339"/>
                  </a:lnTo>
                  <a:lnTo>
                    <a:pt x="703" y="339"/>
                  </a:lnTo>
                  <a:lnTo>
                    <a:pt x="701" y="342"/>
                  </a:lnTo>
                  <a:lnTo>
                    <a:pt x="701" y="344"/>
                  </a:lnTo>
                  <a:lnTo>
                    <a:pt x="700" y="353"/>
                  </a:lnTo>
                  <a:lnTo>
                    <a:pt x="700" y="355"/>
                  </a:lnTo>
                  <a:lnTo>
                    <a:pt x="699" y="359"/>
                  </a:lnTo>
                  <a:lnTo>
                    <a:pt x="699" y="360"/>
                  </a:lnTo>
                  <a:lnTo>
                    <a:pt x="699" y="361"/>
                  </a:lnTo>
                  <a:lnTo>
                    <a:pt x="698" y="363"/>
                  </a:lnTo>
                  <a:lnTo>
                    <a:pt x="698" y="364"/>
                  </a:lnTo>
                  <a:lnTo>
                    <a:pt x="698" y="367"/>
                  </a:lnTo>
                  <a:lnTo>
                    <a:pt x="696" y="369"/>
                  </a:lnTo>
                  <a:lnTo>
                    <a:pt x="698" y="371"/>
                  </a:lnTo>
                  <a:lnTo>
                    <a:pt x="696" y="372"/>
                  </a:lnTo>
                  <a:lnTo>
                    <a:pt x="695" y="373"/>
                  </a:lnTo>
                  <a:lnTo>
                    <a:pt x="694" y="373"/>
                  </a:lnTo>
                  <a:lnTo>
                    <a:pt x="693" y="375"/>
                  </a:lnTo>
                  <a:lnTo>
                    <a:pt x="693" y="376"/>
                  </a:lnTo>
                  <a:lnTo>
                    <a:pt x="692" y="375"/>
                  </a:lnTo>
                  <a:lnTo>
                    <a:pt x="691" y="375"/>
                  </a:lnTo>
                  <a:lnTo>
                    <a:pt x="690" y="376"/>
                  </a:lnTo>
                  <a:lnTo>
                    <a:pt x="675" y="378"/>
                  </a:lnTo>
                  <a:lnTo>
                    <a:pt x="666" y="378"/>
                  </a:lnTo>
                  <a:lnTo>
                    <a:pt x="662" y="379"/>
                  </a:lnTo>
                  <a:lnTo>
                    <a:pt x="656" y="385"/>
                  </a:lnTo>
                  <a:lnTo>
                    <a:pt x="653" y="387"/>
                  </a:lnTo>
                  <a:lnTo>
                    <a:pt x="651" y="389"/>
                  </a:lnTo>
                  <a:lnTo>
                    <a:pt x="651" y="388"/>
                  </a:lnTo>
                  <a:lnTo>
                    <a:pt x="651" y="387"/>
                  </a:lnTo>
                  <a:lnTo>
                    <a:pt x="650" y="385"/>
                  </a:lnTo>
                  <a:lnTo>
                    <a:pt x="649" y="384"/>
                  </a:lnTo>
                  <a:lnTo>
                    <a:pt x="651" y="382"/>
                  </a:lnTo>
                  <a:lnTo>
                    <a:pt x="652" y="382"/>
                  </a:lnTo>
                  <a:lnTo>
                    <a:pt x="656" y="381"/>
                  </a:lnTo>
                  <a:lnTo>
                    <a:pt x="658" y="380"/>
                  </a:lnTo>
                  <a:lnTo>
                    <a:pt x="660" y="379"/>
                  </a:lnTo>
                  <a:lnTo>
                    <a:pt x="661" y="377"/>
                  </a:lnTo>
                  <a:lnTo>
                    <a:pt x="661" y="375"/>
                  </a:lnTo>
                  <a:lnTo>
                    <a:pt x="661" y="373"/>
                  </a:lnTo>
                  <a:lnTo>
                    <a:pt x="660" y="372"/>
                  </a:lnTo>
                  <a:lnTo>
                    <a:pt x="658" y="370"/>
                  </a:lnTo>
                  <a:lnTo>
                    <a:pt x="659" y="371"/>
                  </a:lnTo>
                  <a:lnTo>
                    <a:pt x="659" y="372"/>
                  </a:lnTo>
                  <a:lnTo>
                    <a:pt x="659" y="373"/>
                  </a:lnTo>
                  <a:lnTo>
                    <a:pt x="658" y="373"/>
                  </a:lnTo>
                  <a:lnTo>
                    <a:pt x="657" y="373"/>
                  </a:lnTo>
                  <a:lnTo>
                    <a:pt x="656" y="375"/>
                  </a:lnTo>
                  <a:lnTo>
                    <a:pt x="655" y="372"/>
                  </a:lnTo>
                  <a:lnTo>
                    <a:pt x="655" y="371"/>
                  </a:lnTo>
                  <a:lnTo>
                    <a:pt x="655" y="364"/>
                  </a:lnTo>
                  <a:lnTo>
                    <a:pt x="655" y="362"/>
                  </a:lnTo>
                  <a:lnTo>
                    <a:pt x="658" y="361"/>
                  </a:lnTo>
                  <a:lnTo>
                    <a:pt x="659" y="360"/>
                  </a:lnTo>
                  <a:lnTo>
                    <a:pt x="659" y="359"/>
                  </a:lnTo>
                  <a:lnTo>
                    <a:pt x="656" y="356"/>
                  </a:lnTo>
                  <a:lnTo>
                    <a:pt x="655" y="356"/>
                  </a:lnTo>
                  <a:lnTo>
                    <a:pt x="652" y="356"/>
                  </a:lnTo>
                  <a:lnTo>
                    <a:pt x="650" y="355"/>
                  </a:lnTo>
                  <a:lnTo>
                    <a:pt x="649" y="355"/>
                  </a:lnTo>
                  <a:lnTo>
                    <a:pt x="649" y="356"/>
                  </a:lnTo>
                  <a:lnTo>
                    <a:pt x="648" y="358"/>
                  </a:lnTo>
                  <a:lnTo>
                    <a:pt x="648" y="359"/>
                  </a:lnTo>
                  <a:lnTo>
                    <a:pt x="646" y="359"/>
                  </a:lnTo>
                  <a:lnTo>
                    <a:pt x="642" y="361"/>
                  </a:lnTo>
                  <a:lnTo>
                    <a:pt x="641" y="362"/>
                  </a:lnTo>
                  <a:lnTo>
                    <a:pt x="641" y="364"/>
                  </a:lnTo>
                  <a:lnTo>
                    <a:pt x="641" y="365"/>
                  </a:lnTo>
                  <a:lnTo>
                    <a:pt x="642" y="365"/>
                  </a:lnTo>
                  <a:lnTo>
                    <a:pt x="642" y="367"/>
                  </a:lnTo>
                  <a:lnTo>
                    <a:pt x="642" y="368"/>
                  </a:lnTo>
                  <a:lnTo>
                    <a:pt x="641" y="368"/>
                  </a:lnTo>
                  <a:lnTo>
                    <a:pt x="641" y="369"/>
                  </a:lnTo>
                  <a:lnTo>
                    <a:pt x="642" y="370"/>
                  </a:lnTo>
                  <a:lnTo>
                    <a:pt x="644" y="371"/>
                  </a:lnTo>
                  <a:lnTo>
                    <a:pt x="648" y="375"/>
                  </a:lnTo>
                  <a:lnTo>
                    <a:pt x="647" y="376"/>
                  </a:lnTo>
                  <a:lnTo>
                    <a:pt x="646" y="376"/>
                  </a:lnTo>
                  <a:lnTo>
                    <a:pt x="647" y="377"/>
                  </a:lnTo>
                  <a:lnTo>
                    <a:pt x="647" y="378"/>
                  </a:lnTo>
                  <a:lnTo>
                    <a:pt x="646" y="378"/>
                  </a:lnTo>
                  <a:lnTo>
                    <a:pt x="646" y="379"/>
                  </a:lnTo>
                  <a:lnTo>
                    <a:pt x="647" y="380"/>
                  </a:lnTo>
                  <a:lnTo>
                    <a:pt x="647" y="381"/>
                  </a:lnTo>
                  <a:lnTo>
                    <a:pt x="646" y="382"/>
                  </a:lnTo>
                  <a:lnTo>
                    <a:pt x="642" y="382"/>
                  </a:lnTo>
                  <a:lnTo>
                    <a:pt x="641" y="382"/>
                  </a:lnTo>
                  <a:lnTo>
                    <a:pt x="636" y="385"/>
                  </a:lnTo>
                  <a:lnTo>
                    <a:pt x="636" y="386"/>
                  </a:lnTo>
                  <a:lnTo>
                    <a:pt x="635" y="387"/>
                  </a:lnTo>
                  <a:lnTo>
                    <a:pt x="635" y="389"/>
                  </a:lnTo>
                  <a:lnTo>
                    <a:pt x="636" y="388"/>
                  </a:lnTo>
                  <a:lnTo>
                    <a:pt x="636" y="389"/>
                  </a:lnTo>
                  <a:lnTo>
                    <a:pt x="635" y="390"/>
                  </a:lnTo>
                  <a:lnTo>
                    <a:pt x="635" y="392"/>
                  </a:lnTo>
                  <a:lnTo>
                    <a:pt x="635" y="394"/>
                  </a:lnTo>
                  <a:lnTo>
                    <a:pt x="640" y="393"/>
                  </a:lnTo>
                  <a:lnTo>
                    <a:pt x="641" y="392"/>
                  </a:lnTo>
                  <a:lnTo>
                    <a:pt x="643" y="390"/>
                  </a:lnTo>
                  <a:lnTo>
                    <a:pt x="644" y="388"/>
                  </a:lnTo>
                  <a:lnTo>
                    <a:pt x="643" y="386"/>
                  </a:lnTo>
                  <a:lnTo>
                    <a:pt x="649" y="388"/>
                  </a:lnTo>
                  <a:lnTo>
                    <a:pt x="650" y="389"/>
                  </a:lnTo>
                  <a:lnTo>
                    <a:pt x="650" y="390"/>
                  </a:lnTo>
                  <a:lnTo>
                    <a:pt x="650" y="393"/>
                  </a:lnTo>
                  <a:lnTo>
                    <a:pt x="648" y="395"/>
                  </a:lnTo>
                  <a:lnTo>
                    <a:pt x="647" y="395"/>
                  </a:lnTo>
                  <a:lnTo>
                    <a:pt x="648" y="393"/>
                  </a:lnTo>
                  <a:lnTo>
                    <a:pt x="649" y="392"/>
                  </a:lnTo>
                  <a:lnTo>
                    <a:pt x="649" y="389"/>
                  </a:lnTo>
                  <a:lnTo>
                    <a:pt x="648" y="388"/>
                  </a:lnTo>
                  <a:lnTo>
                    <a:pt x="648" y="389"/>
                  </a:lnTo>
                  <a:lnTo>
                    <a:pt x="648" y="390"/>
                  </a:lnTo>
                  <a:lnTo>
                    <a:pt x="647" y="390"/>
                  </a:lnTo>
                  <a:lnTo>
                    <a:pt x="646" y="390"/>
                  </a:lnTo>
                  <a:lnTo>
                    <a:pt x="644" y="390"/>
                  </a:lnTo>
                  <a:lnTo>
                    <a:pt x="644" y="392"/>
                  </a:lnTo>
                  <a:lnTo>
                    <a:pt x="642" y="393"/>
                  </a:lnTo>
                  <a:lnTo>
                    <a:pt x="640" y="395"/>
                  </a:lnTo>
                  <a:lnTo>
                    <a:pt x="639" y="396"/>
                  </a:lnTo>
                  <a:lnTo>
                    <a:pt x="635" y="397"/>
                  </a:lnTo>
                  <a:lnTo>
                    <a:pt x="634" y="398"/>
                  </a:lnTo>
                  <a:lnTo>
                    <a:pt x="635" y="396"/>
                  </a:lnTo>
                  <a:lnTo>
                    <a:pt x="635" y="395"/>
                  </a:lnTo>
                  <a:lnTo>
                    <a:pt x="634" y="395"/>
                  </a:lnTo>
                  <a:lnTo>
                    <a:pt x="633" y="396"/>
                  </a:lnTo>
                  <a:lnTo>
                    <a:pt x="633" y="397"/>
                  </a:lnTo>
                  <a:lnTo>
                    <a:pt x="634" y="397"/>
                  </a:lnTo>
                  <a:lnTo>
                    <a:pt x="633" y="398"/>
                  </a:lnTo>
                  <a:lnTo>
                    <a:pt x="633" y="400"/>
                  </a:lnTo>
                  <a:lnTo>
                    <a:pt x="634" y="400"/>
                  </a:lnTo>
                  <a:lnTo>
                    <a:pt x="635" y="400"/>
                  </a:lnTo>
                  <a:lnTo>
                    <a:pt x="632" y="401"/>
                  </a:lnTo>
                  <a:lnTo>
                    <a:pt x="631" y="402"/>
                  </a:lnTo>
                  <a:lnTo>
                    <a:pt x="631" y="404"/>
                  </a:lnTo>
                  <a:lnTo>
                    <a:pt x="632" y="403"/>
                  </a:lnTo>
                  <a:lnTo>
                    <a:pt x="632" y="402"/>
                  </a:lnTo>
                  <a:lnTo>
                    <a:pt x="633" y="403"/>
                  </a:lnTo>
                  <a:lnTo>
                    <a:pt x="634" y="404"/>
                  </a:lnTo>
                  <a:lnTo>
                    <a:pt x="634" y="405"/>
                  </a:lnTo>
                  <a:lnTo>
                    <a:pt x="633" y="407"/>
                  </a:lnTo>
                  <a:lnTo>
                    <a:pt x="632" y="411"/>
                  </a:lnTo>
                  <a:lnTo>
                    <a:pt x="633" y="412"/>
                  </a:lnTo>
                  <a:lnTo>
                    <a:pt x="633" y="413"/>
                  </a:lnTo>
                  <a:lnTo>
                    <a:pt x="634" y="412"/>
                  </a:lnTo>
                  <a:lnTo>
                    <a:pt x="634" y="411"/>
                  </a:lnTo>
                  <a:lnTo>
                    <a:pt x="634" y="409"/>
                  </a:lnTo>
                  <a:lnTo>
                    <a:pt x="635" y="407"/>
                  </a:lnTo>
                  <a:lnTo>
                    <a:pt x="636" y="406"/>
                  </a:lnTo>
                  <a:lnTo>
                    <a:pt x="639" y="403"/>
                  </a:lnTo>
                  <a:lnTo>
                    <a:pt x="640" y="402"/>
                  </a:lnTo>
                  <a:lnTo>
                    <a:pt x="642" y="402"/>
                  </a:lnTo>
                  <a:lnTo>
                    <a:pt x="643" y="401"/>
                  </a:lnTo>
                  <a:lnTo>
                    <a:pt x="644" y="400"/>
                  </a:lnTo>
                  <a:lnTo>
                    <a:pt x="644" y="398"/>
                  </a:lnTo>
                  <a:lnTo>
                    <a:pt x="646" y="396"/>
                  </a:lnTo>
                  <a:lnTo>
                    <a:pt x="646" y="398"/>
                  </a:lnTo>
                  <a:lnTo>
                    <a:pt x="644" y="401"/>
                  </a:lnTo>
                  <a:lnTo>
                    <a:pt x="640" y="410"/>
                  </a:lnTo>
                  <a:lnTo>
                    <a:pt x="636" y="412"/>
                  </a:lnTo>
                  <a:lnTo>
                    <a:pt x="630" y="421"/>
                  </a:lnTo>
                  <a:lnTo>
                    <a:pt x="629" y="423"/>
                  </a:lnTo>
                  <a:lnTo>
                    <a:pt x="629" y="426"/>
                  </a:lnTo>
                  <a:lnTo>
                    <a:pt x="627" y="425"/>
                  </a:lnTo>
                  <a:lnTo>
                    <a:pt x="626" y="425"/>
                  </a:lnTo>
                  <a:lnTo>
                    <a:pt x="625" y="426"/>
                  </a:lnTo>
                  <a:lnTo>
                    <a:pt x="624" y="427"/>
                  </a:lnTo>
                  <a:lnTo>
                    <a:pt x="624" y="428"/>
                  </a:lnTo>
                  <a:lnTo>
                    <a:pt x="624" y="430"/>
                  </a:lnTo>
                  <a:lnTo>
                    <a:pt x="624" y="434"/>
                  </a:lnTo>
                  <a:lnTo>
                    <a:pt x="624" y="435"/>
                  </a:lnTo>
                  <a:lnTo>
                    <a:pt x="625" y="437"/>
                  </a:lnTo>
                  <a:lnTo>
                    <a:pt x="626" y="440"/>
                  </a:lnTo>
                  <a:lnTo>
                    <a:pt x="626" y="442"/>
                  </a:lnTo>
                  <a:lnTo>
                    <a:pt x="626" y="443"/>
                  </a:lnTo>
                  <a:lnTo>
                    <a:pt x="626" y="444"/>
                  </a:lnTo>
                  <a:lnTo>
                    <a:pt x="626" y="443"/>
                  </a:lnTo>
                  <a:lnTo>
                    <a:pt x="625" y="444"/>
                  </a:lnTo>
                  <a:lnTo>
                    <a:pt x="624" y="444"/>
                  </a:lnTo>
                  <a:lnTo>
                    <a:pt x="624" y="445"/>
                  </a:lnTo>
                  <a:lnTo>
                    <a:pt x="624" y="447"/>
                  </a:lnTo>
                  <a:lnTo>
                    <a:pt x="625" y="455"/>
                  </a:lnTo>
                  <a:lnTo>
                    <a:pt x="626" y="461"/>
                  </a:lnTo>
                  <a:lnTo>
                    <a:pt x="626" y="462"/>
                  </a:lnTo>
                  <a:lnTo>
                    <a:pt x="626" y="463"/>
                  </a:lnTo>
                  <a:lnTo>
                    <a:pt x="625" y="465"/>
                  </a:lnTo>
                  <a:lnTo>
                    <a:pt x="624" y="469"/>
                  </a:lnTo>
                  <a:lnTo>
                    <a:pt x="624" y="470"/>
                  </a:lnTo>
                  <a:lnTo>
                    <a:pt x="623" y="473"/>
                  </a:lnTo>
                  <a:lnTo>
                    <a:pt x="622" y="474"/>
                  </a:lnTo>
                  <a:lnTo>
                    <a:pt x="621" y="480"/>
                  </a:lnTo>
                  <a:lnTo>
                    <a:pt x="621" y="481"/>
                  </a:lnTo>
                  <a:lnTo>
                    <a:pt x="621" y="482"/>
                  </a:lnTo>
                  <a:lnTo>
                    <a:pt x="621" y="484"/>
                  </a:lnTo>
                  <a:lnTo>
                    <a:pt x="621" y="485"/>
                  </a:lnTo>
                  <a:lnTo>
                    <a:pt x="620" y="486"/>
                  </a:lnTo>
                  <a:lnTo>
                    <a:pt x="621" y="487"/>
                  </a:lnTo>
                  <a:lnTo>
                    <a:pt x="620" y="488"/>
                  </a:lnTo>
                  <a:lnTo>
                    <a:pt x="609" y="488"/>
                  </a:lnTo>
                  <a:lnTo>
                    <a:pt x="593" y="486"/>
                  </a:lnTo>
                  <a:lnTo>
                    <a:pt x="578" y="479"/>
                  </a:lnTo>
                  <a:lnTo>
                    <a:pt x="575" y="477"/>
                  </a:lnTo>
                  <a:lnTo>
                    <a:pt x="572" y="465"/>
                  </a:lnTo>
                  <a:lnTo>
                    <a:pt x="570" y="462"/>
                  </a:lnTo>
                  <a:lnTo>
                    <a:pt x="566" y="462"/>
                  </a:lnTo>
                  <a:lnTo>
                    <a:pt x="561" y="465"/>
                  </a:lnTo>
                  <a:lnTo>
                    <a:pt x="556" y="467"/>
                  </a:lnTo>
                  <a:lnTo>
                    <a:pt x="553" y="462"/>
                  </a:lnTo>
                  <a:lnTo>
                    <a:pt x="552" y="459"/>
                  </a:lnTo>
                  <a:lnTo>
                    <a:pt x="549" y="459"/>
                  </a:lnTo>
                  <a:lnTo>
                    <a:pt x="545" y="460"/>
                  </a:lnTo>
                  <a:lnTo>
                    <a:pt x="531" y="460"/>
                  </a:lnTo>
                  <a:lnTo>
                    <a:pt x="530" y="459"/>
                  </a:lnTo>
                  <a:lnTo>
                    <a:pt x="529" y="456"/>
                  </a:lnTo>
                  <a:lnTo>
                    <a:pt x="528" y="455"/>
                  </a:lnTo>
                  <a:lnTo>
                    <a:pt x="523" y="454"/>
                  </a:lnTo>
                  <a:lnTo>
                    <a:pt x="522" y="452"/>
                  </a:lnTo>
                  <a:lnTo>
                    <a:pt x="522" y="450"/>
                  </a:lnTo>
                  <a:lnTo>
                    <a:pt x="521" y="448"/>
                  </a:lnTo>
                  <a:lnTo>
                    <a:pt x="519" y="448"/>
                  </a:lnTo>
                  <a:lnTo>
                    <a:pt x="518" y="447"/>
                  </a:lnTo>
                  <a:lnTo>
                    <a:pt x="510" y="446"/>
                  </a:lnTo>
                  <a:lnTo>
                    <a:pt x="504" y="443"/>
                  </a:lnTo>
                  <a:lnTo>
                    <a:pt x="503" y="444"/>
                  </a:lnTo>
                  <a:lnTo>
                    <a:pt x="494" y="445"/>
                  </a:lnTo>
                  <a:lnTo>
                    <a:pt x="487" y="450"/>
                  </a:lnTo>
                  <a:lnTo>
                    <a:pt x="484" y="450"/>
                  </a:lnTo>
                  <a:lnTo>
                    <a:pt x="480" y="450"/>
                  </a:lnTo>
                  <a:lnTo>
                    <a:pt x="480" y="451"/>
                  </a:lnTo>
                  <a:lnTo>
                    <a:pt x="478" y="451"/>
                  </a:lnTo>
                  <a:lnTo>
                    <a:pt x="478" y="452"/>
                  </a:lnTo>
                  <a:lnTo>
                    <a:pt x="476" y="452"/>
                  </a:lnTo>
                  <a:lnTo>
                    <a:pt x="474" y="453"/>
                  </a:lnTo>
                  <a:lnTo>
                    <a:pt x="459" y="454"/>
                  </a:lnTo>
                  <a:lnTo>
                    <a:pt x="453" y="455"/>
                  </a:lnTo>
                  <a:lnTo>
                    <a:pt x="451" y="456"/>
                  </a:lnTo>
                  <a:lnTo>
                    <a:pt x="445" y="459"/>
                  </a:lnTo>
                  <a:lnTo>
                    <a:pt x="440" y="460"/>
                  </a:lnTo>
                  <a:lnTo>
                    <a:pt x="436" y="461"/>
                  </a:lnTo>
                  <a:lnTo>
                    <a:pt x="434" y="464"/>
                  </a:lnTo>
                  <a:lnTo>
                    <a:pt x="433" y="467"/>
                  </a:lnTo>
                  <a:lnTo>
                    <a:pt x="432" y="468"/>
                  </a:lnTo>
                  <a:lnTo>
                    <a:pt x="423" y="474"/>
                  </a:lnTo>
                  <a:lnTo>
                    <a:pt x="423" y="476"/>
                  </a:lnTo>
                  <a:lnTo>
                    <a:pt x="422" y="478"/>
                  </a:lnTo>
                  <a:lnTo>
                    <a:pt x="418" y="481"/>
                  </a:lnTo>
                  <a:lnTo>
                    <a:pt x="416" y="484"/>
                  </a:lnTo>
                  <a:lnTo>
                    <a:pt x="414" y="486"/>
                  </a:lnTo>
                  <a:lnTo>
                    <a:pt x="411" y="489"/>
                  </a:lnTo>
                  <a:lnTo>
                    <a:pt x="409" y="490"/>
                  </a:lnTo>
                  <a:lnTo>
                    <a:pt x="408" y="490"/>
                  </a:lnTo>
                  <a:lnTo>
                    <a:pt x="403" y="490"/>
                  </a:lnTo>
                  <a:lnTo>
                    <a:pt x="402" y="492"/>
                  </a:lnTo>
                  <a:lnTo>
                    <a:pt x="401" y="493"/>
                  </a:lnTo>
                  <a:lnTo>
                    <a:pt x="400" y="494"/>
                  </a:lnTo>
                  <a:lnTo>
                    <a:pt x="398" y="494"/>
                  </a:lnTo>
                  <a:lnTo>
                    <a:pt x="397" y="495"/>
                  </a:lnTo>
                  <a:lnTo>
                    <a:pt x="396" y="495"/>
                  </a:lnTo>
                  <a:lnTo>
                    <a:pt x="393" y="496"/>
                  </a:lnTo>
                  <a:lnTo>
                    <a:pt x="390" y="495"/>
                  </a:lnTo>
                  <a:lnTo>
                    <a:pt x="389" y="496"/>
                  </a:lnTo>
                  <a:lnTo>
                    <a:pt x="385" y="497"/>
                  </a:lnTo>
                  <a:lnTo>
                    <a:pt x="384" y="497"/>
                  </a:lnTo>
                  <a:lnTo>
                    <a:pt x="381" y="497"/>
                  </a:lnTo>
                  <a:lnTo>
                    <a:pt x="377" y="495"/>
                  </a:lnTo>
                  <a:lnTo>
                    <a:pt x="375" y="494"/>
                  </a:lnTo>
                  <a:lnTo>
                    <a:pt x="373" y="492"/>
                  </a:lnTo>
                  <a:lnTo>
                    <a:pt x="370" y="492"/>
                  </a:lnTo>
                  <a:lnTo>
                    <a:pt x="359" y="490"/>
                  </a:lnTo>
                  <a:lnTo>
                    <a:pt x="351" y="487"/>
                  </a:lnTo>
                  <a:lnTo>
                    <a:pt x="336" y="488"/>
                  </a:lnTo>
                  <a:lnTo>
                    <a:pt x="332" y="488"/>
                  </a:lnTo>
                  <a:lnTo>
                    <a:pt x="329" y="487"/>
                  </a:lnTo>
                  <a:lnTo>
                    <a:pt x="316" y="482"/>
                  </a:lnTo>
                  <a:lnTo>
                    <a:pt x="314" y="481"/>
                  </a:lnTo>
                  <a:lnTo>
                    <a:pt x="312" y="482"/>
                  </a:lnTo>
                  <a:lnTo>
                    <a:pt x="307" y="486"/>
                  </a:lnTo>
                  <a:lnTo>
                    <a:pt x="306" y="486"/>
                  </a:lnTo>
                  <a:lnTo>
                    <a:pt x="304" y="486"/>
                  </a:lnTo>
                  <a:lnTo>
                    <a:pt x="292" y="487"/>
                  </a:lnTo>
                  <a:lnTo>
                    <a:pt x="290" y="487"/>
                  </a:lnTo>
                  <a:lnTo>
                    <a:pt x="264" y="480"/>
                  </a:lnTo>
                  <a:lnTo>
                    <a:pt x="260" y="478"/>
                  </a:lnTo>
                  <a:lnTo>
                    <a:pt x="259" y="477"/>
                  </a:lnTo>
                  <a:lnTo>
                    <a:pt x="252" y="479"/>
                  </a:lnTo>
                  <a:lnTo>
                    <a:pt x="251" y="478"/>
                  </a:lnTo>
                  <a:lnTo>
                    <a:pt x="249" y="478"/>
                  </a:lnTo>
                  <a:lnTo>
                    <a:pt x="241" y="473"/>
                  </a:lnTo>
                  <a:lnTo>
                    <a:pt x="229" y="473"/>
                  </a:lnTo>
                  <a:lnTo>
                    <a:pt x="223" y="474"/>
                  </a:lnTo>
                  <a:lnTo>
                    <a:pt x="219" y="476"/>
                  </a:lnTo>
                  <a:lnTo>
                    <a:pt x="217" y="476"/>
                  </a:lnTo>
                  <a:lnTo>
                    <a:pt x="215" y="477"/>
                  </a:lnTo>
                  <a:lnTo>
                    <a:pt x="209" y="478"/>
                  </a:lnTo>
                  <a:lnTo>
                    <a:pt x="199" y="478"/>
                  </a:lnTo>
                  <a:lnTo>
                    <a:pt x="197" y="478"/>
                  </a:lnTo>
                  <a:lnTo>
                    <a:pt x="195" y="477"/>
                  </a:lnTo>
                  <a:lnTo>
                    <a:pt x="194" y="474"/>
                  </a:lnTo>
                  <a:lnTo>
                    <a:pt x="194" y="472"/>
                  </a:lnTo>
                  <a:lnTo>
                    <a:pt x="195" y="464"/>
                  </a:lnTo>
                  <a:lnTo>
                    <a:pt x="197" y="462"/>
                  </a:lnTo>
                  <a:lnTo>
                    <a:pt x="198" y="461"/>
                  </a:lnTo>
                  <a:lnTo>
                    <a:pt x="200" y="461"/>
                  </a:lnTo>
                  <a:lnTo>
                    <a:pt x="202" y="460"/>
                  </a:lnTo>
                  <a:lnTo>
                    <a:pt x="204" y="460"/>
                  </a:lnTo>
                  <a:lnTo>
                    <a:pt x="207" y="457"/>
                  </a:lnTo>
                  <a:lnTo>
                    <a:pt x="208" y="455"/>
                  </a:lnTo>
                  <a:lnTo>
                    <a:pt x="208" y="452"/>
                  </a:lnTo>
                  <a:lnTo>
                    <a:pt x="206" y="451"/>
                  </a:lnTo>
                  <a:lnTo>
                    <a:pt x="204" y="451"/>
                  </a:lnTo>
                  <a:lnTo>
                    <a:pt x="201" y="450"/>
                  </a:lnTo>
                  <a:lnTo>
                    <a:pt x="198" y="448"/>
                  </a:lnTo>
                  <a:lnTo>
                    <a:pt x="182" y="437"/>
                  </a:lnTo>
                  <a:lnTo>
                    <a:pt x="182" y="436"/>
                  </a:lnTo>
                  <a:lnTo>
                    <a:pt x="182" y="431"/>
                  </a:lnTo>
                  <a:lnTo>
                    <a:pt x="182" y="429"/>
                  </a:lnTo>
                  <a:lnTo>
                    <a:pt x="180" y="429"/>
                  </a:lnTo>
                  <a:lnTo>
                    <a:pt x="177" y="428"/>
                  </a:lnTo>
                  <a:lnTo>
                    <a:pt x="174" y="427"/>
                  </a:lnTo>
                  <a:lnTo>
                    <a:pt x="172" y="425"/>
                  </a:lnTo>
                  <a:lnTo>
                    <a:pt x="169" y="422"/>
                  </a:lnTo>
                  <a:lnTo>
                    <a:pt x="168" y="419"/>
                  </a:lnTo>
                  <a:lnTo>
                    <a:pt x="168" y="417"/>
                  </a:lnTo>
                  <a:lnTo>
                    <a:pt x="168" y="415"/>
                  </a:lnTo>
                  <a:lnTo>
                    <a:pt x="166" y="414"/>
                  </a:lnTo>
                  <a:lnTo>
                    <a:pt x="166" y="413"/>
                  </a:lnTo>
                  <a:lnTo>
                    <a:pt x="166" y="412"/>
                  </a:lnTo>
                  <a:lnTo>
                    <a:pt x="166" y="410"/>
                  </a:lnTo>
                  <a:lnTo>
                    <a:pt x="167" y="409"/>
                  </a:lnTo>
                  <a:lnTo>
                    <a:pt x="168" y="409"/>
                  </a:lnTo>
                  <a:lnTo>
                    <a:pt x="170" y="409"/>
                  </a:lnTo>
                  <a:lnTo>
                    <a:pt x="172" y="407"/>
                  </a:lnTo>
                  <a:lnTo>
                    <a:pt x="172" y="406"/>
                  </a:lnTo>
                  <a:lnTo>
                    <a:pt x="173" y="405"/>
                  </a:lnTo>
                  <a:lnTo>
                    <a:pt x="173" y="403"/>
                  </a:lnTo>
                  <a:lnTo>
                    <a:pt x="174" y="402"/>
                  </a:lnTo>
                  <a:lnTo>
                    <a:pt x="175" y="402"/>
                  </a:lnTo>
                  <a:lnTo>
                    <a:pt x="177" y="402"/>
                  </a:lnTo>
                  <a:lnTo>
                    <a:pt x="178" y="403"/>
                  </a:lnTo>
                  <a:lnTo>
                    <a:pt x="181" y="404"/>
                  </a:lnTo>
                  <a:lnTo>
                    <a:pt x="183" y="405"/>
                  </a:lnTo>
                  <a:lnTo>
                    <a:pt x="184" y="404"/>
                  </a:lnTo>
                  <a:lnTo>
                    <a:pt x="186" y="404"/>
                  </a:lnTo>
                  <a:lnTo>
                    <a:pt x="187" y="402"/>
                  </a:lnTo>
                  <a:lnTo>
                    <a:pt x="187" y="401"/>
                  </a:lnTo>
                  <a:lnTo>
                    <a:pt x="184" y="396"/>
                  </a:lnTo>
                  <a:lnTo>
                    <a:pt x="183" y="395"/>
                  </a:lnTo>
                  <a:lnTo>
                    <a:pt x="177" y="395"/>
                  </a:lnTo>
                  <a:lnTo>
                    <a:pt x="174" y="394"/>
                  </a:lnTo>
                  <a:lnTo>
                    <a:pt x="172" y="392"/>
                  </a:lnTo>
                  <a:lnTo>
                    <a:pt x="167" y="386"/>
                  </a:lnTo>
                  <a:lnTo>
                    <a:pt x="166" y="385"/>
                  </a:lnTo>
                  <a:lnTo>
                    <a:pt x="164" y="385"/>
                  </a:lnTo>
                  <a:lnTo>
                    <a:pt x="163" y="385"/>
                  </a:lnTo>
                  <a:lnTo>
                    <a:pt x="161" y="385"/>
                  </a:lnTo>
                  <a:lnTo>
                    <a:pt x="159" y="388"/>
                  </a:lnTo>
                  <a:lnTo>
                    <a:pt x="158" y="389"/>
                  </a:lnTo>
                  <a:lnTo>
                    <a:pt x="155" y="389"/>
                  </a:lnTo>
                  <a:lnTo>
                    <a:pt x="154" y="390"/>
                  </a:lnTo>
                  <a:lnTo>
                    <a:pt x="152" y="393"/>
                  </a:lnTo>
                  <a:lnTo>
                    <a:pt x="144" y="407"/>
                  </a:lnTo>
                  <a:lnTo>
                    <a:pt x="143" y="409"/>
                  </a:lnTo>
                  <a:lnTo>
                    <a:pt x="142" y="409"/>
                  </a:lnTo>
                  <a:lnTo>
                    <a:pt x="140" y="409"/>
                  </a:lnTo>
                  <a:lnTo>
                    <a:pt x="139" y="409"/>
                  </a:lnTo>
                  <a:lnTo>
                    <a:pt x="137" y="406"/>
                  </a:lnTo>
                  <a:lnTo>
                    <a:pt x="137" y="404"/>
                  </a:lnTo>
                  <a:lnTo>
                    <a:pt x="135" y="403"/>
                  </a:lnTo>
                  <a:lnTo>
                    <a:pt x="134" y="403"/>
                  </a:lnTo>
                  <a:lnTo>
                    <a:pt x="134" y="402"/>
                  </a:lnTo>
                  <a:lnTo>
                    <a:pt x="133" y="401"/>
                  </a:lnTo>
                  <a:lnTo>
                    <a:pt x="133" y="400"/>
                  </a:lnTo>
                  <a:lnTo>
                    <a:pt x="133" y="398"/>
                  </a:lnTo>
                  <a:lnTo>
                    <a:pt x="131" y="393"/>
                  </a:lnTo>
                  <a:lnTo>
                    <a:pt x="130" y="393"/>
                  </a:lnTo>
                  <a:lnTo>
                    <a:pt x="128" y="392"/>
                  </a:lnTo>
                  <a:lnTo>
                    <a:pt x="121" y="388"/>
                  </a:lnTo>
                  <a:lnTo>
                    <a:pt x="120" y="388"/>
                  </a:lnTo>
                  <a:lnTo>
                    <a:pt x="118" y="388"/>
                  </a:lnTo>
                  <a:lnTo>
                    <a:pt x="116" y="389"/>
                  </a:lnTo>
                  <a:lnTo>
                    <a:pt x="113" y="390"/>
                  </a:lnTo>
                  <a:lnTo>
                    <a:pt x="108" y="390"/>
                  </a:lnTo>
                  <a:lnTo>
                    <a:pt x="105" y="389"/>
                  </a:lnTo>
                  <a:lnTo>
                    <a:pt x="103" y="387"/>
                  </a:lnTo>
                  <a:lnTo>
                    <a:pt x="102" y="385"/>
                  </a:lnTo>
                  <a:lnTo>
                    <a:pt x="102" y="382"/>
                  </a:lnTo>
                  <a:lnTo>
                    <a:pt x="100" y="381"/>
                  </a:lnTo>
                  <a:lnTo>
                    <a:pt x="99" y="380"/>
                  </a:lnTo>
                  <a:lnTo>
                    <a:pt x="98" y="379"/>
                  </a:lnTo>
                  <a:lnTo>
                    <a:pt x="94" y="380"/>
                  </a:lnTo>
                  <a:lnTo>
                    <a:pt x="87" y="379"/>
                  </a:lnTo>
                  <a:lnTo>
                    <a:pt x="86" y="379"/>
                  </a:lnTo>
                  <a:lnTo>
                    <a:pt x="85" y="376"/>
                  </a:lnTo>
                  <a:lnTo>
                    <a:pt x="83" y="375"/>
                  </a:lnTo>
                  <a:lnTo>
                    <a:pt x="82" y="375"/>
                  </a:lnTo>
                  <a:lnTo>
                    <a:pt x="82" y="372"/>
                  </a:lnTo>
                  <a:lnTo>
                    <a:pt x="82" y="371"/>
                  </a:lnTo>
                  <a:lnTo>
                    <a:pt x="83" y="371"/>
                  </a:lnTo>
                  <a:lnTo>
                    <a:pt x="86" y="370"/>
                  </a:lnTo>
                  <a:lnTo>
                    <a:pt x="90" y="370"/>
                  </a:lnTo>
                  <a:lnTo>
                    <a:pt x="92" y="370"/>
                  </a:lnTo>
                  <a:lnTo>
                    <a:pt x="95" y="369"/>
                  </a:lnTo>
                  <a:lnTo>
                    <a:pt x="96" y="368"/>
                  </a:lnTo>
                  <a:lnTo>
                    <a:pt x="96" y="367"/>
                  </a:lnTo>
                  <a:lnTo>
                    <a:pt x="96" y="364"/>
                  </a:lnTo>
                  <a:lnTo>
                    <a:pt x="95" y="363"/>
                  </a:lnTo>
                  <a:lnTo>
                    <a:pt x="92" y="362"/>
                  </a:lnTo>
                  <a:lnTo>
                    <a:pt x="90" y="362"/>
                  </a:lnTo>
                  <a:lnTo>
                    <a:pt x="87" y="361"/>
                  </a:lnTo>
                  <a:lnTo>
                    <a:pt x="85" y="360"/>
                  </a:lnTo>
                  <a:lnTo>
                    <a:pt x="85" y="359"/>
                  </a:lnTo>
                  <a:lnTo>
                    <a:pt x="85" y="358"/>
                  </a:lnTo>
                  <a:lnTo>
                    <a:pt x="83" y="358"/>
                  </a:lnTo>
                  <a:lnTo>
                    <a:pt x="82" y="358"/>
                  </a:lnTo>
                  <a:lnTo>
                    <a:pt x="82" y="356"/>
                  </a:lnTo>
                  <a:lnTo>
                    <a:pt x="82" y="355"/>
                  </a:lnTo>
                  <a:lnTo>
                    <a:pt x="83" y="355"/>
                  </a:lnTo>
                  <a:lnTo>
                    <a:pt x="85" y="354"/>
                  </a:lnTo>
                  <a:lnTo>
                    <a:pt x="86" y="354"/>
                  </a:lnTo>
                  <a:lnTo>
                    <a:pt x="87" y="354"/>
                  </a:lnTo>
                  <a:lnTo>
                    <a:pt x="88" y="353"/>
                  </a:lnTo>
                  <a:lnTo>
                    <a:pt x="88" y="352"/>
                  </a:lnTo>
                  <a:lnTo>
                    <a:pt x="88" y="351"/>
                  </a:lnTo>
                  <a:lnTo>
                    <a:pt x="88" y="350"/>
                  </a:lnTo>
                  <a:lnTo>
                    <a:pt x="89" y="350"/>
                  </a:lnTo>
                  <a:lnTo>
                    <a:pt x="89" y="348"/>
                  </a:lnTo>
                  <a:lnTo>
                    <a:pt x="89" y="347"/>
                  </a:lnTo>
                  <a:lnTo>
                    <a:pt x="89" y="346"/>
                  </a:lnTo>
                  <a:lnTo>
                    <a:pt x="90" y="346"/>
                  </a:lnTo>
                  <a:lnTo>
                    <a:pt x="90" y="345"/>
                  </a:lnTo>
                  <a:lnTo>
                    <a:pt x="91" y="345"/>
                  </a:lnTo>
                  <a:lnTo>
                    <a:pt x="92" y="345"/>
                  </a:lnTo>
                  <a:lnTo>
                    <a:pt x="94" y="344"/>
                  </a:lnTo>
                  <a:lnTo>
                    <a:pt x="94" y="343"/>
                  </a:lnTo>
                  <a:lnTo>
                    <a:pt x="92" y="342"/>
                  </a:lnTo>
                  <a:lnTo>
                    <a:pt x="92" y="340"/>
                  </a:lnTo>
                  <a:lnTo>
                    <a:pt x="90" y="338"/>
                  </a:lnTo>
                  <a:lnTo>
                    <a:pt x="89" y="337"/>
                  </a:lnTo>
                  <a:lnTo>
                    <a:pt x="87" y="336"/>
                  </a:lnTo>
                  <a:lnTo>
                    <a:pt x="79" y="333"/>
                  </a:lnTo>
                  <a:lnTo>
                    <a:pt x="75" y="333"/>
                  </a:lnTo>
                  <a:lnTo>
                    <a:pt x="74" y="333"/>
                  </a:lnTo>
                  <a:lnTo>
                    <a:pt x="72" y="330"/>
                  </a:lnTo>
                  <a:lnTo>
                    <a:pt x="71" y="329"/>
                  </a:lnTo>
                  <a:lnTo>
                    <a:pt x="68" y="326"/>
                  </a:lnTo>
                  <a:lnTo>
                    <a:pt x="66" y="325"/>
                  </a:lnTo>
                  <a:lnTo>
                    <a:pt x="64" y="326"/>
                  </a:lnTo>
                  <a:lnTo>
                    <a:pt x="63" y="326"/>
                  </a:lnTo>
                  <a:lnTo>
                    <a:pt x="62" y="326"/>
                  </a:lnTo>
                  <a:lnTo>
                    <a:pt x="62" y="325"/>
                  </a:lnTo>
                  <a:lnTo>
                    <a:pt x="61" y="325"/>
                  </a:lnTo>
                  <a:lnTo>
                    <a:pt x="57" y="322"/>
                  </a:lnTo>
                  <a:lnTo>
                    <a:pt x="55" y="321"/>
                  </a:lnTo>
                  <a:lnTo>
                    <a:pt x="54" y="320"/>
                  </a:lnTo>
                  <a:lnTo>
                    <a:pt x="51" y="317"/>
                  </a:lnTo>
                  <a:lnTo>
                    <a:pt x="46" y="312"/>
                  </a:lnTo>
                  <a:lnTo>
                    <a:pt x="44" y="309"/>
                  </a:lnTo>
                  <a:lnTo>
                    <a:pt x="43" y="308"/>
                  </a:lnTo>
                  <a:lnTo>
                    <a:pt x="42" y="306"/>
                  </a:lnTo>
                  <a:lnTo>
                    <a:pt x="40" y="306"/>
                  </a:lnTo>
                  <a:lnTo>
                    <a:pt x="39" y="305"/>
                  </a:lnTo>
                  <a:lnTo>
                    <a:pt x="38" y="304"/>
                  </a:lnTo>
                  <a:lnTo>
                    <a:pt x="40" y="303"/>
                  </a:lnTo>
                  <a:lnTo>
                    <a:pt x="42" y="302"/>
                  </a:lnTo>
                  <a:lnTo>
                    <a:pt x="42" y="301"/>
                  </a:lnTo>
                  <a:lnTo>
                    <a:pt x="40" y="297"/>
                  </a:lnTo>
                  <a:lnTo>
                    <a:pt x="38" y="294"/>
                  </a:lnTo>
                  <a:lnTo>
                    <a:pt x="38" y="293"/>
                  </a:lnTo>
                  <a:lnTo>
                    <a:pt x="38" y="289"/>
                  </a:lnTo>
                  <a:lnTo>
                    <a:pt x="39" y="287"/>
                  </a:lnTo>
                  <a:lnTo>
                    <a:pt x="40" y="285"/>
                  </a:lnTo>
                  <a:lnTo>
                    <a:pt x="40" y="279"/>
                  </a:lnTo>
                  <a:lnTo>
                    <a:pt x="40" y="278"/>
                  </a:lnTo>
                  <a:lnTo>
                    <a:pt x="40" y="277"/>
                  </a:lnTo>
                  <a:lnTo>
                    <a:pt x="39" y="276"/>
                  </a:lnTo>
                  <a:lnTo>
                    <a:pt x="39" y="275"/>
                  </a:lnTo>
                  <a:lnTo>
                    <a:pt x="38" y="276"/>
                  </a:lnTo>
                  <a:lnTo>
                    <a:pt x="37" y="276"/>
                  </a:lnTo>
                  <a:lnTo>
                    <a:pt x="37" y="278"/>
                  </a:lnTo>
                  <a:lnTo>
                    <a:pt x="36" y="278"/>
                  </a:lnTo>
                  <a:lnTo>
                    <a:pt x="35" y="279"/>
                  </a:lnTo>
                  <a:lnTo>
                    <a:pt x="34" y="278"/>
                  </a:lnTo>
                  <a:lnTo>
                    <a:pt x="33" y="276"/>
                  </a:lnTo>
                  <a:lnTo>
                    <a:pt x="30" y="273"/>
                  </a:lnTo>
                  <a:lnTo>
                    <a:pt x="30" y="272"/>
                  </a:lnTo>
                  <a:lnTo>
                    <a:pt x="30" y="271"/>
                  </a:lnTo>
                  <a:lnTo>
                    <a:pt x="29" y="269"/>
                  </a:lnTo>
                  <a:lnTo>
                    <a:pt x="29" y="268"/>
                  </a:lnTo>
                  <a:lnTo>
                    <a:pt x="28" y="267"/>
                  </a:lnTo>
                  <a:lnTo>
                    <a:pt x="27" y="267"/>
                  </a:lnTo>
                  <a:lnTo>
                    <a:pt x="25" y="262"/>
                  </a:lnTo>
                  <a:lnTo>
                    <a:pt x="23" y="261"/>
                  </a:lnTo>
                  <a:lnTo>
                    <a:pt x="22" y="260"/>
                  </a:lnTo>
                  <a:lnTo>
                    <a:pt x="19" y="260"/>
                  </a:lnTo>
                  <a:lnTo>
                    <a:pt x="18" y="260"/>
                  </a:lnTo>
                  <a:lnTo>
                    <a:pt x="13" y="255"/>
                  </a:lnTo>
                  <a:lnTo>
                    <a:pt x="12" y="255"/>
                  </a:lnTo>
                  <a:lnTo>
                    <a:pt x="10" y="253"/>
                  </a:lnTo>
                  <a:lnTo>
                    <a:pt x="9" y="253"/>
                  </a:lnTo>
                  <a:lnTo>
                    <a:pt x="8" y="251"/>
                  </a:lnTo>
                  <a:lnTo>
                    <a:pt x="5" y="246"/>
                  </a:lnTo>
                  <a:lnTo>
                    <a:pt x="4" y="244"/>
                  </a:lnTo>
                  <a:lnTo>
                    <a:pt x="0" y="238"/>
                  </a:lnTo>
                  <a:lnTo>
                    <a:pt x="3" y="235"/>
                  </a:lnTo>
                  <a:lnTo>
                    <a:pt x="14" y="234"/>
                  </a:lnTo>
                  <a:lnTo>
                    <a:pt x="17" y="231"/>
                  </a:lnTo>
                  <a:lnTo>
                    <a:pt x="20" y="231"/>
                  </a:lnTo>
                  <a:lnTo>
                    <a:pt x="22" y="234"/>
                  </a:lnTo>
                  <a:lnTo>
                    <a:pt x="25" y="235"/>
                  </a:lnTo>
                  <a:lnTo>
                    <a:pt x="26" y="236"/>
                  </a:lnTo>
                  <a:lnTo>
                    <a:pt x="27" y="236"/>
                  </a:lnTo>
                  <a:lnTo>
                    <a:pt x="31" y="235"/>
                  </a:lnTo>
                  <a:lnTo>
                    <a:pt x="33" y="235"/>
                  </a:lnTo>
                  <a:lnTo>
                    <a:pt x="34" y="234"/>
                  </a:lnTo>
                  <a:lnTo>
                    <a:pt x="35" y="233"/>
                  </a:lnTo>
                  <a:lnTo>
                    <a:pt x="35" y="231"/>
                  </a:lnTo>
                  <a:lnTo>
                    <a:pt x="35" y="230"/>
                  </a:lnTo>
                  <a:lnTo>
                    <a:pt x="35" y="229"/>
                  </a:lnTo>
                  <a:lnTo>
                    <a:pt x="36" y="230"/>
                  </a:lnTo>
                  <a:lnTo>
                    <a:pt x="37" y="230"/>
                  </a:lnTo>
                  <a:lnTo>
                    <a:pt x="37" y="229"/>
                  </a:lnTo>
                  <a:lnTo>
                    <a:pt x="37" y="228"/>
                  </a:lnTo>
                  <a:lnTo>
                    <a:pt x="37" y="226"/>
                  </a:lnTo>
                  <a:lnTo>
                    <a:pt x="37" y="225"/>
                  </a:lnTo>
                  <a:lnTo>
                    <a:pt x="39" y="222"/>
                  </a:lnTo>
                  <a:lnTo>
                    <a:pt x="40" y="221"/>
                  </a:lnTo>
                  <a:lnTo>
                    <a:pt x="42" y="221"/>
                  </a:lnTo>
                  <a:lnTo>
                    <a:pt x="43" y="221"/>
                  </a:lnTo>
                  <a:lnTo>
                    <a:pt x="44" y="221"/>
                  </a:lnTo>
                  <a:lnTo>
                    <a:pt x="45" y="221"/>
                  </a:lnTo>
                  <a:lnTo>
                    <a:pt x="46" y="222"/>
                  </a:lnTo>
                  <a:lnTo>
                    <a:pt x="47" y="222"/>
                  </a:lnTo>
                  <a:lnTo>
                    <a:pt x="48" y="222"/>
                  </a:lnTo>
                  <a:lnTo>
                    <a:pt x="49" y="221"/>
                  </a:lnTo>
                  <a:lnTo>
                    <a:pt x="51" y="222"/>
                  </a:lnTo>
                  <a:lnTo>
                    <a:pt x="54" y="223"/>
                  </a:lnTo>
                  <a:lnTo>
                    <a:pt x="55" y="223"/>
                  </a:lnTo>
                  <a:lnTo>
                    <a:pt x="55" y="222"/>
                  </a:lnTo>
                  <a:lnTo>
                    <a:pt x="56" y="222"/>
                  </a:lnTo>
                  <a:lnTo>
                    <a:pt x="56" y="223"/>
                  </a:lnTo>
                  <a:lnTo>
                    <a:pt x="57" y="223"/>
                  </a:lnTo>
                  <a:lnTo>
                    <a:pt x="59" y="225"/>
                  </a:lnTo>
                  <a:lnTo>
                    <a:pt x="60" y="225"/>
                  </a:lnTo>
                  <a:lnTo>
                    <a:pt x="64" y="220"/>
                  </a:lnTo>
                  <a:lnTo>
                    <a:pt x="66" y="220"/>
                  </a:lnTo>
                  <a:lnTo>
                    <a:pt x="68" y="219"/>
                  </a:lnTo>
                  <a:lnTo>
                    <a:pt x="68" y="218"/>
                  </a:lnTo>
                  <a:lnTo>
                    <a:pt x="69" y="216"/>
                  </a:lnTo>
                  <a:lnTo>
                    <a:pt x="69" y="211"/>
                  </a:lnTo>
                  <a:lnTo>
                    <a:pt x="70" y="209"/>
                  </a:lnTo>
                  <a:lnTo>
                    <a:pt x="71" y="208"/>
                  </a:lnTo>
                  <a:lnTo>
                    <a:pt x="72" y="206"/>
                  </a:lnTo>
                  <a:lnTo>
                    <a:pt x="75" y="206"/>
                  </a:lnTo>
                  <a:lnTo>
                    <a:pt x="77" y="205"/>
                  </a:lnTo>
                  <a:lnTo>
                    <a:pt x="77" y="203"/>
                  </a:lnTo>
                  <a:lnTo>
                    <a:pt x="74" y="199"/>
                  </a:lnTo>
                  <a:lnTo>
                    <a:pt x="74" y="196"/>
                  </a:lnTo>
                  <a:lnTo>
                    <a:pt x="75" y="195"/>
                  </a:lnTo>
                  <a:lnTo>
                    <a:pt x="77" y="193"/>
                  </a:lnTo>
                  <a:lnTo>
                    <a:pt x="78" y="191"/>
                  </a:lnTo>
                  <a:lnTo>
                    <a:pt x="78" y="187"/>
                  </a:lnTo>
                  <a:lnTo>
                    <a:pt x="79" y="185"/>
                  </a:lnTo>
                  <a:lnTo>
                    <a:pt x="80" y="184"/>
                  </a:lnTo>
                  <a:lnTo>
                    <a:pt x="81" y="183"/>
                  </a:lnTo>
                  <a:lnTo>
                    <a:pt x="85" y="183"/>
                  </a:lnTo>
                  <a:lnTo>
                    <a:pt x="86" y="183"/>
                  </a:lnTo>
                  <a:lnTo>
                    <a:pt x="87" y="180"/>
                  </a:lnTo>
                  <a:lnTo>
                    <a:pt x="88" y="179"/>
                  </a:lnTo>
                  <a:lnTo>
                    <a:pt x="88" y="178"/>
                  </a:lnTo>
                  <a:lnTo>
                    <a:pt x="89" y="177"/>
                  </a:lnTo>
                  <a:lnTo>
                    <a:pt x="91" y="177"/>
                  </a:lnTo>
                  <a:lnTo>
                    <a:pt x="92" y="176"/>
                  </a:lnTo>
                  <a:lnTo>
                    <a:pt x="94" y="174"/>
                  </a:lnTo>
                  <a:lnTo>
                    <a:pt x="94" y="171"/>
                  </a:lnTo>
                  <a:lnTo>
                    <a:pt x="91" y="170"/>
                  </a:lnTo>
                  <a:lnTo>
                    <a:pt x="91" y="169"/>
                  </a:lnTo>
                  <a:lnTo>
                    <a:pt x="91" y="168"/>
                  </a:lnTo>
                  <a:lnTo>
                    <a:pt x="92" y="167"/>
                  </a:lnTo>
                  <a:lnTo>
                    <a:pt x="94" y="163"/>
                  </a:lnTo>
                  <a:lnTo>
                    <a:pt x="95" y="161"/>
                  </a:lnTo>
                  <a:lnTo>
                    <a:pt x="96" y="160"/>
                  </a:lnTo>
                  <a:lnTo>
                    <a:pt x="99" y="159"/>
                  </a:lnTo>
                  <a:lnTo>
                    <a:pt x="99" y="158"/>
                  </a:lnTo>
                  <a:lnTo>
                    <a:pt x="100" y="156"/>
                  </a:lnTo>
                  <a:lnTo>
                    <a:pt x="100" y="155"/>
                  </a:lnTo>
                  <a:lnTo>
                    <a:pt x="100" y="154"/>
                  </a:lnTo>
                  <a:lnTo>
                    <a:pt x="100" y="153"/>
                  </a:lnTo>
                  <a:lnTo>
                    <a:pt x="100" y="152"/>
                  </a:lnTo>
                  <a:lnTo>
                    <a:pt x="100" y="151"/>
                  </a:lnTo>
                  <a:lnTo>
                    <a:pt x="104" y="149"/>
                  </a:lnTo>
                  <a:lnTo>
                    <a:pt x="105" y="147"/>
                  </a:lnTo>
                  <a:lnTo>
                    <a:pt x="106" y="143"/>
                  </a:lnTo>
                  <a:lnTo>
                    <a:pt x="106" y="142"/>
                  </a:lnTo>
                  <a:lnTo>
                    <a:pt x="106" y="141"/>
                  </a:lnTo>
                  <a:lnTo>
                    <a:pt x="105" y="141"/>
                  </a:lnTo>
                  <a:lnTo>
                    <a:pt x="104" y="141"/>
                  </a:lnTo>
                  <a:lnTo>
                    <a:pt x="104" y="139"/>
                  </a:lnTo>
                  <a:lnTo>
                    <a:pt x="106" y="136"/>
                  </a:lnTo>
                  <a:lnTo>
                    <a:pt x="108" y="134"/>
                  </a:lnTo>
                  <a:lnTo>
                    <a:pt x="112" y="131"/>
                  </a:lnTo>
                  <a:lnTo>
                    <a:pt x="113" y="130"/>
                  </a:lnTo>
                  <a:lnTo>
                    <a:pt x="114" y="129"/>
                  </a:lnTo>
                  <a:lnTo>
                    <a:pt x="114" y="127"/>
                  </a:lnTo>
                  <a:lnTo>
                    <a:pt x="114" y="126"/>
                  </a:lnTo>
                  <a:lnTo>
                    <a:pt x="115" y="125"/>
                  </a:lnTo>
                  <a:lnTo>
                    <a:pt x="116" y="124"/>
                  </a:lnTo>
                  <a:lnTo>
                    <a:pt x="117" y="122"/>
                  </a:lnTo>
                  <a:lnTo>
                    <a:pt x="117" y="121"/>
                  </a:lnTo>
                  <a:lnTo>
                    <a:pt x="117" y="120"/>
                  </a:lnTo>
                  <a:lnTo>
                    <a:pt x="117" y="119"/>
                  </a:lnTo>
                  <a:lnTo>
                    <a:pt x="117" y="118"/>
                  </a:lnTo>
                  <a:lnTo>
                    <a:pt x="117" y="117"/>
                  </a:lnTo>
                  <a:lnTo>
                    <a:pt x="118" y="116"/>
                  </a:lnTo>
                  <a:lnTo>
                    <a:pt x="120" y="114"/>
                  </a:lnTo>
                  <a:lnTo>
                    <a:pt x="120" y="110"/>
                  </a:lnTo>
                  <a:lnTo>
                    <a:pt x="121" y="109"/>
                  </a:lnTo>
                  <a:lnTo>
                    <a:pt x="123" y="104"/>
                  </a:lnTo>
                  <a:lnTo>
                    <a:pt x="124" y="103"/>
                  </a:lnTo>
                  <a:lnTo>
                    <a:pt x="126" y="102"/>
                  </a:lnTo>
                  <a:lnTo>
                    <a:pt x="130" y="101"/>
                  </a:lnTo>
                  <a:lnTo>
                    <a:pt x="131" y="99"/>
                  </a:lnTo>
                  <a:lnTo>
                    <a:pt x="131" y="94"/>
                  </a:lnTo>
                  <a:lnTo>
                    <a:pt x="130" y="91"/>
                  </a:lnTo>
                  <a:lnTo>
                    <a:pt x="130" y="87"/>
                  </a:lnTo>
                  <a:lnTo>
                    <a:pt x="131" y="85"/>
                  </a:lnTo>
                  <a:lnTo>
                    <a:pt x="133" y="83"/>
                  </a:lnTo>
                  <a:lnTo>
                    <a:pt x="138" y="78"/>
                  </a:lnTo>
                  <a:lnTo>
                    <a:pt x="142" y="78"/>
                  </a:lnTo>
                  <a:lnTo>
                    <a:pt x="142" y="77"/>
                  </a:lnTo>
                  <a:lnTo>
                    <a:pt x="143" y="76"/>
                  </a:lnTo>
                  <a:lnTo>
                    <a:pt x="143" y="75"/>
                  </a:lnTo>
                  <a:lnTo>
                    <a:pt x="143" y="74"/>
                  </a:lnTo>
                  <a:lnTo>
                    <a:pt x="146" y="71"/>
                  </a:lnTo>
                  <a:lnTo>
                    <a:pt x="146" y="70"/>
                  </a:lnTo>
                  <a:lnTo>
                    <a:pt x="146" y="68"/>
                  </a:lnTo>
                  <a:lnTo>
                    <a:pt x="146" y="67"/>
                  </a:lnTo>
                  <a:lnTo>
                    <a:pt x="147" y="67"/>
                  </a:lnTo>
                  <a:lnTo>
                    <a:pt x="148" y="66"/>
                  </a:lnTo>
                  <a:lnTo>
                    <a:pt x="149" y="66"/>
                  </a:lnTo>
                  <a:lnTo>
                    <a:pt x="150" y="62"/>
                  </a:lnTo>
                  <a:lnTo>
                    <a:pt x="151" y="62"/>
                  </a:lnTo>
                  <a:lnTo>
                    <a:pt x="152" y="61"/>
                  </a:lnTo>
                  <a:lnTo>
                    <a:pt x="154" y="60"/>
                  </a:lnTo>
                  <a:lnTo>
                    <a:pt x="155" y="60"/>
                  </a:lnTo>
                  <a:lnTo>
                    <a:pt x="158" y="61"/>
                  </a:lnTo>
                  <a:lnTo>
                    <a:pt x="159" y="61"/>
                  </a:lnTo>
                  <a:lnTo>
                    <a:pt x="160" y="60"/>
                  </a:lnTo>
                  <a:lnTo>
                    <a:pt x="161" y="60"/>
                  </a:lnTo>
                  <a:lnTo>
                    <a:pt x="163" y="55"/>
                  </a:lnTo>
                  <a:lnTo>
                    <a:pt x="165" y="54"/>
                  </a:lnTo>
                  <a:lnTo>
                    <a:pt x="170" y="58"/>
                  </a:lnTo>
                  <a:lnTo>
                    <a:pt x="173" y="58"/>
                  </a:lnTo>
                  <a:lnTo>
                    <a:pt x="175" y="58"/>
                  </a:lnTo>
                  <a:lnTo>
                    <a:pt x="178" y="57"/>
                  </a:lnTo>
                  <a:lnTo>
                    <a:pt x="181" y="54"/>
                  </a:lnTo>
                  <a:lnTo>
                    <a:pt x="182" y="52"/>
                  </a:lnTo>
                  <a:lnTo>
                    <a:pt x="183" y="51"/>
                  </a:lnTo>
                  <a:lnTo>
                    <a:pt x="184" y="51"/>
                  </a:lnTo>
                  <a:lnTo>
                    <a:pt x="186" y="51"/>
                  </a:lnTo>
                  <a:lnTo>
                    <a:pt x="186" y="50"/>
                  </a:lnTo>
                  <a:lnTo>
                    <a:pt x="187" y="49"/>
                  </a:lnTo>
                  <a:lnTo>
                    <a:pt x="186" y="47"/>
                  </a:lnTo>
                  <a:lnTo>
                    <a:pt x="186" y="46"/>
                  </a:lnTo>
                  <a:lnTo>
                    <a:pt x="187" y="45"/>
                  </a:lnTo>
                  <a:lnTo>
                    <a:pt x="189" y="44"/>
                  </a:lnTo>
                  <a:lnTo>
                    <a:pt x="192" y="43"/>
                  </a:lnTo>
                  <a:lnTo>
                    <a:pt x="193" y="42"/>
                  </a:lnTo>
                  <a:lnTo>
                    <a:pt x="194" y="38"/>
                  </a:lnTo>
                  <a:lnTo>
                    <a:pt x="195" y="37"/>
                  </a:lnTo>
                  <a:lnTo>
                    <a:pt x="198" y="36"/>
                  </a:lnTo>
                  <a:lnTo>
                    <a:pt x="199" y="36"/>
                  </a:lnTo>
                  <a:lnTo>
                    <a:pt x="200" y="34"/>
                  </a:lnTo>
                  <a:lnTo>
                    <a:pt x="199" y="32"/>
                  </a:lnTo>
                  <a:lnTo>
                    <a:pt x="200" y="30"/>
                  </a:lnTo>
                  <a:lnTo>
                    <a:pt x="201" y="30"/>
                  </a:lnTo>
                  <a:lnTo>
                    <a:pt x="202" y="32"/>
                  </a:lnTo>
                  <a:lnTo>
                    <a:pt x="203" y="32"/>
                  </a:lnTo>
                  <a:lnTo>
                    <a:pt x="204" y="33"/>
                  </a:lnTo>
                  <a:lnTo>
                    <a:pt x="206" y="33"/>
                  </a:lnTo>
                  <a:lnTo>
                    <a:pt x="207" y="33"/>
                  </a:lnTo>
                  <a:lnTo>
                    <a:pt x="210" y="30"/>
                  </a:lnTo>
                  <a:lnTo>
                    <a:pt x="211" y="28"/>
                  </a:lnTo>
                  <a:lnTo>
                    <a:pt x="212" y="24"/>
                  </a:lnTo>
                  <a:lnTo>
                    <a:pt x="213" y="21"/>
                  </a:lnTo>
                  <a:lnTo>
                    <a:pt x="216" y="20"/>
                  </a:lnTo>
                  <a:lnTo>
                    <a:pt x="217" y="20"/>
                  </a:lnTo>
                  <a:lnTo>
                    <a:pt x="223" y="22"/>
                  </a:lnTo>
                  <a:lnTo>
                    <a:pt x="224" y="24"/>
                  </a:lnTo>
                  <a:lnTo>
                    <a:pt x="227" y="27"/>
                  </a:lnTo>
                  <a:lnTo>
                    <a:pt x="230" y="29"/>
                  </a:lnTo>
                  <a:lnTo>
                    <a:pt x="232" y="32"/>
                  </a:lnTo>
                  <a:lnTo>
                    <a:pt x="233" y="32"/>
                  </a:lnTo>
                  <a:lnTo>
                    <a:pt x="234" y="32"/>
                  </a:lnTo>
                  <a:lnTo>
                    <a:pt x="235" y="32"/>
                  </a:lnTo>
                  <a:lnTo>
                    <a:pt x="239" y="34"/>
                  </a:lnTo>
                  <a:lnTo>
                    <a:pt x="241" y="34"/>
                  </a:lnTo>
                  <a:lnTo>
                    <a:pt x="242" y="34"/>
                  </a:lnTo>
                  <a:lnTo>
                    <a:pt x="242" y="33"/>
                  </a:lnTo>
                  <a:lnTo>
                    <a:pt x="243" y="32"/>
                  </a:lnTo>
                  <a:lnTo>
                    <a:pt x="244" y="30"/>
                  </a:lnTo>
                  <a:lnTo>
                    <a:pt x="247" y="30"/>
                  </a:lnTo>
                  <a:lnTo>
                    <a:pt x="249" y="30"/>
                  </a:lnTo>
                  <a:lnTo>
                    <a:pt x="253" y="32"/>
                  </a:lnTo>
                  <a:lnTo>
                    <a:pt x="256" y="33"/>
                  </a:lnTo>
                  <a:lnTo>
                    <a:pt x="258" y="33"/>
                  </a:lnTo>
                  <a:lnTo>
                    <a:pt x="263" y="33"/>
                  </a:lnTo>
                  <a:lnTo>
                    <a:pt x="264" y="33"/>
                  </a:lnTo>
                  <a:lnTo>
                    <a:pt x="268" y="36"/>
                  </a:lnTo>
                  <a:lnTo>
                    <a:pt x="269" y="38"/>
                  </a:lnTo>
                  <a:lnTo>
                    <a:pt x="270" y="38"/>
                  </a:lnTo>
                  <a:lnTo>
                    <a:pt x="278" y="35"/>
                  </a:lnTo>
                  <a:lnTo>
                    <a:pt x="280" y="35"/>
                  </a:lnTo>
                  <a:lnTo>
                    <a:pt x="281" y="36"/>
                  </a:lnTo>
                  <a:lnTo>
                    <a:pt x="285" y="37"/>
                  </a:lnTo>
                  <a:lnTo>
                    <a:pt x="286" y="38"/>
                  </a:lnTo>
                  <a:lnTo>
                    <a:pt x="289" y="41"/>
                  </a:lnTo>
                  <a:lnTo>
                    <a:pt x="290" y="41"/>
                  </a:lnTo>
                  <a:lnTo>
                    <a:pt x="295" y="43"/>
                  </a:lnTo>
                  <a:lnTo>
                    <a:pt x="296" y="43"/>
                  </a:lnTo>
                  <a:lnTo>
                    <a:pt x="302" y="40"/>
                  </a:lnTo>
                  <a:lnTo>
                    <a:pt x="305" y="40"/>
                  </a:lnTo>
                  <a:lnTo>
                    <a:pt x="308" y="37"/>
                  </a:lnTo>
                  <a:lnTo>
                    <a:pt x="310" y="36"/>
                  </a:lnTo>
                  <a:lnTo>
                    <a:pt x="311" y="36"/>
                  </a:lnTo>
                  <a:lnTo>
                    <a:pt x="315" y="37"/>
                  </a:lnTo>
                  <a:lnTo>
                    <a:pt x="320" y="37"/>
                  </a:lnTo>
                  <a:lnTo>
                    <a:pt x="321" y="37"/>
                  </a:lnTo>
                  <a:lnTo>
                    <a:pt x="322" y="38"/>
                  </a:lnTo>
                  <a:lnTo>
                    <a:pt x="324" y="40"/>
                  </a:lnTo>
                  <a:lnTo>
                    <a:pt x="327" y="42"/>
                  </a:lnTo>
                  <a:lnTo>
                    <a:pt x="328" y="43"/>
                  </a:lnTo>
                  <a:lnTo>
                    <a:pt x="328" y="44"/>
                  </a:lnTo>
                  <a:lnTo>
                    <a:pt x="328" y="46"/>
                  </a:lnTo>
                  <a:lnTo>
                    <a:pt x="329" y="47"/>
                  </a:lnTo>
                  <a:lnTo>
                    <a:pt x="330" y="49"/>
                  </a:lnTo>
                  <a:lnTo>
                    <a:pt x="332" y="51"/>
                  </a:lnTo>
                  <a:lnTo>
                    <a:pt x="338" y="53"/>
                  </a:lnTo>
                  <a:lnTo>
                    <a:pt x="339" y="54"/>
                  </a:lnTo>
                  <a:lnTo>
                    <a:pt x="340" y="55"/>
                  </a:lnTo>
                  <a:lnTo>
                    <a:pt x="342" y="60"/>
                  </a:lnTo>
                  <a:lnTo>
                    <a:pt x="345" y="62"/>
                  </a:lnTo>
                  <a:lnTo>
                    <a:pt x="346" y="63"/>
                  </a:lnTo>
                  <a:lnTo>
                    <a:pt x="348" y="63"/>
                  </a:lnTo>
                  <a:lnTo>
                    <a:pt x="349" y="62"/>
                  </a:lnTo>
                  <a:lnTo>
                    <a:pt x="355" y="62"/>
                  </a:lnTo>
                  <a:lnTo>
                    <a:pt x="359" y="60"/>
                  </a:lnTo>
                  <a:lnTo>
                    <a:pt x="363" y="57"/>
                  </a:lnTo>
                  <a:lnTo>
                    <a:pt x="370" y="44"/>
                  </a:lnTo>
                  <a:lnTo>
                    <a:pt x="373" y="42"/>
                  </a:lnTo>
                  <a:lnTo>
                    <a:pt x="409" y="38"/>
                  </a:lnTo>
                  <a:lnTo>
                    <a:pt x="415" y="36"/>
                  </a:lnTo>
                  <a:lnTo>
                    <a:pt x="418" y="36"/>
                  </a:lnTo>
                  <a:lnTo>
                    <a:pt x="420" y="35"/>
                  </a:lnTo>
                  <a:lnTo>
                    <a:pt x="422" y="35"/>
                  </a:lnTo>
                  <a:lnTo>
                    <a:pt x="425" y="35"/>
                  </a:lnTo>
                  <a:lnTo>
                    <a:pt x="431" y="34"/>
                  </a:lnTo>
                  <a:lnTo>
                    <a:pt x="435" y="34"/>
                  </a:lnTo>
                  <a:lnTo>
                    <a:pt x="437" y="34"/>
                  </a:lnTo>
                  <a:lnTo>
                    <a:pt x="441" y="32"/>
                  </a:lnTo>
                  <a:lnTo>
                    <a:pt x="442" y="30"/>
                  </a:lnTo>
                  <a:lnTo>
                    <a:pt x="443" y="27"/>
                  </a:lnTo>
                  <a:lnTo>
                    <a:pt x="444" y="26"/>
                  </a:lnTo>
                  <a:lnTo>
                    <a:pt x="446" y="24"/>
                  </a:lnTo>
                  <a:lnTo>
                    <a:pt x="448" y="22"/>
                  </a:lnTo>
                  <a:lnTo>
                    <a:pt x="449" y="20"/>
                  </a:lnTo>
                  <a:lnTo>
                    <a:pt x="450" y="17"/>
                  </a:lnTo>
                  <a:lnTo>
                    <a:pt x="450" y="13"/>
                  </a:lnTo>
                  <a:lnTo>
                    <a:pt x="450" y="11"/>
                  </a:lnTo>
                  <a:lnTo>
                    <a:pt x="451" y="8"/>
                  </a:lnTo>
                  <a:lnTo>
                    <a:pt x="452" y="8"/>
                  </a:lnTo>
                  <a:lnTo>
                    <a:pt x="454" y="8"/>
                  </a:lnTo>
                  <a:lnTo>
                    <a:pt x="457" y="7"/>
                  </a:lnTo>
                  <a:lnTo>
                    <a:pt x="458" y="5"/>
                  </a:lnTo>
                  <a:lnTo>
                    <a:pt x="461" y="5"/>
                  </a:lnTo>
                  <a:lnTo>
                    <a:pt x="462" y="5"/>
                  </a:lnTo>
                  <a:lnTo>
                    <a:pt x="471" y="3"/>
                  </a:lnTo>
                  <a:lnTo>
                    <a:pt x="474" y="2"/>
                  </a:lnTo>
                  <a:lnTo>
                    <a:pt x="478" y="1"/>
                  </a:lnTo>
                  <a:lnTo>
                    <a:pt x="479" y="0"/>
                  </a:lnTo>
                  <a:lnTo>
                    <a:pt x="482" y="2"/>
                  </a:lnTo>
                  <a:lnTo>
                    <a:pt x="483" y="1"/>
                  </a:lnTo>
                  <a:lnTo>
                    <a:pt x="484" y="2"/>
                  </a:lnTo>
                  <a:lnTo>
                    <a:pt x="485" y="3"/>
                  </a:lnTo>
                  <a:lnTo>
                    <a:pt x="488" y="2"/>
                  </a:lnTo>
                  <a:lnTo>
                    <a:pt x="489" y="3"/>
                  </a:lnTo>
                  <a:lnTo>
                    <a:pt x="491" y="5"/>
                  </a:lnTo>
                  <a:lnTo>
                    <a:pt x="492" y="4"/>
                  </a:lnTo>
                  <a:lnTo>
                    <a:pt x="495" y="8"/>
                  </a:lnTo>
                  <a:lnTo>
                    <a:pt x="495" y="9"/>
                  </a:lnTo>
                  <a:lnTo>
                    <a:pt x="495" y="10"/>
                  </a:lnTo>
                  <a:lnTo>
                    <a:pt x="496" y="10"/>
                  </a:lnTo>
                  <a:lnTo>
                    <a:pt x="497" y="9"/>
                  </a:lnTo>
                  <a:lnTo>
                    <a:pt x="497" y="8"/>
                  </a:lnTo>
                  <a:lnTo>
                    <a:pt x="498" y="9"/>
                  </a:lnTo>
                  <a:lnTo>
                    <a:pt x="500" y="10"/>
                  </a:lnTo>
                  <a:lnTo>
                    <a:pt x="500" y="11"/>
                  </a:lnTo>
                  <a:lnTo>
                    <a:pt x="502" y="12"/>
                  </a:lnTo>
                  <a:lnTo>
                    <a:pt x="502" y="13"/>
                  </a:lnTo>
                  <a:lnTo>
                    <a:pt x="502" y="15"/>
                  </a:lnTo>
                  <a:lnTo>
                    <a:pt x="500" y="15"/>
                  </a:lnTo>
                  <a:lnTo>
                    <a:pt x="502" y="16"/>
                  </a:lnTo>
                  <a:lnTo>
                    <a:pt x="503" y="17"/>
                  </a:lnTo>
                  <a:lnTo>
                    <a:pt x="504" y="16"/>
                  </a:lnTo>
                  <a:lnTo>
                    <a:pt x="505" y="16"/>
                  </a:lnTo>
                  <a:lnTo>
                    <a:pt x="505" y="17"/>
                  </a:lnTo>
                  <a:lnTo>
                    <a:pt x="506" y="17"/>
                  </a:lnTo>
                  <a:lnTo>
                    <a:pt x="506" y="18"/>
                  </a:lnTo>
                  <a:lnTo>
                    <a:pt x="505" y="19"/>
                  </a:lnTo>
                  <a:lnTo>
                    <a:pt x="505" y="20"/>
                  </a:lnTo>
                  <a:lnTo>
                    <a:pt x="505" y="22"/>
                  </a:lnTo>
                  <a:lnTo>
                    <a:pt x="506" y="25"/>
                  </a:lnTo>
                  <a:lnTo>
                    <a:pt x="509" y="26"/>
                  </a:lnTo>
                  <a:lnTo>
                    <a:pt x="511" y="27"/>
                  </a:lnTo>
                  <a:lnTo>
                    <a:pt x="511" y="28"/>
                  </a:lnTo>
                  <a:lnTo>
                    <a:pt x="509" y="29"/>
                  </a:lnTo>
                  <a:lnTo>
                    <a:pt x="510" y="30"/>
                  </a:lnTo>
                  <a:lnTo>
                    <a:pt x="511" y="29"/>
                  </a:lnTo>
                  <a:lnTo>
                    <a:pt x="512" y="30"/>
                  </a:lnTo>
                  <a:lnTo>
                    <a:pt x="513" y="33"/>
                  </a:lnTo>
                  <a:lnTo>
                    <a:pt x="514" y="32"/>
                  </a:lnTo>
                  <a:lnTo>
                    <a:pt x="515" y="33"/>
                  </a:lnTo>
                  <a:lnTo>
                    <a:pt x="515" y="34"/>
                  </a:lnTo>
                  <a:lnTo>
                    <a:pt x="514" y="35"/>
                  </a:lnTo>
                  <a:lnTo>
                    <a:pt x="513" y="36"/>
                  </a:lnTo>
                  <a:lnTo>
                    <a:pt x="515" y="37"/>
                  </a:lnTo>
                  <a:lnTo>
                    <a:pt x="515" y="38"/>
                  </a:lnTo>
                  <a:lnTo>
                    <a:pt x="514" y="40"/>
                  </a:lnTo>
                  <a:lnTo>
                    <a:pt x="515" y="41"/>
                  </a:lnTo>
                  <a:lnTo>
                    <a:pt x="517" y="42"/>
                  </a:lnTo>
                  <a:lnTo>
                    <a:pt x="518" y="43"/>
                  </a:lnTo>
                  <a:lnTo>
                    <a:pt x="518" y="44"/>
                  </a:lnTo>
                  <a:lnTo>
                    <a:pt x="519" y="47"/>
                  </a:lnTo>
                  <a:lnTo>
                    <a:pt x="518" y="47"/>
                  </a:lnTo>
                  <a:lnTo>
                    <a:pt x="519" y="49"/>
                  </a:lnTo>
                  <a:lnTo>
                    <a:pt x="520" y="49"/>
                  </a:lnTo>
                  <a:lnTo>
                    <a:pt x="521" y="50"/>
                  </a:lnTo>
                  <a:lnTo>
                    <a:pt x="519" y="52"/>
                  </a:lnTo>
                  <a:lnTo>
                    <a:pt x="520" y="52"/>
                  </a:lnTo>
                  <a:lnTo>
                    <a:pt x="521" y="54"/>
                  </a:lnTo>
                  <a:lnTo>
                    <a:pt x="521" y="55"/>
                  </a:lnTo>
                  <a:lnTo>
                    <a:pt x="522" y="57"/>
                  </a:lnTo>
                  <a:lnTo>
                    <a:pt x="522" y="58"/>
                  </a:lnTo>
                  <a:lnTo>
                    <a:pt x="523" y="58"/>
                  </a:lnTo>
                  <a:lnTo>
                    <a:pt x="523" y="59"/>
                  </a:lnTo>
                  <a:lnTo>
                    <a:pt x="524" y="60"/>
                  </a:lnTo>
                  <a:lnTo>
                    <a:pt x="524" y="61"/>
                  </a:lnTo>
                  <a:lnTo>
                    <a:pt x="524" y="62"/>
                  </a:lnTo>
                  <a:lnTo>
                    <a:pt x="522" y="62"/>
                  </a:lnTo>
                  <a:lnTo>
                    <a:pt x="523" y="66"/>
                  </a:lnTo>
                  <a:lnTo>
                    <a:pt x="524" y="68"/>
                  </a:lnTo>
                  <a:lnTo>
                    <a:pt x="530" y="75"/>
                  </a:lnTo>
                  <a:lnTo>
                    <a:pt x="532" y="77"/>
                  </a:lnTo>
                  <a:lnTo>
                    <a:pt x="535" y="78"/>
                  </a:lnTo>
                  <a:lnTo>
                    <a:pt x="535" y="80"/>
                  </a:lnTo>
                  <a:lnTo>
                    <a:pt x="535" y="82"/>
                  </a:lnTo>
                  <a:lnTo>
                    <a:pt x="536" y="83"/>
                  </a:lnTo>
                  <a:lnTo>
                    <a:pt x="537" y="83"/>
                  </a:lnTo>
                  <a:lnTo>
                    <a:pt x="537" y="86"/>
                  </a:lnTo>
                  <a:lnTo>
                    <a:pt x="538" y="87"/>
                  </a:lnTo>
                  <a:lnTo>
                    <a:pt x="538" y="88"/>
                  </a:lnTo>
                  <a:lnTo>
                    <a:pt x="539" y="88"/>
                  </a:lnTo>
                  <a:lnTo>
                    <a:pt x="540" y="89"/>
                  </a:lnTo>
                  <a:lnTo>
                    <a:pt x="543" y="89"/>
                  </a:lnTo>
                  <a:lnTo>
                    <a:pt x="544" y="89"/>
                  </a:lnTo>
                  <a:lnTo>
                    <a:pt x="545" y="89"/>
                  </a:lnTo>
                  <a:lnTo>
                    <a:pt x="545" y="91"/>
                  </a:lnTo>
                  <a:lnTo>
                    <a:pt x="546" y="92"/>
                  </a:lnTo>
                  <a:lnTo>
                    <a:pt x="545" y="93"/>
                  </a:lnTo>
                  <a:lnTo>
                    <a:pt x="545" y="94"/>
                  </a:lnTo>
                  <a:lnTo>
                    <a:pt x="544" y="96"/>
                  </a:lnTo>
                  <a:lnTo>
                    <a:pt x="546" y="97"/>
                  </a:lnTo>
                  <a:lnTo>
                    <a:pt x="545" y="101"/>
                  </a:lnTo>
                  <a:lnTo>
                    <a:pt x="546" y="101"/>
                  </a:lnTo>
                  <a:lnTo>
                    <a:pt x="547" y="102"/>
                  </a:lnTo>
                  <a:lnTo>
                    <a:pt x="549" y="107"/>
                  </a:lnTo>
                  <a:lnTo>
                    <a:pt x="549" y="108"/>
                  </a:lnTo>
                  <a:lnTo>
                    <a:pt x="551" y="108"/>
                  </a:lnTo>
                  <a:lnTo>
                    <a:pt x="553" y="109"/>
                  </a:lnTo>
                  <a:lnTo>
                    <a:pt x="554" y="110"/>
                  </a:lnTo>
                  <a:lnTo>
                    <a:pt x="556" y="110"/>
                  </a:lnTo>
                  <a:lnTo>
                    <a:pt x="557" y="111"/>
                  </a:lnTo>
                  <a:lnTo>
                    <a:pt x="558" y="114"/>
                  </a:lnTo>
                  <a:lnTo>
                    <a:pt x="558" y="116"/>
                  </a:lnTo>
                  <a:lnTo>
                    <a:pt x="560" y="117"/>
                  </a:lnTo>
                  <a:lnTo>
                    <a:pt x="561" y="119"/>
                  </a:lnTo>
                  <a:lnTo>
                    <a:pt x="562" y="122"/>
                  </a:lnTo>
                  <a:lnTo>
                    <a:pt x="562" y="124"/>
                  </a:lnTo>
                  <a:lnTo>
                    <a:pt x="563" y="124"/>
                  </a:lnTo>
                  <a:lnTo>
                    <a:pt x="562" y="125"/>
                  </a:lnTo>
                  <a:lnTo>
                    <a:pt x="563" y="126"/>
                  </a:lnTo>
                  <a:lnTo>
                    <a:pt x="565" y="127"/>
                  </a:lnTo>
                  <a:lnTo>
                    <a:pt x="565" y="128"/>
                  </a:lnTo>
                  <a:lnTo>
                    <a:pt x="565" y="129"/>
                  </a:lnTo>
                  <a:lnTo>
                    <a:pt x="566" y="129"/>
                  </a:lnTo>
                  <a:lnTo>
                    <a:pt x="566" y="130"/>
                  </a:lnTo>
                  <a:lnTo>
                    <a:pt x="569" y="133"/>
                  </a:lnTo>
                  <a:lnTo>
                    <a:pt x="571" y="134"/>
                  </a:lnTo>
                  <a:lnTo>
                    <a:pt x="572" y="135"/>
                  </a:lnTo>
                  <a:lnTo>
                    <a:pt x="572" y="136"/>
                  </a:lnTo>
                  <a:lnTo>
                    <a:pt x="574" y="137"/>
                  </a:lnTo>
                  <a:lnTo>
                    <a:pt x="575" y="138"/>
                  </a:lnTo>
                  <a:lnTo>
                    <a:pt x="578" y="138"/>
                  </a:lnTo>
                  <a:lnTo>
                    <a:pt x="579" y="138"/>
                  </a:lnTo>
                  <a:lnTo>
                    <a:pt x="580" y="139"/>
                  </a:lnTo>
                  <a:lnTo>
                    <a:pt x="582" y="143"/>
                  </a:lnTo>
                  <a:lnTo>
                    <a:pt x="583" y="145"/>
                  </a:lnTo>
                  <a:lnTo>
                    <a:pt x="584" y="149"/>
                  </a:lnTo>
                  <a:lnTo>
                    <a:pt x="584" y="151"/>
                  </a:lnTo>
                  <a:lnTo>
                    <a:pt x="584" y="152"/>
                  </a:lnTo>
                  <a:lnTo>
                    <a:pt x="586" y="153"/>
                  </a:lnTo>
                  <a:lnTo>
                    <a:pt x="586" y="154"/>
                  </a:lnTo>
                  <a:lnTo>
                    <a:pt x="586" y="155"/>
                  </a:lnTo>
                  <a:lnTo>
                    <a:pt x="586" y="156"/>
                  </a:lnTo>
                  <a:lnTo>
                    <a:pt x="586" y="158"/>
                  </a:lnTo>
                  <a:lnTo>
                    <a:pt x="586" y="159"/>
                  </a:lnTo>
                  <a:lnTo>
                    <a:pt x="586" y="160"/>
                  </a:lnTo>
                  <a:lnTo>
                    <a:pt x="587" y="162"/>
                  </a:lnTo>
                  <a:lnTo>
                    <a:pt x="590" y="168"/>
                  </a:lnTo>
                  <a:lnTo>
                    <a:pt x="590" y="170"/>
                  </a:lnTo>
                  <a:lnTo>
                    <a:pt x="595" y="178"/>
                  </a:lnTo>
                  <a:lnTo>
                    <a:pt x="595" y="181"/>
                  </a:lnTo>
                  <a:lnTo>
                    <a:pt x="595" y="183"/>
                  </a:lnTo>
                  <a:lnTo>
                    <a:pt x="595" y="185"/>
                  </a:lnTo>
                  <a:lnTo>
                    <a:pt x="595" y="186"/>
                  </a:lnTo>
                  <a:lnTo>
                    <a:pt x="593" y="187"/>
                  </a:lnTo>
                  <a:lnTo>
                    <a:pt x="593" y="188"/>
                  </a:lnTo>
                  <a:lnTo>
                    <a:pt x="595" y="191"/>
                  </a:lnTo>
                  <a:lnTo>
                    <a:pt x="593" y="191"/>
                  </a:lnTo>
                  <a:lnTo>
                    <a:pt x="593" y="192"/>
                  </a:lnTo>
                  <a:lnTo>
                    <a:pt x="593" y="195"/>
                  </a:lnTo>
                  <a:lnTo>
                    <a:pt x="593" y="196"/>
                  </a:lnTo>
                  <a:lnTo>
                    <a:pt x="595" y="199"/>
                  </a:lnTo>
                  <a:lnTo>
                    <a:pt x="595" y="200"/>
                  </a:lnTo>
                  <a:lnTo>
                    <a:pt x="595" y="203"/>
                  </a:lnTo>
                  <a:lnTo>
                    <a:pt x="595" y="204"/>
                  </a:lnTo>
                  <a:lnTo>
                    <a:pt x="593" y="205"/>
                  </a:lnTo>
                  <a:lnTo>
                    <a:pt x="595" y="206"/>
                  </a:lnTo>
                  <a:lnTo>
                    <a:pt x="593" y="208"/>
                  </a:lnTo>
                  <a:lnTo>
                    <a:pt x="592" y="208"/>
                  </a:lnTo>
                  <a:lnTo>
                    <a:pt x="592" y="211"/>
                  </a:lnTo>
                  <a:lnTo>
                    <a:pt x="592" y="212"/>
                  </a:lnTo>
                  <a:lnTo>
                    <a:pt x="591" y="212"/>
                  </a:lnTo>
                  <a:lnTo>
                    <a:pt x="591" y="213"/>
                  </a:lnTo>
                  <a:lnTo>
                    <a:pt x="591" y="216"/>
                  </a:lnTo>
                  <a:lnTo>
                    <a:pt x="591" y="217"/>
                  </a:lnTo>
                  <a:lnTo>
                    <a:pt x="590" y="219"/>
                  </a:lnTo>
                  <a:lnTo>
                    <a:pt x="589" y="220"/>
                  </a:lnTo>
                  <a:lnTo>
                    <a:pt x="588" y="220"/>
                  </a:lnTo>
                  <a:lnTo>
                    <a:pt x="587" y="221"/>
                  </a:lnTo>
                  <a:lnTo>
                    <a:pt x="587" y="223"/>
                  </a:lnTo>
                  <a:lnTo>
                    <a:pt x="587" y="225"/>
                  </a:lnTo>
                  <a:lnTo>
                    <a:pt x="586" y="225"/>
                  </a:lnTo>
                  <a:lnTo>
                    <a:pt x="584" y="225"/>
                  </a:lnTo>
                  <a:lnTo>
                    <a:pt x="586" y="226"/>
                  </a:lnTo>
                  <a:lnTo>
                    <a:pt x="587" y="228"/>
                  </a:lnTo>
                  <a:lnTo>
                    <a:pt x="588" y="229"/>
                  </a:lnTo>
                  <a:lnTo>
                    <a:pt x="588" y="230"/>
                  </a:lnTo>
                  <a:lnTo>
                    <a:pt x="587" y="233"/>
                  </a:lnTo>
                  <a:lnTo>
                    <a:pt x="587" y="236"/>
                  </a:lnTo>
                  <a:lnTo>
                    <a:pt x="584" y="239"/>
                  </a:lnTo>
                  <a:lnTo>
                    <a:pt x="584" y="242"/>
                  </a:lnTo>
                  <a:lnTo>
                    <a:pt x="583" y="242"/>
                  </a:lnTo>
                  <a:lnTo>
                    <a:pt x="583" y="243"/>
                  </a:lnTo>
                  <a:lnTo>
                    <a:pt x="584" y="243"/>
                  </a:lnTo>
                  <a:lnTo>
                    <a:pt x="584" y="244"/>
                  </a:lnTo>
                  <a:lnTo>
                    <a:pt x="583" y="247"/>
                  </a:lnTo>
                  <a:lnTo>
                    <a:pt x="583" y="248"/>
                  </a:lnTo>
                  <a:lnTo>
                    <a:pt x="583" y="250"/>
                  </a:lnTo>
                  <a:lnTo>
                    <a:pt x="584" y="255"/>
                  </a:lnTo>
                  <a:lnTo>
                    <a:pt x="586" y="256"/>
                  </a:lnTo>
                  <a:lnTo>
                    <a:pt x="586" y="258"/>
                  </a:lnTo>
                  <a:lnTo>
                    <a:pt x="586" y="259"/>
                  </a:lnTo>
                  <a:lnTo>
                    <a:pt x="586" y="260"/>
                  </a:lnTo>
                  <a:lnTo>
                    <a:pt x="586" y="261"/>
                  </a:lnTo>
                  <a:lnTo>
                    <a:pt x="586" y="262"/>
                  </a:lnTo>
                  <a:lnTo>
                    <a:pt x="587" y="263"/>
                  </a:lnTo>
                  <a:lnTo>
                    <a:pt x="587" y="264"/>
                  </a:lnTo>
                  <a:lnTo>
                    <a:pt x="586" y="266"/>
                  </a:lnTo>
                  <a:lnTo>
                    <a:pt x="584" y="266"/>
                  </a:lnTo>
                  <a:lnTo>
                    <a:pt x="586" y="269"/>
                  </a:lnTo>
                  <a:lnTo>
                    <a:pt x="587" y="272"/>
                  </a:lnTo>
                  <a:lnTo>
                    <a:pt x="588" y="275"/>
                  </a:lnTo>
                  <a:lnTo>
                    <a:pt x="588" y="276"/>
                  </a:lnTo>
                  <a:lnTo>
                    <a:pt x="589" y="286"/>
                  </a:lnTo>
                  <a:lnTo>
                    <a:pt x="589" y="288"/>
                  </a:lnTo>
                  <a:lnTo>
                    <a:pt x="589" y="289"/>
                  </a:lnTo>
                  <a:lnTo>
                    <a:pt x="588" y="289"/>
                  </a:lnTo>
                  <a:lnTo>
                    <a:pt x="586" y="289"/>
                  </a:lnTo>
                  <a:lnTo>
                    <a:pt x="584" y="290"/>
                  </a:lnTo>
                  <a:lnTo>
                    <a:pt x="583" y="292"/>
                  </a:lnTo>
                  <a:lnTo>
                    <a:pt x="582" y="293"/>
                  </a:lnTo>
                  <a:lnTo>
                    <a:pt x="581" y="294"/>
                  </a:lnTo>
                  <a:lnTo>
                    <a:pt x="586" y="296"/>
                  </a:lnTo>
                  <a:lnTo>
                    <a:pt x="587" y="297"/>
                  </a:lnTo>
                  <a:lnTo>
                    <a:pt x="589" y="300"/>
                  </a:lnTo>
                  <a:lnTo>
                    <a:pt x="589" y="301"/>
                  </a:lnTo>
                  <a:lnTo>
                    <a:pt x="589" y="304"/>
                  </a:lnTo>
                  <a:lnTo>
                    <a:pt x="590" y="305"/>
                  </a:lnTo>
                  <a:lnTo>
                    <a:pt x="591" y="308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8" name="Freeform 204">
              <a:extLst>
                <a:ext uri="{FF2B5EF4-FFF2-40B4-BE49-F238E27FC236}">
                  <a16:creationId xmlns:a16="http://schemas.microsoft.com/office/drawing/2014/main" id="{50F4A6FB-2924-66BF-2B03-3215FFFF00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1942" y="1061141"/>
              <a:ext cx="1000194" cy="335801"/>
            </a:xfrm>
            <a:custGeom>
              <a:avLst/>
              <a:gdLst>
                <a:gd name="T0" fmla="*/ 12 w 694"/>
                <a:gd name="T1" fmla="*/ 0 h 233"/>
                <a:gd name="T2" fmla="*/ 23 w 694"/>
                <a:gd name="T3" fmla="*/ 3 h 233"/>
                <a:gd name="T4" fmla="*/ 683 w 694"/>
                <a:gd name="T5" fmla="*/ 20 h 233"/>
                <a:gd name="T6" fmla="*/ 688 w 694"/>
                <a:gd name="T7" fmla="*/ 33 h 233"/>
                <a:gd name="T8" fmla="*/ 689 w 694"/>
                <a:gd name="T9" fmla="*/ 57 h 233"/>
                <a:gd name="T10" fmla="*/ 660 w 694"/>
                <a:gd name="T11" fmla="*/ 73 h 233"/>
                <a:gd name="T12" fmla="*/ 624 w 694"/>
                <a:gd name="T13" fmla="*/ 114 h 233"/>
                <a:gd name="T14" fmla="*/ 602 w 694"/>
                <a:gd name="T15" fmla="*/ 143 h 233"/>
                <a:gd name="T16" fmla="*/ 582 w 694"/>
                <a:gd name="T17" fmla="*/ 172 h 233"/>
                <a:gd name="T18" fmla="*/ 589 w 694"/>
                <a:gd name="T19" fmla="*/ 202 h 233"/>
                <a:gd name="T20" fmla="*/ 593 w 694"/>
                <a:gd name="T21" fmla="*/ 218 h 233"/>
                <a:gd name="T22" fmla="*/ 597 w 694"/>
                <a:gd name="T23" fmla="*/ 232 h 233"/>
                <a:gd name="T24" fmla="*/ 580 w 694"/>
                <a:gd name="T25" fmla="*/ 226 h 233"/>
                <a:gd name="T26" fmla="*/ 551 w 694"/>
                <a:gd name="T27" fmla="*/ 216 h 233"/>
                <a:gd name="T28" fmla="*/ 543 w 694"/>
                <a:gd name="T29" fmla="*/ 210 h 233"/>
                <a:gd name="T30" fmla="*/ 520 w 694"/>
                <a:gd name="T31" fmla="*/ 190 h 233"/>
                <a:gd name="T32" fmla="*/ 509 w 694"/>
                <a:gd name="T33" fmla="*/ 185 h 233"/>
                <a:gd name="T34" fmla="*/ 481 w 694"/>
                <a:gd name="T35" fmla="*/ 181 h 233"/>
                <a:gd name="T36" fmla="*/ 466 w 694"/>
                <a:gd name="T37" fmla="*/ 184 h 233"/>
                <a:gd name="T38" fmla="*/ 460 w 694"/>
                <a:gd name="T39" fmla="*/ 193 h 233"/>
                <a:gd name="T40" fmla="*/ 444 w 694"/>
                <a:gd name="T41" fmla="*/ 196 h 233"/>
                <a:gd name="T42" fmla="*/ 425 w 694"/>
                <a:gd name="T43" fmla="*/ 190 h 233"/>
                <a:gd name="T44" fmla="*/ 408 w 694"/>
                <a:gd name="T45" fmla="*/ 191 h 233"/>
                <a:gd name="T46" fmla="*/ 394 w 694"/>
                <a:gd name="T47" fmla="*/ 204 h 233"/>
                <a:gd name="T48" fmla="*/ 377 w 694"/>
                <a:gd name="T49" fmla="*/ 209 h 233"/>
                <a:gd name="T50" fmla="*/ 372 w 694"/>
                <a:gd name="T51" fmla="*/ 201 h 233"/>
                <a:gd name="T52" fmla="*/ 364 w 694"/>
                <a:gd name="T53" fmla="*/ 188 h 233"/>
                <a:gd name="T54" fmla="*/ 352 w 694"/>
                <a:gd name="T55" fmla="*/ 176 h 233"/>
                <a:gd name="T56" fmla="*/ 332 w 694"/>
                <a:gd name="T57" fmla="*/ 172 h 233"/>
                <a:gd name="T58" fmla="*/ 325 w 694"/>
                <a:gd name="T59" fmla="*/ 185 h 233"/>
                <a:gd name="T60" fmla="*/ 309 w 694"/>
                <a:gd name="T61" fmla="*/ 188 h 233"/>
                <a:gd name="T62" fmla="*/ 300 w 694"/>
                <a:gd name="T63" fmla="*/ 170 h 233"/>
                <a:gd name="T64" fmla="*/ 292 w 694"/>
                <a:gd name="T65" fmla="*/ 156 h 233"/>
                <a:gd name="T66" fmla="*/ 279 w 694"/>
                <a:gd name="T67" fmla="*/ 140 h 233"/>
                <a:gd name="T68" fmla="*/ 268 w 694"/>
                <a:gd name="T69" fmla="*/ 126 h 233"/>
                <a:gd name="T70" fmla="*/ 256 w 694"/>
                <a:gd name="T71" fmla="*/ 123 h 233"/>
                <a:gd name="T72" fmla="*/ 237 w 694"/>
                <a:gd name="T73" fmla="*/ 112 h 233"/>
                <a:gd name="T74" fmla="*/ 228 w 694"/>
                <a:gd name="T75" fmla="*/ 121 h 233"/>
                <a:gd name="T76" fmla="*/ 217 w 694"/>
                <a:gd name="T77" fmla="*/ 107 h 233"/>
                <a:gd name="T78" fmla="*/ 208 w 694"/>
                <a:gd name="T79" fmla="*/ 98 h 233"/>
                <a:gd name="T80" fmla="*/ 217 w 694"/>
                <a:gd name="T81" fmla="*/ 84 h 233"/>
                <a:gd name="T82" fmla="*/ 198 w 694"/>
                <a:gd name="T83" fmla="*/ 87 h 233"/>
                <a:gd name="T84" fmla="*/ 188 w 694"/>
                <a:gd name="T85" fmla="*/ 83 h 233"/>
                <a:gd name="T86" fmla="*/ 178 w 694"/>
                <a:gd name="T87" fmla="*/ 76 h 233"/>
                <a:gd name="T88" fmla="*/ 158 w 694"/>
                <a:gd name="T89" fmla="*/ 68 h 233"/>
                <a:gd name="T90" fmla="*/ 161 w 694"/>
                <a:gd name="T91" fmla="*/ 83 h 233"/>
                <a:gd name="T92" fmla="*/ 159 w 694"/>
                <a:gd name="T93" fmla="*/ 90 h 233"/>
                <a:gd name="T94" fmla="*/ 148 w 694"/>
                <a:gd name="T95" fmla="*/ 97 h 233"/>
                <a:gd name="T96" fmla="*/ 130 w 694"/>
                <a:gd name="T97" fmla="*/ 99 h 233"/>
                <a:gd name="T98" fmla="*/ 115 w 694"/>
                <a:gd name="T99" fmla="*/ 79 h 233"/>
                <a:gd name="T100" fmla="*/ 106 w 694"/>
                <a:gd name="T101" fmla="*/ 71 h 233"/>
                <a:gd name="T102" fmla="*/ 109 w 694"/>
                <a:gd name="T103" fmla="*/ 63 h 233"/>
                <a:gd name="T104" fmla="*/ 118 w 694"/>
                <a:gd name="T105" fmla="*/ 54 h 233"/>
                <a:gd name="T106" fmla="*/ 104 w 694"/>
                <a:gd name="T107" fmla="*/ 43 h 233"/>
                <a:gd name="T108" fmla="*/ 88 w 694"/>
                <a:gd name="T109" fmla="*/ 43 h 233"/>
                <a:gd name="T110" fmla="*/ 73 w 694"/>
                <a:gd name="T111" fmla="*/ 31 h 233"/>
                <a:gd name="T112" fmla="*/ 43 w 694"/>
                <a:gd name="T113" fmla="*/ 26 h 233"/>
                <a:gd name="T114" fmla="*/ 35 w 694"/>
                <a:gd name="T115" fmla="*/ 17 h 233"/>
                <a:gd name="T116" fmla="*/ 27 w 694"/>
                <a:gd name="T117" fmla="*/ 3 h 233"/>
                <a:gd name="T118" fmla="*/ 693 w 694"/>
                <a:gd name="T119" fmla="*/ 15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94" h="233">
                  <a:moveTo>
                    <a:pt x="14" y="15"/>
                  </a:moveTo>
                  <a:lnTo>
                    <a:pt x="12" y="16"/>
                  </a:lnTo>
                  <a:lnTo>
                    <a:pt x="4" y="16"/>
                  </a:lnTo>
                  <a:lnTo>
                    <a:pt x="2" y="17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3"/>
                  </a:lnTo>
                  <a:lnTo>
                    <a:pt x="3" y="9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4" y="5"/>
                  </a:lnTo>
                  <a:lnTo>
                    <a:pt x="14" y="8"/>
                  </a:lnTo>
                  <a:lnTo>
                    <a:pt x="14" y="9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4" y="15"/>
                  </a:lnTo>
                  <a:close/>
                  <a:moveTo>
                    <a:pt x="23" y="3"/>
                  </a:moveTo>
                  <a:lnTo>
                    <a:pt x="21" y="1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23" y="3"/>
                  </a:lnTo>
                  <a:close/>
                  <a:moveTo>
                    <a:pt x="693" y="18"/>
                  </a:moveTo>
                  <a:lnTo>
                    <a:pt x="691" y="20"/>
                  </a:lnTo>
                  <a:lnTo>
                    <a:pt x="689" y="20"/>
                  </a:lnTo>
                  <a:lnTo>
                    <a:pt x="686" y="21"/>
                  </a:lnTo>
                  <a:lnTo>
                    <a:pt x="685" y="20"/>
                  </a:lnTo>
                  <a:lnTo>
                    <a:pt x="683" y="20"/>
                  </a:lnTo>
                  <a:lnTo>
                    <a:pt x="681" y="21"/>
                  </a:lnTo>
                  <a:lnTo>
                    <a:pt x="680" y="23"/>
                  </a:lnTo>
                  <a:lnTo>
                    <a:pt x="681" y="25"/>
                  </a:lnTo>
                  <a:lnTo>
                    <a:pt x="682" y="26"/>
                  </a:lnTo>
                  <a:lnTo>
                    <a:pt x="683" y="28"/>
                  </a:lnTo>
                  <a:lnTo>
                    <a:pt x="685" y="28"/>
                  </a:lnTo>
                  <a:lnTo>
                    <a:pt x="685" y="29"/>
                  </a:lnTo>
                  <a:lnTo>
                    <a:pt x="684" y="30"/>
                  </a:lnTo>
                  <a:lnTo>
                    <a:pt x="685" y="32"/>
                  </a:lnTo>
                  <a:lnTo>
                    <a:pt x="688" y="33"/>
                  </a:lnTo>
                  <a:lnTo>
                    <a:pt x="690" y="34"/>
                  </a:lnTo>
                  <a:lnTo>
                    <a:pt x="689" y="37"/>
                  </a:lnTo>
                  <a:lnTo>
                    <a:pt x="690" y="39"/>
                  </a:lnTo>
                  <a:lnTo>
                    <a:pt x="691" y="43"/>
                  </a:lnTo>
                  <a:lnTo>
                    <a:pt x="690" y="47"/>
                  </a:lnTo>
                  <a:lnTo>
                    <a:pt x="691" y="53"/>
                  </a:lnTo>
                  <a:lnTo>
                    <a:pt x="691" y="54"/>
                  </a:lnTo>
                  <a:lnTo>
                    <a:pt x="691" y="55"/>
                  </a:lnTo>
                  <a:lnTo>
                    <a:pt x="690" y="56"/>
                  </a:lnTo>
                  <a:lnTo>
                    <a:pt x="689" y="57"/>
                  </a:lnTo>
                  <a:lnTo>
                    <a:pt x="684" y="59"/>
                  </a:lnTo>
                  <a:lnTo>
                    <a:pt x="684" y="62"/>
                  </a:lnTo>
                  <a:lnTo>
                    <a:pt x="684" y="64"/>
                  </a:lnTo>
                  <a:lnTo>
                    <a:pt x="684" y="65"/>
                  </a:lnTo>
                  <a:lnTo>
                    <a:pt x="683" y="66"/>
                  </a:lnTo>
                  <a:lnTo>
                    <a:pt x="682" y="70"/>
                  </a:lnTo>
                  <a:lnTo>
                    <a:pt x="679" y="72"/>
                  </a:lnTo>
                  <a:lnTo>
                    <a:pt x="665" y="72"/>
                  </a:lnTo>
                  <a:lnTo>
                    <a:pt x="662" y="73"/>
                  </a:lnTo>
                  <a:lnTo>
                    <a:pt x="660" y="73"/>
                  </a:lnTo>
                  <a:lnTo>
                    <a:pt x="659" y="74"/>
                  </a:lnTo>
                  <a:lnTo>
                    <a:pt x="659" y="76"/>
                  </a:lnTo>
                  <a:lnTo>
                    <a:pt x="658" y="79"/>
                  </a:lnTo>
                  <a:lnTo>
                    <a:pt x="658" y="80"/>
                  </a:lnTo>
                  <a:lnTo>
                    <a:pt x="657" y="81"/>
                  </a:lnTo>
                  <a:lnTo>
                    <a:pt x="651" y="88"/>
                  </a:lnTo>
                  <a:lnTo>
                    <a:pt x="649" y="89"/>
                  </a:lnTo>
                  <a:lnTo>
                    <a:pt x="645" y="92"/>
                  </a:lnTo>
                  <a:lnTo>
                    <a:pt x="641" y="95"/>
                  </a:lnTo>
                  <a:lnTo>
                    <a:pt x="624" y="114"/>
                  </a:lnTo>
                  <a:lnTo>
                    <a:pt x="622" y="117"/>
                  </a:lnTo>
                  <a:lnTo>
                    <a:pt x="620" y="120"/>
                  </a:lnTo>
                  <a:lnTo>
                    <a:pt x="616" y="122"/>
                  </a:lnTo>
                  <a:lnTo>
                    <a:pt x="608" y="134"/>
                  </a:lnTo>
                  <a:lnTo>
                    <a:pt x="605" y="138"/>
                  </a:lnTo>
                  <a:lnTo>
                    <a:pt x="605" y="139"/>
                  </a:lnTo>
                  <a:lnTo>
                    <a:pt x="604" y="141"/>
                  </a:lnTo>
                  <a:lnTo>
                    <a:pt x="604" y="142"/>
                  </a:lnTo>
                  <a:lnTo>
                    <a:pt x="602" y="142"/>
                  </a:lnTo>
                  <a:lnTo>
                    <a:pt x="602" y="143"/>
                  </a:lnTo>
                  <a:lnTo>
                    <a:pt x="601" y="145"/>
                  </a:lnTo>
                  <a:lnTo>
                    <a:pt x="596" y="152"/>
                  </a:lnTo>
                  <a:lnTo>
                    <a:pt x="595" y="154"/>
                  </a:lnTo>
                  <a:lnTo>
                    <a:pt x="594" y="154"/>
                  </a:lnTo>
                  <a:lnTo>
                    <a:pt x="593" y="155"/>
                  </a:lnTo>
                  <a:lnTo>
                    <a:pt x="591" y="155"/>
                  </a:lnTo>
                  <a:lnTo>
                    <a:pt x="591" y="156"/>
                  </a:lnTo>
                  <a:lnTo>
                    <a:pt x="590" y="159"/>
                  </a:lnTo>
                  <a:lnTo>
                    <a:pt x="585" y="167"/>
                  </a:lnTo>
                  <a:lnTo>
                    <a:pt x="582" y="172"/>
                  </a:lnTo>
                  <a:lnTo>
                    <a:pt x="584" y="176"/>
                  </a:lnTo>
                  <a:lnTo>
                    <a:pt x="585" y="177"/>
                  </a:lnTo>
                  <a:lnTo>
                    <a:pt x="585" y="182"/>
                  </a:lnTo>
                  <a:lnTo>
                    <a:pt x="585" y="184"/>
                  </a:lnTo>
                  <a:lnTo>
                    <a:pt x="586" y="185"/>
                  </a:lnTo>
                  <a:lnTo>
                    <a:pt x="588" y="188"/>
                  </a:lnTo>
                  <a:lnTo>
                    <a:pt x="588" y="189"/>
                  </a:lnTo>
                  <a:lnTo>
                    <a:pt x="588" y="190"/>
                  </a:lnTo>
                  <a:lnTo>
                    <a:pt x="589" y="201"/>
                  </a:lnTo>
                  <a:lnTo>
                    <a:pt x="589" y="202"/>
                  </a:lnTo>
                  <a:lnTo>
                    <a:pt x="588" y="206"/>
                  </a:lnTo>
                  <a:lnTo>
                    <a:pt x="587" y="210"/>
                  </a:lnTo>
                  <a:lnTo>
                    <a:pt x="586" y="213"/>
                  </a:lnTo>
                  <a:lnTo>
                    <a:pt x="586" y="214"/>
                  </a:lnTo>
                  <a:lnTo>
                    <a:pt x="586" y="215"/>
                  </a:lnTo>
                  <a:lnTo>
                    <a:pt x="586" y="214"/>
                  </a:lnTo>
                  <a:lnTo>
                    <a:pt x="587" y="213"/>
                  </a:lnTo>
                  <a:lnTo>
                    <a:pt x="588" y="214"/>
                  </a:lnTo>
                  <a:lnTo>
                    <a:pt x="590" y="216"/>
                  </a:lnTo>
                  <a:lnTo>
                    <a:pt x="593" y="218"/>
                  </a:lnTo>
                  <a:lnTo>
                    <a:pt x="594" y="219"/>
                  </a:lnTo>
                  <a:lnTo>
                    <a:pt x="597" y="222"/>
                  </a:lnTo>
                  <a:lnTo>
                    <a:pt x="598" y="223"/>
                  </a:lnTo>
                  <a:lnTo>
                    <a:pt x="598" y="224"/>
                  </a:lnTo>
                  <a:lnTo>
                    <a:pt x="597" y="226"/>
                  </a:lnTo>
                  <a:lnTo>
                    <a:pt x="597" y="227"/>
                  </a:lnTo>
                  <a:lnTo>
                    <a:pt x="597" y="229"/>
                  </a:lnTo>
                  <a:lnTo>
                    <a:pt x="599" y="231"/>
                  </a:lnTo>
                  <a:lnTo>
                    <a:pt x="598" y="233"/>
                  </a:lnTo>
                  <a:lnTo>
                    <a:pt x="597" y="232"/>
                  </a:lnTo>
                  <a:lnTo>
                    <a:pt x="595" y="231"/>
                  </a:lnTo>
                  <a:lnTo>
                    <a:pt x="594" y="230"/>
                  </a:lnTo>
                  <a:lnTo>
                    <a:pt x="593" y="230"/>
                  </a:lnTo>
                  <a:lnTo>
                    <a:pt x="591" y="227"/>
                  </a:lnTo>
                  <a:lnTo>
                    <a:pt x="590" y="227"/>
                  </a:lnTo>
                  <a:lnTo>
                    <a:pt x="588" y="227"/>
                  </a:lnTo>
                  <a:lnTo>
                    <a:pt x="586" y="227"/>
                  </a:lnTo>
                  <a:lnTo>
                    <a:pt x="584" y="227"/>
                  </a:lnTo>
                  <a:lnTo>
                    <a:pt x="582" y="227"/>
                  </a:lnTo>
                  <a:lnTo>
                    <a:pt x="580" y="226"/>
                  </a:lnTo>
                  <a:lnTo>
                    <a:pt x="578" y="223"/>
                  </a:lnTo>
                  <a:lnTo>
                    <a:pt x="577" y="223"/>
                  </a:lnTo>
                  <a:lnTo>
                    <a:pt x="574" y="224"/>
                  </a:lnTo>
                  <a:lnTo>
                    <a:pt x="572" y="223"/>
                  </a:lnTo>
                  <a:lnTo>
                    <a:pt x="567" y="223"/>
                  </a:lnTo>
                  <a:lnTo>
                    <a:pt x="563" y="222"/>
                  </a:lnTo>
                  <a:lnTo>
                    <a:pt x="560" y="218"/>
                  </a:lnTo>
                  <a:lnTo>
                    <a:pt x="559" y="217"/>
                  </a:lnTo>
                  <a:lnTo>
                    <a:pt x="554" y="217"/>
                  </a:lnTo>
                  <a:lnTo>
                    <a:pt x="551" y="216"/>
                  </a:lnTo>
                  <a:lnTo>
                    <a:pt x="550" y="216"/>
                  </a:lnTo>
                  <a:lnTo>
                    <a:pt x="550" y="215"/>
                  </a:lnTo>
                  <a:lnTo>
                    <a:pt x="551" y="215"/>
                  </a:lnTo>
                  <a:lnTo>
                    <a:pt x="551" y="214"/>
                  </a:lnTo>
                  <a:lnTo>
                    <a:pt x="550" y="213"/>
                  </a:lnTo>
                  <a:lnTo>
                    <a:pt x="548" y="213"/>
                  </a:lnTo>
                  <a:lnTo>
                    <a:pt x="547" y="213"/>
                  </a:lnTo>
                  <a:lnTo>
                    <a:pt x="546" y="213"/>
                  </a:lnTo>
                  <a:lnTo>
                    <a:pt x="545" y="213"/>
                  </a:lnTo>
                  <a:lnTo>
                    <a:pt x="543" y="210"/>
                  </a:lnTo>
                  <a:lnTo>
                    <a:pt x="537" y="209"/>
                  </a:lnTo>
                  <a:lnTo>
                    <a:pt x="536" y="208"/>
                  </a:lnTo>
                  <a:lnTo>
                    <a:pt x="535" y="205"/>
                  </a:lnTo>
                  <a:lnTo>
                    <a:pt x="534" y="200"/>
                  </a:lnTo>
                  <a:lnTo>
                    <a:pt x="532" y="197"/>
                  </a:lnTo>
                  <a:lnTo>
                    <a:pt x="529" y="194"/>
                  </a:lnTo>
                  <a:lnTo>
                    <a:pt x="526" y="192"/>
                  </a:lnTo>
                  <a:lnTo>
                    <a:pt x="522" y="190"/>
                  </a:lnTo>
                  <a:lnTo>
                    <a:pt x="521" y="189"/>
                  </a:lnTo>
                  <a:lnTo>
                    <a:pt x="520" y="190"/>
                  </a:lnTo>
                  <a:lnTo>
                    <a:pt x="518" y="191"/>
                  </a:lnTo>
                  <a:lnTo>
                    <a:pt x="518" y="192"/>
                  </a:lnTo>
                  <a:lnTo>
                    <a:pt x="517" y="192"/>
                  </a:lnTo>
                  <a:lnTo>
                    <a:pt x="516" y="191"/>
                  </a:lnTo>
                  <a:lnTo>
                    <a:pt x="513" y="188"/>
                  </a:lnTo>
                  <a:lnTo>
                    <a:pt x="512" y="187"/>
                  </a:lnTo>
                  <a:lnTo>
                    <a:pt x="511" y="187"/>
                  </a:lnTo>
                  <a:lnTo>
                    <a:pt x="510" y="187"/>
                  </a:lnTo>
                  <a:lnTo>
                    <a:pt x="509" y="187"/>
                  </a:lnTo>
                  <a:lnTo>
                    <a:pt x="509" y="185"/>
                  </a:lnTo>
                  <a:lnTo>
                    <a:pt x="507" y="184"/>
                  </a:lnTo>
                  <a:lnTo>
                    <a:pt x="506" y="183"/>
                  </a:lnTo>
                  <a:lnTo>
                    <a:pt x="500" y="184"/>
                  </a:lnTo>
                  <a:lnTo>
                    <a:pt x="499" y="184"/>
                  </a:lnTo>
                  <a:lnTo>
                    <a:pt x="498" y="185"/>
                  </a:lnTo>
                  <a:lnTo>
                    <a:pt x="496" y="185"/>
                  </a:lnTo>
                  <a:lnTo>
                    <a:pt x="493" y="185"/>
                  </a:lnTo>
                  <a:lnTo>
                    <a:pt x="492" y="185"/>
                  </a:lnTo>
                  <a:lnTo>
                    <a:pt x="485" y="183"/>
                  </a:lnTo>
                  <a:lnTo>
                    <a:pt x="481" y="181"/>
                  </a:lnTo>
                  <a:lnTo>
                    <a:pt x="479" y="181"/>
                  </a:lnTo>
                  <a:lnTo>
                    <a:pt x="478" y="182"/>
                  </a:lnTo>
                  <a:lnTo>
                    <a:pt x="476" y="185"/>
                  </a:lnTo>
                  <a:lnTo>
                    <a:pt x="475" y="187"/>
                  </a:lnTo>
                  <a:lnTo>
                    <a:pt x="473" y="187"/>
                  </a:lnTo>
                  <a:lnTo>
                    <a:pt x="472" y="187"/>
                  </a:lnTo>
                  <a:lnTo>
                    <a:pt x="470" y="184"/>
                  </a:lnTo>
                  <a:lnTo>
                    <a:pt x="469" y="184"/>
                  </a:lnTo>
                  <a:lnTo>
                    <a:pt x="468" y="184"/>
                  </a:lnTo>
                  <a:lnTo>
                    <a:pt x="466" y="184"/>
                  </a:lnTo>
                  <a:lnTo>
                    <a:pt x="465" y="185"/>
                  </a:lnTo>
                  <a:lnTo>
                    <a:pt x="463" y="187"/>
                  </a:lnTo>
                  <a:lnTo>
                    <a:pt x="464" y="188"/>
                  </a:lnTo>
                  <a:lnTo>
                    <a:pt x="466" y="189"/>
                  </a:lnTo>
                  <a:lnTo>
                    <a:pt x="466" y="190"/>
                  </a:lnTo>
                  <a:lnTo>
                    <a:pt x="466" y="191"/>
                  </a:lnTo>
                  <a:lnTo>
                    <a:pt x="465" y="192"/>
                  </a:lnTo>
                  <a:lnTo>
                    <a:pt x="463" y="192"/>
                  </a:lnTo>
                  <a:lnTo>
                    <a:pt x="461" y="192"/>
                  </a:lnTo>
                  <a:lnTo>
                    <a:pt x="460" y="193"/>
                  </a:lnTo>
                  <a:lnTo>
                    <a:pt x="458" y="197"/>
                  </a:lnTo>
                  <a:lnTo>
                    <a:pt x="456" y="199"/>
                  </a:lnTo>
                  <a:lnTo>
                    <a:pt x="455" y="199"/>
                  </a:lnTo>
                  <a:lnTo>
                    <a:pt x="452" y="199"/>
                  </a:lnTo>
                  <a:lnTo>
                    <a:pt x="451" y="198"/>
                  </a:lnTo>
                  <a:lnTo>
                    <a:pt x="450" y="197"/>
                  </a:lnTo>
                  <a:lnTo>
                    <a:pt x="449" y="196"/>
                  </a:lnTo>
                  <a:lnTo>
                    <a:pt x="448" y="196"/>
                  </a:lnTo>
                  <a:lnTo>
                    <a:pt x="447" y="196"/>
                  </a:lnTo>
                  <a:lnTo>
                    <a:pt x="444" y="196"/>
                  </a:lnTo>
                  <a:lnTo>
                    <a:pt x="443" y="194"/>
                  </a:lnTo>
                  <a:lnTo>
                    <a:pt x="438" y="187"/>
                  </a:lnTo>
                  <a:lnTo>
                    <a:pt x="437" y="187"/>
                  </a:lnTo>
                  <a:lnTo>
                    <a:pt x="433" y="187"/>
                  </a:lnTo>
                  <a:lnTo>
                    <a:pt x="432" y="187"/>
                  </a:lnTo>
                  <a:lnTo>
                    <a:pt x="431" y="187"/>
                  </a:lnTo>
                  <a:lnTo>
                    <a:pt x="430" y="187"/>
                  </a:lnTo>
                  <a:lnTo>
                    <a:pt x="429" y="189"/>
                  </a:lnTo>
                  <a:lnTo>
                    <a:pt x="426" y="190"/>
                  </a:lnTo>
                  <a:lnTo>
                    <a:pt x="425" y="190"/>
                  </a:lnTo>
                  <a:lnTo>
                    <a:pt x="418" y="187"/>
                  </a:lnTo>
                  <a:lnTo>
                    <a:pt x="417" y="187"/>
                  </a:lnTo>
                  <a:lnTo>
                    <a:pt x="417" y="189"/>
                  </a:lnTo>
                  <a:lnTo>
                    <a:pt x="414" y="189"/>
                  </a:lnTo>
                  <a:lnTo>
                    <a:pt x="411" y="188"/>
                  </a:lnTo>
                  <a:lnTo>
                    <a:pt x="409" y="188"/>
                  </a:lnTo>
                  <a:lnTo>
                    <a:pt x="408" y="188"/>
                  </a:lnTo>
                  <a:lnTo>
                    <a:pt x="408" y="189"/>
                  </a:lnTo>
                  <a:lnTo>
                    <a:pt x="408" y="190"/>
                  </a:lnTo>
                  <a:lnTo>
                    <a:pt x="408" y="191"/>
                  </a:lnTo>
                  <a:lnTo>
                    <a:pt x="407" y="193"/>
                  </a:lnTo>
                  <a:lnTo>
                    <a:pt x="401" y="194"/>
                  </a:lnTo>
                  <a:lnTo>
                    <a:pt x="400" y="194"/>
                  </a:lnTo>
                  <a:lnTo>
                    <a:pt x="398" y="197"/>
                  </a:lnTo>
                  <a:lnTo>
                    <a:pt x="398" y="198"/>
                  </a:lnTo>
                  <a:lnTo>
                    <a:pt x="396" y="197"/>
                  </a:lnTo>
                  <a:lnTo>
                    <a:pt x="396" y="198"/>
                  </a:lnTo>
                  <a:lnTo>
                    <a:pt x="395" y="201"/>
                  </a:lnTo>
                  <a:lnTo>
                    <a:pt x="394" y="202"/>
                  </a:lnTo>
                  <a:lnTo>
                    <a:pt x="394" y="204"/>
                  </a:lnTo>
                  <a:lnTo>
                    <a:pt x="392" y="205"/>
                  </a:lnTo>
                  <a:lnTo>
                    <a:pt x="392" y="208"/>
                  </a:lnTo>
                  <a:lnTo>
                    <a:pt x="391" y="212"/>
                  </a:lnTo>
                  <a:lnTo>
                    <a:pt x="390" y="213"/>
                  </a:lnTo>
                  <a:lnTo>
                    <a:pt x="387" y="212"/>
                  </a:lnTo>
                  <a:lnTo>
                    <a:pt x="383" y="208"/>
                  </a:lnTo>
                  <a:lnTo>
                    <a:pt x="381" y="207"/>
                  </a:lnTo>
                  <a:lnTo>
                    <a:pt x="379" y="207"/>
                  </a:lnTo>
                  <a:lnTo>
                    <a:pt x="378" y="208"/>
                  </a:lnTo>
                  <a:lnTo>
                    <a:pt x="377" y="209"/>
                  </a:lnTo>
                  <a:lnTo>
                    <a:pt x="375" y="210"/>
                  </a:lnTo>
                  <a:lnTo>
                    <a:pt x="373" y="212"/>
                  </a:lnTo>
                  <a:lnTo>
                    <a:pt x="370" y="210"/>
                  </a:lnTo>
                  <a:lnTo>
                    <a:pt x="369" y="210"/>
                  </a:lnTo>
                  <a:lnTo>
                    <a:pt x="368" y="209"/>
                  </a:lnTo>
                  <a:lnTo>
                    <a:pt x="368" y="207"/>
                  </a:lnTo>
                  <a:lnTo>
                    <a:pt x="370" y="202"/>
                  </a:lnTo>
                  <a:lnTo>
                    <a:pt x="371" y="202"/>
                  </a:lnTo>
                  <a:lnTo>
                    <a:pt x="372" y="202"/>
                  </a:lnTo>
                  <a:lnTo>
                    <a:pt x="372" y="201"/>
                  </a:lnTo>
                  <a:lnTo>
                    <a:pt x="371" y="200"/>
                  </a:lnTo>
                  <a:lnTo>
                    <a:pt x="370" y="199"/>
                  </a:lnTo>
                  <a:lnTo>
                    <a:pt x="370" y="198"/>
                  </a:lnTo>
                  <a:lnTo>
                    <a:pt x="370" y="197"/>
                  </a:lnTo>
                  <a:lnTo>
                    <a:pt x="370" y="191"/>
                  </a:lnTo>
                  <a:lnTo>
                    <a:pt x="370" y="190"/>
                  </a:lnTo>
                  <a:lnTo>
                    <a:pt x="369" y="188"/>
                  </a:lnTo>
                  <a:lnTo>
                    <a:pt x="369" y="187"/>
                  </a:lnTo>
                  <a:lnTo>
                    <a:pt x="365" y="188"/>
                  </a:lnTo>
                  <a:lnTo>
                    <a:pt x="364" y="188"/>
                  </a:lnTo>
                  <a:lnTo>
                    <a:pt x="363" y="188"/>
                  </a:lnTo>
                  <a:lnTo>
                    <a:pt x="358" y="187"/>
                  </a:lnTo>
                  <a:lnTo>
                    <a:pt x="358" y="185"/>
                  </a:lnTo>
                  <a:lnTo>
                    <a:pt x="358" y="183"/>
                  </a:lnTo>
                  <a:lnTo>
                    <a:pt x="358" y="182"/>
                  </a:lnTo>
                  <a:lnTo>
                    <a:pt x="356" y="182"/>
                  </a:lnTo>
                  <a:lnTo>
                    <a:pt x="354" y="181"/>
                  </a:lnTo>
                  <a:lnTo>
                    <a:pt x="353" y="181"/>
                  </a:lnTo>
                  <a:lnTo>
                    <a:pt x="353" y="180"/>
                  </a:lnTo>
                  <a:lnTo>
                    <a:pt x="352" y="176"/>
                  </a:lnTo>
                  <a:lnTo>
                    <a:pt x="351" y="171"/>
                  </a:lnTo>
                  <a:lnTo>
                    <a:pt x="349" y="168"/>
                  </a:lnTo>
                  <a:lnTo>
                    <a:pt x="347" y="166"/>
                  </a:lnTo>
                  <a:lnTo>
                    <a:pt x="346" y="164"/>
                  </a:lnTo>
                  <a:lnTo>
                    <a:pt x="345" y="164"/>
                  </a:lnTo>
                  <a:lnTo>
                    <a:pt x="344" y="164"/>
                  </a:lnTo>
                  <a:lnTo>
                    <a:pt x="337" y="172"/>
                  </a:lnTo>
                  <a:lnTo>
                    <a:pt x="336" y="172"/>
                  </a:lnTo>
                  <a:lnTo>
                    <a:pt x="335" y="173"/>
                  </a:lnTo>
                  <a:lnTo>
                    <a:pt x="332" y="172"/>
                  </a:lnTo>
                  <a:lnTo>
                    <a:pt x="331" y="173"/>
                  </a:lnTo>
                  <a:lnTo>
                    <a:pt x="330" y="173"/>
                  </a:lnTo>
                  <a:lnTo>
                    <a:pt x="329" y="174"/>
                  </a:lnTo>
                  <a:lnTo>
                    <a:pt x="328" y="176"/>
                  </a:lnTo>
                  <a:lnTo>
                    <a:pt x="327" y="180"/>
                  </a:lnTo>
                  <a:lnTo>
                    <a:pt x="327" y="181"/>
                  </a:lnTo>
                  <a:lnTo>
                    <a:pt x="327" y="182"/>
                  </a:lnTo>
                  <a:lnTo>
                    <a:pt x="326" y="182"/>
                  </a:lnTo>
                  <a:lnTo>
                    <a:pt x="326" y="184"/>
                  </a:lnTo>
                  <a:lnTo>
                    <a:pt x="325" y="185"/>
                  </a:lnTo>
                  <a:lnTo>
                    <a:pt x="325" y="187"/>
                  </a:lnTo>
                  <a:lnTo>
                    <a:pt x="322" y="188"/>
                  </a:lnTo>
                  <a:lnTo>
                    <a:pt x="320" y="188"/>
                  </a:lnTo>
                  <a:lnTo>
                    <a:pt x="319" y="188"/>
                  </a:lnTo>
                  <a:lnTo>
                    <a:pt x="318" y="187"/>
                  </a:lnTo>
                  <a:lnTo>
                    <a:pt x="317" y="185"/>
                  </a:lnTo>
                  <a:lnTo>
                    <a:pt x="315" y="187"/>
                  </a:lnTo>
                  <a:lnTo>
                    <a:pt x="312" y="188"/>
                  </a:lnTo>
                  <a:lnTo>
                    <a:pt x="310" y="188"/>
                  </a:lnTo>
                  <a:lnTo>
                    <a:pt x="309" y="188"/>
                  </a:lnTo>
                  <a:lnTo>
                    <a:pt x="309" y="187"/>
                  </a:lnTo>
                  <a:lnTo>
                    <a:pt x="309" y="183"/>
                  </a:lnTo>
                  <a:lnTo>
                    <a:pt x="309" y="181"/>
                  </a:lnTo>
                  <a:lnTo>
                    <a:pt x="308" y="180"/>
                  </a:lnTo>
                  <a:lnTo>
                    <a:pt x="308" y="177"/>
                  </a:lnTo>
                  <a:lnTo>
                    <a:pt x="309" y="176"/>
                  </a:lnTo>
                  <a:lnTo>
                    <a:pt x="306" y="174"/>
                  </a:lnTo>
                  <a:lnTo>
                    <a:pt x="300" y="174"/>
                  </a:lnTo>
                  <a:lnTo>
                    <a:pt x="300" y="172"/>
                  </a:lnTo>
                  <a:lnTo>
                    <a:pt x="300" y="170"/>
                  </a:lnTo>
                  <a:lnTo>
                    <a:pt x="299" y="165"/>
                  </a:lnTo>
                  <a:lnTo>
                    <a:pt x="297" y="164"/>
                  </a:lnTo>
                  <a:lnTo>
                    <a:pt x="297" y="162"/>
                  </a:lnTo>
                  <a:lnTo>
                    <a:pt x="296" y="160"/>
                  </a:lnTo>
                  <a:lnTo>
                    <a:pt x="296" y="157"/>
                  </a:lnTo>
                  <a:lnTo>
                    <a:pt x="296" y="156"/>
                  </a:lnTo>
                  <a:lnTo>
                    <a:pt x="295" y="155"/>
                  </a:lnTo>
                  <a:lnTo>
                    <a:pt x="294" y="155"/>
                  </a:lnTo>
                  <a:lnTo>
                    <a:pt x="293" y="156"/>
                  </a:lnTo>
                  <a:lnTo>
                    <a:pt x="292" y="156"/>
                  </a:lnTo>
                  <a:lnTo>
                    <a:pt x="291" y="155"/>
                  </a:lnTo>
                  <a:lnTo>
                    <a:pt x="289" y="154"/>
                  </a:lnTo>
                  <a:lnTo>
                    <a:pt x="288" y="152"/>
                  </a:lnTo>
                  <a:lnTo>
                    <a:pt x="287" y="152"/>
                  </a:lnTo>
                  <a:lnTo>
                    <a:pt x="285" y="152"/>
                  </a:lnTo>
                  <a:lnTo>
                    <a:pt x="284" y="151"/>
                  </a:lnTo>
                  <a:lnTo>
                    <a:pt x="283" y="150"/>
                  </a:lnTo>
                  <a:lnTo>
                    <a:pt x="283" y="147"/>
                  </a:lnTo>
                  <a:lnTo>
                    <a:pt x="280" y="143"/>
                  </a:lnTo>
                  <a:lnTo>
                    <a:pt x="279" y="140"/>
                  </a:lnTo>
                  <a:lnTo>
                    <a:pt x="279" y="137"/>
                  </a:lnTo>
                  <a:lnTo>
                    <a:pt x="282" y="134"/>
                  </a:lnTo>
                  <a:lnTo>
                    <a:pt x="279" y="133"/>
                  </a:lnTo>
                  <a:lnTo>
                    <a:pt x="279" y="132"/>
                  </a:lnTo>
                  <a:lnTo>
                    <a:pt x="279" y="130"/>
                  </a:lnTo>
                  <a:lnTo>
                    <a:pt x="279" y="129"/>
                  </a:lnTo>
                  <a:lnTo>
                    <a:pt x="278" y="127"/>
                  </a:lnTo>
                  <a:lnTo>
                    <a:pt x="275" y="130"/>
                  </a:lnTo>
                  <a:lnTo>
                    <a:pt x="273" y="130"/>
                  </a:lnTo>
                  <a:lnTo>
                    <a:pt x="268" y="126"/>
                  </a:lnTo>
                  <a:lnTo>
                    <a:pt x="265" y="125"/>
                  </a:lnTo>
                  <a:lnTo>
                    <a:pt x="261" y="125"/>
                  </a:lnTo>
                  <a:lnTo>
                    <a:pt x="262" y="125"/>
                  </a:lnTo>
                  <a:lnTo>
                    <a:pt x="262" y="126"/>
                  </a:lnTo>
                  <a:lnTo>
                    <a:pt x="260" y="127"/>
                  </a:lnTo>
                  <a:lnTo>
                    <a:pt x="259" y="127"/>
                  </a:lnTo>
                  <a:lnTo>
                    <a:pt x="258" y="126"/>
                  </a:lnTo>
                  <a:lnTo>
                    <a:pt x="257" y="126"/>
                  </a:lnTo>
                  <a:lnTo>
                    <a:pt x="257" y="124"/>
                  </a:lnTo>
                  <a:lnTo>
                    <a:pt x="256" y="123"/>
                  </a:lnTo>
                  <a:lnTo>
                    <a:pt x="253" y="123"/>
                  </a:lnTo>
                  <a:lnTo>
                    <a:pt x="253" y="122"/>
                  </a:lnTo>
                  <a:lnTo>
                    <a:pt x="250" y="121"/>
                  </a:lnTo>
                  <a:lnTo>
                    <a:pt x="249" y="120"/>
                  </a:lnTo>
                  <a:lnTo>
                    <a:pt x="244" y="118"/>
                  </a:lnTo>
                  <a:lnTo>
                    <a:pt x="243" y="117"/>
                  </a:lnTo>
                  <a:lnTo>
                    <a:pt x="244" y="115"/>
                  </a:lnTo>
                  <a:lnTo>
                    <a:pt x="240" y="113"/>
                  </a:lnTo>
                  <a:lnTo>
                    <a:pt x="239" y="113"/>
                  </a:lnTo>
                  <a:lnTo>
                    <a:pt x="237" y="112"/>
                  </a:lnTo>
                  <a:lnTo>
                    <a:pt x="237" y="115"/>
                  </a:lnTo>
                  <a:lnTo>
                    <a:pt x="239" y="115"/>
                  </a:lnTo>
                  <a:lnTo>
                    <a:pt x="240" y="115"/>
                  </a:lnTo>
                  <a:lnTo>
                    <a:pt x="240" y="116"/>
                  </a:lnTo>
                  <a:lnTo>
                    <a:pt x="240" y="117"/>
                  </a:lnTo>
                  <a:lnTo>
                    <a:pt x="237" y="117"/>
                  </a:lnTo>
                  <a:lnTo>
                    <a:pt x="234" y="117"/>
                  </a:lnTo>
                  <a:lnTo>
                    <a:pt x="233" y="118"/>
                  </a:lnTo>
                  <a:lnTo>
                    <a:pt x="231" y="121"/>
                  </a:lnTo>
                  <a:lnTo>
                    <a:pt x="228" y="121"/>
                  </a:lnTo>
                  <a:lnTo>
                    <a:pt x="225" y="121"/>
                  </a:lnTo>
                  <a:lnTo>
                    <a:pt x="220" y="116"/>
                  </a:lnTo>
                  <a:lnTo>
                    <a:pt x="219" y="114"/>
                  </a:lnTo>
                  <a:lnTo>
                    <a:pt x="219" y="113"/>
                  </a:lnTo>
                  <a:lnTo>
                    <a:pt x="218" y="112"/>
                  </a:lnTo>
                  <a:lnTo>
                    <a:pt x="218" y="110"/>
                  </a:lnTo>
                  <a:lnTo>
                    <a:pt x="217" y="109"/>
                  </a:lnTo>
                  <a:lnTo>
                    <a:pt x="217" y="108"/>
                  </a:lnTo>
                  <a:lnTo>
                    <a:pt x="216" y="108"/>
                  </a:lnTo>
                  <a:lnTo>
                    <a:pt x="217" y="107"/>
                  </a:lnTo>
                  <a:lnTo>
                    <a:pt x="217" y="106"/>
                  </a:lnTo>
                  <a:lnTo>
                    <a:pt x="216" y="106"/>
                  </a:lnTo>
                  <a:lnTo>
                    <a:pt x="214" y="105"/>
                  </a:lnTo>
                  <a:lnTo>
                    <a:pt x="213" y="105"/>
                  </a:lnTo>
                  <a:lnTo>
                    <a:pt x="211" y="106"/>
                  </a:lnTo>
                  <a:lnTo>
                    <a:pt x="210" y="105"/>
                  </a:lnTo>
                  <a:lnTo>
                    <a:pt x="206" y="100"/>
                  </a:lnTo>
                  <a:lnTo>
                    <a:pt x="206" y="99"/>
                  </a:lnTo>
                  <a:lnTo>
                    <a:pt x="207" y="98"/>
                  </a:lnTo>
                  <a:lnTo>
                    <a:pt x="208" y="98"/>
                  </a:lnTo>
                  <a:lnTo>
                    <a:pt x="211" y="98"/>
                  </a:lnTo>
                  <a:lnTo>
                    <a:pt x="213" y="97"/>
                  </a:lnTo>
                  <a:lnTo>
                    <a:pt x="216" y="95"/>
                  </a:lnTo>
                  <a:lnTo>
                    <a:pt x="218" y="93"/>
                  </a:lnTo>
                  <a:lnTo>
                    <a:pt x="218" y="92"/>
                  </a:lnTo>
                  <a:lnTo>
                    <a:pt x="217" y="90"/>
                  </a:lnTo>
                  <a:lnTo>
                    <a:pt x="216" y="89"/>
                  </a:lnTo>
                  <a:lnTo>
                    <a:pt x="216" y="88"/>
                  </a:lnTo>
                  <a:lnTo>
                    <a:pt x="216" y="87"/>
                  </a:lnTo>
                  <a:lnTo>
                    <a:pt x="217" y="84"/>
                  </a:lnTo>
                  <a:lnTo>
                    <a:pt x="217" y="83"/>
                  </a:lnTo>
                  <a:lnTo>
                    <a:pt x="216" y="81"/>
                  </a:lnTo>
                  <a:lnTo>
                    <a:pt x="214" y="81"/>
                  </a:lnTo>
                  <a:lnTo>
                    <a:pt x="214" y="82"/>
                  </a:lnTo>
                  <a:lnTo>
                    <a:pt x="214" y="83"/>
                  </a:lnTo>
                  <a:lnTo>
                    <a:pt x="211" y="85"/>
                  </a:lnTo>
                  <a:lnTo>
                    <a:pt x="209" y="87"/>
                  </a:lnTo>
                  <a:lnTo>
                    <a:pt x="208" y="88"/>
                  </a:lnTo>
                  <a:lnTo>
                    <a:pt x="201" y="87"/>
                  </a:lnTo>
                  <a:lnTo>
                    <a:pt x="198" y="87"/>
                  </a:lnTo>
                  <a:lnTo>
                    <a:pt x="196" y="89"/>
                  </a:lnTo>
                  <a:lnTo>
                    <a:pt x="194" y="89"/>
                  </a:lnTo>
                  <a:lnTo>
                    <a:pt x="193" y="87"/>
                  </a:lnTo>
                  <a:lnTo>
                    <a:pt x="192" y="85"/>
                  </a:lnTo>
                  <a:lnTo>
                    <a:pt x="190" y="85"/>
                  </a:lnTo>
                  <a:lnTo>
                    <a:pt x="189" y="88"/>
                  </a:lnTo>
                  <a:lnTo>
                    <a:pt x="189" y="87"/>
                  </a:lnTo>
                  <a:lnTo>
                    <a:pt x="188" y="85"/>
                  </a:lnTo>
                  <a:lnTo>
                    <a:pt x="188" y="84"/>
                  </a:lnTo>
                  <a:lnTo>
                    <a:pt x="188" y="83"/>
                  </a:lnTo>
                  <a:lnTo>
                    <a:pt x="188" y="82"/>
                  </a:lnTo>
                  <a:lnTo>
                    <a:pt x="187" y="82"/>
                  </a:lnTo>
                  <a:lnTo>
                    <a:pt x="187" y="81"/>
                  </a:lnTo>
                  <a:lnTo>
                    <a:pt x="188" y="81"/>
                  </a:lnTo>
                  <a:lnTo>
                    <a:pt x="187" y="80"/>
                  </a:lnTo>
                  <a:lnTo>
                    <a:pt x="183" y="80"/>
                  </a:lnTo>
                  <a:lnTo>
                    <a:pt x="181" y="80"/>
                  </a:lnTo>
                  <a:lnTo>
                    <a:pt x="179" y="79"/>
                  </a:lnTo>
                  <a:lnTo>
                    <a:pt x="178" y="78"/>
                  </a:lnTo>
                  <a:lnTo>
                    <a:pt x="178" y="76"/>
                  </a:lnTo>
                  <a:lnTo>
                    <a:pt x="176" y="75"/>
                  </a:lnTo>
                  <a:lnTo>
                    <a:pt x="176" y="73"/>
                  </a:lnTo>
                  <a:lnTo>
                    <a:pt x="174" y="73"/>
                  </a:lnTo>
                  <a:lnTo>
                    <a:pt x="173" y="73"/>
                  </a:lnTo>
                  <a:lnTo>
                    <a:pt x="172" y="73"/>
                  </a:lnTo>
                  <a:lnTo>
                    <a:pt x="170" y="72"/>
                  </a:lnTo>
                  <a:lnTo>
                    <a:pt x="170" y="71"/>
                  </a:lnTo>
                  <a:lnTo>
                    <a:pt x="162" y="68"/>
                  </a:lnTo>
                  <a:lnTo>
                    <a:pt x="159" y="68"/>
                  </a:lnTo>
                  <a:lnTo>
                    <a:pt x="158" y="68"/>
                  </a:lnTo>
                  <a:lnTo>
                    <a:pt x="157" y="67"/>
                  </a:lnTo>
                  <a:lnTo>
                    <a:pt x="155" y="67"/>
                  </a:lnTo>
                  <a:lnTo>
                    <a:pt x="153" y="68"/>
                  </a:lnTo>
                  <a:lnTo>
                    <a:pt x="153" y="70"/>
                  </a:lnTo>
                  <a:lnTo>
                    <a:pt x="155" y="73"/>
                  </a:lnTo>
                  <a:lnTo>
                    <a:pt x="156" y="75"/>
                  </a:lnTo>
                  <a:lnTo>
                    <a:pt x="157" y="78"/>
                  </a:lnTo>
                  <a:lnTo>
                    <a:pt x="157" y="80"/>
                  </a:lnTo>
                  <a:lnTo>
                    <a:pt x="158" y="82"/>
                  </a:lnTo>
                  <a:lnTo>
                    <a:pt x="161" y="83"/>
                  </a:lnTo>
                  <a:lnTo>
                    <a:pt x="162" y="84"/>
                  </a:lnTo>
                  <a:lnTo>
                    <a:pt x="163" y="87"/>
                  </a:lnTo>
                  <a:lnTo>
                    <a:pt x="163" y="89"/>
                  </a:lnTo>
                  <a:lnTo>
                    <a:pt x="164" y="90"/>
                  </a:lnTo>
                  <a:lnTo>
                    <a:pt x="164" y="92"/>
                  </a:lnTo>
                  <a:lnTo>
                    <a:pt x="164" y="93"/>
                  </a:lnTo>
                  <a:lnTo>
                    <a:pt x="163" y="92"/>
                  </a:lnTo>
                  <a:lnTo>
                    <a:pt x="162" y="91"/>
                  </a:lnTo>
                  <a:lnTo>
                    <a:pt x="161" y="90"/>
                  </a:lnTo>
                  <a:lnTo>
                    <a:pt x="159" y="90"/>
                  </a:lnTo>
                  <a:lnTo>
                    <a:pt x="159" y="91"/>
                  </a:lnTo>
                  <a:lnTo>
                    <a:pt x="159" y="92"/>
                  </a:lnTo>
                  <a:lnTo>
                    <a:pt x="157" y="92"/>
                  </a:lnTo>
                  <a:lnTo>
                    <a:pt x="156" y="92"/>
                  </a:lnTo>
                  <a:lnTo>
                    <a:pt x="155" y="95"/>
                  </a:lnTo>
                  <a:lnTo>
                    <a:pt x="154" y="95"/>
                  </a:lnTo>
                  <a:lnTo>
                    <a:pt x="153" y="96"/>
                  </a:lnTo>
                  <a:lnTo>
                    <a:pt x="150" y="96"/>
                  </a:lnTo>
                  <a:lnTo>
                    <a:pt x="149" y="96"/>
                  </a:lnTo>
                  <a:lnTo>
                    <a:pt x="148" y="97"/>
                  </a:lnTo>
                  <a:lnTo>
                    <a:pt x="146" y="99"/>
                  </a:lnTo>
                  <a:lnTo>
                    <a:pt x="146" y="100"/>
                  </a:lnTo>
                  <a:lnTo>
                    <a:pt x="145" y="103"/>
                  </a:lnTo>
                  <a:lnTo>
                    <a:pt x="142" y="104"/>
                  </a:lnTo>
                  <a:lnTo>
                    <a:pt x="140" y="106"/>
                  </a:lnTo>
                  <a:lnTo>
                    <a:pt x="138" y="107"/>
                  </a:lnTo>
                  <a:lnTo>
                    <a:pt x="135" y="105"/>
                  </a:lnTo>
                  <a:lnTo>
                    <a:pt x="132" y="103"/>
                  </a:lnTo>
                  <a:lnTo>
                    <a:pt x="131" y="100"/>
                  </a:lnTo>
                  <a:lnTo>
                    <a:pt x="130" y="99"/>
                  </a:lnTo>
                  <a:lnTo>
                    <a:pt x="129" y="96"/>
                  </a:lnTo>
                  <a:lnTo>
                    <a:pt x="128" y="93"/>
                  </a:lnTo>
                  <a:lnTo>
                    <a:pt x="125" y="91"/>
                  </a:lnTo>
                  <a:lnTo>
                    <a:pt x="125" y="89"/>
                  </a:lnTo>
                  <a:lnTo>
                    <a:pt x="124" y="88"/>
                  </a:lnTo>
                  <a:lnTo>
                    <a:pt x="122" y="84"/>
                  </a:lnTo>
                  <a:lnTo>
                    <a:pt x="121" y="82"/>
                  </a:lnTo>
                  <a:lnTo>
                    <a:pt x="120" y="81"/>
                  </a:lnTo>
                  <a:lnTo>
                    <a:pt x="116" y="80"/>
                  </a:lnTo>
                  <a:lnTo>
                    <a:pt x="115" y="79"/>
                  </a:lnTo>
                  <a:lnTo>
                    <a:pt x="114" y="78"/>
                  </a:lnTo>
                  <a:lnTo>
                    <a:pt x="114" y="76"/>
                  </a:lnTo>
                  <a:lnTo>
                    <a:pt x="114" y="75"/>
                  </a:lnTo>
                  <a:lnTo>
                    <a:pt x="114" y="74"/>
                  </a:lnTo>
                  <a:lnTo>
                    <a:pt x="113" y="74"/>
                  </a:lnTo>
                  <a:lnTo>
                    <a:pt x="110" y="74"/>
                  </a:lnTo>
                  <a:lnTo>
                    <a:pt x="109" y="75"/>
                  </a:lnTo>
                  <a:lnTo>
                    <a:pt x="107" y="74"/>
                  </a:lnTo>
                  <a:lnTo>
                    <a:pt x="106" y="73"/>
                  </a:lnTo>
                  <a:lnTo>
                    <a:pt x="106" y="71"/>
                  </a:lnTo>
                  <a:lnTo>
                    <a:pt x="103" y="70"/>
                  </a:lnTo>
                  <a:lnTo>
                    <a:pt x="103" y="67"/>
                  </a:lnTo>
                  <a:lnTo>
                    <a:pt x="103" y="66"/>
                  </a:lnTo>
                  <a:lnTo>
                    <a:pt x="105" y="66"/>
                  </a:lnTo>
                  <a:lnTo>
                    <a:pt x="104" y="65"/>
                  </a:lnTo>
                  <a:lnTo>
                    <a:pt x="105" y="65"/>
                  </a:lnTo>
                  <a:lnTo>
                    <a:pt x="105" y="64"/>
                  </a:lnTo>
                  <a:lnTo>
                    <a:pt x="106" y="64"/>
                  </a:lnTo>
                  <a:lnTo>
                    <a:pt x="107" y="63"/>
                  </a:lnTo>
                  <a:lnTo>
                    <a:pt x="109" y="63"/>
                  </a:lnTo>
                  <a:lnTo>
                    <a:pt x="110" y="62"/>
                  </a:lnTo>
                  <a:lnTo>
                    <a:pt x="110" y="59"/>
                  </a:lnTo>
                  <a:lnTo>
                    <a:pt x="111" y="59"/>
                  </a:lnTo>
                  <a:lnTo>
                    <a:pt x="113" y="60"/>
                  </a:lnTo>
                  <a:lnTo>
                    <a:pt x="114" y="59"/>
                  </a:lnTo>
                  <a:lnTo>
                    <a:pt x="115" y="59"/>
                  </a:lnTo>
                  <a:lnTo>
                    <a:pt x="116" y="57"/>
                  </a:lnTo>
                  <a:lnTo>
                    <a:pt x="118" y="56"/>
                  </a:lnTo>
                  <a:lnTo>
                    <a:pt x="118" y="55"/>
                  </a:lnTo>
                  <a:lnTo>
                    <a:pt x="118" y="54"/>
                  </a:lnTo>
                  <a:lnTo>
                    <a:pt x="118" y="53"/>
                  </a:lnTo>
                  <a:lnTo>
                    <a:pt x="120" y="51"/>
                  </a:lnTo>
                  <a:lnTo>
                    <a:pt x="120" y="49"/>
                  </a:lnTo>
                  <a:lnTo>
                    <a:pt x="113" y="42"/>
                  </a:lnTo>
                  <a:lnTo>
                    <a:pt x="111" y="41"/>
                  </a:lnTo>
                  <a:lnTo>
                    <a:pt x="109" y="40"/>
                  </a:lnTo>
                  <a:lnTo>
                    <a:pt x="106" y="40"/>
                  </a:lnTo>
                  <a:lnTo>
                    <a:pt x="105" y="40"/>
                  </a:lnTo>
                  <a:lnTo>
                    <a:pt x="104" y="41"/>
                  </a:lnTo>
                  <a:lnTo>
                    <a:pt x="104" y="43"/>
                  </a:lnTo>
                  <a:lnTo>
                    <a:pt x="103" y="45"/>
                  </a:lnTo>
                  <a:lnTo>
                    <a:pt x="102" y="45"/>
                  </a:lnTo>
                  <a:lnTo>
                    <a:pt x="101" y="43"/>
                  </a:lnTo>
                  <a:lnTo>
                    <a:pt x="98" y="42"/>
                  </a:lnTo>
                  <a:lnTo>
                    <a:pt x="95" y="41"/>
                  </a:lnTo>
                  <a:lnTo>
                    <a:pt x="90" y="46"/>
                  </a:lnTo>
                  <a:lnTo>
                    <a:pt x="87" y="47"/>
                  </a:lnTo>
                  <a:lnTo>
                    <a:pt x="87" y="46"/>
                  </a:lnTo>
                  <a:lnTo>
                    <a:pt x="88" y="45"/>
                  </a:lnTo>
                  <a:lnTo>
                    <a:pt x="88" y="43"/>
                  </a:lnTo>
                  <a:lnTo>
                    <a:pt x="88" y="41"/>
                  </a:lnTo>
                  <a:lnTo>
                    <a:pt x="87" y="40"/>
                  </a:lnTo>
                  <a:lnTo>
                    <a:pt x="86" y="38"/>
                  </a:lnTo>
                  <a:lnTo>
                    <a:pt x="86" y="37"/>
                  </a:lnTo>
                  <a:lnTo>
                    <a:pt x="84" y="37"/>
                  </a:lnTo>
                  <a:lnTo>
                    <a:pt x="80" y="39"/>
                  </a:lnTo>
                  <a:lnTo>
                    <a:pt x="78" y="39"/>
                  </a:lnTo>
                  <a:lnTo>
                    <a:pt x="77" y="39"/>
                  </a:lnTo>
                  <a:lnTo>
                    <a:pt x="73" y="32"/>
                  </a:lnTo>
                  <a:lnTo>
                    <a:pt x="73" y="31"/>
                  </a:lnTo>
                  <a:lnTo>
                    <a:pt x="71" y="30"/>
                  </a:lnTo>
                  <a:lnTo>
                    <a:pt x="66" y="32"/>
                  </a:lnTo>
                  <a:lnTo>
                    <a:pt x="64" y="31"/>
                  </a:lnTo>
                  <a:lnTo>
                    <a:pt x="63" y="31"/>
                  </a:lnTo>
                  <a:lnTo>
                    <a:pt x="63" y="30"/>
                  </a:lnTo>
                  <a:lnTo>
                    <a:pt x="62" y="29"/>
                  </a:lnTo>
                  <a:lnTo>
                    <a:pt x="47" y="24"/>
                  </a:lnTo>
                  <a:lnTo>
                    <a:pt x="44" y="24"/>
                  </a:lnTo>
                  <a:lnTo>
                    <a:pt x="43" y="25"/>
                  </a:lnTo>
                  <a:lnTo>
                    <a:pt x="43" y="26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1" y="25"/>
                  </a:lnTo>
                  <a:lnTo>
                    <a:pt x="41" y="24"/>
                  </a:lnTo>
                  <a:lnTo>
                    <a:pt x="41" y="23"/>
                  </a:lnTo>
                  <a:lnTo>
                    <a:pt x="41" y="22"/>
                  </a:lnTo>
                  <a:lnTo>
                    <a:pt x="40" y="20"/>
                  </a:lnTo>
                  <a:lnTo>
                    <a:pt x="38" y="18"/>
                  </a:lnTo>
                  <a:lnTo>
                    <a:pt x="37" y="18"/>
                  </a:lnTo>
                  <a:lnTo>
                    <a:pt x="35" y="17"/>
                  </a:lnTo>
                  <a:lnTo>
                    <a:pt x="35" y="16"/>
                  </a:lnTo>
                  <a:lnTo>
                    <a:pt x="34" y="14"/>
                  </a:lnTo>
                  <a:lnTo>
                    <a:pt x="33" y="12"/>
                  </a:lnTo>
                  <a:lnTo>
                    <a:pt x="33" y="11"/>
                  </a:lnTo>
                  <a:lnTo>
                    <a:pt x="34" y="8"/>
                  </a:lnTo>
                  <a:lnTo>
                    <a:pt x="34" y="7"/>
                  </a:lnTo>
                  <a:lnTo>
                    <a:pt x="34" y="6"/>
                  </a:lnTo>
                  <a:lnTo>
                    <a:pt x="33" y="4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26" y="0"/>
                  </a:lnTo>
                  <a:lnTo>
                    <a:pt x="679" y="0"/>
                  </a:lnTo>
                  <a:lnTo>
                    <a:pt x="680" y="0"/>
                  </a:lnTo>
                  <a:lnTo>
                    <a:pt x="680" y="1"/>
                  </a:lnTo>
                  <a:lnTo>
                    <a:pt x="680" y="3"/>
                  </a:lnTo>
                  <a:lnTo>
                    <a:pt x="681" y="4"/>
                  </a:lnTo>
                  <a:lnTo>
                    <a:pt x="681" y="6"/>
                  </a:lnTo>
                  <a:lnTo>
                    <a:pt x="682" y="7"/>
                  </a:lnTo>
                  <a:lnTo>
                    <a:pt x="686" y="12"/>
                  </a:lnTo>
                  <a:lnTo>
                    <a:pt x="693" y="15"/>
                  </a:lnTo>
                  <a:lnTo>
                    <a:pt x="694" y="17"/>
                  </a:lnTo>
                  <a:lnTo>
                    <a:pt x="693" y="18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0" name="Freeform 205">
              <a:extLst>
                <a:ext uri="{FF2B5EF4-FFF2-40B4-BE49-F238E27FC236}">
                  <a16:creationId xmlns:a16="http://schemas.microsoft.com/office/drawing/2014/main" id="{000EC6F9-E170-1F5C-AE13-CCA62F4C1C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4930" y="1061141"/>
              <a:ext cx="785456" cy="183033"/>
            </a:xfrm>
            <a:custGeom>
              <a:avLst/>
              <a:gdLst>
                <a:gd name="T0" fmla="*/ 0 w 545"/>
                <a:gd name="T1" fmla="*/ 123 h 127"/>
                <a:gd name="T2" fmla="*/ 390 w 545"/>
                <a:gd name="T3" fmla="*/ 34 h 127"/>
                <a:gd name="T4" fmla="*/ 385 w 545"/>
                <a:gd name="T5" fmla="*/ 42 h 127"/>
                <a:gd name="T6" fmla="*/ 357 w 545"/>
                <a:gd name="T7" fmla="*/ 39 h 127"/>
                <a:gd name="T8" fmla="*/ 370 w 545"/>
                <a:gd name="T9" fmla="*/ 31 h 127"/>
                <a:gd name="T10" fmla="*/ 399 w 545"/>
                <a:gd name="T11" fmla="*/ 20 h 127"/>
                <a:gd name="T12" fmla="*/ 544 w 545"/>
                <a:gd name="T13" fmla="*/ 5 h 127"/>
                <a:gd name="T14" fmla="*/ 500 w 545"/>
                <a:gd name="T15" fmla="*/ 22 h 127"/>
                <a:gd name="T16" fmla="*/ 480 w 545"/>
                <a:gd name="T17" fmla="*/ 29 h 127"/>
                <a:gd name="T18" fmla="*/ 452 w 545"/>
                <a:gd name="T19" fmla="*/ 20 h 127"/>
                <a:gd name="T20" fmla="*/ 413 w 545"/>
                <a:gd name="T21" fmla="*/ 32 h 127"/>
                <a:gd name="T22" fmla="*/ 405 w 545"/>
                <a:gd name="T23" fmla="*/ 20 h 127"/>
                <a:gd name="T24" fmla="*/ 394 w 545"/>
                <a:gd name="T25" fmla="*/ 21 h 127"/>
                <a:gd name="T26" fmla="*/ 387 w 545"/>
                <a:gd name="T27" fmla="*/ 18 h 127"/>
                <a:gd name="T28" fmla="*/ 383 w 545"/>
                <a:gd name="T29" fmla="*/ 24 h 127"/>
                <a:gd name="T30" fmla="*/ 363 w 545"/>
                <a:gd name="T31" fmla="*/ 9 h 127"/>
                <a:gd name="T32" fmla="*/ 372 w 545"/>
                <a:gd name="T33" fmla="*/ 24 h 127"/>
                <a:gd name="T34" fmla="*/ 358 w 545"/>
                <a:gd name="T35" fmla="*/ 29 h 127"/>
                <a:gd name="T36" fmla="*/ 340 w 545"/>
                <a:gd name="T37" fmla="*/ 33 h 127"/>
                <a:gd name="T38" fmla="*/ 328 w 545"/>
                <a:gd name="T39" fmla="*/ 35 h 127"/>
                <a:gd name="T40" fmla="*/ 318 w 545"/>
                <a:gd name="T41" fmla="*/ 35 h 127"/>
                <a:gd name="T42" fmla="*/ 327 w 545"/>
                <a:gd name="T43" fmla="*/ 39 h 127"/>
                <a:gd name="T44" fmla="*/ 297 w 545"/>
                <a:gd name="T45" fmla="*/ 43 h 127"/>
                <a:gd name="T46" fmla="*/ 292 w 545"/>
                <a:gd name="T47" fmla="*/ 53 h 127"/>
                <a:gd name="T48" fmla="*/ 252 w 545"/>
                <a:gd name="T49" fmla="*/ 33 h 127"/>
                <a:gd name="T50" fmla="*/ 237 w 545"/>
                <a:gd name="T51" fmla="*/ 37 h 127"/>
                <a:gd name="T52" fmla="*/ 220 w 545"/>
                <a:gd name="T53" fmla="*/ 45 h 127"/>
                <a:gd name="T54" fmla="*/ 215 w 545"/>
                <a:gd name="T55" fmla="*/ 40 h 127"/>
                <a:gd name="T56" fmla="*/ 212 w 545"/>
                <a:gd name="T57" fmla="*/ 64 h 127"/>
                <a:gd name="T58" fmla="*/ 211 w 545"/>
                <a:gd name="T59" fmla="*/ 73 h 127"/>
                <a:gd name="T60" fmla="*/ 202 w 545"/>
                <a:gd name="T61" fmla="*/ 80 h 127"/>
                <a:gd name="T62" fmla="*/ 194 w 545"/>
                <a:gd name="T63" fmla="*/ 92 h 127"/>
                <a:gd name="T64" fmla="*/ 175 w 545"/>
                <a:gd name="T65" fmla="*/ 81 h 127"/>
                <a:gd name="T66" fmla="*/ 166 w 545"/>
                <a:gd name="T67" fmla="*/ 79 h 127"/>
                <a:gd name="T68" fmla="*/ 160 w 545"/>
                <a:gd name="T69" fmla="*/ 68 h 127"/>
                <a:gd name="T70" fmla="*/ 157 w 545"/>
                <a:gd name="T71" fmla="*/ 66 h 127"/>
                <a:gd name="T72" fmla="*/ 158 w 545"/>
                <a:gd name="T73" fmla="*/ 72 h 127"/>
                <a:gd name="T74" fmla="*/ 159 w 545"/>
                <a:gd name="T75" fmla="*/ 78 h 127"/>
                <a:gd name="T76" fmla="*/ 146 w 545"/>
                <a:gd name="T77" fmla="*/ 74 h 127"/>
                <a:gd name="T78" fmla="*/ 120 w 545"/>
                <a:gd name="T79" fmla="*/ 79 h 127"/>
                <a:gd name="T80" fmla="*/ 116 w 545"/>
                <a:gd name="T81" fmla="*/ 87 h 127"/>
                <a:gd name="T82" fmla="*/ 103 w 545"/>
                <a:gd name="T83" fmla="*/ 96 h 127"/>
                <a:gd name="T84" fmla="*/ 96 w 545"/>
                <a:gd name="T85" fmla="*/ 99 h 127"/>
                <a:gd name="T86" fmla="*/ 91 w 545"/>
                <a:gd name="T87" fmla="*/ 106 h 127"/>
                <a:gd name="T88" fmla="*/ 90 w 545"/>
                <a:gd name="T89" fmla="*/ 115 h 127"/>
                <a:gd name="T90" fmla="*/ 81 w 545"/>
                <a:gd name="T91" fmla="*/ 115 h 127"/>
                <a:gd name="T92" fmla="*/ 64 w 545"/>
                <a:gd name="T93" fmla="*/ 103 h 127"/>
                <a:gd name="T94" fmla="*/ 54 w 545"/>
                <a:gd name="T95" fmla="*/ 112 h 127"/>
                <a:gd name="T96" fmla="*/ 49 w 545"/>
                <a:gd name="T97" fmla="*/ 99 h 127"/>
                <a:gd name="T98" fmla="*/ 69 w 545"/>
                <a:gd name="T99" fmla="*/ 93 h 127"/>
                <a:gd name="T100" fmla="*/ 89 w 545"/>
                <a:gd name="T101" fmla="*/ 76 h 127"/>
                <a:gd name="T102" fmla="*/ 98 w 545"/>
                <a:gd name="T103" fmla="*/ 60 h 127"/>
                <a:gd name="T104" fmla="*/ 105 w 545"/>
                <a:gd name="T105" fmla="*/ 54 h 127"/>
                <a:gd name="T106" fmla="*/ 107 w 545"/>
                <a:gd name="T107" fmla="*/ 54 h 127"/>
                <a:gd name="T108" fmla="*/ 116 w 545"/>
                <a:gd name="T109" fmla="*/ 46 h 127"/>
                <a:gd name="T110" fmla="*/ 128 w 545"/>
                <a:gd name="T111" fmla="*/ 31 h 127"/>
                <a:gd name="T112" fmla="*/ 135 w 545"/>
                <a:gd name="T113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5" h="127">
                  <a:moveTo>
                    <a:pt x="4" y="127"/>
                  </a:moveTo>
                  <a:lnTo>
                    <a:pt x="3" y="127"/>
                  </a:lnTo>
                  <a:lnTo>
                    <a:pt x="3" y="125"/>
                  </a:lnTo>
                  <a:lnTo>
                    <a:pt x="4" y="125"/>
                  </a:lnTo>
                  <a:lnTo>
                    <a:pt x="4" y="126"/>
                  </a:lnTo>
                  <a:lnTo>
                    <a:pt x="4" y="127"/>
                  </a:lnTo>
                  <a:close/>
                  <a:moveTo>
                    <a:pt x="1" y="123"/>
                  </a:moveTo>
                  <a:lnTo>
                    <a:pt x="1" y="124"/>
                  </a:lnTo>
                  <a:lnTo>
                    <a:pt x="0" y="123"/>
                  </a:lnTo>
                  <a:lnTo>
                    <a:pt x="0" y="122"/>
                  </a:lnTo>
                  <a:lnTo>
                    <a:pt x="1" y="122"/>
                  </a:lnTo>
                  <a:lnTo>
                    <a:pt x="1" y="123"/>
                  </a:lnTo>
                  <a:close/>
                  <a:moveTo>
                    <a:pt x="375" y="26"/>
                  </a:moveTo>
                  <a:lnTo>
                    <a:pt x="387" y="31"/>
                  </a:lnTo>
                  <a:lnTo>
                    <a:pt x="389" y="31"/>
                  </a:lnTo>
                  <a:lnTo>
                    <a:pt x="390" y="32"/>
                  </a:lnTo>
                  <a:lnTo>
                    <a:pt x="390" y="33"/>
                  </a:lnTo>
                  <a:lnTo>
                    <a:pt x="390" y="34"/>
                  </a:lnTo>
                  <a:lnTo>
                    <a:pt x="391" y="33"/>
                  </a:lnTo>
                  <a:lnTo>
                    <a:pt x="391" y="34"/>
                  </a:lnTo>
                  <a:lnTo>
                    <a:pt x="393" y="37"/>
                  </a:lnTo>
                  <a:lnTo>
                    <a:pt x="392" y="37"/>
                  </a:lnTo>
                  <a:lnTo>
                    <a:pt x="392" y="38"/>
                  </a:lnTo>
                  <a:lnTo>
                    <a:pt x="389" y="39"/>
                  </a:lnTo>
                  <a:lnTo>
                    <a:pt x="388" y="39"/>
                  </a:lnTo>
                  <a:lnTo>
                    <a:pt x="385" y="41"/>
                  </a:lnTo>
                  <a:lnTo>
                    <a:pt x="385" y="42"/>
                  </a:lnTo>
                  <a:lnTo>
                    <a:pt x="385" y="45"/>
                  </a:lnTo>
                  <a:lnTo>
                    <a:pt x="385" y="46"/>
                  </a:lnTo>
                  <a:lnTo>
                    <a:pt x="385" y="47"/>
                  </a:lnTo>
                  <a:lnTo>
                    <a:pt x="376" y="49"/>
                  </a:lnTo>
                  <a:lnTo>
                    <a:pt x="374" y="48"/>
                  </a:lnTo>
                  <a:lnTo>
                    <a:pt x="364" y="41"/>
                  </a:lnTo>
                  <a:lnTo>
                    <a:pt x="362" y="39"/>
                  </a:lnTo>
                  <a:lnTo>
                    <a:pt x="361" y="39"/>
                  </a:lnTo>
                  <a:lnTo>
                    <a:pt x="357" y="39"/>
                  </a:lnTo>
                  <a:lnTo>
                    <a:pt x="356" y="40"/>
                  </a:lnTo>
                  <a:lnTo>
                    <a:pt x="355" y="40"/>
                  </a:lnTo>
                  <a:lnTo>
                    <a:pt x="357" y="37"/>
                  </a:lnTo>
                  <a:lnTo>
                    <a:pt x="359" y="34"/>
                  </a:lnTo>
                  <a:lnTo>
                    <a:pt x="366" y="31"/>
                  </a:lnTo>
                  <a:lnTo>
                    <a:pt x="366" y="32"/>
                  </a:lnTo>
                  <a:lnTo>
                    <a:pt x="366" y="33"/>
                  </a:lnTo>
                  <a:lnTo>
                    <a:pt x="367" y="33"/>
                  </a:lnTo>
                  <a:lnTo>
                    <a:pt x="370" y="31"/>
                  </a:lnTo>
                  <a:lnTo>
                    <a:pt x="372" y="29"/>
                  </a:lnTo>
                  <a:lnTo>
                    <a:pt x="374" y="26"/>
                  </a:lnTo>
                  <a:lnTo>
                    <a:pt x="375" y="26"/>
                  </a:lnTo>
                  <a:close/>
                  <a:moveTo>
                    <a:pt x="402" y="25"/>
                  </a:moveTo>
                  <a:lnTo>
                    <a:pt x="402" y="26"/>
                  </a:lnTo>
                  <a:lnTo>
                    <a:pt x="396" y="25"/>
                  </a:lnTo>
                  <a:lnTo>
                    <a:pt x="396" y="24"/>
                  </a:lnTo>
                  <a:lnTo>
                    <a:pt x="398" y="23"/>
                  </a:lnTo>
                  <a:lnTo>
                    <a:pt x="399" y="20"/>
                  </a:lnTo>
                  <a:lnTo>
                    <a:pt x="400" y="20"/>
                  </a:lnTo>
                  <a:lnTo>
                    <a:pt x="401" y="21"/>
                  </a:lnTo>
                  <a:lnTo>
                    <a:pt x="401" y="22"/>
                  </a:lnTo>
                  <a:lnTo>
                    <a:pt x="400" y="23"/>
                  </a:lnTo>
                  <a:lnTo>
                    <a:pt x="401" y="24"/>
                  </a:lnTo>
                  <a:lnTo>
                    <a:pt x="402" y="25"/>
                  </a:lnTo>
                  <a:close/>
                  <a:moveTo>
                    <a:pt x="545" y="0"/>
                  </a:moveTo>
                  <a:lnTo>
                    <a:pt x="544" y="3"/>
                  </a:lnTo>
                  <a:lnTo>
                    <a:pt x="544" y="5"/>
                  </a:lnTo>
                  <a:lnTo>
                    <a:pt x="545" y="9"/>
                  </a:lnTo>
                  <a:lnTo>
                    <a:pt x="543" y="11"/>
                  </a:lnTo>
                  <a:lnTo>
                    <a:pt x="537" y="9"/>
                  </a:lnTo>
                  <a:lnTo>
                    <a:pt x="531" y="7"/>
                  </a:lnTo>
                  <a:lnTo>
                    <a:pt x="529" y="8"/>
                  </a:lnTo>
                  <a:lnTo>
                    <a:pt x="521" y="15"/>
                  </a:lnTo>
                  <a:lnTo>
                    <a:pt x="518" y="16"/>
                  </a:lnTo>
                  <a:lnTo>
                    <a:pt x="502" y="20"/>
                  </a:lnTo>
                  <a:lnTo>
                    <a:pt x="500" y="22"/>
                  </a:lnTo>
                  <a:lnTo>
                    <a:pt x="498" y="22"/>
                  </a:lnTo>
                  <a:lnTo>
                    <a:pt x="498" y="23"/>
                  </a:lnTo>
                  <a:lnTo>
                    <a:pt x="497" y="24"/>
                  </a:lnTo>
                  <a:lnTo>
                    <a:pt x="495" y="26"/>
                  </a:lnTo>
                  <a:lnTo>
                    <a:pt x="492" y="30"/>
                  </a:lnTo>
                  <a:lnTo>
                    <a:pt x="489" y="30"/>
                  </a:lnTo>
                  <a:lnTo>
                    <a:pt x="487" y="30"/>
                  </a:lnTo>
                  <a:lnTo>
                    <a:pt x="484" y="29"/>
                  </a:lnTo>
                  <a:lnTo>
                    <a:pt x="480" y="29"/>
                  </a:lnTo>
                  <a:lnTo>
                    <a:pt x="480" y="28"/>
                  </a:lnTo>
                  <a:lnTo>
                    <a:pt x="479" y="26"/>
                  </a:lnTo>
                  <a:lnTo>
                    <a:pt x="477" y="26"/>
                  </a:lnTo>
                  <a:lnTo>
                    <a:pt x="475" y="26"/>
                  </a:lnTo>
                  <a:lnTo>
                    <a:pt x="474" y="25"/>
                  </a:lnTo>
                  <a:lnTo>
                    <a:pt x="459" y="21"/>
                  </a:lnTo>
                  <a:lnTo>
                    <a:pt x="457" y="20"/>
                  </a:lnTo>
                  <a:lnTo>
                    <a:pt x="454" y="21"/>
                  </a:lnTo>
                  <a:lnTo>
                    <a:pt x="452" y="20"/>
                  </a:lnTo>
                  <a:lnTo>
                    <a:pt x="442" y="23"/>
                  </a:lnTo>
                  <a:lnTo>
                    <a:pt x="430" y="23"/>
                  </a:lnTo>
                  <a:lnTo>
                    <a:pt x="417" y="28"/>
                  </a:lnTo>
                  <a:lnTo>
                    <a:pt x="416" y="26"/>
                  </a:lnTo>
                  <a:lnTo>
                    <a:pt x="415" y="26"/>
                  </a:lnTo>
                  <a:lnTo>
                    <a:pt x="415" y="28"/>
                  </a:lnTo>
                  <a:lnTo>
                    <a:pt x="415" y="30"/>
                  </a:lnTo>
                  <a:lnTo>
                    <a:pt x="415" y="31"/>
                  </a:lnTo>
                  <a:lnTo>
                    <a:pt x="413" y="32"/>
                  </a:lnTo>
                  <a:lnTo>
                    <a:pt x="411" y="31"/>
                  </a:lnTo>
                  <a:lnTo>
                    <a:pt x="405" y="26"/>
                  </a:lnTo>
                  <a:lnTo>
                    <a:pt x="403" y="26"/>
                  </a:lnTo>
                  <a:lnTo>
                    <a:pt x="405" y="25"/>
                  </a:lnTo>
                  <a:lnTo>
                    <a:pt x="406" y="24"/>
                  </a:lnTo>
                  <a:lnTo>
                    <a:pt x="408" y="23"/>
                  </a:lnTo>
                  <a:lnTo>
                    <a:pt x="407" y="22"/>
                  </a:lnTo>
                  <a:lnTo>
                    <a:pt x="406" y="21"/>
                  </a:lnTo>
                  <a:lnTo>
                    <a:pt x="405" y="20"/>
                  </a:lnTo>
                  <a:lnTo>
                    <a:pt x="405" y="21"/>
                  </a:lnTo>
                  <a:lnTo>
                    <a:pt x="403" y="21"/>
                  </a:lnTo>
                  <a:lnTo>
                    <a:pt x="402" y="21"/>
                  </a:lnTo>
                  <a:lnTo>
                    <a:pt x="403" y="20"/>
                  </a:lnTo>
                  <a:lnTo>
                    <a:pt x="402" y="18"/>
                  </a:lnTo>
                  <a:lnTo>
                    <a:pt x="400" y="18"/>
                  </a:lnTo>
                  <a:lnTo>
                    <a:pt x="398" y="18"/>
                  </a:lnTo>
                  <a:lnTo>
                    <a:pt x="396" y="18"/>
                  </a:lnTo>
                  <a:lnTo>
                    <a:pt x="394" y="21"/>
                  </a:lnTo>
                  <a:lnTo>
                    <a:pt x="394" y="23"/>
                  </a:lnTo>
                  <a:lnTo>
                    <a:pt x="393" y="25"/>
                  </a:lnTo>
                  <a:lnTo>
                    <a:pt x="391" y="26"/>
                  </a:lnTo>
                  <a:lnTo>
                    <a:pt x="390" y="24"/>
                  </a:lnTo>
                  <a:lnTo>
                    <a:pt x="391" y="22"/>
                  </a:lnTo>
                  <a:lnTo>
                    <a:pt x="392" y="20"/>
                  </a:lnTo>
                  <a:lnTo>
                    <a:pt x="392" y="18"/>
                  </a:lnTo>
                  <a:lnTo>
                    <a:pt x="391" y="17"/>
                  </a:lnTo>
                  <a:lnTo>
                    <a:pt x="387" y="18"/>
                  </a:lnTo>
                  <a:lnTo>
                    <a:pt x="385" y="18"/>
                  </a:lnTo>
                  <a:lnTo>
                    <a:pt x="388" y="21"/>
                  </a:lnTo>
                  <a:lnTo>
                    <a:pt x="389" y="22"/>
                  </a:lnTo>
                  <a:lnTo>
                    <a:pt x="389" y="24"/>
                  </a:lnTo>
                  <a:lnTo>
                    <a:pt x="388" y="25"/>
                  </a:lnTo>
                  <a:lnTo>
                    <a:pt x="388" y="26"/>
                  </a:lnTo>
                  <a:lnTo>
                    <a:pt x="387" y="25"/>
                  </a:lnTo>
                  <a:lnTo>
                    <a:pt x="385" y="25"/>
                  </a:lnTo>
                  <a:lnTo>
                    <a:pt x="383" y="24"/>
                  </a:lnTo>
                  <a:lnTo>
                    <a:pt x="383" y="23"/>
                  </a:lnTo>
                  <a:lnTo>
                    <a:pt x="380" y="22"/>
                  </a:lnTo>
                  <a:lnTo>
                    <a:pt x="379" y="20"/>
                  </a:lnTo>
                  <a:lnTo>
                    <a:pt x="376" y="18"/>
                  </a:lnTo>
                  <a:lnTo>
                    <a:pt x="375" y="18"/>
                  </a:lnTo>
                  <a:lnTo>
                    <a:pt x="374" y="17"/>
                  </a:lnTo>
                  <a:lnTo>
                    <a:pt x="372" y="15"/>
                  </a:lnTo>
                  <a:lnTo>
                    <a:pt x="364" y="11"/>
                  </a:lnTo>
                  <a:lnTo>
                    <a:pt x="363" y="9"/>
                  </a:lnTo>
                  <a:lnTo>
                    <a:pt x="363" y="11"/>
                  </a:lnTo>
                  <a:lnTo>
                    <a:pt x="364" y="11"/>
                  </a:lnTo>
                  <a:lnTo>
                    <a:pt x="365" y="12"/>
                  </a:lnTo>
                  <a:lnTo>
                    <a:pt x="366" y="12"/>
                  </a:lnTo>
                  <a:lnTo>
                    <a:pt x="367" y="14"/>
                  </a:lnTo>
                  <a:lnTo>
                    <a:pt x="373" y="21"/>
                  </a:lnTo>
                  <a:lnTo>
                    <a:pt x="374" y="22"/>
                  </a:lnTo>
                  <a:lnTo>
                    <a:pt x="374" y="24"/>
                  </a:lnTo>
                  <a:lnTo>
                    <a:pt x="372" y="24"/>
                  </a:lnTo>
                  <a:lnTo>
                    <a:pt x="367" y="24"/>
                  </a:lnTo>
                  <a:lnTo>
                    <a:pt x="366" y="25"/>
                  </a:lnTo>
                  <a:lnTo>
                    <a:pt x="367" y="25"/>
                  </a:lnTo>
                  <a:lnTo>
                    <a:pt x="367" y="26"/>
                  </a:lnTo>
                  <a:lnTo>
                    <a:pt x="364" y="28"/>
                  </a:lnTo>
                  <a:lnTo>
                    <a:pt x="362" y="28"/>
                  </a:lnTo>
                  <a:lnTo>
                    <a:pt x="362" y="29"/>
                  </a:lnTo>
                  <a:lnTo>
                    <a:pt x="361" y="29"/>
                  </a:lnTo>
                  <a:lnTo>
                    <a:pt x="358" y="29"/>
                  </a:lnTo>
                  <a:lnTo>
                    <a:pt x="356" y="33"/>
                  </a:lnTo>
                  <a:lnTo>
                    <a:pt x="354" y="33"/>
                  </a:lnTo>
                  <a:lnTo>
                    <a:pt x="353" y="32"/>
                  </a:lnTo>
                  <a:lnTo>
                    <a:pt x="348" y="31"/>
                  </a:lnTo>
                  <a:lnTo>
                    <a:pt x="347" y="31"/>
                  </a:lnTo>
                  <a:lnTo>
                    <a:pt x="346" y="31"/>
                  </a:lnTo>
                  <a:lnTo>
                    <a:pt x="345" y="31"/>
                  </a:lnTo>
                  <a:lnTo>
                    <a:pt x="341" y="33"/>
                  </a:lnTo>
                  <a:lnTo>
                    <a:pt x="340" y="33"/>
                  </a:lnTo>
                  <a:lnTo>
                    <a:pt x="338" y="33"/>
                  </a:lnTo>
                  <a:lnTo>
                    <a:pt x="336" y="32"/>
                  </a:lnTo>
                  <a:lnTo>
                    <a:pt x="333" y="32"/>
                  </a:lnTo>
                  <a:lnTo>
                    <a:pt x="332" y="33"/>
                  </a:lnTo>
                  <a:lnTo>
                    <a:pt x="331" y="33"/>
                  </a:lnTo>
                  <a:lnTo>
                    <a:pt x="330" y="34"/>
                  </a:lnTo>
                  <a:lnTo>
                    <a:pt x="329" y="35"/>
                  </a:lnTo>
                  <a:lnTo>
                    <a:pt x="328" y="37"/>
                  </a:lnTo>
                  <a:lnTo>
                    <a:pt x="328" y="35"/>
                  </a:lnTo>
                  <a:lnTo>
                    <a:pt x="327" y="34"/>
                  </a:lnTo>
                  <a:lnTo>
                    <a:pt x="324" y="33"/>
                  </a:lnTo>
                  <a:lnTo>
                    <a:pt x="322" y="33"/>
                  </a:lnTo>
                  <a:lnTo>
                    <a:pt x="321" y="33"/>
                  </a:lnTo>
                  <a:lnTo>
                    <a:pt x="321" y="32"/>
                  </a:lnTo>
                  <a:lnTo>
                    <a:pt x="321" y="31"/>
                  </a:lnTo>
                  <a:lnTo>
                    <a:pt x="320" y="31"/>
                  </a:lnTo>
                  <a:lnTo>
                    <a:pt x="316" y="35"/>
                  </a:lnTo>
                  <a:lnTo>
                    <a:pt x="318" y="35"/>
                  </a:lnTo>
                  <a:lnTo>
                    <a:pt x="319" y="35"/>
                  </a:lnTo>
                  <a:lnTo>
                    <a:pt x="320" y="34"/>
                  </a:lnTo>
                  <a:lnTo>
                    <a:pt x="321" y="34"/>
                  </a:lnTo>
                  <a:lnTo>
                    <a:pt x="322" y="37"/>
                  </a:lnTo>
                  <a:lnTo>
                    <a:pt x="323" y="38"/>
                  </a:lnTo>
                  <a:lnTo>
                    <a:pt x="324" y="38"/>
                  </a:lnTo>
                  <a:lnTo>
                    <a:pt x="325" y="38"/>
                  </a:lnTo>
                  <a:lnTo>
                    <a:pt x="327" y="38"/>
                  </a:lnTo>
                  <a:lnTo>
                    <a:pt x="327" y="39"/>
                  </a:lnTo>
                  <a:lnTo>
                    <a:pt x="327" y="41"/>
                  </a:lnTo>
                  <a:lnTo>
                    <a:pt x="328" y="42"/>
                  </a:lnTo>
                  <a:lnTo>
                    <a:pt x="325" y="46"/>
                  </a:lnTo>
                  <a:lnTo>
                    <a:pt x="325" y="47"/>
                  </a:lnTo>
                  <a:lnTo>
                    <a:pt x="324" y="48"/>
                  </a:lnTo>
                  <a:lnTo>
                    <a:pt x="319" y="48"/>
                  </a:lnTo>
                  <a:lnTo>
                    <a:pt x="318" y="48"/>
                  </a:lnTo>
                  <a:lnTo>
                    <a:pt x="312" y="45"/>
                  </a:lnTo>
                  <a:lnTo>
                    <a:pt x="297" y="43"/>
                  </a:lnTo>
                  <a:lnTo>
                    <a:pt x="295" y="41"/>
                  </a:lnTo>
                  <a:lnTo>
                    <a:pt x="294" y="42"/>
                  </a:lnTo>
                  <a:lnTo>
                    <a:pt x="290" y="42"/>
                  </a:lnTo>
                  <a:lnTo>
                    <a:pt x="290" y="43"/>
                  </a:lnTo>
                  <a:lnTo>
                    <a:pt x="289" y="47"/>
                  </a:lnTo>
                  <a:lnTo>
                    <a:pt x="288" y="49"/>
                  </a:lnTo>
                  <a:lnTo>
                    <a:pt x="289" y="50"/>
                  </a:lnTo>
                  <a:lnTo>
                    <a:pt x="292" y="50"/>
                  </a:lnTo>
                  <a:lnTo>
                    <a:pt x="292" y="53"/>
                  </a:lnTo>
                  <a:lnTo>
                    <a:pt x="290" y="54"/>
                  </a:lnTo>
                  <a:lnTo>
                    <a:pt x="289" y="56"/>
                  </a:lnTo>
                  <a:lnTo>
                    <a:pt x="289" y="51"/>
                  </a:lnTo>
                  <a:lnTo>
                    <a:pt x="287" y="48"/>
                  </a:lnTo>
                  <a:lnTo>
                    <a:pt x="271" y="37"/>
                  </a:lnTo>
                  <a:lnTo>
                    <a:pt x="259" y="31"/>
                  </a:lnTo>
                  <a:lnTo>
                    <a:pt x="258" y="31"/>
                  </a:lnTo>
                  <a:lnTo>
                    <a:pt x="253" y="32"/>
                  </a:lnTo>
                  <a:lnTo>
                    <a:pt x="252" y="33"/>
                  </a:lnTo>
                  <a:lnTo>
                    <a:pt x="249" y="34"/>
                  </a:lnTo>
                  <a:lnTo>
                    <a:pt x="247" y="34"/>
                  </a:lnTo>
                  <a:lnTo>
                    <a:pt x="244" y="34"/>
                  </a:lnTo>
                  <a:lnTo>
                    <a:pt x="243" y="34"/>
                  </a:lnTo>
                  <a:lnTo>
                    <a:pt x="242" y="35"/>
                  </a:lnTo>
                  <a:lnTo>
                    <a:pt x="241" y="37"/>
                  </a:lnTo>
                  <a:lnTo>
                    <a:pt x="239" y="37"/>
                  </a:lnTo>
                  <a:lnTo>
                    <a:pt x="238" y="37"/>
                  </a:lnTo>
                  <a:lnTo>
                    <a:pt x="237" y="37"/>
                  </a:lnTo>
                  <a:lnTo>
                    <a:pt x="236" y="37"/>
                  </a:lnTo>
                  <a:lnTo>
                    <a:pt x="235" y="37"/>
                  </a:lnTo>
                  <a:lnTo>
                    <a:pt x="233" y="38"/>
                  </a:lnTo>
                  <a:lnTo>
                    <a:pt x="229" y="39"/>
                  </a:lnTo>
                  <a:lnTo>
                    <a:pt x="228" y="40"/>
                  </a:lnTo>
                  <a:lnTo>
                    <a:pt x="228" y="41"/>
                  </a:lnTo>
                  <a:lnTo>
                    <a:pt x="227" y="42"/>
                  </a:lnTo>
                  <a:lnTo>
                    <a:pt x="221" y="46"/>
                  </a:lnTo>
                  <a:lnTo>
                    <a:pt x="220" y="45"/>
                  </a:lnTo>
                  <a:lnTo>
                    <a:pt x="218" y="45"/>
                  </a:lnTo>
                  <a:lnTo>
                    <a:pt x="218" y="43"/>
                  </a:lnTo>
                  <a:lnTo>
                    <a:pt x="217" y="42"/>
                  </a:lnTo>
                  <a:lnTo>
                    <a:pt x="216" y="39"/>
                  </a:lnTo>
                  <a:lnTo>
                    <a:pt x="215" y="39"/>
                  </a:lnTo>
                  <a:lnTo>
                    <a:pt x="215" y="38"/>
                  </a:lnTo>
                  <a:lnTo>
                    <a:pt x="213" y="38"/>
                  </a:lnTo>
                  <a:lnTo>
                    <a:pt x="213" y="39"/>
                  </a:lnTo>
                  <a:lnTo>
                    <a:pt x="215" y="40"/>
                  </a:lnTo>
                  <a:lnTo>
                    <a:pt x="216" y="45"/>
                  </a:lnTo>
                  <a:lnTo>
                    <a:pt x="217" y="46"/>
                  </a:lnTo>
                  <a:lnTo>
                    <a:pt x="216" y="47"/>
                  </a:lnTo>
                  <a:lnTo>
                    <a:pt x="213" y="49"/>
                  </a:lnTo>
                  <a:lnTo>
                    <a:pt x="213" y="51"/>
                  </a:lnTo>
                  <a:lnTo>
                    <a:pt x="212" y="54"/>
                  </a:lnTo>
                  <a:lnTo>
                    <a:pt x="211" y="56"/>
                  </a:lnTo>
                  <a:lnTo>
                    <a:pt x="211" y="59"/>
                  </a:lnTo>
                  <a:lnTo>
                    <a:pt x="212" y="64"/>
                  </a:lnTo>
                  <a:lnTo>
                    <a:pt x="211" y="64"/>
                  </a:lnTo>
                  <a:lnTo>
                    <a:pt x="209" y="64"/>
                  </a:lnTo>
                  <a:lnTo>
                    <a:pt x="208" y="65"/>
                  </a:lnTo>
                  <a:lnTo>
                    <a:pt x="208" y="67"/>
                  </a:lnTo>
                  <a:lnTo>
                    <a:pt x="208" y="68"/>
                  </a:lnTo>
                  <a:lnTo>
                    <a:pt x="209" y="70"/>
                  </a:lnTo>
                  <a:lnTo>
                    <a:pt x="212" y="70"/>
                  </a:lnTo>
                  <a:lnTo>
                    <a:pt x="211" y="72"/>
                  </a:lnTo>
                  <a:lnTo>
                    <a:pt x="211" y="73"/>
                  </a:lnTo>
                  <a:lnTo>
                    <a:pt x="210" y="73"/>
                  </a:lnTo>
                  <a:lnTo>
                    <a:pt x="210" y="74"/>
                  </a:lnTo>
                  <a:lnTo>
                    <a:pt x="210" y="76"/>
                  </a:lnTo>
                  <a:lnTo>
                    <a:pt x="209" y="78"/>
                  </a:lnTo>
                  <a:lnTo>
                    <a:pt x="208" y="76"/>
                  </a:lnTo>
                  <a:lnTo>
                    <a:pt x="207" y="75"/>
                  </a:lnTo>
                  <a:lnTo>
                    <a:pt x="206" y="79"/>
                  </a:lnTo>
                  <a:lnTo>
                    <a:pt x="204" y="80"/>
                  </a:lnTo>
                  <a:lnTo>
                    <a:pt x="202" y="80"/>
                  </a:lnTo>
                  <a:lnTo>
                    <a:pt x="202" y="81"/>
                  </a:lnTo>
                  <a:lnTo>
                    <a:pt x="201" y="83"/>
                  </a:lnTo>
                  <a:lnTo>
                    <a:pt x="201" y="85"/>
                  </a:lnTo>
                  <a:lnTo>
                    <a:pt x="200" y="88"/>
                  </a:lnTo>
                  <a:lnTo>
                    <a:pt x="201" y="91"/>
                  </a:lnTo>
                  <a:lnTo>
                    <a:pt x="200" y="91"/>
                  </a:lnTo>
                  <a:lnTo>
                    <a:pt x="197" y="92"/>
                  </a:lnTo>
                  <a:lnTo>
                    <a:pt x="195" y="92"/>
                  </a:lnTo>
                  <a:lnTo>
                    <a:pt x="194" y="92"/>
                  </a:lnTo>
                  <a:lnTo>
                    <a:pt x="192" y="91"/>
                  </a:lnTo>
                  <a:lnTo>
                    <a:pt x="191" y="91"/>
                  </a:lnTo>
                  <a:lnTo>
                    <a:pt x="190" y="92"/>
                  </a:lnTo>
                  <a:lnTo>
                    <a:pt x="187" y="90"/>
                  </a:lnTo>
                  <a:lnTo>
                    <a:pt x="183" y="84"/>
                  </a:lnTo>
                  <a:lnTo>
                    <a:pt x="178" y="80"/>
                  </a:lnTo>
                  <a:lnTo>
                    <a:pt x="177" y="80"/>
                  </a:lnTo>
                  <a:lnTo>
                    <a:pt x="176" y="80"/>
                  </a:lnTo>
                  <a:lnTo>
                    <a:pt x="175" y="81"/>
                  </a:lnTo>
                  <a:lnTo>
                    <a:pt x="174" y="81"/>
                  </a:lnTo>
                  <a:lnTo>
                    <a:pt x="174" y="82"/>
                  </a:lnTo>
                  <a:lnTo>
                    <a:pt x="173" y="83"/>
                  </a:lnTo>
                  <a:lnTo>
                    <a:pt x="172" y="83"/>
                  </a:lnTo>
                  <a:lnTo>
                    <a:pt x="171" y="82"/>
                  </a:lnTo>
                  <a:lnTo>
                    <a:pt x="169" y="81"/>
                  </a:lnTo>
                  <a:lnTo>
                    <a:pt x="169" y="80"/>
                  </a:lnTo>
                  <a:lnTo>
                    <a:pt x="168" y="80"/>
                  </a:lnTo>
                  <a:lnTo>
                    <a:pt x="166" y="79"/>
                  </a:lnTo>
                  <a:lnTo>
                    <a:pt x="166" y="76"/>
                  </a:lnTo>
                  <a:lnTo>
                    <a:pt x="167" y="74"/>
                  </a:lnTo>
                  <a:lnTo>
                    <a:pt x="164" y="74"/>
                  </a:lnTo>
                  <a:lnTo>
                    <a:pt x="163" y="74"/>
                  </a:lnTo>
                  <a:lnTo>
                    <a:pt x="163" y="73"/>
                  </a:lnTo>
                  <a:lnTo>
                    <a:pt x="161" y="73"/>
                  </a:lnTo>
                  <a:lnTo>
                    <a:pt x="161" y="72"/>
                  </a:lnTo>
                  <a:lnTo>
                    <a:pt x="160" y="71"/>
                  </a:lnTo>
                  <a:lnTo>
                    <a:pt x="160" y="68"/>
                  </a:lnTo>
                  <a:lnTo>
                    <a:pt x="160" y="67"/>
                  </a:lnTo>
                  <a:lnTo>
                    <a:pt x="161" y="65"/>
                  </a:lnTo>
                  <a:lnTo>
                    <a:pt x="163" y="64"/>
                  </a:lnTo>
                  <a:lnTo>
                    <a:pt x="161" y="64"/>
                  </a:lnTo>
                  <a:lnTo>
                    <a:pt x="160" y="64"/>
                  </a:lnTo>
                  <a:lnTo>
                    <a:pt x="159" y="64"/>
                  </a:lnTo>
                  <a:lnTo>
                    <a:pt x="159" y="65"/>
                  </a:lnTo>
                  <a:lnTo>
                    <a:pt x="158" y="66"/>
                  </a:lnTo>
                  <a:lnTo>
                    <a:pt x="157" y="66"/>
                  </a:lnTo>
                  <a:lnTo>
                    <a:pt x="157" y="67"/>
                  </a:lnTo>
                  <a:lnTo>
                    <a:pt x="158" y="67"/>
                  </a:lnTo>
                  <a:lnTo>
                    <a:pt x="158" y="68"/>
                  </a:lnTo>
                  <a:lnTo>
                    <a:pt x="158" y="70"/>
                  </a:lnTo>
                  <a:lnTo>
                    <a:pt x="157" y="71"/>
                  </a:lnTo>
                  <a:lnTo>
                    <a:pt x="157" y="72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8" y="72"/>
                  </a:lnTo>
                  <a:lnTo>
                    <a:pt x="160" y="73"/>
                  </a:lnTo>
                  <a:lnTo>
                    <a:pt x="157" y="74"/>
                  </a:lnTo>
                  <a:lnTo>
                    <a:pt x="157" y="75"/>
                  </a:lnTo>
                  <a:lnTo>
                    <a:pt x="158" y="75"/>
                  </a:lnTo>
                  <a:lnTo>
                    <a:pt x="159" y="75"/>
                  </a:lnTo>
                  <a:lnTo>
                    <a:pt x="161" y="75"/>
                  </a:lnTo>
                  <a:lnTo>
                    <a:pt x="161" y="76"/>
                  </a:lnTo>
                  <a:lnTo>
                    <a:pt x="160" y="76"/>
                  </a:lnTo>
                  <a:lnTo>
                    <a:pt x="159" y="78"/>
                  </a:lnTo>
                  <a:lnTo>
                    <a:pt x="159" y="79"/>
                  </a:lnTo>
                  <a:lnTo>
                    <a:pt x="160" y="79"/>
                  </a:lnTo>
                  <a:lnTo>
                    <a:pt x="160" y="80"/>
                  </a:lnTo>
                  <a:lnTo>
                    <a:pt x="158" y="80"/>
                  </a:lnTo>
                  <a:lnTo>
                    <a:pt x="158" y="79"/>
                  </a:lnTo>
                  <a:lnTo>
                    <a:pt x="157" y="76"/>
                  </a:lnTo>
                  <a:lnTo>
                    <a:pt x="156" y="75"/>
                  </a:lnTo>
                  <a:lnTo>
                    <a:pt x="149" y="74"/>
                  </a:lnTo>
                  <a:lnTo>
                    <a:pt x="146" y="74"/>
                  </a:lnTo>
                  <a:lnTo>
                    <a:pt x="140" y="78"/>
                  </a:lnTo>
                  <a:lnTo>
                    <a:pt x="138" y="79"/>
                  </a:lnTo>
                  <a:lnTo>
                    <a:pt x="125" y="80"/>
                  </a:lnTo>
                  <a:lnTo>
                    <a:pt x="125" y="81"/>
                  </a:lnTo>
                  <a:lnTo>
                    <a:pt x="124" y="81"/>
                  </a:lnTo>
                  <a:lnTo>
                    <a:pt x="123" y="78"/>
                  </a:lnTo>
                  <a:lnTo>
                    <a:pt x="122" y="78"/>
                  </a:lnTo>
                  <a:lnTo>
                    <a:pt x="122" y="79"/>
                  </a:lnTo>
                  <a:lnTo>
                    <a:pt x="120" y="79"/>
                  </a:lnTo>
                  <a:lnTo>
                    <a:pt x="118" y="79"/>
                  </a:lnTo>
                  <a:lnTo>
                    <a:pt x="117" y="80"/>
                  </a:lnTo>
                  <a:lnTo>
                    <a:pt x="118" y="81"/>
                  </a:lnTo>
                  <a:lnTo>
                    <a:pt x="118" y="82"/>
                  </a:lnTo>
                  <a:lnTo>
                    <a:pt x="117" y="82"/>
                  </a:lnTo>
                  <a:lnTo>
                    <a:pt x="117" y="83"/>
                  </a:lnTo>
                  <a:lnTo>
                    <a:pt x="116" y="84"/>
                  </a:lnTo>
                  <a:lnTo>
                    <a:pt x="116" y="85"/>
                  </a:lnTo>
                  <a:lnTo>
                    <a:pt x="116" y="87"/>
                  </a:lnTo>
                  <a:lnTo>
                    <a:pt x="116" y="89"/>
                  </a:lnTo>
                  <a:lnTo>
                    <a:pt x="115" y="90"/>
                  </a:lnTo>
                  <a:lnTo>
                    <a:pt x="115" y="91"/>
                  </a:lnTo>
                  <a:lnTo>
                    <a:pt x="112" y="90"/>
                  </a:lnTo>
                  <a:lnTo>
                    <a:pt x="109" y="91"/>
                  </a:lnTo>
                  <a:lnTo>
                    <a:pt x="108" y="92"/>
                  </a:lnTo>
                  <a:lnTo>
                    <a:pt x="107" y="93"/>
                  </a:lnTo>
                  <a:lnTo>
                    <a:pt x="104" y="95"/>
                  </a:lnTo>
                  <a:lnTo>
                    <a:pt x="103" y="96"/>
                  </a:lnTo>
                  <a:lnTo>
                    <a:pt x="100" y="100"/>
                  </a:lnTo>
                  <a:lnTo>
                    <a:pt x="99" y="99"/>
                  </a:lnTo>
                  <a:lnTo>
                    <a:pt x="98" y="95"/>
                  </a:lnTo>
                  <a:lnTo>
                    <a:pt x="96" y="95"/>
                  </a:lnTo>
                  <a:lnTo>
                    <a:pt x="96" y="96"/>
                  </a:lnTo>
                  <a:lnTo>
                    <a:pt x="96" y="97"/>
                  </a:lnTo>
                  <a:lnTo>
                    <a:pt x="95" y="98"/>
                  </a:lnTo>
                  <a:lnTo>
                    <a:pt x="95" y="99"/>
                  </a:lnTo>
                  <a:lnTo>
                    <a:pt x="96" y="99"/>
                  </a:lnTo>
                  <a:lnTo>
                    <a:pt x="97" y="100"/>
                  </a:lnTo>
                  <a:lnTo>
                    <a:pt x="96" y="100"/>
                  </a:lnTo>
                  <a:lnTo>
                    <a:pt x="95" y="101"/>
                  </a:lnTo>
                  <a:lnTo>
                    <a:pt x="94" y="101"/>
                  </a:lnTo>
                  <a:lnTo>
                    <a:pt x="94" y="103"/>
                  </a:lnTo>
                  <a:lnTo>
                    <a:pt x="94" y="104"/>
                  </a:lnTo>
                  <a:lnTo>
                    <a:pt x="94" y="105"/>
                  </a:lnTo>
                  <a:lnTo>
                    <a:pt x="90" y="106"/>
                  </a:lnTo>
                  <a:lnTo>
                    <a:pt x="91" y="106"/>
                  </a:lnTo>
                  <a:lnTo>
                    <a:pt x="92" y="106"/>
                  </a:lnTo>
                  <a:lnTo>
                    <a:pt x="94" y="107"/>
                  </a:lnTo>
                  <a:lnTo>
                    <a:pt x="95" y="107"/>
                  </a:lnTo>
                  <a:lnTo>
                    <a:pt x="95" y="109"/>
                  </a:lnTo>
                  <a:lnTo>
                    <a:pt x="96" y="109"/>
                  </a:lnTo>
                  <a:lnTo>
                    <a:pt x="96" y="110"/>
                  </a:lnTo>
                  <a:lnTo>
                    <a:pt x="95" y="113"/>
                  </a:lnTo>
                  <a:lnTo>
                    <a:pt x="92" y="116"/>
                  </a:lnTo>
                  <a:lnTo>
                    <a:pt x="90" y="115"/>
                  </a:lnTo>
                  <a:lnTo>
                    <a:pt x="90" y="116"/>
                  </a:lnTo>
                  <a:lnTo>
                    <a:pt x="89" y="116"/>
                  </a:lnTo>
                  <a:lnTo>
                    <a:pt x="87" y="118"/>
                  </a:lnTo>
                  <a:lnTo>
                    <a:pt x="86" y="122"/>
                  </a:lnTo>
                  <a:lnTo>
                    <a:pt x="85" y="121"/>
                  </a:lnTo>
                  <a:lnTo>
                    <a:pt x="82" y="118"/>
                  </a:lnTo>
                  <a:lnTo>
                    <a:pt x="81" y="117"/>
                  </a:lnTo>
                  <a:lnTo>
                    <a:pt x="81" y="116"/>
                  </a:lnTo>
                  <a:lnTo>
                    <a:pt x="81" y="115"/>
                  </a:lnTo>
                  <a:lnTo>
                    <a:pt x="81" y="114"/>
                  </a:lnTo>
                  <a:lnTo>
                    <a:pt x="81" y="113"/>
                  </a:lnTo>
                  <a:lnTo>
                    <a:pt x="79" y="109"/>
                  </a:lnTo>
                  <a:lnTo>
                    <a:pt x="78" y="108"/>
                  </a:lnTo>
                  <a:lnTo>
                    <a:pt x="76" y="107"/>
                  </a:lnTo>
                  <a:lnTo>
                    <a:pt x="71" y="105"/>
                  </a:lnTo>
                  <a:lnTo>
                    <a:pt x="69" y="105"/>
                  </a:lnTo>
                  <a:lnTo>
                    <a:pt x="66" y="103"/>
                  </a:lnTo>
                  <a:lnTo>
                    <a:pt x="64" y="103"/>
                  </a:lnTo>
                  <a:lnTo>
                    <a:pt x="63" y="103"/>
                  </a:lnTo>
                  <a:lnTo>
                    <a:pt x="61" y="103"/>
                  </a:lnTo>
                  <a:lnTo>
                    <a:pt x="60" y="104"/>
                  </a:lnTo>
                  <a:lnTo>
                    <a:pt x="60" y="106"/>
                  </a:lnTo>
                  <a:lnTo>
                    <a:pt x="61" y="108"/>
                  </a:lnTo>
                  <a:lnTo>
                    <a:pt x="60" y="109"/>
                  </a:lnTo>
                  <a:lnTo>
                    <a:pt x="59" y="110"/>
                  </a:lnTo>
                  <a:lnTo>
                    <a:pt x="57" y="110"/>
                  </a:lnTo>
                  <a:lnTo>
                    <a:pt x="54" y="112"/>
                  </a:lnTo>
                  <a:lnTo>
                    <a:pt x="51" y="113"/>
                  </a:lnTo>
                  <a:lnTo>
                    <a:pt x="47" y="112"/>
                  </a:lnTo>
                  <a:lnTo>
                    <a:pt x="47" y="108"/>
                  </a:lnTo>
                  <a:lnTo>
                    <a:pt x="48" y="107"/>
                  </a:lnTo>
                  <a:lnTo>
                    <a:pt x="48" y="106"/>
                  </a:lnTo>
                  <a:lnTo>
                    <a:pt x="48" y="105"/>
                  </a:lnTo>
                  <a:lnTo>
                    <a:pt x="47" y="104"/>
                  </a:lnTo>
                  <a:lnTo>
                    <a:pt x="47" y="101"/>
                  </a:lnTo>
                  <a:lnTo>
                    <a:pt x="49" y="99"/>
                  </a:lnTo>
                  <a:lnTo>
                    <a:pt x="49" y="98"/>
                  </a:lnTo>
                  <a:lnTo>
                    <a:pt x="52" y="97"/>
                  </a:lnTo>
                  <a:lnTo>
                    <a:pt x="56" y="95"/>
                  </a:lnTo>
                  <a:lnTo>
                    <a:pt x="60" y="93"/>
                  </a:lnTo>
                  <a:lnTo>
                    <a:pt x="62" y="92"/>
                  </a:lnTo>
                  <a:lnTo>
                    <a:pt x="64" y="92"/>
                  </a:lnTo>
                  <a:lnTo>
                    <a:pt x="66" y="93"/>
                  </a:lnTo>
                  <a:lnTo>
                    <a:pt x="68" y="95"/>
                  </a:lnTo>
                  <a:lnTo>
                    <a:pt x="69" y="93"/>
                  </a:lnTo>
                  <a:lnTo>
                    <a:pt x="70" y="92"/>
                  </a:lnTo>
                  <a:lnTo>
                    <a:pt x="71" y="91"/>
                  </a:lnTo>
                  <a:lnTo>
                    <a:pt x="71" y="90"/>
                  </a:lnTo>
                  <a:lnTo>
                    <a:pt x="71" y="89"/>
                  </a:lnTo>
                  <a:lnTo>
                    <a:pt x="74" y="89"/>
                  </a:lnTo>
                  <a:lnTo>
                    <a:pt x="77" y="88"/>
                  </a:lnTo>
                  <a:lnTo>
                    <a:pt x="86" y="79"/>
                  </a:lnTo>
                  <a:lnTo>
                    <a:pt x="88" y="76"/>
                  </a:lnTo>
                  <a:lnTo>
                    <a:pt x="89" y="76"/>
                  </a:lnTo>
                  <a:lnTo>
                    <a:pt x="89" y="74"/>
                  </a:lnTo>
                  <a:lnTo>
                    <a:pt x="89" y="73"/>
                  </a:lnTo>
                  <a:lnTo>
                    <a:pt x="89" y="71"/>
                  </a:lnTo>
                  <a:lnTo>
                    <a:pt x="90" y="70"/>
                  </a:lnTo>
                  <a:lnTo>
                    <a:pt x="91" y="70"/>
                  </a:lnTo>
                  <a:lnTo>
                    <a:pt x="96" y="67"/>
                  </a:lnTo>
                  <a:lnTo>
                    <a:pt x="97" y="66"/>
                  </a:lnTo>
                  <a:lnTo>
                    <a:pt x="97" y="65"/>
                  </a:lnTo>
                  <a:lnTo>
                    <a:pt x="98" y="60"/>
                  </a:lnTo>
                  <a:lnTo>
                    <a:pt x="98" y="58"/>
                  </a:lnTo>
                  <a:lnTo>
                    <a:pt x="98" y="56"/>
                  </a:lnTo>
                  <a:lnTo>
                    <a:pt x="99" y="55"/>
                  </a:lnTo>
                  <a:lnTo>
                    <a:pt x="100" y="54"/>
                  </a:lnTo>
                  <a:lnTo>
                    <a:pt x="102" y="54"/>
                  </a:lnTo>
                  <a:lnTo>
                    <a:pt x="103" y="53"/>
                  </a:lnTo>
                  <a:lnTo>
                    <a:pt x="104" y="51"/>
                  </a:lnTo>
                  <a:lnTo>
                    <a:pt x="105" y="53"/>
                  </a:lnTo>
                  <a:lnTo>
                    <a:pt x="105" y="54"/>
                  </a:lnTo>
                  <a:lnTo>
                    <a:pt x="105" y="55"/>
                  </a:lnTo>
                  <a:lnTo>
                    <a:pt x="105" y="57"/>
                  </a:lnTo>
                  <a:lnTo>
                    <a:pt x="106" y="56"/>
                  </a:lnTo>
                  <a:lnTo>
                    <a:pt x="107" y="57"/>
                  </a:lnTo>
                  <a:lnTo>
                    <a:pt x="111" y="57"/>
                  </a:lnTo>
                  <a:lnTo>
                    <a:pt x="112" y="57"/>
                  </a:lnTo>
                  <a:lnTo>
                    <a:pt x="111" y="56"/>
                  </a:lnTo>
                  <a:lnTo>
                    <a:pt x="109" y="55"/>
                  </a:lnTo>
                  <a:lnTo>
                    <a:pt x="107" y="54"/>
                  </a:lnTo>
                  <a:lnTo>
                    <a:pt x="106" y="53"/>
                  </a:lnTo>
                  <a:lnTo>
                    <a:pt x="106" y="51"/>
                  </a:lnTo>
                  <a:lnTo>
                    <a:pt x="106" y="50"/>
                  </a:lnTo>
                  <a:lnTo>
                    <a:pt x="106" y="49"/>
                  </a:lnTo>
                  <a:lnTo>
                    <a:pt x="106" y="48"/>
                  </a:lnTo>
                  <a:lnTo>
                    <a:pt x="108" y="49"/>
                  </a:lnTo>
                  <a:lnTo>
                    <a:pt x="113" y="48"/>
                  </a:lnTo>
                  <a:lnTo>
                    <a:pt x="115" y="48"/>
                  </a:lnTo>
                  <a:lnTo>
                    <a:pt x="116" y="46"/>
                  </a:lnTo>
                  <a:lnTo>
                    <a:pt x="117" y="43"/>
                  </a:lnTo>
                  <a:lnTo>
                    <a:pt x="118" y="42"/>
                  </a:lnTo>
                  <a:lnTo>
                    <a:pt x="118" y="40"/>
                  </a:lnTo>
                  <a:lnTo>
                    <a:pt x="118" y="39"/>
                  </a:lnTo>
                  <a:lnTo>
                    <a:pt x="120" y="39"/>
                  </a:lnTo>
                  <a:lnTo>
                    <a:pt x="121" y="39"/>
                  </a:lnTo>
                  <a:lnTo>
                    <a:pt x="125" y="34"/>
                  </a:lnTo>
                  <a:lnTo>
                    <a:pt x="126" y="32"/>
                  </a:lnTo>
                  <a:lnTo>
                    <a:pt x="128" y="31"/>
                  </a:lnTo>
                  <a:lnTo>
                    <a:pt x="129" y="29"/>
                  </a:lnTo>
                  <a:lnTo>
                    <a:pt x="131" y="26"/>
                  </a:lnTo>
                  <a:lnTo>
                    <a:pt x="133" y="23"/>
                  </a:lnTo>
                  <a:lnTo>
                    <a:pt x="133" y="12"/>
                  </a:lnTo>
                  <a:lnTo>
                    <a:pt x="134" y="7"/>
                  </a:lnTo>
                  <a:lnTo>
                    <a:pt x="134" y="6"/>
                  </a:lnTo>
                  <a:lnTo>
                    <a:pt x="135" y="4"/>
                  </a:lnTo>
                  <a:lnTo>
                    <a:pt x="135" y="3"/>
                  </a:lnTo>
                  <a:lnTo>
                    <a:pt x="135" y="0"/>
                  </a:lnTo>
                  <a:lnTo>
                    <a:pt x="147" y="0"/>
                  </a:lnTo>
                  <a:lnTo>
                    <a:pt x="149" y="0"/>
                  </a:lnTo>
                  <a:lnTo>
                    <a:pt x="150" y="0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2" name="Freeform 206">
              <a:extLst>
                <a:ext uri="{FF2B5EF4-FFF2-40B4-BE49-F238E27FC236}">
                  <a16:creationId xmlns:a16="http://schemas.microsoft.com/office/drawing/2014/main" id="{545CA496-ADD7-24BB-6B25-429D57E80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7892" y="2508108"/>
              <a:ext cx="923811" cy="952635"/>
            </a:xfrm>
            <a:custGeom>
              <a:avLst/>
              <a:gdLst>
                <a:gd name="T0" fmla="*/ 348 w 641"/>
                <a:gd name="T1" fmla="*/ 611 h 661"/>
                <a:gd name="T2" fmla="*/ 459 w 641"/>
                <a:gd name="T3" fmla="*/ 634 h 661"/>
                <a:gd name="T4" fmla="*/ 421 w 641"/>
                <a:gd name="T5" fmla="*/ 647 h 661"/>
                <a:gd name="T6" fmla="*/ 291 w 641"/>
                <a:gd name="T7" fmla="*/ 611 h 661"/>
                <a:gd name="T8" fmla="*/ 560 w 641"/>
                <a:gd name="T9" fmla="*/ 606 h 661"/>
                <a:gd name="T10" fmla="*/ 245 w 641"/>
                <a:gd name="T11" fmla="*/ 528 h 661"/>
                <a:gd name="T12" fmla="*/ 600 w 641"/>
                <a:gd name="T13" fmla="*/ 539 h 661"/>
                <a:gd name="T14" fmla="*/ 570 w 641"/>
                <a:gd name="T15" fmla="*/ 512 h 661"/>
                <a:gd name="T16" fmla="*/ 608 w 641"/>
                <a:gd name="T17" fmla="*/ 501 h 661"/>
                <a:gd name="T18" fmla="*/ 358 w 641"/>
                <a:gd name="T19" fmla="*/ 485 h 661"/>
                <a:gd name="T20" fmla="*/ 435 w 641"/>
                <a:gd name="T21" fmla="*/ 473 h 661"/>
                <a:gd name="T22" fmla="*/ 464 w 641"/>
                <a:gd name="T23" fmla="*/ 475 h 661"/>
                <a:gd name="T24" fmla="*/ 543 w 641"/>
                <a:gd name="T25" fmla="*/ 463 h 661"/>
                <a:gd name="T26" fmla="*/ 539 w 641"/>
                <a:gd name="T27" fmla="*/ 447 h 661"/>
                <a:gd name="T28" fmla="*/ 359 w 641"/>
                <a:gd name="T29" fmla="*/ 447 h 661"/>
                <a:gd name="T30" fmla="*/ 353 w 641"/>
                <a:gd name="T31" fmla="*/ 427 h 661"/>
                <a:gd name="T32" fmla="*/ 287 w 641"/>
                <a:gd name="T33" fmla="*/ 407 h 661"/>
                <a:gd name="T34" fmla="*/ 483 w 641"/>
                <a:gd name="T35" fmla="*/ 408 h 661"/>
                <a:gd name="T36" fmla="*/ 533 w 641"/>
                <a:gd name="T37" fmla="*/ 399 h 661"/>
                <a:gd name="T38" fmla="*/ 396 w 641"/>
                <a:gd name="T39" fmla="*/ 377 h 661"/>
                <a:gd name="T40" fmla="*/ 287 w 641"/>
                <a:gd name="T41" fmla="*/ 369 h 661"/>
                <a:gd name="T42" fmla="*/ 56 w 641"/>
                <a:gd name="T43" fmla="*/ 349 h 661"/>
                <a:gd name="T44" fmla="*/ 94 w 641"/>
                <a:gd name="T45" fmla="*/ 313 h 661"/>
                <a:gd name="T46" fmla="*/ 462 w 641"/>
                <a:gd name="T47" fmla="*/ 313 h 661"/>
                <a:gd name="T48" fmla="*/ 76 w 641"/>
                <a:gd name="T49" fmla="*/ 308 h 661"/>
                <a:gd name="T50" fmla="*/ 362 w 641"/>
                <a:gd name="T51" fmla="*/ 272 h 661"/>
                <a:gd name="T52" fmla="*/ 368 w 641"/>
                <a:gd name="T53" fmla="*/ 358 h 661"/>
                <a:gd name="T54" fmla="*/ 300 w 641"/>
                <a:gd name="T55" fmla="*/ 327 h 661"/>
                <a:gd name="T56" fmla="*/ 278 w 641"/>
                <a:gd name="T57" fmla="*/ 268 h 661"/>
                <a:gd name="T58" fmla="*/ 319 w 641"/>
                <a:gd name="T59" fmla="*/ 251 h 661"/>
                <a:gd name="T60" fmla="*/ 488 w 641"/>
                <a:gd name="T61" fmla="*/ 258 h 661"/>
                <a:gd name="T62" fmla="*/ 15 w 641"/>
                <a:gd name="T63" fmla="*/ 204 h 661"/>
                <a:gd name="T64" fmla="*/ 433 w 641"/>
                <a:gd name="T65" fmla="*/ 172 h 661"/>
                <a:gd name="T66" fmla="*/ 411 w 641"/>
                <a:gd name="T67" fmla="*/ 174 h 661"/>
                <a:gd name="T68" fmla="*/ 384 w 641"/>
                <a:gd name="T69" fmla="*/ 113 h 661"/>
                <a:gd name="T70" fmla="*/ 489 w 641"/>
                <a:gd name="T71" fmla="*/ 88 h 661"/>
                <a:gd name="T72" fmla="*/ 377 w 641"/>
                <a:gd name="T73" fmla="*/ 89 h 661"/>
                <a:gd name="T74" fmla="*/ 326 w 641"/>
                <a:gd name="T75" fmla="*/ 130 h 661"/>
                <a:gd name="T76" fmla="*/ 325 w 641"/>
                <a:gd name="T77" fmla="*/ 176 h 661"/>
                <a:gd name="T78" fmla="*/ 258 w 641"/>
                <a:gd name="T79" fmla="*/ 143 h 661"/>
                <a:gd name="T80" fmla="*/ 219 w 641"/>
                <a:gd name="T81" fmla="*/ 165 h 661"/>
                <a:gd name="T82" fmla="*/ 261 w 641"/>
                <a:gd name="T83" fmla="*/ 241 h 661"/>
                <a:gd name="T84" fmla="*/ 222 w 641"/>
                <a:gd name="T85" fmla="*/ 279 h 661"/>
                <a:gd name="T86" fmla="*/ 291 w 641"/>
                <a:gd name="T87" fmla="*/ 317 h 661"/>
                <a:gd name="T88" fmla="*/ 330 w 641"/>
                <a:gd name="T89" fmla="*/ 396 h 661"/>
                <a:gd name="T90" fmla="*/ 258 w 641"/>
                <a:gd name="T91" fmla="*/ 381 h 661"/>
                <a:gd name="T92" fmla="*/ 264 w 641"/>
                <a:gd name="T93" fmla="*/ 432 h 661"/>
                <a:gd name="T94" fmla="*/ 244 w 641"/>
                <a:gd name="T95" fmla="*/ 441 h 661"/>
                <a:gd name="T96" fmla="*/ 250 w 641"/>
                <a:gd name="T97" fmla="*/ 505 h 661"/>
                <a:gd name="T98" fmla="*/ 205 w 641"/>
                <a:gd name="T99" fmla="*/ 492 h 661"/>
                <a:gd name="T100" fmla="*/ 154 w 641"/>
                <a:gd name="T101" fmla="*/ 430 h 661"/>
                <a:gd name="T102" fmla="*/ 183 w 641"/>
                <a:gd name="T103" fmla="*/ 341 h 661"/>
                <a:gd name="T104" fmla="*/ 255 w 641"/>
                <a:gd name="T105" fmla="*/ 347 h 661"/>
                <a:gd name="T106" fmla="*/ 197 w 641"/>
                <a:gd name="T107" fmla="*/ 332 h 661"/>
                <a:gd name="T108" fmla="*/ 126 w 641"/>
                <a:gd name="T109" fmla="*/ 329 h 661"/>
                <a:gd name="T110" fmla="*/ 91 w 641"/>
                <a:gd name="T111" fmla="*/ 290 h 661"/>
                <a:gd name="T112" fmla="*/ 107 w 641"/>
                <a:gd name="T113" fmla="*/ 266 h 661"/>
                <a:gd name="T114" fmla="*/ 60 w 641"/>
                <a:gd name="T115" fmla="*/ 243 h 661"/>
                <a:gd name="T116" fmla="*/ 49 w 641"/>
                <a:gd name="T117" fmla="*/ 198 h 661"/>
                <a:gd name="T118" fmla="*/ 105 w 641"/>
                <a:gd name="T119" fmla="*/ 109 h 661"/>
                <a:gd name="T120" fmla="*/ 215 w 641"/>
                <a:gd name="T121" fmla="*/ 63 h 661"/>
                <a:gd name="T122" fmla="*/ 340 w 641"/>
                <a:gd name="T123" fmla="*/ 21 h 661"/>
                <a:gd name="T124" fmla="*/ 466 w 641"/>
                <a:gd name="T125" fmla="*/ 45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41" h="661">
                  <a:moveTo>
                    <a:pt x="335" y="660"/>
                  </a:moveTo>
                  <a:lnTo>
                    <a:pt x="335" y="661"/>
                  </a:lnTo>
                  <a:lnTo>
                    <a:pt x="333" y="661"/>
                  </a:lnTo>
                  <a:lnTo>
                    <a:pt x="332" y="660"/>
                  </a:lnTo>
                  <a:lnTo>
                    <a:pt x="328" y="658"/>
                  </a:lnTo>
                  <a:lnTo>
                    <a:pt x="330" y="658"/>
                  </a:lnTo>
                  <a:lnTo>
                    <a:pt x="331" y="657"/>
                  </a:lnTo>
                  <a:lnTo>
                    <a:pt x="332" y="657"/>
                  </a:lnTo>
                  <a:lnTo>
                    <a:pt x="332" y="656"/>
                  </a:lnTo>
                  <a:lnTo>
                    <a:pt x="333" y="657"/>
                  </a:lnTo>
                  <a:lnTo>
                    <a:pt x="335" y="657"/>
                  </a:lnTo>
                  <a:lnTo>
                    <a:pt x="335" y="658"/>
                  </a:lnTo>
                  <a:lnTo>
                    <a:pt x="334" y="658"/>
                  </a:lnTo>
                  <a:lnTo>
                    <a:pt x="334" y="659"/>
                  </a:lnTo>
                  <a:lnTo>
                    <a:pt x="335" y="660"/>
                  </a:lnTo>
                  <a:close/>
                  <a:moveTo>
                    <a:pt x="548" y="606"/>
                  </a:moveTo>
                  <a:lnTo>
                    <a:pt x="549" y="607"/>
                  </a:lnTo>
                  <a:lnTo>
                    <a:pt x="549" y="608"/>
                  </a:lnTo>
                  <a:lnTo>
                    <a:pt x="548" y="608"/>
                  </a:lnTo>
                  <a:lnTo>
                    <a:pt x="546" y="608"/>
                  </a:lnTo>
                  <a:lnTo>
                    <a:pt x="546" y="609"/>
                  </a:lnTo>
                  <a:lnTo>
                    <a:pt x="544" y="609"/>
                  </a:lnTo>
                  <a:lnTo>
                    <a:pt x="543" y="610"/>
                  </a:lnTo>
                  <a:lnTo>
                    <a:pt x="542" y="610"/>
                  </a:lnTo>
                  <a:lnTo>
                    <a:pt x="541" y="611"/>
                  </a:lnTo>
                  <a:lnTo>
                    <a:pt x="540" y="612"/>
                  </a:lnTo>
                  <a:lnTo>
                    <a:pt x="539" y="612"/>
                  </a:lnTo>
                  <a:lnTo>
                    <a:pt x="538" y="611"/>
                  </a:lnTo>
                  <a:lnTo>
                    <a:pt x="538" y="610"/>
                  </a:lnTo>
                  <a:lnTo>
                    <a:pt x="538" y="609"/>
                  </a:lnTo>
                  <a:lnTo>
                    <a:pt x="540" y="608"/>
                  </a:lnTo>
                  <a:lnTo>
                    <a:pt x="540" y="607"/>
                  </a:lnTo>
                  <a:lnTo>
                    <a:pt x="541" y="606"/>
                  </a:lnTo>
                  <a:lnTo>
                    <a:pt x="542" y="606"/>
                  </a:lnTo>
                  <a:lnTo>
                    <a:pt x="543" y="606"/>
                  </a:lnTo>
                  <a:lnTo>
                    <a:pt x="546" y="604"/>
                  </a:lnTo>
                  <a:lnTo>
                    <a:pt x="547" y="604"/>
                  </a:lnTo>
                  <a:lnTo>
                    <a:pt x="549" y="604"/>
                  </a:lnTo>
                  <a:lnTo>
                    <a:pt x="549" y="606"/>
                  </a:lnTo>
                  <a:lnTo>
                    <a:pt x="548" y="606"/>
                  </a:lnTo>
                  <a:close/>
                  <a:moveTo>
                    <a:pt x="318" y="597"/>
                  </a:moveTo>
                  <a:lnTo>
                    <a:pt x="321" y="597"/>
                  </a:lnTo>
                  <a:lnTo>
                    <a:pt x="322" y="597"/>
                  </a:lnTo>
                  <a:lnTo>
                    <a:pt x="325" y="597"/>
                  </a:lnTo>
                  <a:lnTo>
                    <a:pt x="327" y="597"/>
                  </a:lnTo>
                  <a:lnTo>
                    <a:pt x="328" y="597"/>
                  </a:lnTo>
                  <a:lnTo>
                    <a:pt x="330" y="595"/>
                  </a:lnTo>
                  <a:lnTo>
                    <a:pt x="330" y="594"/>
                  </a:lnTo>
                  <a:lnTo>
                    <a:pt x="330" y="593"/>
                  </a:lnTo>
                  <a:lnTo>
                    <a:pt x="331" y="593"/>
                  </a:lnTo>
                  <a:lnTo>
                    <a:pt x="332" y="593"/>
                  </a:lnTo>
                  <a:lnTo>
                    <a:pt x="332" y="590"/>
                  </a:lnTo>
                  <a:lnTo>
                    <a:pt x="334" y="590"/>
                  </a:lnTo>
                  <a:lnTo>
                    <a:pt x="338" y="590"/>
                  </a:lnTo>
                  <a:lnTo>
                    <a:pt x="339" y="591"/>
                  </a:lnTo>
                  <a:lnTo>
                    <a:pt x="341" y="594"/>
                  </a:lnTo>
                  <a:lnTo>
                    <a:pt x="340" y="595"/>
                  </a:lnTo>
                  <a:lnTo>
                    <a:pt x="340" y="597"/>
                  </a:lnTo>
                  <a:lnTo>
                    <a:pt x="339" y="598"/>
                  </a:lnTo>
                  <a:lnTo>
                    <a:pt x="338" y="598"/>
                  </a:lnTo>
                  <a:lnTo>
                    <a:pt x="336" y="598"/>
                  </a:lnTo>
                  <a:lnTo>
                    <a:pt x="333" y="598"/>
                  </a:lnTo>
                  <a:lnTo>
                    <a:pt x="332" y="598"/>
                  </a:lnTo>
                  <a:lnTo>
                    <a:pt x="331" y="598"/>
                  </a:lnTo>
                  <a:lnTo>
                    <a:pt x="331" y="599"/>
                  </a:lnTo>
                  <a:lnTo>
                    <a:pt x="332" y="600"/>
                  </a:lnTo>
                  <a:lnTo>
                    <a:pt x="333" y="600"/>
                  </a:lnTo>
                  <a:lnTo>
                    <a:pt x="335" y="601"/>
                  </a:lnTo>
                  <a:lnTo>
                    <a:pt x="338" y="602"/>
                  </a:lnTo>
                  <a:lnTo>
                    <a:pt x="340" y="603"/>
                  </a:lnTo>
                  <a:lnTo>
                    <a:pt x="341" y="602"/>
                  </a:lnTo>
                  <a:lnTo>
                    <a:pt x="342" y="602"/>
                  </a:lnTo>
                  <a:lnTo>
                    <a:pt x="343" y="601"/>
                  </a:lnTo>
                  <a:lnTo>
                    <a:pt x="344" y="600"/>
                  </a:lnTo>
                  <a:lnTo>
                    <a:pt x="345" y="604"/>
                  </a:lnTo>
                  <a:lnTo>
                    <a:pt x="345" y="607"/>
                  </a:lnTo>
                  <a:lnTo>
                    <a:pt x="345" y="610"/>
                  </a:lnTo>
                  <a:lnTo>
                    <a:pt x="345" y="611"/>
                  </a:lnTo>
                  <a:lnTo>
                    <a:pt x="348" y="611"/>
                  </a:lnTo>
                  <a:lnTo>
                    <a:pt x="351" y="612"/>
                  </a:lnTo>
                  <a:lnTo>
                    <a:pt x="357" y="610"/>
                  </a:lnTo>
                  <a:lnTo>
                    <a:pt x="360" y="611"/>
                  </a:lnTo>
                  <a:lnTo>
                    <a:pt x="361" y="610"/>
                  </a:lnTo>
                  <a:lnTo>
                    <a:pt x="368" y="609"/>
                  </a:lnTo>
                  <a:lnTo>
                    <a:pt x="369" y="609"/>
                  </a:lnTo>
                  <a:lnTo>
                    <a:pt x="374" y="606"/>
                  </a:lnTo>
                  <a:lnTo>
                    <a:pt x="376" y="606"/>
                  </a:lnTo>
                  <a:lnTo>
                    <a:pt x="377" y="606"/>
                  </a:lnTo>
                  <a:lnTo>
                    <a:pt x="379" y="606"/>
                  </a:lnTo>
                  <a:lnTo>
                    <a:pt x="386" y="607"/>
                  </a:lnTo>
                  <a:lnTo>
                    <a:pt x="388" y="607"/>
                  </a:lnTo>
                  <a:lnTo>
                    <a:pt x="390" y="606"/>
                  </a:lnTo>
                  <a:lnTo>
                    <a:pt x="392" y="606"/>
                  </a:lnTo>
                  <a:lnTo>
                    <a:pt x="396" y="607"/>
                  </a:lnTo>
                  <a:lnTo>
                    <a:pt x="397" y="607"/>
                  </a:lnTo>
                  <a:lnTo>
                    <a:pt x="397" y="606"/>
                  </a:lnTo>
                  <a:lnTo>
                    <a:pt x="401" y="607"/>
                  </a:lnTo>
                  <a:lnTo>
                    <a:pt x="402" y="608"/>
                  </a:lnTo>
                  <a:lnTo>
                    <a:pt x="403" y="607"/>
                  </a:lnTo>
                  <a:lnTo>
                    <a:pt x="404" y="607"/>
                  </a:lnTo>
                  <a:lnTo>
                    <a:pt x="404" y="608"/>
                  </a:lnTo>
                  <a:lnTo>
                    <a:pt x="403" y="608"/>
                  </a:lnTo>
                  <a:lnTo>
                    <a:pt x="403" y="609"/>
                  </a:lnTo>
                  <a:lnTo>
                    <a:pt x="404" y="611"/>
                  </a:lnTo>
                  <a:lnTo>
                    <a:pt x="405" y="612"/>
                  </a:lnTo>
                  <a:lnTo>
                    <a:pt x="408" y="612"/>
                  </a:lnTo>
                  <a:lnTo>
                    <a:pt x="411" y="612"/>
                  </a:lnTo>
                  <a:lnTo>
                    <a:pt x="413" y="612"/>
                  </a:lnTo>
                  <a:lnTo>
                    <a:pt x="414" y="612"/>
                  </a:lnTo>
                  <a:lnTo>
                    <a:pt x="416" y="614"/>
                  </a:lnTo>
                  <a:lnTo>
                    <a:pt x="417" y="614"/>
                  </a:lnTo>
                  <a:lnTo>
                    <a:pt x="419" y="614"/>
                  </a:lnTo>
                  <a:lnTo>
                    <a:pt x="422" y="612"/>
                  </a:lnTo>
                  <a:lnTo>
                    <a:pt x="425" y="614"/>
                  </a:lnTo>
                  <a:lnTo>
                    <a:pt x="426" y="614"/>
                  </a:lnTo>
                  <a:lnTo>
                    <a:pt x="427" y="612"/>
                  </a:lnTo>
                  <a:lnTo>
                    <a:pt x="427" y="614"/>
                  </a:lnTo>
                  <a:lnTo>
                    <a:pt x="428" y="612"/>
                  </a:lnTo>
                  <a:lnTo>
                    <a:pt x="429" y="615"/>
                  </a:lnTo>
                  <a:lnTo>
                    <a:pt x="430" y="616"/>
                  </a:lnTo>
                  <a:lnTo>
                    <a:pt x="431" y="617"/>
                  </a:lnTo>
                  <a:lnTo>
                    <a:pt x="434" y="617"/>
                  </a:lnTo>
                  <a:lnTo>
                    <a:pt x="436" y="617"/>
                  </a:lnTo>
                  <a:lnTo>
                    <a:pt x="447" y="612"/>
                  </a:lnTo>
                  <a:lnTo>
                    <a:pt x="448" y="612"/>
                  </a:lnTo>
                  <a:lnTo>
                    <a:pt x="449" y="612"/>
                  </a:lnTo>
                  <a:lnTo>
                    <a:pt x="452" y="614"/>
                  </a:lnTo>
                  <a:lnTo>
                    <a:pt x="453" y="614"/>
                  </a:lnTo>
                  <a:lnTo>
                    <a:pt x="456" y="614"/>
                  </a:lnTo>
                  <a:lnTo>
                    <a:pt x="456" y="615"/>
                  </a:lnTo>
                  <a:lnTo>
                    <a:pt x="455" y="616"/>
                  </a:lnTo>
                  <a:lnTo>
                    <a:pt x="454" y="617"/>
                  </a:lnTo>
                  <a:lnTo>
                    <a:pt x="454" y="618"/>
                  </a:lnTo>
                  <a:lnTo>
                    <a:pt x="454" y="619"/>
                  </a:lnTo>
                  <a:lnTo>
                    <a:pt x="454" y="620"/>
                  </a:lnTo>
                  <a:lnTo>
                    <a:pt x="455" y="620"/>
                  </a:lnTo>
                  <a:lnTo>
                    <a:pt x="455" y="619"/>
                  </a:lnTo>
                  <a:lnTo>
                    <a:pt x="455" y="618"/>
                  </a:lnTo>
                  <a:lnTo>
                    <a:pt x="456" y="619"/>
                  </a:lnTo>
                  <a:lnTo>
                    <a:pt x="456" y="620"/>
                  </a:lnTo>
                  <a:lnTo>
                    <a:pt x="456" y="622"/>
                  </a:lnTo>
                  <a:lnTo>
                    <a:pt x="455" y="620"/>
                  </a:lnTo>
                  <a:lnTo>
                    <a:pt x="455" y="622"/>
                  </a:lnTo>
                  <a:lnTo>
                    <a:pt x="454" y="622"/>
                  </a:lnTo>
                  <a:lnTo>
                    <a:pt x="454" y="623"/>
                  </a:lnTo>
                  <a:lnTo>
                    <a:pt x="454" y="624"/>
                  </a:lnTo>
                  <a:lnTo>
                    <a:pt x="453" y="625"/>
                  </a:lnTo>
                  <a:lnTo>
                    <a:pt x="454" y="627"/>
                  </a:lnTo>
                  <a:lnTo>
                    <a:pt x="453" y="627"/>
                  </a:lnTo>
                  <a:lnTo>
                    <a:pt x="453" y="628"/>
                  </a:lnTo>
                  <a:lnTo>
                    <a:pt x="453" y="629"/>
                  </a:lnTo>
                  <a:lnTo>
                    <a:pt x="454" y="631"/>
                  </a:lnTo>
                  <a:lnTo>
                    <a:pt x="454" y="632"/>
                  </a:lnTo>
                  <a:lnTo>
                    <a:pt x="455" y="632"/>
                  </a:lnTo>
                  <a:lnTo>
                    <a:pt x="456" y="632"/>
                  </a:lnTo>
                  <a:lnTo>
                    <a:pt x="457" y="633"/>
                  </a:lnTo>
                  <a:lnTo>
                    <a:pt x="457" y="634"/>
                  </a:lnTo>
                  <a:lnTo>
                    <a:pt x="459" y="634"/>
                  </a:lnTo>
                  <a:lnTo>
                    <a:pt x="461" y="634"/>
                  </a:lnTo>
                  <a:lnTo>
                    <a:pt x="462" y="633"/>
                  </a:lnTo>
                  <a:lnTo>
                    <a:pt x="463" y="631"/>
                  </a:lnTo>
                  <a:lnTo>
                    <a:pt x="463" y="629"/>
                  </a:lnTo>
                  <a:lnTo>
                    <a:pt x="464" y="629"/>
                  </a:lnTo>
                  <a:lnTo>
                    <a:pt x="465" y="629"/>
                  </a:lnTo>
                  <a:lnTo>
                    <a:pt x="466" y="627"/>
                  </a:lnTo>
                  <a:lnTo>
                    <a:pt x="468" y="627"/>
                  </a:lnTo>
                  <a:lnTo>
                    <a:pt x="470" y="627"/>
                  </a:lnTo>
                  <a:lnTo>
                    <a:pt x="472" y="626"/>
                  </a:lnTo>
                  <a:lnTo>
                    <a:pt x="473" y="626"/>
                  </a:lnTo>
                  <a:lnTo>
                    <a:pt x="475" y="625"/>
                  </a:lnTo>
                  <a:lnTo>
                    <a:pt x="475" y="624"/>
                  </a:lnTo>
                  <a:lnTo>
                    <a:pt x="477" y="624"/>
                  </a:lnTo>
                  <a:lnTo>
                    <a:pt x="478" y="624"/>
                  </a:lnTo>
                  <a:lnTo>
                    <a:pt x="479" y="623"/>
                  </a:lnTo>
                  <a:lnTo>
                    <a:pt x="480" y="624"/>
                  </a:lnTo>
                  <a:lnTo>
                    <a:pt x="483" y="625"/>
                  </a:lnTo>
                  <a:lnTo>
                    <a:pt x="482" y="625"/>
                  </a:lnTo>
                  <a:lnTo>
                    <a:pt x="483" y="626"/>
                  </a:lnTo>
                  <a:lnTo>
                    <a:pt x="486" y="626"/>
                  </a:lnTo>
                  <a:lnTo>
                    <a:pt x="488" y="625"/>
                  </a:lnTo>
                  <a:lnTo>
                    <a:pt x="489" y="624"/>
                  </a:lnTo>
                  <a:lnTo>
                    <a:pt x="488" y="624"/>
                  </a:lnTo>
                  <a:lnTo>
                    <a:pt x="490" y="622"/>
                  </a:lnTo>
                  <a:lnTo>
                    <a:pt x="491" y="619"/>
                  </a:lnTo>
                  <a:lnTo>
                    <a:pt x="494" y="618"/>
                  </a:lnTo>
                  <a:lnTo>
                    <a:pt x="496" y="618"/>
                  </a:lnTo>
                  <a:lnTo>
                    <a:pt x="496" y="617"/>
                  </a:lnTo>
                  <a:lnTo>
                    <a:pt x="497" y="617"/>
                  </a:lnTo>
                  <a:lnTo>
                    <a:pt x="496" y="617"/>
                  </a:lnTo>
                  <a:lnTo>
                    <a:pt x="496" y="616"/>
                  </a:lnTo>
                  <a:lnTo>
                    <a:pt x="498" y="616"/>
                  </a:lnTo>
                  <a:lnTo>
                    <a:pt x="497" y="617"/>
                  </a:lnTo>
                  <a:lnTo>
                    <a:pt x="496" y="618"/>
                  </a:lnTo>
                  <a:lnTo>
                    <a:pt x="495" y="619"/>
                  </a:lnTo>
                  <a:lnTo>
                    <a:pt x="494" y="620"/>
                  </a:lnTo>
                  <a:lnTo>
                    <a:pt x="495" y="625"/>
                  </a:lnTo>
                  <a:lnTo>
                    <a:pt x="496" y="627"/>
                  </a:lnTo>
                  <a:lnTo>
                    <a:pt x="498" y="626"/>
                  </a:lnTo>
                  <a:lnTo>
                    <a:pt x="497" y="627"/>
                  </a:lnTo>
                  <a:lnTo>
                    <a:pt x="496" y="629"/>
                  </a:lnTo>
                  <a:lnTo>
                    <a:pt x="495" y="631"/>
                  </a:lnTo>
                  <a:lnTo>
                    <a:pt x="496" y="632"/>
                  </a:lnTo>
                  <a:lnTo>
                    <a:pt x="496" y="634"/>
                  </a:lnTo>
                  <a:lnTo>
                    <a:pt x="495" y="635"/>
                  </a:lnTo>
                  <a:lnTo>
                    <a:pt x="494" y="636"/>
                  </a:lnTo>
                  <a:lnTo>
                    <a:pt x="494" y="637"/>
                  </a:lnTo>
                  <a:lnTo>
                    <a:pt x="492" y="639"/>
                  </a:lnTo>
                  <a:lnTo>
                    <a:pt x="492" y="641"/>
                  </a:lnTo>
                  <a:lnTo>
                    <a:pt x="491" y="641"/>
                  </a:lnTo>
                  <a:lnTo>
                    <a:pt x="490" y="641"/>
                  </a:lnTo>
                  <a:lnTo>
                    <a:pt x="490" y="642"/>
                  </a:lnTo>
                  <a:lnTo>
                    <a:pt x="489" y="642"/>
                  </a:lnTo>
                  <a:lnTo>
                    <a:pt x="485" y="644"/>
                  </a:lnTo>
                  <a:lnTo>
                    <a:pt x="483" y="644"/>
                  </a:lnTo>
                  <a:lnTo>
                    <a:pt x="482" y="644"/>
                  </a:lnTo>
                  <a:lnTo>
                    <a:pt x="481" y="643"/>
                  </a:lnTo>
                  <a:lnTo>
                    <a:pt x="480" y="642"/>
                  </a:lnTo>
                  <a:lnTo>
                    <a:pt x="479" y="642"/>
                  </a:lnTo>
                  <a:lnTo>
                    <a:pt x="477" y="642"/>
                  </a:lnTo>
                  <a:lnTo>
                    <a:pt x="475" y="642"/>
                  </a:lnTo>
                  <a:lnTo>
                    <a:pt x="474" y="642"/>
                  </a:lnTo>
                  <a:lnTo>
                    <a:pt x="473" y="641"/>
                  </a:lnTo>
                  <a:lnTo>
                    <a:pt x="472" y="641"/>
                  </a:lnTo>
                  <a:lnTo>
                    <a:pt x="472" y="642"/>
                  </a:lnTo>
                  <a:lnTo>
                    <a:pt x="471" y="642"/>
                  </a:lnTo>
                  <a:lnTo>
                    <a:pt x="469" y="641"/>
                  </a:lnTo>
                  <a:lnTo>
                    <a:pt x="465" y="642"/>
                  </a:lnTo>
                  <a:lnTo>
                    <a:pt x="460" y="644"/>
                  </a:lnTo>
                  <a:lnTo>
                    <a:pt x="445" y="643"/>
                  </a:lnTo>
                  <a:lnTo>
                    <a:pt x="439" y="644"/>
                  </a:lnTo>
                  <a:lnTo>
                    <a:pt x="438" y="645"/>
                  </a:lnTo>
                  <a:lnTo>
                    <a:pt x="437" y="645"/>
                  </a:lnTo>
                  <a:lnTo>
                    <a:pt x="430" y="645"/>
                  </a:lnTo>
                  <a:lnTo>
                    <a:pt x="426" y="645"/>
                  </a:lnTo>
                  <a:lnTo>
                    <a:pt x="425" y="645"/>
                  </a:lnTo>
                  <a:lnTo>
                    <a:pt x="422" y="645"/>
                  </a:lnTo>
                  <a:lnTo>
                    <a:pt x="421" y="647"/>
                  </a:lnTo>
                  <a:lnTo>
                    <a:pt x="420" y="647"/>
                  </a:lnTo>
                  <a:lnTo>
                    <a:pt x="417" y="649"/>
                  </a:lnTo>
                  <a:lnTo>
                    <a:pt x="416" y="649"/>
                  </a:lnTo>
                  <a:lnTo>
                    <a:pt x="411" y="649"/>
                  </a:lnTo>
                  <a:lnTo>
                    <a:pt x="409" y="649"/>
                  </a:lnTo>
                  <a:lnTo>
                    <a:pt x="409" y="650"/>
                  </a:lnTo>
                  <a:lnTo>
                    <a:pt x="408" y="650"/>
                  </a:lnTo>
                  <a:lnTo>
                    <a:pt x="407" y="650"/>
                  </a:lnTo>
                  <a:lnTo>
                    <a:pt x="405" y="649"/>
                  </a:lnTo>
                  <a:lnTo>
                    <a:pt x="404" y="650"/>
                  </a:lnTo>
                  <a:lnTo>
                    <a:pt x="403" y="650"/>
                  </a:lnTo>
                  <a:lnTo>
                    <a:pt x="401" y="650"/>
                  </a:lnTo>
                  <a:lnTo>
                    <a:pt x="400" y="650"/>
                  </a:lnTo>
                  <a:lnTo>
                    <a:pt x="399" y="650"/>
                  </a:lnTo>
                  <a:lnTo>
                    <a:pt x="380" y="650"/>
                  </a:lnTo>
                  <a:lnTo>
                    <a:pt x="382" y="649"/>
                  </a:lnTo>
                  <a:lnTo>
                    <a:pt x="382" y="648"/>
                  </a:lnTo>
                  <a:lnTo>
                    <a:pt x="382" y="644"/>
                  </a:lnTo>
                  <a:lnTo>
                    <a:pt x="382" y="643"/>
                  </a:lnTo>
                  <a:lnTo>
                    <a:pt x="382" y="642"/>
                  </a:lnTo>
                  <a:lnTo>
                    <a:pt x="382" y="641"/>
                  </a:lnTo>
                  <a:lnTo>
                    <a:pt x="382" y="640"/>
                  </a:lnTo>
                  <a:lnTo>
                    <a:pt x="382" y="639"/>
                  </a:lnTo>
                  <a:lnTo>
                    <a:pt x="380" y="637"/>
                  </a:lnTo>
                  <a:lnTo>
                    <a:pt x="380" y="636"/>
                  </a:lnTo>
                  <a:lnTo>
                    <a:pt x="379" y="636"/>
                  </a:lnTo>
                  <a:lnTo>
                    <a:pt x="378" y="635"/>
                  </a:lnTo>
                  <a:lnTo>
                    <a:pt x="371" y="635"/>
                  </a:lnTo>
                  <a:lnTo>
                    <a:pt x="369" y="635"/>
                  </a:lnTo>
                  <a:lnTo>
                    <a:pt x="368" y="634"/>
                  </a:lnTo>
                  <a:lnTo>
                    <a:pt x="367" y="634"/>
                  </a:lnTo>
                  <a:lnTo>
                    <a:pt x="365" y="632"/>
                  </a:lnTo>
                  <a:lnTo>
                    <a:pt x="364" y="631"/>
                  </a:lnTo>
                  <a:lnTo>
                    <a:pt x="362" y="631"/>
                  </a:lnTo>
                  <a:lnTo>
                    <a:pt x="361" y="629"/>
                  </a:lnTo>
                  <a:lnTo>
                    <a:pt x="360" y="631"/>
                  </a:lnTo>
                  <a:lnTo>
                    <a:pt x="356" y="628"/>
                  </a:lnTo>
                  <a:lnTo>
                    <a:pt x="356" y="627"/>
                  </a:lnTo>
                  <a:lnTo>
                    <a:pt x="348" y="627"/>
                  </a:lnTo>
                  <a:lnTo>
                    <a:pt x="342" y="627"/>
                  </a:lnTo>
                  <a:lnTo>
                    <a:pt x="341" y="626"/>
                  </a:lnTo>
                  <a:lnTo>
                    <a:pt x="341" y="625"/>
                  </a:lnTo>
                  <a:lnTo>
                    <a:pt x="340" y="626"/>
                  </a:lnTo>
                  <a:lnTo>
                    <a:pt x="339" y="626"/>
                  </a:lnTo>
                  <a:lnTo>
                    <a:pt x="334" y="626"/>
                  </a:lnTo>
                  <a:lnTo>
                    <a:pt x="332" y="626"/>
                  </a:lnTo>
                  <a:lnTo>
                    <a:pt x="331" y="626"/>
                  </a:lnTo>
                  <a:lnTo>
                    <a:pt x="330" y="627"/>
                  </a:lnTo>
                  <a:lnTo>
                    <a:pt x="327" y="626"/>
                  </a:lnTo>
                  <a:lnTo>
                    <a:pt x="325" y="624"/>
                  </a:lnTo>
                  <a:lnTo>
                    <a:pt x="324" y="623"/>
                  </a:lnTo>
                  <a:lnTo>
                    <a:pt x="318" y="623"/>
                  </a:lnTo>
                  <a:lnTo>
                    <a:pt x="315" y="623"/>
                  </a:lnTo>
                  <a:lnTo>
                    <a:pt x="313" y="622"/>
                  </a:lnTo>
                  <a:lnTo>
                    <a:pt x="312" y="622"/>
                  </a:lnTo>
                  <a:lnTo>
                    <a:pt x="310" y="622"/>
                  </a:lnTo>
                  <a:lnTo>
                    <a:pt x="309" y="623"/>
                  </a:lnTo>
                  <a:lnTo>
                    <a:pt x="304" y="623"/>
                  </a:lnTo>
                  <a:lnTo>
                    <a:pt x="301" y="624"/>
                  </a:lnTo>
                  <a:lnTo>
                    <a:pt x="301" y="623"/>
                  </a:lnTo>
                  <a:lnTo>
                    <a:pt x="297" y="623"/>
                  </a:lnTo>
                  <a:lnTo>
                    <a:pt x="295" y="623"/>
                  </a:lnTo>
                  <a:lnTo>
                    <a:pt x="295" y="622"/>
                  </a:lnTo>
                  <a:lnTo>
                    <a:pt x="295" y="620"/>
                  </a:lnTo>
                  <a:lnTo>
                    <a:pt x="293" y="620"/>
                  </a:lnTo>
                  <a:lnTo>
                    <a:pt x="292" y="620"/>
                  </a:lnTo>
                  <a:lnTo>
                    <a:pt x="291" y="619"/>
                  </a:lnTo>
                  <a:lnTo>
                    <a:pt x="291" y="618"/>
                  </a:lnTo>
                  <a:lnTo>
                    <a:pt x="290" y="618"/>
                  </a:lnTo>
                  <a:lnTo>
                    <a:pt x="290" y="617"/>
                  </a:lnTo>
                  <a:lnTo>
                    <a:pt x="290" y="616"/>
                  </a:lnTo>
                  <a:lnTo>
                    <a:pt x="291" y="616"/>
                  </a:lnTo>
                  <a:lnTo>
                    <a:pt x="292" y="615"/>
                  </a:lnTo>
                  <a:lnTo>
                    <a:pt x="291" y="615"/>
                  </a:lnTo>
                  <a:lnTo>
                    <a:pt x="292" y="615"/>
                  </a:lnTo>
                  <a:lnTo>
                    <a:pt x="291" y="615"/>
                  </a:lnTo>
                  <a:lnTo>
                    <a:pt x="291" y="614"/>
                  </a:lnTo>
                  <a:lnTo>
                    <a:pt x="291" y="612"/>
                  </a:lnTo>
                  <a:lnTo>
                    <a:pt x="291" y="611"/>
                  </a:lnTo>
                  <a:lnTo>
                    <a:pt x="291" y="610"/>
                  </a:lnTo>
                  <a:lnTo>
                    <a:pt x="292" y="608"/>
                  </a:lnTo>
                  <a:lnTo>
                    <a:pt x="293" y="606"/>
                  </a:lnTo>
                  <a:lnTo>
                    <a:pt x="293" y="604"/>
                  </a:lnTo>
                  <a:lnTo>
                    <a:pt x="293" y="603"/>
                  </a:lnTo>
                  <a:lnTo>
                    <a:pt x="292" y="603"/>
                  </a:lnTo>
                  <a:lnTo>
                    <a:pt x="292" y="602"/>
                  </a:lnTo>
                  <a:lnTo>
                    <a:pt x="293" y="600"/>
                  </a:lnTo>
                  <a:lnTo>
                    <a:pt x="293" y="599"/>
                  </a:lnTo>
                  <a:lnTo>
                    <a:pt x="295" y="599"/>
                  </a:lnTo>
                  <a:lnTo>
                    <a:pt x="293" y="598"/>
                  </a:lnTo>
                  <a:lnTo>
                    <a:pt x="293" y="597"/>
                  </a:lnTo>
                  <a:lnTo>
                    <a:pt x="295" y="593"/>
                  </a:lnTo>
                  <a:lnTo>
                    <a:pt x="295" y="592"/>
                  </a:lnTo>
                  <a:lnTo>
                    <a:pt x="296" y="589"/>
                  </a:lnTo>
                  <a:lnTo>
                    <a:pt x="296" y="590"/>
                  </a:lnTo>
                  <a:lnTo>
                    <a:pt x="296" y="594"/>
                  </a:lnTo>
                  <a:lnTo>
                    <a:pt x="297" y="595"/>
                  </a:lnTo>
                  <a:lnTo>
                    <a:pt x="297" y="597"/>
                  </a:lnTo>
                  <a:lnTo>
                    <a:pt x="298" y="597"/>
                  </a:lnTo>
                  <a:lnTo>
                    <a:pt x="299" y="597"/>
                  </a:lnTo>
                  <a:lnTo>
                    <a:pt x="299" y="598"/>
                  </a:lnTo>
                  <a:lnTo>
                    <a:pt x="300" y="599"/>
                  </a:lnTo>
                  <a:lnTo>
                    <a:pt x="301" y="599"/>
                  </a:lnTo>
                  <a:lnTo>
                    <a:pt x="304" y="599"/>
                  </a:lnTo>
                  <a:lnTo>
                    <a:pt x="305" y="598"/>
                  </a:lnTo>
                  <a:lnTo>
                    <a:pt x="305" y="595"/>
                  </a:lnTo>
                  <a:lnTo>
                    <a:pt x="306" y="593"/>
                  </a:lnTo>
                  <a:lnTo>
                    <a:pt x="305" y="592"/>
                  </a:lnTo>
                  <a:lnTo>
                    <a:pt x="305" y="590"/>
                  </a:lnTo>
                  <a:lnTo>
                    <a:pt x="304" y="589"/>
                  </a:lnTo>
                  <a:lnTo>
                    <a:pt x="305" y="587"/>
                  </a:lnTo>
                  <a:lnTo>
                    <a:pt x="304" y="586"/>
                  </a:lnTo>
                  <a:lnTo>
                    <a:pt x="304" y="585"/>
                  </a:lnTo>
                  <a:lnTo>
                    <a:pt x="305" y="584"/>
                  </a:lnTo>
                  <a:lnTo>
                    <a:pt x="305" y="583"/>
                  </a:lnTo>
                  <a:lnTo>
                    <a:pt x="306" y="582"/>
                  </a:lnTo>
                  <a:lnTo>
                    <a:pt x="307" y="582"/>
                  </a:lnTo>
                  <a:lnTo>
                    <a:pt x="309" y="583"/>
                  </a:lnTo>
                  <a:lnTo>
                    <a:pt x="308" y="584"/>
                  </a:lnTo>
                  <a:lnTo>
                    <a:pt x="308" y="585"/>
                  </a:lnTo>
                  <a:lnTo>
                    <a:pt x="309" y="589"/>
                  </a:lnTo>
                  <a:lnTo>
                    <a:pt x="309" y="591"/>
                  </a:lnTo>
                  <a:lnTo>
                    <a:pt x="309" y="592"/>
                  </a:lnTo>
                  <a:lnTo>
                    <a:pt x="310" y="594"/>
                  </a:lnTo>
                  <a:lnTo>
                    <a:pt x="312" y="595"/>
                  </a:lnTo>
                  <a:lnTo>
                    <a:pt x="318" y="597"/>
                  </a:lnTo>
                  <a:close/>
                  <a:moveTo>
                    <a:pt x="566" y="570"/>
                  </a:moveTo>
                  <a:lnTo>
                    <a:pt x="565" y="572"/>
                  </a:lnTo>
                  <a:lnTo>
                    <a:pt x="564" y="573"/>
                  </a:lnTo>
                  <a:lnTo>
                    <a:pt x="564" y="575"/>
                  </a:lnTo>
                  <a:lnTo>
                    <a:pt x="565" y="576"/>
                  </a:lnTo>
                  <a:lnTo>
                    <a:pt x="565" y="577"/>
                  </a:lnTo>
                  <a:lnTo>
                    <a:pt x="564" y="578"/>
                  </a:lnTo>
                  <a:lnTo>
                    <a:pt x="564" y="580"/>
                  </a:lnTo>
                  <a:lnTo>
                    <a:pt x="563" y="581"/>
                  </a:lnTo>
                  <a:lnTo>
                    <a:pt x="563" y="582"/>
                  </a:lnTo>
                  <a:lnTo>
                    <a:pt x="561" y="583"/>
                  </a:lnTo>
                  <a:lnTo>
                    <a:pt x="561" y="584"/>
                  </a:lnTo>
                  <a:lnTo>
                    <a:pt x="560" y="585"/>
                  </a:lnTo>
                  <a:lnTo>
                    <a:pt x="560" y="586"/>
                  </a:lnTo>
                  <a:lnTo>
                    <a:pt x="560" y="587"/>
                  </a:lnTo>
                  <a:lnTo>
                    <a:pt x="560" y="589"/>
                  </a:lnTo>
                  <a:lnTo>
                    <a:pt x="563" y="590"/>
                  </a:lnTo>
                  <a:lnTo>
                    <a:pt x="564" y="593"/>
                  </a:lnTo>
                  <a:lnTo>
                    <a:pt x="565" y="593"/>
                  </a:lnTo>
                  <a:lnTo>
                    <a:pt x="565" y="594"/>
                  </a:lnTo>
                  <a:lnTo>
                    <a:pt x="564" y="595"/>
                  </a:lnTo>
                  <a:lnTo>
                    <a:pt x="564" y="597"/>
                  </a:lnTo>
                  <a:lnTo>
                    <a:pt x="566" y="598"/>
                  </a:lnTo>
                  <a:lnTo>
                    <a:pt x="566" y="599"/>
                  </a:lnTo>
                  <a:lnTo>
                    <a:pt x="566" y="601"/>
                  </a:lnTo>
                  <a:lnTo>
                    <a:pt x="564" y="601"/>
                  </a:lnTo>
                  <a:lnTo>
                    <a:pt x="561" y="601"/>
                  </a:lnTo>
                  <a:lnTo>
                    <a:pt x="560" y="603"/>
                  </a:lnTo>
                  <a:lnTo>
                    <a:pt x="560" y="606"/>
                  </a:lnTo>
                  <a:lnTo>
                    <a:pt x="560" y="604"/>
                  </a:lnTo>
                  <a:lnTo>
                    <a:pt x="561" y="604"/>
                  </a:lnTo>
                  <a:lnTo>
                    <a:pt x="560" y="606"/>
                  </a:lnTo>
                  <a:lnTo>
                    <a:pt x="560" y="607"/>
                  </a:lnTo>
                  <a:lnTo>
                    <a:pt x="559" y="607"/>
                  </a:lnTo>
                  <a:lnTo>
                    <a:pt x="558" y="607"/>
                  </a:lnTo>
                  <a:lnTo>
                    <a:pt x="559" y="606"/>
                  </a:lnTo>
                  <a:lnTo>
                    <a:pt x="558" y="606"/>
                  </a:lnTo>
                  <a:lnTo>
                    <a:pt x="557" y="606"/>
                  </a:lnTo>
                  <a:lnTo>
                    <a:pt x="557" y="604"/>
                  </a:lnTo>
                  <a:lnTo>
                    <a:pt x="556" y="604"/>
                  </a:lnTo>
                  <a:lnTo>
                    <a:pt x="556" y="603"/>
                  </a:lnTo>
                  <a:lnTo>
                    <a:pt x="556" y="602"/>
                  </a:lnTo>
                  <a:lnTo>
                    <a:pt x="557" y="601"/>
                  </a:lnTo>
                  <a:lnTo>
                    <a:pt x="556" y="601"/>
                  </a:lnTo>
                  <a:lnTo>
                    <a:pt x="556" y="600"/>
                  </a:lnTo>
                  <a:lnTo>
                    <a:pt x="557" y="600"/>
                  </a:lnTo>
                  <a:lnTo>
                    <a:pt x="557" y="599"/>
                  </a:lnTo>
                  <a:lnTo>
                    <a:pt x="557" y="597"/>
                  </a:lnTo>
                  <a:lnTo>
                    <a:pt x="557" y="595"/>
                  </a:lnTo>
                  <a:lnTo>
                    <a:pt x="557" y="594"/>
                  </a:lnTo>
                  <a:lnTo>
                    <a:pt x="557" y="593"/>
                  </a:lnTo>
                  <a:lnTo>
                    <a:pt x="556" y="592"/>
                  </a:lnTo>
                  <a:lnTo>
                    <a:pt x="554" y="591"/>
                  </a:lnTo>
                  <a:lnTo>
                    <a:pt x="554" y="589"/>
                  </a:lnTo>
                  <a:lnTo>
                    <a:pt x="555" y="587"/>
                  </a:lnTo>
                  <a:lnTo>
                    <a:pt x="556" y="586"/>
                  </a:lnTo>
                  <a:lnTo>
                    <a:pt x="557" y="585"/>
                  </a:lnTo>
                  <a:lnTo>
                    <a:pt x="558" y="583"/>
                  </a:lnTo>
                  <a:lnTo>
                    <a:pt x="558" y="581"/>
                  </a:lnTo>
                  <a:lnTo>
                    <a:pt x="560" y="578"/>
                  </a:lnTo>
                  <a:lnTo>
                    <a:pt x="560" y="576"/>
                  </a:lnTo>
                  <a:lnTo>
                    <a:pt x="560" y="573"/>
                  </a:lnTo>
                  <a:lnTo>
                    <a:pt x="560" y="572"/>
                  </a:lnTo>
                  <a:lnTo>
                    <a:pt x="560" y="570"/>
                  </a:lnTo>
                  <a:lnTo>
                    <a:pt x="561" y="570"/>
                  </a:lnTo>
                  <a:lnTo>
                    <a:pt x="563" y="570"/>
                  </a:lnTo>
                  <a:lnTo>
                    <a:pt x="564" y="569"/>
                  </a:lnTo>
                  <a:lnTo>
                    <a:pt x="565" y="568"/>
                  </a:lnTo>
                  <a:lnTo>
                    <a:pt x="566" y="569"/>
                  </a:lnTo>
                  <a:lnTo>
                    <a:pt x="566" y="570"/>
                  </a:lnTo>
                  <a:close/>
                  <a:moveTo>
                    <a:pt x="275" y="568"/>
                  </a:moveTo>
                  <a:lnTo>
                    <a:pt x="275" y="567"/>
                  </a:lnTo>
                  <a:lnTo>
                    <a:pt x="273" y="566"/>
                  </a:lnTo>
                  <a:lnTo>
                    <a:pt x="272" y="565"/>
                  </a:lnTo>
                  <a:lnTo>
                    <a:pt x="272" y="564"/>
                  </a:lnTo>
                  <a:lnTo>
                    <a:pt x="271" y="561"/>
                  </a:lnTo>
                  <a:lnTo>
                    <a:pt x="272" y="561"/>
                  </a:lnTo>
                  <a:lnTo>
                    <a:pt x="272" y="562"/>
                  </a:lnTo>
                  <a:lnTo>
                    <a:pt x="273" y="564"/>
                  </a:lnTo>
                  <a:lnTo>
                    <a:pt x="274" y="564"/>
                  </a:lnTo>
                  <a:lnTo>
                    <a:pt x="275" y="565"/>
                  </a:lnTo>
                  <a:lnTo>
                    <a:pt x="275" y="568"/>
                  </a:lnTo>
                  <a:close/>
                  <a:moveTo>
                    <a:pt x="594" y="532"/>
                  </a:moveTo>
                  <a:lnTo>
                    <a:pt x="594" y="533"/>
                  </a:lnTo>
                  <a:lnTo>
                    <a:pt x="593" y="533"/>
                  </a:lnTo>
                  <a:lnTo>
                    <a:pt x="592" y="533"/>
                  </a:lnTo>
                  <a:lnTo>
                    <a:pt x="591" y="533"/>
                  </a:lnTo>
                  <a:lnTo>
                    <a:pt x="590" y="533"/>
                  </a:lnTo>
                  <a:lnTo>
                    <a:pt x="587" y="533"/>
                  </a:lnTo>
                  <a:lnTo>
                    <a:pt x="587" y="531"/>
                  </a:lnTo>
                  <a:lnTo>
                    <a:pt x="589" y="531"/>
                  </a:lnTo>
                  <a:lnTo>
                    <a:pt x="590" y="530"/>
                  </a:lnTo>
                  <a:lnTo>
                    <a:pt x="591" y="530"/>
                  </a:lnTo>
                  <a:lnTo>
                    <a:pt x="594" y="530"/>
                  </a:lnTo>
                  <a:lnTo>
                    <a:pt x="594" y="531"/>
                  </a:lnTo>
                  <a:lnTo>
                    <a:pt x="594" y="532"/>
                  </a:lnTo>
                  <a:close/>
                  <a:moveTo>
                    <a:pt x="255" y="534"/>
                  </a:moveTo>
                  <a:lnTo>
                    <a:pt x="255" y="539"/>
                  </a:lnTo>
                  <a:lnTo>
                    <a:pt x="255" y="540"/>
                  </a:lnTo>
                  <a:lnTo>
                    <a:pt x="254" y="539"/>
                  </a:lnTo>
                  <a:lnTo>
                    <a:pt x="252" y="539"/>
                  </a:lnTo>
                  <a:lnTo>
                    <a:pt x="250" y="540"/>
                  </a:lnTo>
                  <a:lnTo>
                    <a:pt x="250" y="539"/>
                  </a:lnTo>
                  <a:lnTo>
                    <a:pt x="249" y="537"/>
                  </a:lnTo>
                  <a:lnTo>
                    <a:pt x="247" y="537"/>
                  </a:lnTo>
                  <a:lnTo>
                    <a:pt x="247" y="536"/>
                  </a:lnTo>
                  <a:lnTo>
                    <a:pt x="246" y="536"/>
                  </a:lnTo>
                  <a:lnTo>
                    <a:pt x="246" y="535"/>
                  </a:lnTo>
                  <a:lnTo>
                    <a:pt x="245" y="534"/>
                  </a:lnTo>
                  <a:lnTo>
                    <a:pt x="245" y="533"/>
                  </a:lnTo>
                  <a:lnTo>
                    <a:pt x="245" y="528"/>
                  </a:lnTo>
                  <a:lnTo>
                    <a:pt x="245" y="526"/>
                  </a:lnTo>
                  <a:lnTo>
                    <a:pt x="245" y="524"/>
                  </a:lnTo>
                  <a:lnTo>
                    <a:pt x="244" y="523"/>
                  </a:lnTo>
                  <a:lnTo>
                    <a:pt x="244" y="522"/>
                  </a:lnTo>
                  <a:lnTo>
                    <a:pt x="246" y="517"/>
                  </a:lnTo>
                  <a:lnTo>
                    <a:pt x="247" y="517"/>
                  </a:lnTo>
                  <a:lnTo>
                    <a:pt x="248" y="517"/>
                  </a:lnTo>
                  <a:lnTo>
                    <a:pt x="250" y="523"/>
                  </a:lnTo>
                  <a:lnTo>
                    <a:pt x="252" y="524"/>
                  </a:lnTo>
                  <a:lnTo>
                    <a:pt x="257" y="527"/>
                  </a:lnTo>
                  <a:lnTo>
                    <a:pt x="258" y="530"/>
                  </a:lnTo>
                  <a:lnTo>
                    <a:pt x="258" y="531"/>
                  </a:lnTo>
                  <a:lnTo>
                    <a:pt x="257" y="531"/>
                  </a:lnTo>
                  <a:lnTo>
                    <a:pt x="256" y="532"/>
                  </a:lnTo>
                  <a:lnTo>
                    <a:pt x="255" y="533"/>
                  </a:lnTo>
                  <a:lnTo>
                    <a:pt x="255" y="534"/>
                  </a:lnTo>
                  <a:close/>
                  <a:moveTo>
                    <a:pt x="463" y="519"/>
                  </a:moveTo>
                  <a:lnTo>
                    <a:pt x="463" y="520"/>
                  </a:lnTo>
                  <a:lnTo>
                    <a:pt x="462" y="520"/>
                  </a:lnTo>
                  <a:lnTo>
                    <a:pt x="461" y="519"/>
                  </a:lnTo>
                  <a:lnTo>
                    <a:pt x="460" y="519"/>
                  </a:lnTo>
                  <a:lnTo>
                    <a:pt x="459" y="519"/>
                  </a:lnTo>
                  <a:lnTo>
                    <a:pt x="457" y="519"/>
                  </a:lnTo>
                  <a:lnTo>
                    <a:pt x="455" y="519"/>
                  </a:lnTo>
                  <a:lnTo>
                    <a:pt x="454" y="518"/>
                  </a:lnTo>
                  <a:lnTo>
                    <a:pt x="454" y="517"/>
                  </a:lnTo>
                  <a:lnTo>
                    <a:pt x="455" y="517"/>
                  </a:lnTo>
                  <a:lnTo>
                    <a:pt x="456" y="516"/>
                  </a:lnTo>
                  <a:lnTo>
                    <a:pt x="460" y="517"/>
                  </a:lnTo>
                  <a:lnTo>
                    <a:pt x="462" y="518"/>
                  </a:lnTo>
                  <a:lnTo>
                    <a:pt x="463" y="519"/>
                  </a:lnTo>
                  <a:close/>
                  <a:moveTo>
                    <a:pt x="641" y="512"/>
                  </a:moveTo>
                  <a:lnTo>
                    <a:pt x="639" y="514"/>
                  </a:lnTo>
                  <a:lnTo>
                    <a:pt x="641" y="518"/>
                  </a:lnTo>
                  <a:lnTo>
                    <a:pt x="638" y="519"/>
                  </a:lnTo>
                  <a:lnTo>
                    <a:pt x="638" y="523"/>
                  </a:lnTo>
                  <a:lnTo>
                    <a:pt x="637" y="524"/>
                  </a:lnTo>
                  <a:lnTo>
                    <a:pt x="636" y="526"/>
                  </a:lnTo>
                  <a:lnTo>
                    <a:pt x="635" y="527"/>
                  </a:lnTo>
                  <a:lnTo>
                    <a:pt x="635" y="530"/>
                  </a:lnTo>
                  <a:lnTo>
                    <a:pt x="635" y="531"/>
                  </a:lnTo>
                  <a:lnTo>
                    <a:pt x="634" y="531"/>
                  </a:lnTo>
                  <a:lnTo>
                    <a:pt x="634" y="532"/>
                  </a:lnTo>
                  <a:lnTo>
                    <a:pt x="633" y="534"/>
                  </a:lnTo>
                  <a:lnTo>
                    <a:pt x="633" y="535"/>
                  </a:lnTo>
                  <a:lnTo>
                    <a:pt x="630" y="535"/>
                  </a:lnTo>
                  <a:lnTo>
                    <a:pt x="630" y="536"/>
                  </a:lnTo>
                  <a:lnTo>
                    <a:pt x="629" y="537"/>
                  </a:lnTo>
                  <a:lnTo>
                    <a:pt x="627" y="542"/>
                  </a:lnTo>
                  <a:lnTo>
                    <a:pt x="628" y="542"/>
                  </a:lnTo>
                  <a:lnTo>
                    <a:pt x="628" y="543"/>
                  </a:lnTo>
                  <a:lnTo>
                    <a:pt x="629" y="543"/>
                  </a:lnTo>
                  <a:lnTo>
                    <a:pt x="630" y="543"/>
                  </a:lnTo>
                  <a:lnTo>
                    <a:pt x="629" y="543"/>
                  </a:lnTo>
                  <a:lnTo>
                    <a:pt x="629" y="544"/>
                  </a:lnTo>
                  <a:lnTo>
                    <a:pt x="629" y="545"/>
                  </a:lnTo>
                  <a:lnTo>
                    <a:pt x="628" y="545"/>
                  </a:lnTo>
                  <a:lnTo>
                    <a:pt x="629" y="548"/>
                  </a:lnTo>
                  <a:lnTo>
                    <a:pt x="626" y="547"/>
                  </a:lnTo>
                  <a:lnTo>
                    <a:pt x="624" y="547"/>
                  </a:lnTo>
                  <a:lnTo>
                    <a:pt x="623" y="547"/>
                  </a:lnTo>
                  <a:lnTo>
                    <a:pt x="619" y="549"/>
                  </a:lnTo>
                  <a:lnTo>
                    <a:pt x="618" y="550"/>
                  </a:lnTo>
                  <a:lnTo>
                    <a:pt x="615" y="556"/>
                  </a:lnTo>
                  <a:lnTo>
                    <a:pt x="612" y="558"/>
                  </a:lnTo>
                  <a:lnTo>
                    <a:pt x="610" y="560"/>
                  </a:lnTo>
                  <a:lnTo>
                    <a:pt x="607" y="562"/>
                  </a:lnTo>
                  <a:lnTo>
                    <a:pt x="603" y="560"/>
                  </a:lnTo>
                  <a:lnTo>
                    <a:pt x="601" y="557"/>
                  </a:lnTo>
                  <a:lnTo>
                    <a:pt x="602" y="556"/>
                  </a:lnTo>
                  <a:lnTo>
                    <a:pt x="604" y="549"/>
                  </a:lnTo>
                  <a:lnTo>
                    <a:pt x="604" y="547"/>
                  </a:lnTo>
                  <a:lnTo>
                    <a:pt x="604" y="544"/>
                  </a:lnTo>
                  <a:lnTo>
                    <a:pt x="604" y="543"/>
                  </a:lnTo>
                  <a:lnTo>
                    <a:pt x="603" y="543"/>
                  </a:lnTo>
                  <a:lnTo>
                    <a:pt x="601" y="541"/>
                  </a:lnTo>
                  <a:lnTo>
                    <a:pt x="601" y="540"/>
                  </a:lnTo>
                  <a:lnTo>
                    <a:pt x="601" y="539"/>
                  </a:lnTo>
                  <a:lnTo>
                    <a:pt x="600" y="539"/>
                  </a:lnTo>
                  <a:lnTo>
                    <a:pt x="599" y="537"/>
                  </a:lnTo>
                  <a:lnTo>
                    <a:pt x="601" y="537"/>
                  </a:lnTo>
                  <a:lnTo>
                    <a:pt x="603" y="535"/>
                  </a:lnTo>
                  <a:lnTo>
                    <a:pt x="606" y="535"/>
                  </a:lnTo>
                  <a:lnTo>
                    <a:pt x="606" y="534"/>
                  </a:lnTo>
                  <a:lnTo>
                    <a:pt x="606" y="533"/>
                  </a:lnTo>
                  <a:lnTo>
                    <a:pt x="607" y="533"/>
                  </a:lnTo>
                  <a:lnTo>
                    <a:pt x="607" y="532"/>
                  </a:lnTo>
                  <a:lnTo>
                    <a:pt x="607" y="531"/>
                  </a:lnTo>
                  <a:lnTo>
                    <a:pt x="607" y="530"/>
                  </a:lnTo>
                  <a:lnTo>
                    <a:pt x="608" y="530"/>
                  </a:lnTo>
                  <a:lnTo>
                    <a:pt x="608" y="527"/>
                  </a:lnTo>
                  <a:lnTo>
                    <a:pt x="609" y="527"/>
                  </a:lnTo>
                  <a:lnTo>
                    <a:pt x="611" y="526"/>
                  </a:lnTo>
                  <a:lnTo>
                    <a:pt x="611" y="525"/>
                  </a:lnTo>
                  <a:lnTo>
                    <a:pt x="615" y="523"/>
                  </a:lnTo>
                  <a:lnTo>
                    <a:pt x="615" y="522"/>
                  </a:lnTo>
                  <a:lnTo>
                    <a:pt x="616" y="522"/>
                  </a:lnTo>
                  <a:lnTo>
                    <a:pt x="620" y="519"/>
                  </a:lnTo>
                  <a:lnTo>
                    <a:pt x="628" y="515"/>
                  </a:lnTo>
                  <a:lnTo>
                    <a:pt x="629" y="514"/>
                  </a:lnTo>
                  <a:lnTo>
                    <a:pt x="632" y="512"/>
                  </a:lnTo>
                  <a:lnTo>
                    <a:pt x="636" y="514"/>
                  </a:lnTo>
                  <a:lnTo>
                    <a:pt x="638" y="510"/>
                  </a:lnTo>
                  <a:lnTo>
                    <a:pt x="639" y="510"/>
                  </a:lnTo>
                  <a:lnTo>
                    <a:pt x="639" y="511"/>
                  </a:lnTo>
                  <a:lnTo>
                    <a:pt x="641" y="511"/>
                  </a:lnTo>
                  <a:lnTo>
                    <a:pt x="641" y="512"/>
                  </a:lnTo>
                  <a:close/>
                  <a:moveTo>
                    <a:pt x="436" y="517"/>
                  </a:moveTo>
                  <a:lnTo>
                    <a:pt x="436" y="519"/>
                  </a:lnTo>
                  <a:lnTo>
                    <a:pt x="435" y="520"/>
                  </a:lnTo>
                  <a:lnTo>
                    <a:pt x="433" y="522"/>
                  </a:lnTo>
                  <a:lnTo>
                    <a:pt x="431" y="522"/>
                  </a:lnTo>
                  <a:lnTo>
                    <a:pt x="428" y="520"/>
                  </a:lnTo>
                  <a:lnTo>
                    <a:pt x="427" y="519"/>
                  </a:lnTo>
                  <a:lnTo>
                    <a:pt x="428" y="519"/>
                  </a:lnTo>
                  <a:lnTo>
                    <a:pt x="429" y="519"/>
                  </a:lnTo>
                  <a:lnTo>
                    <a:pt x="430" y="519"/>
                  </a:lnTo>
                  <a:lnTo>
                    <a:pt x="431" y="518"/>
                  </a:lnTo>
                  <a:lnTo>
                    <a:pt x="431" y="517"/>
                  </a:lnTo>
                  <a:lnTo>
                    <a:pt x="433" y="516"/>
                  </a:lnTo>
                  <a:lnTo>
                    <a:pt x="431" y="514"/>
                  </a:lnTo>
                  <a:lnTo>
                    <a:pt x="431" y="512"/>
                  </a:lnTo>
                  <a:lnTo>
                    <a:pt x="430" y="512"/>
                  </a:lnTo>
                  <a:lnTo>
                    <a:pt x="430" y="511"/>
                  </a:lnTo>
                  <a:lnTo>
                    <a:pt x="431" y="510"/>
                  </a:lnTo>
                  <a:lnTo>
                    <a:pt x="430" y="510"/>
                  </a:lnTo>
                  <a:lnTo>
                    <a:pt x="427" y="509"/>
                  </a:lnTo>
                  <a:lnTo>
                    <a:pt x="428" y="509"/>
                  </a:lnTo>
                  <a:lnTo>
                    <a:pt x="428" y="508"/>
                  </a:lnTo>
                  <a:lnTo>
                    <a:pt x="430" y="509"/>
                  </a:lnTo>
                  <a:lnTo>
                    <a:pt x="434" y="511"/>
                  </a:lnTo>
                  <a:lnTo>
                    <a:pt x="436" y="514"/>
                  </a:lnTo>
                  <a:lnTo>
                    <a:pt x="436" y="516"/>
                  </a:lnTo>
                  <a:lnTo>
                    <a:pt x="436" y="517"/>
                  </a:lnTo>
                  <a:close/>
                  <a:moveTo>
                    <a:pt x="576" y="509"/>
                  </a:moveTo>
                  <a:lnTo>
                    <a:pt x="577" y="511"/>
                  </a:lnTo>
                  <a:lnTo>
                    <a:pt x="578" y="511"/>
                  </a:lnTo>
                  <a:lnTo>
                    <a:pt x="577" y="514"/>
                  </a:lnTo>
                  <a:lnTo>
                    <a:pt x="578" y="515"/>
                  </a:lnTo>
                  <a:lnTo>
                    <a:pt x="580" y="515"/>
                  </a:lnTo>
                  <a:lnTo>
                    <a:pt x="581" y="514"/>
                  </a:lnTo>
                  <a:lnTo>
                    <a:pt x="582" y="514"/>
                  </a:lnTo>
                  <a:lnTo>
                    <a:pt x="582" y="515"/>
                  </a:lnTo>
                  <a:lnTo>
                    <a:pt x="581" y="516"/>
                  </a:lnTo>
                  <a:lnTo>
                    <a:pt x="581" y="517"/>
                  </a:lnTo>
                  <a:lnTo>
                    <a:pt x="580" y="517"/>
                  </a:lnTo>
                  <a:lnTo>
                    <a:pt x="578" y="517"/>
                  </a:lnTo>
                  <a:lnTo>
                    <a:pt x="577" y="517"/>
                  </a:lnTo>
                  <a:lnTo>
                    <a:pt x="576" y="517"/>
                  </a:lnTo>
                  <a:lnTo>
                    <a:pt x="575" y="516"/>
                  </a:lnTo>
                  <a:lnTo>
                    <a:pt x="575" y="515"/>
                  </a:lnTo>
                  <a:lnTo>
                    <a:pt x="575" y="514"/>
                  </a:lnTo>
                  <a:lnTo>
                    <a:pt x="574" y="512"/>
                  </a:lnTo>
                  <a:lnTo>
                    <a:pt x="573" y="514"/>
                  </a:lnTo>
                  <a:lnTo>
                    <a:pt x="573" y="515"/>
                  </a:lnTo>
                  <a:lnTo>
                    <a:pt x="572" y="515"/>
                  </a:lnTo>
                  <a:lnTo>
                    <a:pt x="572" y="514"/>
                  </a:lnTo>
                  <a:lnTo>
                    <a:pt x="570" y="512"/>
                  </a:lnTo>
                  <a:lnTo>
                    <a:pt x="570" y="510"/>
                  </a:lnTo>
                  <a:lnTo>
                    <a:pt x="570" y="509"/>
                  </a:lnTo>
                  <a:lnTo>
                    <a:pt x="572" y="510"/>
                  </a:lnTo>
                  <a:lnTo>
                    <a:pt x="573" y="510"/>
                  </a:lnTo>
                  <a:lnTo>
                    <a:pt x="574" y="509"/>
                  </a:lnTo>
                  <a:lnTo>
                    <a:pt x="575" y="508"/>
                  </a:lnTo>
                  <a:lnTo>
                    <a:pt x="576" y="509"/>
                  </a:lnTo>
                  <a:close/>
                  <a:moveTo>
                    <a:pt x="561" y="501"/>
                  </a:moveTo>
                  <a:lnTo>
                    <a:pt x="560" y="501"/>
                  </a:lnTo>
                  <a:lnTo>
                    <a:pt x="559" y="500"/>
                  </a:lnTo>
                  <a:lnTo>
                    <a:pt x="558" y="500"/>
                  </a:lnTo>
                  <a:lnTo>
                    <a:pt x="558" y="499"/>
                  </a:lnTo>
                  <a:lnTo>
                    <a:pt x="559" y="497"/>
                  </a:lnTo>
                  <a:lnTo>
                    <a:pt x="560" y="495"/>
                  </a:lnTo>
                  <a:lnTo>
                    <a:pt x="563" y="495"/>
                  </a:lnTo>
                  <a:lnTo>
                    <a:pt x="563" y="497"/>
                  </a:lnTo>
                  <a:lnTo>
                    <a:pt x="564" y="498"/>
                  </a:lnTo>
                  <a:lnTo>
                    <a:pt x="564" y="500"/>
                  </a:lnTo>
                  <a:lnTo>
                    <a:pt x="561" y="501"/>
                  </a:lnTo>
                  <a:close/>
                  <a:moveTo>
                    <a:pt x="508" y="498"/>
                  </a:moveTo>
                  <a:lnTo>
                    <a:pt x="508" y="499"/>
                  </a:lnTo>
                  <a:lnTo>
                    <a:pt x="507" y="499"/>
                  </a:lnTo>
                  <a:lnTo>
                    <a:pt x="507" y="498"/>
                  </a:lnTo>
                  <a:lnTo>
                    <a:pt x="506" y="499"/>
                  </a:lnTo>
                  <a:lnTo>
                    <a:pt x="505" y="499"/>
                  </a:lnTo>
                  <a:lnTo>
                    <a:pt x="503" y="499"/>
                  </a:lnTo>
                  <a:lnTo>
                    <a:pt x="502" y="500"/>
                  </a:lnTo>
                  <a:lnTo>
                    <a:pt x="500" y="502"/>
                  </a:lnTo>
                  <a:lnTo>
                    <a:pt x="500" y="503"/>
                  </a:lnTo>
                  <a:lnTo>
                    <a:pt x="500" y="505"/>
                  </a:lnTo>
                  <a:lnTo>
                    <a:pt x="499" y="506"/>
                  </a:lnTo>
                  <a:lnTo>
                    <a:pt x="498" y="506"/>
                  </a:lnTo>
                  <a:lnTo>
                    <a:pt x="497" y="505"/>
                  </a:lnTo>
                  <a:lnTo>
                    <a:pt x="495" y="502"/>
                  </a:lnTo>
                  <a:lnTo>
                    <a:pt x="494" y="502"/>
                  </a:lnTo>
                  <a:lnTo>
                    <a:pt x="494" y="501"/>
                  </a:lnTo>
                  <a:lnTo>
                    <a:pt x="495" y="500"/>
                  </a:lnTo>
                  <a:lnTo>
                    <a:pt x="494" y="499"/>
                  </a:lnTo>
                  <a:lnTo>
                    <a:pt x="494" y="498"/>
                  </a:lnTo>
                  <a:lnTo>
                    <a:pt x="495" y="498"/>
                  </a:lnTo>
                  <a:lnTo>
                    <a:pt x="496" y="498"/>
                  </a:lnTo>
                  <a:lnTo>
                    <a:pt x="497" y="498"/>
                  </a:lnTo>
                  <a:lnTo>
                    <a:pt x="498" y="499"/>
                  </a:lnTo>
                  <a:lnTo>
                    <a:pt x="499" y="500"/>
                  </a:lnTo>
                  <a:lnTo>
                    <a:pt x="500" y="500"/>
                  </a:lnTo>
                  <a:lnTo>
                    <a:pt x="500" y="498"/>
                  </a:lnTo>
                  <a:lnTo>
                    <a:pt x="502" y="498"/>
                  </a:lnTo>
                  <a:lnTo>
                    <a:pt x="503" y="498"/>
                  </a:lnTo>
                  <a:lnTo>
                    <a:pt x="504" y="498"/>
                  </a:lnTo>
                  <a:lnTo>
                    <a:pt x="503" y="498"/>
                  </a:lnTo>
                  <a:lnTo>
                    <a:pt x="503" y="497"/>
                  </a:lnTo>
                  <a:lnTo>
                    <a:pt x="503" y="495"/>
                  </a:lnTo>
                  <a:lnTo>
                    <a:pt x="502" y="494"/>
                  </a:lnTo>
                  <a:lnTo>
                    <a:pt x="502" y="493"/>
                  </a:lnTo>
                  <a:lnTo>
                    <a:pt x="504" y="493"/>
                  </a:lnTo>
                  <a:lnTo>
                    <a:pt x="506" y="495"/>
                  </a:lnTo>
                  <a:lnTo>
                    <a:pt x="508" y="498"/>
                  </a:lnTo>
                  <a:close/>
                  <a:moveTo>
                    <a:pt x="610" y="494"/>
                  </a:moveTo>
                  <a:lnTo>
                    <a:pt x="609" y="495"/>
                  </a:lnTo>
                  <a:lnTo>
                    <a:pt x="610" y="495"/>
                  </a:lnTo>
                  <a:lnTo>
                    <a:pt x="610" y="497"/>
                  </a:lnTo>
                  <a:lnTo>
                    <a:pt x="613" y="494"/>
                  </a:lnTo>
                  <a:lnTo>
                    <a:pt x="613" y="495"/>
                  </a:lnTo>
                  <a:lnTo>
                    <a:pt x="613" y="497"/>
                  </a:lnTo>
                  <a:lnTo>
                    <a:pt x="612" y="497"/>
                  </a:lnTo>
                  <a:lnTo>
                    <a:pt x="613" y="497"/>
                  </a:lnTo>
                  <a:lnTo>
                    <a:pt x="613" y="498"/>
                  </a:lnTo>
                  <a:lnTo>
                    <a:pt x="613" y="499"/>
                  </a:lnTo>
                  <a:lnTo>
                    <a:pt x="613" y="500"/>
                  </a:lnTo>
                  <a:lnTo>
                    <a:pt x="613" y="501"/>
                  </a:lnTo>
                  <a:lnTo>
                    <a:pt x="612" y="501"/>
                  </a:lnTo>
                  <a:lnTo>
                    <a:pt x="613" y="501"/>
                  </a:lnTo>
                  <a:lnTo>
                    <a:pt x="613" y="502"/>
                  </a:lnTo>
                  <a:lnTo>
                    <a:pt x="612" y="503"/>
                  </a:lnTo>
                  <a:lnTo>
                    <a:pt x="611" y="503"/>
                  </a:lnTo>
                  <a:lnTo>
                    <a:pt x="610" y="503"/>
                  </a:lnTo>
                  <a:lnTo>
                    <a:pt x="610" y="502"/>
                  </a:lnTo>
                  <a:lnTo>
                    <a:pt x="611" y="502"/>
                  </a:lnTo>
                  <a:lnTo>
                    <a:pt x="608" y="501"/>
                  </a:lnTo>
                  <a:lnTo>
                    <a:pt x="608" y="500"/>
                  </a:lnTo>
                  <a:lnTo>
                    <a:pt x="609" y="499"/>
                  </a:lnTo>
                  <a:lnTo>
                    <a:pt x="604" y="499"/>
                  </a:lnTo>
                  <a:lnTo>
                    <a:pt x="606" y="499"/>
                  </a:lnTo>
                  <a:lnTo>
                    <a:pt x="607" y="498"/>
                  </a:lnTo>
                  <a:lnTo>
                    <a:pt x="607" y="497"/>
                  </a:lnTo>
                  <a:lnTo>
                    <a:pt x="607" y="495"/>
                  </a:lnTo>
                  <a:lnTo>
                    <a:pt x="608" y="495"/>
                  </a:lnTo>
                  <a:lnTo>
                    <a:pt x="608" y="494"/>
                  </a:lnTo>
                  <a:lnTo>
                    <a:pt x="608" y="495"/>
                  </a:lnTo>
                  <a:lnTo>
                    <a:pt x="609" y="494"/>
                  </a:lnTo>
                  <a:lnTo>
                    <a:pt x="611" y="493"/>
                  </a:lnTo>
                  <a:lnTo>
                    <a:pt x="612" y="492"/>
                  </a:lnTo>
                  <a:lnTo>
                    <a:pt x="612" y="493"/>
                  </a:lnTo>
                  <a:lnTo>
                    <a:pt x="610" y="494"/>
                  </a:lnTo>
                  <a:close/>
                  <a:moveTo>
                    <a:pt x="397" y="497"/>
                  </a:moveTo>
                  <a:lnTo>
                    <a:pt x="397" y="498"/>
                  </a:lnTo>
                  <a:lnTo>
                    <a:pt x="395" y="497"/>
                  </a:lnTo>
                  <a:lnTo>
                    <a:pt x="394" y="497"/>
                  </a:lnTo>
                  <a:lnTo>
                    <a:pt x="392" y="494"/>
                  </a:lnTo>
                  <a:lnTo>
                    <a:pt x="391" y="494"/>
                  </a:lnTo>
                  <a:lnTo>
                    <a:pt x="390" y="493"/>
                  </a:lnTo>
                  <a:lnTo>
                    <a:pt x="388" y="492"/>
                  </a:lnTo>
                  <a:lnTo>
                    <a:pt x="388" y="491"/>
                  </a:lnTo>
                  <a:lnTo>
                    <a:pt x="390" y="491"/>
                  </a:lnTo>
                  <a:lnTo>
                    <a:pt x="396" y="494"/>
                  </a:lnTo>
                  <a:lnTo>
                    <a:pt x="397" y="497"/>
                  </a:lnTo>
                  <a:close/>
                  <a:moveTo>
                    <a:pt x="410" y="491"/>
                  </a:moveTo>
                  <a:lnTo>
                    <a:pt x="407" y="493"/>
                  </a:lnTo>
                  <a:lnTo>
                    <a:pt x="404" y="493"/>
                  </a:lnTo>
                  <a:lnTo>
                    <a:pt x="408" y="488"/>
                  </a:lnTo>
                  <a:lnTo>
                    <a:pt x="409" y="488"/>
                  </a:lnTo>
                  <a:lnTo>
                    <a:pt x="410" y="486"/>
                  </a:lnTo>
                  <a:lnTo>
                    <a:pt x="411" y="485"/>
                  </a:lnTo>
                  <a:lnTo>
                    <a:pt x="413" y="486"/>
                  </a:lnTo>
                  <a:lnTo>
                    <a:pt x="413" y="488"/>
                  </a:lnTo>
                  <a:lnTo>
                    <a:pt x="410" y="491"/>
                  </a:lnTo>
                  <a:close/>
                  <a:moveTo>
                    <a:pt x="160" y="485"/>
                  </a:moveTo>
                  <a:lnTo>
                    <a:pt x="160" y="488"/>
                  </a:lnTo>
                  <a:lnTo>
                    <a:pt x="160" y="486"/>
                  </a:lnTo>
                  <a:lnTo>
                    <a:pt x="159" y="486"/>
                  </a:lnTo>
                  <a:lnTo>
                    <a:pt x="159" y="485"/>
                  </a:lnTo>
                  <a:lnTo>
                    <a:pt x="158" y="486"/>
                  </a:lnTo>
                  <a:lnTo>
                    <a:pt x="159" y="484"/>
                  </a:lnTo>
                  <a:lnTo>
                    <a:pt x="159" y="483"/>
                  </a:lnTo>
                  <a:lnTo>
                    <a:pt x="160" y="483"/>
                  </a:lnTo>
                  <a:lnTo>
                    <a:pt x="160" y="484"/>
                  </a:lnTo>
                  <a:lnTo>
                    <a:pt x="160" y="485"/>
                  </a:lnTo>
                  <a:close/>
                  <a:moveTo>
                    <a:pt x="359" y="483"/>
                  </a:moveTo>
                  <a:lnTo>
                    <a:pt x="360" y="483"/>
                  </a:lnTo>
                  <a:lnTo>
                    <a:pt x="364" y="482"/>
                  </a:lnTo>
                  <a:lnTo>
                    <a:pt x="365" y="482"/>
                  </a:lnTo>
                  <a:lnTo>
                    <a:pt x="366" y="483"/>
                  </a:lnTo>
                  <a:lnTo>
                    <a:pt x="366" y="484"/>
                  </a:lnTo>
                  <a:lnTo>
                    <a:pt x="366" y="489"/>
                  </a:lnTo>
                  <a:lnTo>
                    <a:pt x="366" y="490"/>
                  </a:lnTo>
                  <a:lnTo>
                    <a:pt x="364" y="490"/>
                  </a:lnTo>
                  <a:lnTo>
                    <a:pt x="361" y="491"/>
                  </a:lnTo>
                  <a:lnTo>
                    <a:pt x="352" y="491"/>
                  </a:lnTo>
                  <a:lnTo>
                    <a:pt x="350" y="492"/>
                  </a:lnTo>
                  <a:lnTo>
                    <a:pt x="349" y="491"/>
                  </a:lnTo>
                  <a:lnTo>
                    <a:pt x="350" y="489"/>
                  </a:lnTo>
                  <a:lnTo>
                    <a:pt x="350" y="488"/>
                  </a:lnTo>
                  <a:lnTo>
                    <a:pt x="350" y="486"/>
                  </a:lnTo>
                  <a:lnTo>
                    <a:pt x="351" y="486"/>
                  </a:lnTo>
                  <a:lnTo>
                    <a:pt x="350" y="486"/>
                  </a:lnTo>
                  <a:lnTo>
                    <a:pt x="350" y="485"/>
                  </a:lnTo>
                  <a:lnTo>
                    <a:pt x="351" y="483"/>
                  </a:lnTo>
                  <a:lnTo>
                    <a:pt x="352" y="483"/>
                  </a:lnTo>
                  <a:lnTo>
                    <a:pt x="352" y="484"/>
                  </a:lnTo>
                  <a:lnTo>
                    <a:pt x="353" y="484"/>
                  </a:lnTo>
                  <a:lnTo>
                    <a:pt x="354" y="484"/>
                  </a:lnTo>
                  <a:lnTo>
                    <a:pt x="356" y="488"/>
                  </a:lnTo>
                  <a:lnTo>
                    <a:pt x="357" y="488"/>
                  </a:lnTo>
                  <a:lnTo>
                    <a:pt x="360" y="488"/>
                  </a:lnTo>
                  <a:lnTo>
                    <a:pt x="360" y="486"/>
                  </a:lnTo>
                  <a:lnTo>
                    <a:pt x="359" y="485"/>
                  </a:lnTo>
                  <a:lnTo>
                    <a:pt x="359" y="484"/>
                  </a:lnTo>
                  <a:lnTo>
                    <a:pt x="358" y="485"/>
                  </a:lnTo>
                  <a:lnTo>
                    <a:pt x="357" y="484"/>
                  </a:lnTo>
                  <a:lnTo>
                    <a:pt x="357" y="483"/>
                  </a:lnTo>
                  <a:lnTo>
                    <a:pt x="356" y="483"/>
                  </a:lnTo>
                  <a:lnTo>
                    <a:pt x="356" y="482"/>
                  </a:lnTo>
                  <a:lnTo>
                    <a:pt x="357" y="481"/>
                  </a:lnTo>
                  <a:lnTo>
                    <a:pt x="358" y="482"/>
                  </a:lnTo>
                  <a:lnTo>
                    <a:pt x="359" y="483"/>
                  </a:lnTo>
                  <a:close/>
                  <a:moveTo>
                    <a:pt x="375" y="483"/>
                  </a:moveTo>
                  <a:lnTo>
                    <a:pt x="374" y="483"/>
                  </a:lnTo>
                  <a:lnTo>
                    <a:pt x="373" y="482"/>
                  </a:lnTo>
                  <a:lnTo>
                    <a:pt x="370" y="480"/>
                  </a:lnTo>
                  <a:lnTo>
                    <a:pt x="371" y="478"/>
                  </a:lnTo>
                  <a:lnTo>
                    <a:pt x="373" y="478"/>
                  </a:lnTo>
                  <a:lnTo>
                    <a:pt x="374" y="478"/>
                  </a:lnTo>
                  <a:lnTo>
                    <a:pt x="373" y="480"/>
                  </a:lnTo>
                  <a:lnTo>
                    <a:pt x="374" y="480"/>
                  </a:lnTo>
                  <a:lnTo>
                    <a:pt x="375" y="481"/>
                  </a:lnTo>
                  <a:lnTo>
                    <a:pt x="375" y="482"/>
                  </a:lnTo>
                  <a:lnTo>
                    <a:pt x="375" y="483"/>
                  </a:lnTo>
                  <a:close/>
                  <a:moveTo>
                    <a:pt x="429" y="485"/>
                  </a:moveTo>
                  <a:lnTo>
                    <a:pt x="430" y="486"/>
                  </a:lnTo>
                  <a:lnTo>
                    <a:pt x="429" y="486"/>
                  </a:lnTo>
                  <a:lnTo>
                    <a:pt x="429" y="488"/>
                  </a:lnTo>
                  <a:lnTo>
                    <a:pt x="429" y="489"/>
                  </a:lnTo>
                  <a:lnTo>
                    <a:pt x="429" y="490"/>
                  </a:lnTo>
                  <a:lnTo>
                    <a:pt x="428" y="492"/>
                  </a:lnTo>
                  <a:lnTo>
                    <a:pt x="425" y="491"/>
                  </a:lnTo>
                  <a:lnTo>
                    <a:pt x="420" y="485"/>
                  </a:lnTo>
                  <a:lnTo>
                    <a:pt x="419" y="485"/>
                  </a:lnTo>
                  <a:lnTo>
                    <a:pt x="419" y="484"/>
                  </a:lnTo>
                  <a:lnTo>
                    <a:pt x="419" y="483"/>
                  </a:lnTo>
                  <a:lnTo>
                    <a:pt x="419" y="482"/>
                  </a:lnTo>
                  <a:lnTo>
                    <a:pt x="422" y="478"/>
                  </a:lnTo>
                  <a:lnTo>
                    <a:pt x="423" y="480"/>
                  </a:lnTo>
                  <a:lnTo>
                    <a:pt x="425" y="482"/>
                  </a:lnTo>
                  <a:lnTo>
                    <a:pt x="426" y="483"/>
                  </a:lnTo>
                  <a:lnTo>
                    <a:pt x="427" y="484"/>
                  </a:lnTo>
                  <a:lnTo>
                    <a:pt x="428" y="484"/>
                  </a:lnTo>
                  <a:lnTo>
                    <a:pt x="429" y="485"/>
                  </a:lnTo>
                  <a:close/>
                  <a:moveTo>
                    <a:pt x="155" y="478"/>
                  </a:moveTo>
                  <a:lnTo>
                    <a:pt x="157" y="478"/>
                  </a:lnTo>
                  <a:lnTo>
                    <a:pt x="157" y="480"/>
                  </a:lnTo>
                  <a:lnTo>
                    <a:pt x="155" y="480"/>
                  </a:lnTo>
                  <a:lnTo>
                    <a:pt x="155" y="481"/>
                  </a:lnTo>
                  <a:lnTo>
                    <a:pt x="155" y="482"/>
                  </a:lnTo>
                  <a:lnTo>
                    <a:pt x="154" y="483"/>
                  </a:lnTo>
                  <a:lnTo>
                    <a:pt x="154" y="484"/>
                  </a:lnTo>
                  <a:lnTo>
                    <a:pt x="154" y="481"/>
                  </a:lnTo>
                  <a:lnTo>
                    <a:pt x="154" y="480"/>
                  </a:lnTo>
                  <a:lnTo>
                    <a:pt x="155" y="478"/>
                  </a:lnTo>
                  <a:close/>
                  <a:moveTo>
                    <a:pt x="317" y="475"/>
                  </a:moveTo>
                  <a:lnTo>
                    <a:pt x="316" y="475"/>
                  </a:lnTo>
                  <a:lnTo>
                    <a:pt x="316" y="474"/>
                  </a:lnTo>
                  <a:lnTo>
                    <a:pt x="317" y="474"/>
                  </a:lnTo>
                  <a:lnTo>
                    <a:pt x="317" y="475"/>
                  </a:lnTo>
                  <a:close/>
                  <a:moveTo>
                    <a:pt x="368" y="475"/>
                  </a:moveTo>
                  <a:lnTo>
                    <a:pt x="369" y="475"/>
                  </a:lnTo>
                  <a:lnTo>
                    <a:pt x="370" y="474"/>
                  </a:lnTo>
                  <a:lnTo>
                    <a:pt x="370" y="475"/>
                  </a:lnTo>
                  <a:lnTo>
                    <a:pt x="370" y="476"/>
                  </a:lnTo>
                  <a:lnTo>
                    <a:pt x="368" y="480"/>
                  </a:lnTo>
                  <a:lnTo>
                    <a:pt x="367" y="481"/>
                  </a:lnTo>
                  <a:lnTo>
                    <a:pt x="366" y="480"/>
                  </a:lnTo>
                  <a:lnTo>
                    <a:pt x="365" y="480"/>
                  </a:lnTo>
                  <a:lnTo>
                    <a:pt x="365" y="478"/>
                  </a:lnTo>
                  <a:lnTo>
                    <a:pt x="365" y="477"/>
                  </a:lnTo>
                  <a:lnTo>
                    <a:pt x="365" y="476"/>
                  </a:lnTo>
                  <a:lnTo>
                    <a:pt x="365" y="475"/>
                  </a:lnTo>
                  <a:lnTo>
                    <a:pt x="366" y="474"/>
                  </a:lnTo>
                  <a:lnTo>
                    <a:pt x="367" y="474"/>
                  </a:lnTo>
                  <a:lnTo>
                    <a:pt x="368" y="474"/>
                  </a:lnTo>
                  <a:lnTo>
                    <a:pt x="368" y="475"/>
                  </a:lnTo>
                  <a:close/>
                  <a:moveTo>
                    <a:pt x="434" y="476"/>
                  </a:moveTo>
                  <a:lnTo>
                    <a:pt x="433" y="476"/>
                  </a:lnTo>
                  <a:lnTo>
                    <a:pt x="431" y="475"/>
                  </a:lnTo>
                  <a:lnTo>
                    <a:pt x="431" y="474"/>
                  </a:lnTo>
                  <a:lnTo>
                    <a:pt x="433" y="473"/>
                  </a:lnTo>
                  <a:lnTo>
                    <a:pt x="435" y="472"/>
                  </a:lnTo>
                  <a:lnTo>
                    <a:pt x="435" y="473"/>
                  </a:lnTo>
                  <a:lnTo>
                    <a:pt x="435" y="475"/>
                  </a:lnTo>
                  <a:lnTo>
                    <a:pt x="434" y="476"/>
                  </a:lnTo>
                  <a:close/>
                  <a:moveTo>
                    <a:pt x="563" y="477"/>
                  </a:moveTo>
                  <a:lnTo>
                    <a:pt x="558" y="482"/>
                  </a:lnTo>
                  <a:lnTo>
                    <a:pt x="557" y="482"/>
                  </a:lnTo>
                  <a:lnTo>
                    <a:pt x="555" y="482"/>
                  </a:lnTo>
                  <a:lnTo>
                    <a:pt x="552" y="482"/>
                  </a:lnTo>
                  <a:lnTo>
                    <a:pt x="552" y="481"/>
                  </a:lnTo>
                  <a:lnTo>
                    <a:pt x="548" y="483"/>
                  </a:lnTo>
                  <a:lnTo>
                    <a:pt x="547" y="484"/>
                  </a:lnTo>
                  <a:lnTo>
                    <a:pt x="548" y="485"/>
                  </a:lnTo>
                  <a:lnTo>
                    <a:pt x="547" y="486"/>
                  </a:lnTo>
                  <a:lnTo>
                    <a:pt x="546" y="488"/>
                  </a:lnTo>
                  <a:lnTo>
                    <a:pt x="546" y="489"/>
                  </a:lnTo>
                  <a:lnTo>
                    <a:pt x="547" y="490"/>
                  </a:lnTo>
                  <a:lnTo>
                    <a:pt x="546" y="490"/>
                  </a:lnTo>
                  <a:lnTo>
                    <a:pt x="543" y="489"/>
                  </a:lnTo>
                  <a:lnTo>
                    <a:pt x="542" y="488"/>
                  </a:lnTo>
                  <a:lnTo>
                    <a:pt x="542" y="486"/>
                  </a:lnTo>
                  <a:lnTo>
                    <a:pt x="542" y="483"/>
                  </a:lnTo>
                  <a:lnTo>
                    <a:pt x="543" y="482"/>
                  </a:lnTo>
                  <a:lnTo>
                    <a:pt x="544" y="482"/>
                  </a:lnTo>
                  <a:lnTo>
                    <a:pt x="544" y="481"/>
                  </a:lnTo>
                  <a:lnTo>
                    <a:pt x="546" y="480"/>
                  </a:lnTo>
                  <a:lnTo>
                    <a:pt x="546" y="481"/>
                  </a:lnTo>
                  <a:lnTo>
                    <a:pt x="548" y="482"/>
                  </a:lnTo>
                  <a:lnTo>
                    <a:pt x="548" y="481"/>
                  </a:lnTo>
                  <a:lnTo>
                    <a:pt x="549" y="480"/>
                  </a:lnTo>
                  <a:lnTo>
                    <a:pt x="550" y="477"/>
                  </a:lnTo>
                  <a:lnTo>
                    <a:pt x="552" y="475"/>
                  </a:lnTo>
                  <a:lnTo>
                    <a:pt x="554" y="475"/>
                  </a:lnTo>
                  <a:lnTo>
                    <a:pt x="560" y="469"/>
                  </a:lnTo>
                  <a:lnTo>
                    <a:pt x="568" y="468"/>
                  </a:lnTo>
                  <a:lnTo>
                    <a:pt x="569" y="468"/>
                  </a:lnTo>
                  <a:lnTo>
                    <a:pt x="570" y="469"/>
                  </a:lnTo>
                  <a:lnTo>
                    <a:pt x="574" y="470"/>
                  </a:lnTo>
                  <a:lnTo>
                    <a:pt x="575" y="473"/>
                  </a:lnTo>
                  <a:lnTo>
                    <a:pt x="573" y="474"/>
                  </a:lnTo>
                  <a:lnTo>
                    <a:pt x="565" y="476"/>
                  </a:lnTo>
                  <a:lnTo>
                    <a:pt x="563" y="477"/>
                  </a:lnTo>
                  <a:close/>
                  <a:moveTo>
                    <a:pt x="449" y="470"/>
                  </a:moveTo>
                  <a:lnTo>
                    <a:pt x="448" y="470"/>
                  </a:lnTo>
                  <a:lnTo>
                    <a:pt x="447" y="470"/>
                  </a:lnTo>
                  <a:lnTo>
                    <a:pt x="445" y="470"/>
                  </a:lnTo>
                  <a:lnTo>
                    <a:pt x="445" y="469"/>
                  </a:lnTo>
                  <a:lnTo>
                    <a:pt x="446" y="469"/>
                  </a:lnTo>
                  <a:lnTo>
                    <a:pt x="447" y="468"/>
                  </a:lnTo>
                  <a:lnTo>
                    <a:pt x="448" y="468"/>
                  </a:lnTo>
                  <a:lnTo>
                    <a:pt x="451" y="469"/>
                  </a:lnTo>
                  <a:lnTo>
                    <a:pt x="449" y="470"/>
                  </a:lnTo>
                  <a:close/>
                  <a:moveTo>
                    <a:pt x="285" y="468"/>
                  </a:moveTo>
                  <a:lnTo>
                    <a:pt x="284" y="468"/>
                  </a:lnTo>
                  <a:lnTo>
                    <a:pt x="284" y="467"/>
                  </a:lnTo>
                  <a:lnTo>
                    <a:pt x="284" y="466"/>
                  </a:lnTo>
                  <a:lnTo>
                    <a:pt x="285" y="467"/>
                  </a:lnTo>
                  <a:lnTo>
                    <a:pt x="285" y="468"/>
                  </a:lnTo>
                  <a:close/>
                  <a:moveTo>
                    <a:pt x="480" y="469"/>
                  </a:moveTo>
                  <a:lnTo>
                    <a:pt x="479" y="469"/>
                  </a:lnTo>
                  <a:lnTo>
                    <a:pt x="478" y="469"/>
                  </a:lnTo>
                  <a:lnTo>
                    <a:pt x="477" y="469"/>
                  </a:lnTo>
                  <a:lnTo>
                    <a:pt x="475" y="470"/>
                  </a:lnTo>
                  <a:lnTo>
                    <a:pt x="474" y="469"/>
                  </a:lnTo>
                  <a:lnTo>
                    <a:pt x="473" y="470"/>
                  </a:lnTo>
                  <a:lnTo>
                    <a:pt x="470" y="473"/>
                  </a:lnTo>
                  <a:lnTo>
                    <a:pt x="469" y="474"/>
                  </a:lnTo>
                  <a:lnTo>
                    <a:pt x="469" y="475"/>
                  </a:lnTo>
                  <a:lnTo>
                    <a:pt x="466" y="478"/>
                  </a:lnTo>
                  <a:lnTo>
                    <a:pt x="465" y="478"/>
                  </a:lnTo>
                  <a:lnTo>
                    <a:pt x="460" y="481"/>
                  </a:lnTo>
                  <a:lnTo>
                    <a:pt x="456" y="481"/>
                  </a:lnTo>
                  <a:lnTo>
                    <a:pt x="455" y="478"/>
                  </a:lnTo>
                  <a:lnTo>
                    <a:pt x="456" y="480"/>
                  </a:lnTo>
                  <a:lnTo>
                    <a:pt x="456" y="478"/>
                  </a:lnTo>
                  <a:lnTo>
                    <a:pt x="457" y="477"/>
                  </a:lnTo>
                  <a:lnTo>
                    <a:pt x="459" y="477"/>
                  </a:lnTo>
                  <a:lnTo>
                    <a:pt x="460" y="478"/>
                  </a:lnTo>
                  <a:lnTo>
                    <a:pt x="461" y="477"/>
                  </a:lnTo>
                  <a:lnTo>
                    <a:pt x="463" y="477"/>
                  </a:lnTo>
                  <a:lnTo>
                    <a:pt x="464" y="475"/>
                  </a:lnTo>
                  <a:lnTo>
                    <a:pt x="463" y="475"/>
                  </a:lnTo>
                  <a:lnTo>
                    <a:pt x="462" y="474"/>
                  </a:lnTo>
                  <a:lnTo>
                    <a:pt x="463" y="474"/>
                  </a:lnTo>
                  <a:lnTo>
                    <a:pt x="472" y="469"/>
                  </a:lnTo>
                  <a:lnTo>
                    <a:pt x="472" y="468"/>
                  </a:lnTo>
                  <a:lnTo>
                    <a:pt x="471" y="468"/>
                  </a:lnTo>
                  <a:lnTo>
                    <a:pt x="471" y="467"/>
                  </a:lnTo>
                  <a:lnTo>
                    <a:pt x="472" y="467"/>
                  </a:lnTo>
                  <a:lnTo>
                    <a:pt x="473" y="466"/>
                  </a:lnTo>
                  <a:lnTo>
                    <a:pt x="474" y="465"/>
                  </a:lnTo>
                  <a:lnTo>
                    <a:pt x="475" y="467"/>
                  </a:lnTo>
                  <a:lnTo>
                    <a:pt x="477" y="468"/>
                  </a:lnTo>
                  <a:lnTo>
                    <a:pt x="478" y="468"/>
                  </a:lnTo>
                  <a:lnTo>
                    <a:pt x="480" y="469"/>
                  </a:lnTo>
                  <a:close/>
                  <a:moveTo>
                    <a:pt x="405" y="463"/>
                  </a:moveTo>
                  <a:lnTo>
                    <a:pt x="405" y="464"/>
                  </a:lnTo>
                  <a:lnTo>
                    <a:pt x="404" y="464"/>
                  </a:lnTo>
                  <a:lnTo>
                    <a:pt x="403" y="463"/>
                  </a:lnTo>
                  <a:lnTo>
                    <a:pt x="402" y="460"/>
                  </a:lnTo>
                  <a:lnTo>
                    <a:pt x="402" y="459"/>
                  </a:lnTo>
                  <a:lnTo>
                    <a:pt x="402" y="458"/>
                  </a:lnTo>
                  <a:lnTo>
                    <a:pt x="404" y="457"/>
                  </a:lnTo>
                  <a:lnTo>
                    <a:pt x="405" y="456"/>
                  </a:lnTo>
                  <a:lnTo>
                    <a:pt x="407" y="456"/>
                  </a:lnTo>
                  <a:lnTo>
                    <a:pt x="405" y="460"/>
                  </a:lnTo>
                  <a:lnTo>
                    <a:pt x="404" y="463"/>
                  </a:lnTo>
                  <a:lnTo>
                    <a:pt x="405" y="463"/>
                  </a:lnTo>
                  <a:close/>
                  <a:moveTo>
                    <a:pt x="374" y="455"/>
                  </a:moveTo>
                  <a:lnTo>
                    <a:pt x="376" y="457"/>
                  </a:lnTo>
                  <a:lnTo>
                    <a:pt x="377" y="457"/>
                  </a:lnTo>
                  <a:lnTo>
                    <a:pt x="378" y="457"/>
                  </a:lnTo>
                  <a:lnTo>
                    <a:pt x="378" y="458"/>
                  </a:lnTo>
                  <a:lnTo>
                    <a:pt x="382" y="461"/>
                  </a:lnTo>
                  <a:lnTo>
                    <a:pt x="383" y="464"/>
                  </a:lnTo>
                  <a:lnTo>
                    <a:pt x="383" y="465"/>
                  </a:lnTo>
                  <a:lnTo>
                    <a:pt x="382" y="465"/>
                  </a:lnTo>
                  <a:lnTo>
                    <a:pt x="380" y="465"/>
                  </a:lnTo>
                  <a:lnTo>
                    <a:pt x="380" y="466"/>
                  </a:lnTo>
                  <a:lnTo>
                    <a:pt x="378" y="468"/>
                  </a:lnTo>
                  <a:lnTo>
                    <a:pt x="377" y="467"/>
                  </a:lnTo>
                  <a:lnTo>
                    <a:pt x="376" y="464"/>
                  </a:lnTo>
                  <a:lnTo>
                    <a:pt x="375" y="461"/>
                  </a:lnTo>
                  <a:lnTo>
                    <a:pt x="376" y="460"/>
                  </a:lnTo>
                  <a:lnTo>
                    <a:pt x="376" y="459"/>
                  </a:lnTo>
                  <a:lnTo>
                    <a:pt x="375" y="459"/>
                  </a:lnTo>
                  <a:lnTo>
                    <a:pt x="374" y="457"/>
                  </a:lnTo>
                  <a:lnTo>
                    <a:pt x="373" y="457"/>
                  </a:lnTo>
                  <a:lnTo>
                    <a:pt x="374" y="457"/>
                  </a:lnTo>
                  <a:lnTo>
                    <a:pt x="374" y="456"/>
                  </a:lnTo>
                  <a:lnTo>
                    <a:pt x="373" y="455"/>
                  </a:lnTo>
                  <a:lnTo>
                    <a:pt x="374" y="455"/>
                  </a:lnTo>
                  <a:close/>
                  <a:moveTo>
                    <a:pt x="547" y="456"/>
                  </a:moveTo>
                  <a:lnTo>
                    <a:pt x="547" y="457"/>
                  </a:lnTo>
                  <a:lnTo>
                    <a:pt x="548" y="458"/>
                  </a:lnTo>
                  <a:lnTo>
                    <a:pt x="549" y="458"/>
                  </a:lnTo>
                  <a:lnTo>
                    <a:pt x="549" y="459"/>
                  </a:lnTo>
                  <a:lnTo>
                    <a:pt x="550" y="458"/>
                  </a:lnTo>
                  <a:lnTo>
                    <a:pt x="551" y="458"/>
                  </a:lnTo>
                  <a:lnTo>
                    <a:pt x="551" y="459"/>
                  </a:lnTo>
                  <a:lnTo>
                    <a:pt x="551" y="460"/>
                  </a:lnTo>
                  <a:lnTo>
                    <a:pt x="551" y="461"/>
                  </a:lnTo>
                  <a:lnTo>
                    <a:pt x="551" y="463"/>
                  </a:lnTo>
                  <a:lnTo>
                    <a:pt x="551" y="464"/>
                  </a:lnTo>
                  <a:lnTo>
                    <a:pt x="552" y="464"/>
                  </a:lnTo>
                  <a:lnTo>
                    <a:pt x="551" y="465"/>
                  </a:lnTo>
                  <a:lnTo>
                    <a:pt x="550" y="465"/>
                  </a:lnTo>
                  <a:lnTo>
                    <a:pt x="548" y="464"/>
                  </a:lnTo>
                  <a:lnTo>
                    <a:pt x="548" y="465"/>
                  </a:lnTo>
                  <a:lnTo>
                    <a:pt x="548" y="466"/>
                  </a:lnTo>
                  <a:lnTo>
                    <a:pt x="547" y="466"/>
                  </a:lnTo>
                  <a:lnTo>
                    <a:pt x="547" y="467"/>
                  </a:lnTo>
                  <a:lnTo>
                    <a:pt x="546" y="466"/>
                  </a:lnTo>
                  <a:lnTo>
                    <a:pt x="544" y="466"/>
                  </a:lnTo>
                  <a:lnTo>
                    <a:pt x="544" y="467"/>
                  </a:lnTo>
                  <a:lnTo>
                    <a:pt x="543" y="466"/>
                  </a:lnTo>
                  <a:lnTo>
                    <a:pt x="543" y="465"/>
                  </a:lnTo>
                  <a:lnTo>
                    <a:pt x="542" y="465"/>
                  </a:lnTo>
                  <a:lnTo>
                    <a:pt x="542" y="464"/>
                  </a:lnTo>
                  <a:lnTo>
                    <a:pt x="543" y="463"/>
                  </a:lnTo>
                  <a:lnTo>
                    <a:pt x="543" y="461"/>
                  </a:lnTo>
                  <a:lnTo>
                    <a:pt x="543" y="460"/>
                  </a:lnTo>
                  <a:lnTo>
                    <a:pt x="543" y="459"/>
                  </a:lnTo>
                  <a:lnTo>
                    <a:pt x="544" y="458"/>
                  </a:lnTo>
                  <a:lnTo>
                    <a:pt x="544" y="457"/>
                  </a:lnTo>
                  <a:lnTo>
                    <a:pt x="544" y="456"/>
                  </a:lnTo>
                  <a:lnTo>
                    <a:pt x="543" y="456"/>
                  </a:lnTo>
                  <a:lnTo>
                    <a:pt x="543" y="457"/>
                  </a:lnTo>
                  <a:lnTo>
                    <a:pt x="542" y="456"/>
                  </a:lnTo>
                  <a:lnTo>
                    <a:pt x="541" y="453"/>
                  </a:lnTo>
                  <a:lnTo>
                    <a:pt x="540" y="453"/>
                  </a:lnTo>
                  <a:lnTo>
                    <a:pt x="540" y="452"/>
                  </a:lnTo>
                  <a:lnTo>
                    <a:pt x="540" y="451"/>
                  </a:lnTo>
                  <a:lnTo>
                    <a:pt x="541" y="452"/>
                  </a:lnTo>
                  <a:lnTo>
                    <a:pt x="548" y="455"/>
                  </a:lnTo>
                  <a:lnTo>
                    <a:pt x="548" y="456"/>
                  </a:lnTo>
                  <a:lnTo>
                    <a:pt x="547" y="456"/>
                  </a:lnTo>
                  <a:close/>
                  <a:moveTo>
                    <a:pt x="461" y="448"/>
                  </a:moveTo>
                  <a:lnTo>
                    <a:pt x="462" y="449"/>
                  </a:lnTo>
                  <a:lnTo>
                    <a:pt x="462" y="450"/>
                  </a:lnTo>
                  <a:lnTo>
                    <a:pt x="461" y="450"/>
                  </a:lnTo>
                  <a:lnTo>
                    <a:pt x="460" y="450"/>
                  </a:lnTo>
                  <a:lnTo>
                    <a:pt x="460" y="451"/>
                  </a:lnTo>
                  <a:lnTo>
                    <a:pt x="457" y="448"/>
                  </a:lnTo>
                  <a:lnTo>
                    <a:pt x="459" y="448"/>
                  </a:lnTo>
                  <a:lnTo>
                    <a:pt x="460" y="448"/>
                  </a:lnTo>
                  <a:lnTo>
                    <a:pt x="462" y="447"/>
                  </a:lnTo>
                  <a:lnTo>
                    <a:pt x="462" y="448"/>
                  </a:lnTo>
                  <a:lnTo>
                    <a:pt x="461" y="448"/>
                  </a:lnTo>
                  <a:close/>
                  <a:moveTo>
                    <a:pt x="420" y="448"/>
                  </a:moveTo>
                  <a:lnTo>
                    <a:pt x="419" y="451"/>
                  </a:lnTo>
                  <a:lnTo>
                    <a:pt x="419" y="452"/>
                  </a:lnTo>
                  <a:lnTo>
                    <a:pt x="420" y="453"/>
                  </a:lnTo>
                  <a:lnTo>
                    <a:pt x="419" y="453"/>
                  </a:lnTo>
                  <a:lnTo>
                    <a:pt x="419" y="455"/>
                  </a:lnTo>
                  <a:lnTo>
                    <a:pt x="420" y="455"/>
                  </a:lnTo>
                  <a:lnTo>
                    <a:pt x="420" y="456"/>
                  </a:lnTo>
                  <a:lnTo>
                    <a:pt x="419" y="456"/>
                  </a:lnTo>
                  <a:lnTo>
                    <a:pt x="419" y="457"/>
                  </a:lnTo>
                  <a:lnTo>
                    <a:pt x="419" y="458"/>
                  </a:lnTo>
                  <a:lnTo>
                    <a:pt x="418" y="458"/>
                  </a:lnTo>
                  <a:lnTo>
                    <a:pt x="417" y="459"/>
                  </a:lnTo>
                  <a:lnTo>
                    <a:pt x="414" y="460"/>
                  </a:lnTo>
                  <a:lnTo>
                    <a:pt x="413" y="461"/>
                  </a:lnTo>
                  <a:lnTo>
                    <a:pt x="411" y="461"/>
                  </a:lnTo>
                  <a:lnTo>
                    <a:pt x="410" y="460"/>
                  </a:lnTo>
                  <a:lnTo>
                    <a:pt x="409" y="459"/>
                  </a:lnTo>
                  <a:lnTo>
                    <a:pt x="408" y="459"/>
                  </a:lnTo>
                  <a:lnTo>
                    <a:pt x="408" y="458"/>
                  </a:lnTo>
                  <a:lnTo>
                    <a:pt x="408" y="457"/>
                  </a:lnTo>
                  <a:lnTo>
                    <a:pt x="408" y="453"/>
                  </a:lnTo>
                  <a:lnTo>
                    <a:pt x="409" y="452"/>
                  </a:lnTo>
                  <a:lnTo>
                    <a:pt x="411" y="451"/>
                  </a:lnTo>
                  <a:lnTo>
                    <a:pt x="410" y="451"/>
                  </a:lnTo>
                  <a:lnTo>
                    <a:pt x="411" y="449"/>
                  </a:lnTo>
                  <a:lnTo>
                    <a:pt x="413" y="448"/>
                  </a:lnTo>
                  <a:lnTo>
                    <a:pt x="416" y="447"/>
                  </a:lnTo>
                  <a:lnTo>
                    <a:pt x="418" y="445"/>
                  </a:lnTo>
                  <a:lnTo>
                    <a:pt x="417" y="447"/>
                  </a:lnTo>
                  <a:lnTo>
                    <a:pt x="417" y="448"/>
                  </a:lnTo>
                  <a:lnTo>
                    <a:pt x="419" y="448"/>
                  </a:lnTo>
                  <a:lnTo>
                    <a:pt x="420" y="447"/>
                  </a:lnTo>
                  <a:lnTo>
                    <a:pt x="419" y="445"/>
                  </a:lnTo>
                  <a:lnTo>
                    <a:pt x="420" y="445"/>
                  </a:lnTo>
                  <a:lnTo>
                    <a:pt x="421" y="445"/>
                  </a:lnTo>
                  <a:lnTo>
                    <a:pt x="421" y="447"/>
                  </a:lnTo>
                  <a:lnTo>
                    <a:pt x="421" y="448"/>
                  </a:lnTo>
                  <a:lnTo>
                    <a:pt x="420" y="448"/>
                  </a:lnTo>
                  <a:close/>
                  <a:moveTo>
                    <a:pt x="534" y="441"/>
                  </a:moveTo>
                  <a:lnTo>
                    <a:pt x="535" y="442"/>
                  </a:lnTo>
                  <a:lnTo>
                    <a:pt x="535" y="441"/>
                  </a:lnTo>
                  <a:lnTo>
                    <a:pt x="535" y="442"/>
                  </a:lnTo>
                  <a:lnTo>
                    <a:pt x="537" y="442"/>
                  </a:lnTo>
                  <a:lnTo>
                    <a:pt x="538" y="442"/>
                  </a:lnTo>
                  <a:lnTo>
                    <a:pt x="537" y="443"/>
                  </a:lnTo>
                  <a:lnTo>
                    <a:pt x="537" y="444"/>
                  </a:lnTo>
                  <a:lnTo>
                    <a:pt x="538" y="444"/>
                  </a:lnTo>
                  <a:lnTo>
                    <a:pt x="539" y="445"/>
                  </a:lnTo>
                  <a:lnTo>
                    <a:pt x="539" y="447"/>
                  </a:lnTo>
                  <a:lnTo>
                    <a:pt x="539" y="448"/>
                  </a:lnTo>
                  <a:lnTo>
                    <a:pt x="540" y="449"/>
                  </a:lnTo>
                  <a:lnTo>
                    <a:pt x="540" y="450"/>
                  </a:lnTo>
                  <a:lnTo>
                    <a:pt x="539" y="450"/>
                  </a:lnTo>
                  <a:lnTo>
                    <a:pt x="538" y="450"/>
                  </a:lnTo>
                  <a:lnTo>
                    <a:pt x="537" y="450"/>
                  </a:lnTo>
                  <a:lnTo>
                    <a:pt x="537" y="449"/>
                  </a:lnTo>
                  <a:lnTo>
                    <a:pt x="538" y="449"/>
                  </a:lnTo>
                  <a:lnTo>
                    <a:pt x="538" y="448"/>
                  </a:lnTo>
                  <a:lnTo>
                    <a:pt x="537" y="448"/>
                  </a:lnTo>
                  <a:lnTo>
                    <a:pt x="535" y="449"/>
                  </a:lnTo>
                  <a:lnTo>
                    <a:pt x="534" y="449"/>
                  </a:lnTo>
                  <a:lnTo>
                    <a:pt x="534" y="448"/>
                  </a:lnTo>
                  <a:lnTo>
                    <a:pt x="534" y="447"/>
                  </a:lnTo>
                  <a:lnTo>
                    <a:pt x="534" y="445"/>
                  </a:lnTo>
                  <a:lnTo>
                    <a:pt x="533" y="445"/>
                  </a:lnTo>
                  <a:lnTo>
                    <a:pt x="533" y="444"/>
                  </a:lnTo>
                  <a:lnTo>
                    <a:pt x="532" y="443"/>
                  </a:lnTo>
                  <a:lnTo>
                    <a:pt x="532" y="442"/>
                  </a:lnTo>
                  <a:lnTo>
                    <a:pt x="533" y="442"/>
                  </a:lnTo>
                  <a:lnTo>
                    <a:pt x="533" y="441"/>
                  </a:lnTo>
                  <a:lnTo>
                    <a:pt x="534" y="441"/>
                  </a:lnTo>
                  <a:close/>
                  <a:moveTo>
                    <a:pt x="444" y="450"/>
                  </a:moveTo>
                  <a:lnTo>
                    <a:pt x="444" y="452"/>
                  </a:lnTo>
                  <a:lnTo>
                    <a:pt x="443" y="456"/>
                  </a:lnTo>
                  <a:lnTo>
                    <a:pt x="443" y="458"/>
                  </a:lnTo>
                  <a:lnTo>
                    <a:pt x="440" y="463"/>
                  </a:lnTo>
                  <a:lnTo>
                    <a:pt x="439" y="464"/>
                  </a:lnTo>
                  <a:lnTo>
                    <a:pt x="436" y="466"/>
                  </a:lnTo>
                  <a:lnTo>
                    <a:pt x="434" y="467"/>
                  </a:lnTo>
                  <a:lnTo>
                    <a:pt x="433" y="467"/>
                  </a:lnTo>
                  <a:lnTo>
                    <a:pt x="433" y="466"/>
                  </a:lnTo>
                  <a:lnTo>
                    <a:pt x="431" y="465"/>
                  </a:lnTo>
                  <a:lnTo>
                    <a:pt x="431" y="464"/>
                  </a:lnTo>
                  <a:lnTo>
                    <a:pt x="431" y="463"/>
                  </a:lnTo>
                  <a:lnTo>
                    <a:pt x="430" y="463"/>
                  </a:lnTo>
                  <a:lnTo>
                    <a:pt x="429" y="461"/>
                  </a:lnTo>
                  <a:lnTo>
                    <a:pt x="429" y="460"/>
                  </a:lnTo>
                  <a:lnTo>
                    <a:pt x="429" y="459"/>
                  </a:lnTo>
                  <a:lnTo>
                    <a:pt x="428" y="459"/>
                  </a:lnTo>
                  <a:lnTo>
                    <a:pt x="428" y="458"/>
                  </a:lnTo>
                  <a:lnTo>
                    <a:pt x="428" y="457"/>
                  </a:lnTo>
                  <a:lnTo>
                    <a:pt x="427" y="455"/>
                  </a:lnTo>
                  <a:lnTo>
                    <a:pt x="426" y="453"/>
                  </a:lnTo>
                  <a:lnTo>
                    <a:pt x="425" y="452"/>
                  </a:lnTo>
                  <a:lnTo>
                    <a:pt x="426" y="451"/>
                  </a:lnTo>
                  <a:lnTo>
                    <a:pt x="427" y="452"/>
                  </a:lnTo>
                  <a:lnTo>
                    <a:pt x="427" y="451"/>
                  </a:lnTo>
                  <a:lnTo>
                    <a:pt x="430" y="448"/>
                  </a:lnTo>
                  <a:lnTo>
                    <a:pt x="435" y="444"/>
                  </a:lnTo>
                  <a:lnTo>
                    <a:pt x="436" y="444"/>
                  </a:lnTo>
                  <a:lnTo>
                    <a:pt x="437" y="442"/>
                  </a:lnTo>
                  <a:lnTo>
                    <a:pt x="438" y="442"/>
                  </a:lnTo>
                  <a:lnTo>
                    <a:pt x="439" y="441"/>
                  </a:lnTo>
                  <a:lnTo>
                    <a:pt x="440" y="441"/>
                  </a:lnTo>
                  <a:lnTo>
                    <a:pt x="443" y="443"/>
                  </a:lnTo>
                  <a:lnTo>
                    <a:pt x="444" y="444"/>
                  </a:lnTo>
                  <a:lnTo>
                    <a:pt x="444" y="447"/>
                  </a:lnTo>
                  <a:lnTo>
                    <a:pt x="444" y="450"/>
                  </a:lnTo>
                  <a:close/>
                  <a:moveTo>
                    <a:pt x="361" y="440"/>
                  </a:moveTo>
                  <a:lnTo>
                    <a:pt x="362" y="441"/>
                  </a:lnTo>
                  <a:lnTo>
                    <a:pt x="364" y="441"/>
                  </a:lnTo>
                  <a:lnTo>
                    <a:pt x="364" y="440"/>
                  </a:lnTo>
                  <a:lnTo>
                    <a:pt x="364" y="441"/>
                  </a:lnTo>
                  <a:lnTo>
                    <a:pt x="365" y="441"/>
                  </a:lnTo>
                  <a:lnTo>
                    <a:pt x="365" y="442"/>
                  </a:lnTo>
                  <a:lnTo>
                    <a:pt x="365" y="444"/>
                  </a:lnTo>
                  <a:lnTo>
                    <a:pt x="365" y="445"/>
                  </a:lnTo>
                  <a:lnTo>
                    <a:pt x="365" y="448"/>
                  </a:lnTo>
                  <a:lnTo>
                    <a:pt x="365" y="447"/>
                  </a:lnTo>
                  <a:lnTo>
                    <a:pt x="364" y="447"/>
                  </a:lnTo>
                  <a:lnTo>
                    <a:pt x="364" y="448"/>
                  </a:lnTo>
                  <a:lnTo>
                    <a:pt x="364" y="449"/>
                  </a:lnTo>
                  <a:lnTo>
                    <a:pt x="362" y="449"/>
                  </a:lnTo>
                  <a:lnTo>
                    <a:pt x="362" y="448"/>
                  </a:lnTo>
                  <a:lnTo>
                    <a:pt x="361" y="448"/>
                  </a:lnTo>
                  <a:lnTo>
                    <a:pt x="360" y="448"/>
                  </a:lnTo>
                  <a:lnTo>
                    <a:pt x="360" y="447"/>
                  </a:lnTo>
                  <a:lnTo>
                    <a:pt x="359" y="447"/>
                  </a:lnTo>
                  <a:lnTo>
                    <a:pt x="359" y="448"/>
                  </a:lnTo>
                  <a:lnTo>
                    <a:pt x="358" y="447"/>
                  </a:lnTo>
                  <a:lnTo>
                    <a:pt x="357" y="448"/>
                  </a:lnTo>
                  <a:lnTo>
                    <a:pt x="357" y="447"/>
                  </a:lnTo>
                  <a:lnTo>
                    <a:pt x="358" y="447"/>
                  </a:lnTo>
                  <a:lnTo>
                    <a:pt x="357" y="445"/>
                  </a:lnTo>
                  <a:lnTo>
                    <a:pt x="357" y="444"/>
                  </a:lnTo>
                  <a:lnTo>
                    <a:pt x="358" y="444"/>
                  </a:lnTo>
                  <a:lnTo>
                    <a:pt x="358" y="443"/>
                  </a:lnTo>
                  <a:lnTo>
                    <a:pt x="358" y="442"/>
                  </a:lnTo>
                  <a:lnTo>
                    <a:pt x="360" y="441"/>
                  </a:lnTo>
                  <a:lnTo>
                    <a:pt x="361" y="440"/>
                  </a:lnTo>
                  <a:close/>
                  <a:moveTo>
                    <a:pt x="263" y="436"/>
                  </a:moveTo>
                  <a:lnTo>
                    <a:pt x="263" y="438"/>
                  </a:lnTo>
                  <a:lnTo>
                    <a:pt x="261" y="436"/>
                  </a:lnTo>
                  <a:lnTo>
                    <a:pt x="259" y="436"/>
                  </a:lnTo>
                  <a:lnTo>
                    <a:pt x="259" y="435"/>
                  </a:lnTo>
                  <a:lnTo>
                    <a:pt x="258" y="434"/>
                  </a:lnTo>
                  <a:lnTo>
                    <a:pt x="258" y="433"/>
                  </a:lnTo>
                  <a:lnTo>
                    <a:pt x="259" y="433"/>
                  </a:lnTo>
                  <a:lnTo>
                    <a:pt x="261" y="433"/>
                  </a:lnTo>
                  <a:lnTo>
                    <a:pt x="262" y="434"/>
                  </a:lnTo>
                  <a:lnTo>
                    <a:pt x="263" y="434"/>
                  </a:lnTo>
                  <a:lnTo>
                    <a:pt x="263" y="435"/>
                  </a:lnTo>
                  <a:lnTo>
                    <a:pt x="263" y="436"/>
                  </a:lnTo>
                  <a:close/>
                  <a:moveTo>
                    <a:pt x="292" y="427"/>
                  </a:moveTo>
                  <a:lnTo>
                    <a:pt x="290" y="427"/>
                  </a:lnTo>
                  <a:lnTo>
                    <a:pt x="289" y="427"/>
                  </a:lnTo>
                  <a:lnTo>
                    <a:pt x="289" y="428"/>
                  </a:lnTo>
                  <a:lnTo>
                    <a:pt x="288" y="430"/>
                  </a:lnTo>
                  <a:lnTo>
                    <a:pt x="287" y="430"/>
                  </a:lnTo>
                  <a:lnTo>
                    <a:pt x="284" y="430"/>
                  </a:lnTo>
                  <a:lnTo>
                    <a:pt x="281" y="431"/>
                  </a:lnTo>
                  <a:lnTo>
                    <a:pt x="279" y="431"/>
                  </a:lnTo>
                  <a:lnTo>
                    <a:pt x="285" y="426"/>
                  </a:lnTo>
                  <a:lnTo>
                    <a:pt x="288" y="425"/>
                  </a:lnTo>
                  <a:lnTo>
                    <a:pt x="291" y="425"/>
                  </a:lnTo>
                  <a:lnTo>
                    <a:pt x="292" y="425"/>
                  </a:lnTo>
                  <a:lnTo>
                    <a:pt x="295" y="425"/>
                  </a:lnTo>
                  <a:lnTo>
                    <a:pt x="293" y="426"/>
                  </a:lnTo>
                  <a:lnTo>
                    <a:pt x="292" y="427"/>
                  </a:lnTo>
                  <a:close/>
                  <a:moveTo>
                    <a:pt x="516" y="425"/>
                  </a:moveTo>
                  <a:lnTo>
                    <a:pt x="517" y="425"/>
                  </a:lnTo>
                  <a:lnTo>
                    <a:pt x="518" y="425"/>
                  </a:lnTo>
                  <a:lnTo>
                    <a:pt x="518" y="426"/>
                  </a:lnTo>
                  <a:lnTo>
                    <a:pt x="518" y="427"/>
                  </a:lnTo>
                  <a:lnTo>
                    <a:pt x="520" y="427"/>
                  </a:lnTo>
                  <a:lnTo>
                    <a:pt x="518" y="428"/>
                  </a:lnTo>
                  <a:lnTo>
                    <a:pt x="518" y="427"/>
                  </a:lnTo>
                  <a:lnTo>
                    <a:pt x="517" y="427"/>
                  </a:lnTo>
                  <a:lnTo>
                    <a:pt x="516" y="427"/>
                  </a:lnTo>
                  <a:lnTo>
                    <a:pt x="516" y="428"/>
                  </a:lnTo>
                  <a:lnTo>
                    <a:pt x="515" y="428"/>
                  </a:lnTo>
                  <a:lnTo>
                    <a:pt x="515" y="430"/>
                  </a:lnTo>
                  <a:lnTo>
                    <a:pt x="516" y="431"/>
                  </a:lnTo>
                  <a:lnTo>
                    <a:pt x="516" y="434"/>
                  </a:lnTo>
                  <a:lnTo>
                    <a:pt x="515" y="434"/>
                  </a:lnTo>
                  <a:lnTo>
                    <a:pt x="515" y="433"/>
                  </a:lnTo>
                  <a:lnTo>
                    <a:pt x="514" y="432"/>
                  </a:lnTo>
                  <a:lnTo>
                    <a:pt x="513" y="432"/>
                  </a:lnTo>
                  <a:lnTo>
                    <a:pt x="514" y="430"/>
                  </a:lnTo>
                  <a:lnTo>
                    <a:pt x="514" y="428"/>
                  </a:lnTo>
                  <a:lnTo>
                    <a:pt x="514" y="427"/>
                  </a:lnTo>
                  <a:lnTo>
                    <a:pt x="514" y="426"/>
                  </a:lnTo>
                  <a:lnTo>
                    <a:pt x="514" y="425"/>
                  </a:lnTo>
                  <a:lnTo>
                    <a:pt x="515" y="425"/>
                  </a:lnTo>
                  <a:lnTo>
                    <a:pt x="516" y="425"/>
                  </a:lnTo>
                  <a:close/>
                  <a:moveTo>
                    <a:pt x="360" y="419"/>
                  </a:moveTo>
                  <a:lnTo>
                    <a:pt x="361" y="420"/>
                  </a:lnTo>
                  <a:lnTo>
                    <a:pt x="361" y="423"/>
                  </a:lnTo>
                  <a:lnTo>
                    <a:pt x="360" y="423"/>
                  </a:lnTo>
                  <a:lnTo>
                    <a:pt x="359" y="424"/>
                  </a:lnTo>
                  <a:lnTo>
                    <a:pt x="359" y="425"/>
                  </a:lnTo>
                  <a:lnTo>
                    <a:pt x="358" y="427"/>
                  </a:lnTo>
                  <a:lnTo>
                    <a:pt x="358" y="428"/>
                  </a:lnTo>
                  <a:lnTo>
                    <a:pt x="356" y="430"/>
                  </a:lnTo>
                  <a:lnTo>
                    <a:pt x="354" y="431"/>
                  </a:lnTo>
                  <a:lnTo>
                    <a:pt x="352" y="431"/>
                  </a:lnTo>
                  <a:lnTo>
                    <a:pt x="353" y="427"/>
                  </a:lnTo>
                  <a:lnTo>
                    <a:pt x="354" y="426"/>
                  </a:lnTo>
                  <a:lnTo>
                    <a:pt x="356" y="425"/>
                  </a:lnTo>
                  <a:lnTo>
                    <a:pt x="356" y="424"/>
                  </a:lnTo>
                  <a:lnTo>
                    <a:pt x="354" y="424"/>
                  </a:lnTo>
                  <a:lnTo>
                    <a:pt x="354" y="423"/>
                  </a:lnTo>
                  <a:lnTo>
                    <a:pt x="354" y="422"/>
                  </a:lnTo>
                  <a:lnTo>
                    <a:pt x="354" y="420"/>
                  </a:lnTo>
                  <a:lnTo>
                    <a:pt x="352" y="420"/>
                  </a:lnTo>
                  <a:lnTo>
                    <a:pt x="353" y="418"/>
                  </a:lnTo>
                  <a:lnTo>
                    <a:pt x="354" y="417"/>
                  </a:lnTo>
                  <a:lnTo>
                    <a:pt x="357" y="416"/>
                  </a:lnTo>
                  <a:lnTo>
                    <a:pt x="358" y="414"/>
                  </a:lnTo>
                  <a:lnTo>
                    <a:pt x="358" y="415"/>
                  </a:lnTo>
                  <a:lnTo>
                    <a:pt x="358" y="416"/>
                  </a:lnTo>
                  <a:lnTo>
                    <a:pt x="358" y="417"/>
                  </a:lnTo>
                  <a:lnTo>
                    <a:pt x="358" y="418"/>
                  </a:lnTo>
                  <a:lnTo>
                    <a:pt x="360" y="419"/>
                  </a:lnTo>
                  <a:close/>
                  <a:moveTo>
                    <a:pt x="426" y="411"/>
                  </a:moveTo>
                  <a:lnTo>
                    <a:pt x="428" y="416"/>
                  </a:lnTo>
                  <a:lnTo>
                    <a:pt x="428" y="414"/>
                  </a:lnTo>
                  <a:lnTo>
                    <a:pt x="429" y="414"/>
                  </a:lnTo>
                  <a:lnTo>
                    <a:pt x="431" y="414"/>
                  </a:lnTo>
                  <a:lnTo>
                    <a:pt x="433" y="415"/>
                  </a:lnTo>
                  <a:lnTo>
                    <a:pt x="434" y="416"/>
                  </a:lnTo>
                  <a:lnTo>
                    <a:pt x="435" y="416"/>
                  </a:lnTo>
                  <a:lnTo>
                    <a:pt x="434" y="417"/>
                  </a:lnTo>
                  <a:lnTo>
                    <a:pt x="434" y="418"/>
                  </a:lnTo>
                  <a:lnTo>
                    <a:pt x="433" y="418"/>
                  </a:lnTo>
                  <a:lnTo>
                    <a:pt x="431" y="418"/>
                  </a:lnTo>
                  <a:lnTo>
                    <a:pt x="430" y="418"/>
                  </a:lnTo>
                  <a:lnTo>
                    <a:pt x="429" y="420"/>
                  </a:lnTo>
                  <a:lnTo>
                    <a:pt x="428" y="420"/>
                  </a:lnTo>
                  <a:lnTo>
                    <a:pt x="422" y="420"/>
                  </a:lnTo>
                  <a:lnTo>
                    <a:pt x="422" y="419"/>
                  </a:lnTo>
                  <a:lnTo>
                    <a:pt x="422" y="418"/>
                  </a:lnTo>
                  <a:lnTo>
                    <a:pt x="423" y="418"/>
                  </a:lnTo>
                  <a:lnTo>
                    <a:pt x="423" y="416"/>
                  </a:lnTo>
                  <a:lnTo>
                    <a:pt x="422" y="415"/>
                  </a:lnTo>
                  <a:lnTo>
                    <a:pt x="423" y="414"/>
                  </a:lnTo>
                  <a:lnTo>
                    <a:pt x="425" y="413"/>
                  </a:lnTo>
                  <a:lnTo>
                    <a:pt x="426" y="411"/>
                  </a:lnTo>
                  <a:close/>
                  <a:moveTo>
                    <a:pt x="397" y="422"/>
                  </a:moveTo>
                  <a:lnTo>
                    <a:pt x="396" y="423"/>
                  </a:lnTo>
                  <a:lnTo>
                    <a:pt x="392" y="425"/>
                  </a:lnTo>
                  <a:lnTo>
                    <a:pt x="391" y="425"/>
                  </a:lnTo>
                  <a:lnTo>
                    <a:pt x="391" y="424"/>
                  </a:lnTo>
                  <a:lnTo>
                    <a:pt x="392" y="423"/>
                  </a:lnTo>
                  <a:lnTo>
                    <a:pt x="391" y="423"/>
                  </a:lnTo>
                  <a:lnTo>
                    <a:pt x="390" y="423"/>
                  </a:lnTo>
                  <a:lnTo>
                    <a:pt x="390" y="422"/>
                  </a:lnTo>
                  <a:lnTo>
                    <a:pt x="390" y="420"/>
                  </a:lnTo>
                  <a:lnTo>
                    <a:pt x="391" y="420"/>
                  </a:lnTo>
                  <a:lnTo>
                    <a:pt x="391" y="419"/>
                  </a:lnTo>
                  <a:lnTo>
                    <a:pt x="390" y="419"/>
                  </a:lnTo>
                  <a:lnTo>
                    <a:pt x="392" y="419"/>
                  </a:lnTo>
                  <a:lnTo>
                    <a:pt x="392" y="417"/>
                  </a:lnTo>
                  <a:lnTo>
                    <a:pt x="393" y="416"/>
                  </a:lnTo>
                  <a:lnTo>
                    <a:pt x="393" y="415"/>
                  </a:lnTo>
                  <a:lnTo>
                    <a:pt x="392" y="413"/>
                  </a:lnTo>
                  <a:lnTo>
                    <a:pt x="392" y="411"/>
                  </a:lnTo>
                  <a:lnTo>
                    <a:pt x="393" y="411"/>
                  </a:lnTo>
                  <a:lnTo>
                    <a:pt x="394" y="411"/>
                  </a:lnTo>
                  <a:lnTo>
                    <a:pt x="395" y="413"/>
                  </a:lnTo>
                  <a:lnTo>
                    <a:pt x="396" y="414"/>
                  </a:lnTo>
                  <a:lnTo>
                    <a:pt x="396" y="416"/>
                  </a:lnTo>
                  <a:lnTo>
                    <a:pt x="396" y="417"/>
                  </a:lnTo>
                  <a:lnTo>
                    <a:pt x="395" y="418"/>
                  </a:lnTo>
                  <a:lnTo>
                    <a:pt x="395" y="419"/>
                  </a:lnTo>
                  <a:lnTo>
                    <a:pt x="396" y="419"/>
                  </a:lnTo>
                  <a:lnTo>
                    <a:pt x="397" y="420"/>
                  </a:lnTo>
                  <a:lnTo>
                    <a:pt x="397" y="422"/>
                  </a:lnTo>
                  <a:close/>
                  <a:moveTo>
                    <a:pt x="289" y="411"/>
                  </a:moveTo>
                  <a:lnTo>
                    <a:pt x="287" y="411"/>
                  </a:lnTo>
                  <a:lnTo>
                    <a:pt x="284" y="411"/>
                  </a:lnTo>
                  <a:lnTo>
                    <a:pt x="283" y="410"/>
                  </a:lnTo>
                  <a:lnTo>
                    <a:pt x="285" y="409"/>
                  </a:lnTo>
                  <a:lnTo>
                    <a:pt x="287" y="409"/>
                  </a:lnTo>
                  <a:lnTo>
                    <a:pt x="287" y="408"/>
                  </a:lnTo>
                  <a:lnTo>
                    <a:pt x="287" y="407"/>
                  </a:lnTo>
                  <a:lnTo>
                    <a:pt x="287" y="408"/>
                  </a:lnTo>
                  <a:lnTo>
                    <a:pt x="288" y="409"/>
                  </a:lnTo>
                  <a:lnTo>
                    <a:pt x="289" y="410"/>
                  </a:lnTo>
                  <a:lnTo>
                    <a:pt x="290" y="410"/>
                  </a:lnTo>
                  <a:lnTo>
                    <a:pt x="289" y="411"/>
                  </a:lnTo>
                  <a:close/>
                  <a:moveTo>
                    <a:pt x="380" y="403"/>
                  </a:moveTo>
                  <a:lnTo>
                    <a:pt x="378" y="403"/>
                  </a:lnTo>
                  <a:lnTo>
                    <a:pt x="375" y="403"/>
                  </a:lnTo>
                  <a:lnTo>
                    <a:pt x="375" y="402"/>
                  </a:lnTo>
                  <a:lnTo>
                    <a:pt x="376" y="402"/>
                  </a:lnTo>
                  <a:lnTo>
                    <a:pt x="377" y="402"/>
                  </a:lnTo>
                  <a:lnTo>
                    <a:pt x="378" y="401"/>
                  </a:lnTo>
                  <a:lnTo>
                    <a:pt x="378" y="400"/>
                  </a:lnTo>
                  <a:lnTo>
                    <a:pt x="379" y="400"/>
                  </a:lnTo>
                  <a:lnTo>
                    <a:pt x="380" y="401"/>
                  </a:lnTo>
                  <a:lnTo>
                    <a:pt x="380" y="402"/>
                  </a:lnTo>
                  <a:lnTo>
                    <a:pt x="380" y="403"/>
                  </a:lnTo>
                  <a:close/>
                  <a:moveTo>
                    <a:pt x="405" y="399"/>
                  </a:moveTo>
                  <a:lnTo>
                    <a:pt x="407" y="399"/>
                  </a:lnTo>
                  <a:lnTo>
                    <a:pt x="408" y="398"/>
                  </a:lnTo>
                  <a:lnTo>
                    <a:pt x="409" y="399"/>
                  </a:lnTo>
                  <a:lnTo>
                    <a:pt x="410" y="399"/>
                  </a:lnTo>
                  <a:lnTo>
                    <a:pt x="411" y="400"/>
                  </a:lnTo>
                  <a:lnTo>
                    <a:pt x="412" y="399"/>
                  </a:lnTo>
                  <a:lnTo>
                    <a:pt x="414" y="399"/>
                  </a:lnTo>
                  <a:lnTo>
                    <a:pt x="417" y="400"/>
                  </a:lnTo>
                  <a:lnTo>
                    <a:pt x="418" y="401"/>
                  </a:lnTo>
                  <a:lnTo>
                    <a:pt x="418" y="402"/>
                  </a:lnTo>
                  <a:lnTo>
                    <a:pt x="419" y="402"/>
                  </a:lnTo>
                  <a:lnTo>
                    <a:pt x="419" y="403"/>
                  </a:lnTo>
                  <a:lnTo>
                    <a:pt x="419" y="405"/>
                  </a:lnTo>
                  <a:lnTo>
                    <a:pt x="417" y="407"/>
                  </a:lnTo>
                  <a:lnTo>
                    <a:pt x="417" y="409"/>
                  </a:lnTo>
                  <a:lnTo>
                    <a:pt x="416" y="409"/>
                  </a:lnTo>
                  <a:lnTo>
                    <a:pt x="412" y="409"/>
                  </a:lnTo>
                  <a:lnTo>
                    <a:pt x="410" y="408"/>
                  </a:lnTo>
                  <a:lnTo>
                    <a:pt x="409" y="408"/>
                  </a:lnTo>
                  <a:lnTo>
                    <a:pt x="409" y="407"/>
                  </a:lnTo>
                  <a:lnTo>
                    <a:pt x="408" y="406"/>
                  </a:lnTo>
                  <a:lnTo>
                    <a:pt x="407" y="405"/>
                  </a:lnTo>
                  <a:lnTo>
                    <a:pt x="405" y="405"/>
                  </a:lnTo>
                  <a:lnTo>
                    <a:pt x="403" y="401"/>
                  </a:lnTo>
                  <a:lnTo>
                    <a:pt x="401" y="400"/>
                  </a:lnTo>
                  <a:lnTo>
                    <a:pt x="400" y="400"/>
                  </a:lnTo>
                  <a:lnTo>
                    <a:pt x="399" y="399"/>
                  </a:lnTo>
                  <a:lnTo>
                    <a:pt x="399" y="398"/>
                  </a:lnTo>
                  <a:lnTo>
                    <a:pt x="399" y="397"/>
                  </a:lnTo>
                  <a:lnTo>
                    <a:pt x="399" y="396"/>
                  </a:lnTo>
                  <a:lnTo>
                    <a:pt x="400" y="396"/>
                  </a:lnTo>
                  <a:lnTo>
                    <a:pt x="404" y="396"/>
                  </a:lnTo>
                  <a:lnTo>
                    <a:pt x="404" y="397"/>
                  </a:lnTo>
                  <a:lnTo>
                    <a:pt x="404" y="398"/>
                  </a:lnTo>
                  <a:lnTo>
                    <a:pt x="405" y="398"/>
                  </a:lnTo>
                  <a:lnTo>
                    <a:pt x="405" y="399"/>
                  </a:lnTo>
                  <a:close/>
                  <a:moveTo>
                    <a:pt x="353" y="396"/>
                  </a:moveTo>
                  <a:lnTo>
                    <a:pt x="356" y="398"/>
                  </a:lnTo>
                  <a:lnTo>
                    <a:pt x="354" y="401"/>
                  </a:lnTo>
                  <a:lnTo>
                    <a:pt x="353" y="403"/>
                  </a:lnTo>
                  <a:lnTo>
                    <a:pt x="351" y="406"/>
                  </a:lnTo>
                  <a:lnTo>
                    <a:pt x="349" y="409"/>
                  </a:lnTo>
                  <a:lnTo>
                    <a:pt x="348" y="410"/>
                  </a:lnTo>
                  <a:lnTo>
                    <a:pt x="345" y="410"/>
                  </a:lnTo>
                  <a:lnTo>
                    <a:pt x="345" y="408"/>
                  </a:lnTo>
                  <a:lnTo>
                    <a:pt x="347" y="403"/>
                  </a:lnTo>
                  <a:lnTo>
                    <a:pt x="347" y="401"/>
                  </a:lnTo>
                  <a:lnTo>
                    <a:pt x="347" y="399"/>
                  </a:lnTo>
                  <a:lnTo>
                    <a:pt x="348" y="398"/>
                  </a:lnTo>
                  <a:lnTo>
                    <a:pt x="349" y="398"/>
                  </a:lnTo>
                  <a:lnTo>
                    <a:pt x="350" y="397"/>
                  </a:lnTo>
                  <a:lnTo>
                    <a:pt x="349" y="397"/>
                  </a:lnTo>
                  <a:lnTo>
                    <a:pt x="349" y="396"/>
                  </a:lnTo>
                  <a:lnTo>
                    <a:pt x="350" y="396"/>
                  </a:lnTo>
                  <a:lnTo>
                    <a:pt x="351" y="396"/>
                  </a:lnTo>
                  <a:lnTo>
                    <a:pt x="352" y="396"/>
                  </a:lnTo>
                  <a:lnTo>
                    <a:pt x="353" y="396"/>
                  </a:lnTo>
                  <a:close/>
                  <a:moveTo>
                    <a:pt x="498" y="400"/>
                  </a:moveTo>
                  <a:lnTo>
                    <a:pt x="491" y="406"/>
                  </a:lnTo>
                  <a:lnTo>
                    <a:pt x="490" y="407"/>
                  </a:lnTo>
                  <a:lnTo>
                    <a:pt x="483" y="408"/>
                  </a:lnTo>
                  <a:lnTo>
                    <a:pt x="482" y="408"/>
                  </a:lnTo>
                  <a:lnTo>
                    <a:pt x="481" y="409"/>
                  </a:lnTo>
                  <a:lnTo>
                    <a:pt x="480" y="410"/>
                  </a:lnTo>
                  <a:lnTo>
                    <a:pt x="479" y="410"/>
                  </a:lnTo>
                  <a:lnTo>
                    <a:pt x="479" y="411"/>
                  </a:lnTo>
                  <a:lnTo>
                    <a:pt x="478" y="411"/>
                  </a:lnTo>
                  <a:lnTo>
                    <a:pt x="478" y="410"/>
                  </a:lnTo>
                  <a:lnTo>
                    <a:pt x="477" y="410"/>
                  </a:lnTo>
                  <a:lnTo>
                    <a:pt x="473" y="411"/>
                  </a:lnTo>
                  <a:lnTo>
                    <a:pt x="472" y="411"/>
                  </a:lnTo>
                  <a:lnTo>
                    <a:pt x="472" y="409"/>
                  </a:lnTo>
                  <a:lnTo>
                    <a:pt x="472" y="408"/>
                  </a:lnTo>
                  <a:lnTo>
                    <a:pt x="475" y="406"/>
                  </a:lnTo>
                  <a:lnTo>
                    <a:pt x="475" y="405"/>
                  </a:lnTo>
                  <a:lnTo>
                    <a:pt x="475" y="403"/>
                  </a:lnTo>
                  <a:lnTo>
                    <a:pt x="478" y="401"/>
                  </a:lnTo>
                  <a:lnTo>
                    <a:pt x="479" y="400"/>
                  </a:lnTo>
                  <a:lnTo>
                    <a:pt x="480" y="400"/>
                  </a:lnTo>
                  <a:lnTo>
                    <a:pt x="481" y="400"/>
                  </a:lnTo>
                  <a:lnTo>
                    <a:pt x="486" y="400"/>
                  </a:lnTo>
                  <a:lnTo>
                    <a:pt x="487" y="400"/>
                  </a:lnTo>
                  <a:lnTo>
                    <a:pt x="489" y="400"/>
                  </a:lnTo>
                  <a:lnTo>
                    <a:pt x="491" y="400"/>
                  </a:lnTo>
                  <a:lnTo>
                    <a:pt x="492" y="399"/>
                  </a:lnTo>
                  <a:lnTo>
                    <a:pt x="495" y="397"/>
                  </a:lnTo>
                  <a:lnTo>
                    <a:pt x="497" y="396"/>
                  </a:lnTo>
                  <a:lnTo>
                    <a:pt x="502" y="396"/>
                  </a:lnTo>
                  <a:lnTo>
                    <a:pt x="499" y="398"/>
                  </a:lnTo>
                  <a:lnTo>
                    <a:pt x="498" y="400"/>
                  </a:lnTo>
                  <a:close/>
                  <a:moveTo>
                    <a:pt x="288" y="396"/>
                  </a:moveTo>
                  <a:lnTo>
                    <a:pt x="287" y="396"/>
                  </a:lnTo>
                  <a:lnTo>
                    <a:pt x="285" y="394"/>
                  </a:lnTo>
                  <a:lnTo>
                    <a:pt x="285" y="393"/>
                  </a:lnTo>
                  <a:lnTo>
                    <a:pt x="285" y="392"/>
                  </a:lnTo>
                  <a:lnTo>
                    <a:pt x="284" y="391"/>
                  </a:lnTo>
                  <a:lnTo>
                    <a:pt x="283" y="391"/>
                  </a:lnTo>
                  <a:lnTo>
                    <a:pt x="283" y="390"/>
                  </a:lnTo>
                  <a:lnTo>
                    <a:pt x="282" y="388"/>
                  </a:lnTo>
                  <a:lnTo>
                    <a:pt x="291" y="386"/>
                  </a:lnTo>
                  <a:lnTo>
                    <a:pt x="293" y="388"/>
                  </a:lnTo>
                  <a:lnTo>
                    <a:pt x="292" y="389"/>
                  </a:lnTo>
                  <a:lnTo>
                    <a:pt x="291" y="390"/>
                  </a:lnTo>
                  <a:lnTo>
                    <a:pt x="291" y="391"/>
                  </a:lnTo>
                  <a:lnTo>
                    <a:pt x="290" y="391"/>
                  </a:lnTo>
                  <a:lnTo>
                    <a:pt x="290" y="392"/>
                  </a:lnTo>
                  <a:lnTo>
                    <a:pt x="290" y="393"/>
                  </a:lnTo>
                  <a:lnTo>
                    <a:pt x="290" y="394"/>
                  </a:lnTo>
                  <a:lnTo>
                    <a:pt x="290" y="396"/>
                  </a:lnTo>
                  <a:lnTo>
                    <a:pt x="288" y="396"/>
                  </a:lnTo>
                  <a:close/>
                  <a:moveTo>
                    <a:pt x="546" y="389"/>
                  </a:moveTo>
                  <a:lnTo>
                    <a:pt x="546" y="390"/>
                  </a:lnTo>
                  <a:lnTo>
                    <a:pt x="547" y="389"/>
                  </a:lnTo>
                  <a:lnTo>
                    <a:pt x="546" y="388"/>
                  </a:lnTo>
                  <a:lnTo>
                    <a:pt x="544" y="386"/>
                  </a:lnTo>
                  <a:lnTo>
                    <a:pt x="544" y="385"/>
                  </a:lnTo>
                  <a:lnTo>
                    <a:pt x="546" y="386"/>
                  </a:lnTo>
                  <a:lnTo>
                    <a:pt x="547" y="386"/>
                  </a:lnTo>
                  <a:lnTo>
                    <a:pt x="547" y="385"/>
                  </a:lnTo>
                  <a:lnTo>
                    <a:pt x="548" y="385"/>
                  </a:lnTo>
                  <a:lnTo>
                    <a:pt x="548" y="386"/>
                  </a:lnTo>
                  <a:lnTo>
                    <a:pt x="550" y="386"/>
                  </a:lnTo>
                  <a:lnTo>
                    <a:pt x="554" y="386"/>
                  </a:lnTo>
                  <a:lnTo>
                    <a:pt x="551" y="388"/>
                  </a:lnTo>
                  <a:lnTo>
                    <a:pt x="551" y="389"/>
                  </a:lnTo>
                  <a:lnTo>
                    <a:pt x="551" y="390"/>
                  </a:lnTo>
                  <a:lnTo>
                    <a:pt x="552" y="391"/>
                  </a:lnTo>
                  <a:lnTo>
                    <a:pt x="554" y="391"/>
                  </a:lnTo>
                  <a:lnTo>
                    <a:pt x="554" y="392"/>
                  </a:lnTo>
                  <a:lnTo>
                    <a:pt x="554" y="393"/>
                  </a:lnTo>
                  <a:lnTo>
                    <a:pt x="551" y="392"/>
                  </a:lnTo>
                  <a:lnTo>
                    <a:pt x="549" y="393"/>
                  </a:lnTo>
                  <a:lnTo>
                    <a:pt x="542" y="396"/>
                  </a:lnTo>
                  <a:lnTo>
                    <a:pt x="541" y="397"/>
                  </a:lnTo>
                  <a:lnTo>
                    <a:pt x="540" y="397"/>
                  </a:lnTo>
                  <a:lnTo>
                    <a:pt x="540" y="398"/>
                  </a:lnTo>
                  <a:lnTo>
                    <a:pt x="540" y="399"/>
                  </a:lnTo>
                  <a:lnTo>
                    <a:pt x="539" y="399"/>
                  </a:lnTo>
                  <a:lnTo>
                    <a:pt x="538" y="399"/>
                  </a:lnTo>
                  <a:lnTo>
                    <a:pt x="533" y="399"/>
                  </a:lnTo>
                  <a:lnTo>
                    <a:pt x="532" y="398"/>
                  </a:lnTo>
                  <a:lnTo>
                    <a:pt x="532" y="397"/>
                  </a:lnTo>
                  <a:lnTo>
                    <a:pt x="531" y="394"/>
                  </a:lnTo>
                  <a:lnTo>
                    <a:pt x="530" y="394"/>
                  </a:lnTo>
                  <a:lnTo>
                    <a:pt x="529" y="393"/>
                  </a:lnTo>
                  <a:lnTo>
                    <a:pt x="528" y="393"/>
                  </a:lnTo>
                  <a:lnTo>
                    <a:pt x="526" y="392"/>
                  </a:lnTo>
                  <a:lnTo>
                    <a:pt x="526" y="393"/>
                  </a:lnTo>
                  <a:lnTo>
                    <a:pt x="525" y="393"/>
                  </a:lnTo>
                  <a:lnTo>
                    <a:pt x="523" y="393"/>
                  </a:lnTo>
                  <a:lnTo>
                    <a:pt x="522" y="394"/>
                  </a:lnTo>
                  <a:lnTo>
                    <a:pt x="521" y="394"/>
                  </a:lnTo>
                  <a:lnTo>
                    <a:pt x="521" y="396"/>
                  </a:lnTo>
                  <a:lnTo>
                    <a:pt x="520" y="396"/>
                  </a:lnTo>
                  <a:lnTo>
                    <a:pt x="518" y="396"/>
                  </a:lnTo>
                  <a:lnTo>
                    <a:pt x="517" y="393"/>
                  </a:lnTo>
                  <a:lnTo>
                    <a:pt x="517" y="392"/>
                  </a:lnTo>
                  <a:lnTo>
                    <a:pt x="517" y="390"/>
                  </a:lnTo>
                  <a:lnTo>
                    <a:pt x="517" y="389"/>
                  </a:lnTo>
                  <a:lnTo>
                    <a:pt x="518" y="388"/>
                  </a:lnTo>
                  <a:lnTo>
                    <a:pt x="520" y="388"/>
                  </a:lnTo>
                  <a:lnTo>
                    <a:pt x="521" y="388"/>
                  </a:lnTo>
                  <a:lnTo>
                    <a:pt x="522" y="388"/>
                  </a:lnTo>
                  <a:lnTo>
                    <a:pt x="522" y="385"/>
                  </a:lnTo>
                  <a:lnTo>
                    <a:pt x="523" y="385"/>
                  </a:lnTo>
                  <a:lnTo>
                    <a:pt x="531" y="383"/>
                  </a:lnTo>
                  <a:lnTo>
                    <a:pt x="534" y="383"/>
                  </a:lnTo>
                  <a:lnTo>
                    <a:pt x="537" y="383"/>
                  </a:lnTo>
                  <a:lnTo>
                    <a:pt x="538" y="384"/>
                  </a:lnTo>
                  <a:lnTo>
                    <a:pt x="540" y="385"/>
                  </a:lnTo>
                  <a:lnTo>
                    <a:pt x="542" y="386"/>
                  </a:lnTo>
                  <a:lnTo>
                    <a:pt x="546" y="389"/>
                  </a:lnTo>
                  <a:close/>
                  <a:moveTo>
                    <a:pt x="84" y="380"/>
                  </a:moveTo>
                  <a:lnTo>
                    <a:pt x="85" y="381"/>
                  </a:lnTo>
                  <a:lnTo>
                    <a:pt x="88" y="380"/>
                  </a:lnTo>
                  <a:lnTo>
                    <a:pt x="91" y="381"/>
                  </a:lnTo>
                  <a:lnTo>
                    <a:pt x="94" y="383"/>
                  </a:lnTo>
                  <a:lnTo>
                    <a:pt x="95" y="385"/>
                  </a:lnTo>
                  <a:lnTo>
                    <a:pt x="97" y="388"/>
                  </a:lnTo>
                  <a:lnTo>
                    <a:pt x="101" y="391"/>
                  </a:lnTo>
                  <a:lnTo>
                    <a:pt x="102" y="394"/>
                  </a:lnTo>
                  <a:lnTo>
                    <a:pt x="101" y="393"/>
                  </a:lnTo>
                  <a:lnTo>
                    <a:pt x="99" y="392"/>
                  </a:lnTo>
                  <a:lnTo>
                    <a:pt x="97" y="391"/>
                  </a:lnTo>
                  <a:lnTo>
                    <a:pt x="94" y="391"/>
                  </a:lnTo>
                  <a:lnTo>
                    <a:pt x="93" y="391"/>
                  </a:lnTo>
                  <a:lnTo>
                    <a:pt x="92" y="392"/>
                  </a:lnTo>
                  <a:lnTo>
                    <a:pt x="92" y="393"/>
                  </a:lnTo>
                  <a:lnTo>
                    <a:pt x="91" y="393"/>
                  </a:lnTo>
                  <a:lnTo>
                    <a:pt x="91" y="394"/>
                  </a:lnTo>
                  <a:lnTo>
                    <a:pt x="91" y="396"/>
                  </a:lnTo>
                  <a:lnTo>
                    <a:pt x="91" y="397"/>
                  </a:lnTo>
                  <a:lnTo>
                    <a:pt x="91" y="398"/>
                  </a:lnTo>
                  <a:lnTo>
                    <a:pt x="90" y="399"/>
                  </a:lnTo>
                  <a:lnTo>
                    <a:pt x="89" y="399"/>
                  </a:lnTo>
                  <a:lnTo>
                    <a:pt x="88" y="398"/>
                  </a:lnTo>
                  <a:lnTo>
                    <a:pt x="85" y="396"/>
                  </a:lnTo>
                  <a:lnTo>
                    <a:pt x="82" y="392"/>
                  </a:lnTo>
                  <a:lnTo>
                    <a:pt x="81" y="390"/>
                  </a:lnTo>
                  <a:lnTo>
                    <a:pt x="80" y="389"/>
                  </a:lnTo>
                  <a:lnTo>
                    <a:pt x="79" y="388"/>
                  </a:lnTo>
                  <a:lnTo>
                    <a:pt x="76" y="383"/>
                  </a:lnTo>
                  <a:lnTo>
                    <a:pt x="74" y="382"/>
                  </a:lnTo>
                  <a:lnTo>
                    <a:pt x="74" y="381"/>
                  </a:lnTo>
                  <a:lnTo>
                    <a:pt x="74" y="380"/>
                  </a:lnTo>
                  <a:lnTo>
                    <a:pt x="75" y="378"/>
                  </a:lnTo>
                  <a:lnTo>
                    <a:pt x="74" y="378"/>
                  </a:lnTo>
                  <a:lnTo>
                    <a:pt x="77" y="374"/>
                  </a:lnTo>
                  <a:lnTo>
                    <a:pt x="79" y="372"/>
                  </a:lnTo>
                  <a:lnTo>
                    <a:pt x="81" y="373"/>
                  </a:lnTo>
                  <a:lnTo>
                    <a:pt x="81" y="374"/>
                  </a:lnTo>
                  <a:lnTo>
                    <a:pt x="83" y="376"/>
                  </a:lnTo>
                  <a:lnTo>
                    <a:pt x="83" y="378"/>
                  </a:lnTo>
                  <a:lnTo>
                    <a:pt x="84" y="380"/>
                  </a:lnTo>
                  <a:close/>
                  <a:moveTo>
                    <a:pt x="388" y="374"/>
                  </a:moveTo>
                  <a:lnTo>
                    <a:pt x="391" y="374"/>
                  </a:lnTo>
                  <a:lnTo>
                    <a:pt x="396" y="374"/>
                  </a:lnTo>
                  <a:lnTo>
                    <a:pt x="397" y="375"/>
                  </a:lnTo>
                  <a:lnTo>
                    <a:pt x="396" y="377"/>
                  </a:lnTo>
                  <a:lnTo>
                    <a:pt x="395" y="381"/>
                  </a:lnTo>
                  <a:lnTo>
                    <a:pt x="399" y="383"/>
                  </a:lnTo>
                  <a:lnTo>
                    <a:pt x="397" y="383"/>
                  </a:lnTo>
                  <a:lnTo>
                    <a:pt x="397" y="385"/>
                  </a:lnTo>
                  <a:lnTo>
                    <a:pt x="396" y="386"/>
                  </a:lnTo>
                  <a:lnTo>
                    <a:pt x="397" y="388"/>
                  </a:lnTo>
                  <a:lnTo>
                    <a:pt x="399" y="386"/>
                  </a:lnTo>
                  <a:lnTo>
                    <a:pt x="399" y="388"/>
                  </a:lnTo>
                  <a:lnTo>
                    <a:pt x="400" y="389"/>
                  </a:lnTo>
                  <a:lnTo>
                    <a:pt x="399" y="391"/>
                  </a:lnTo>
                  <a:lnTo>
                    <a:pt x="397" y="392"/>
                  </a:lnTo>
                  <a:lnTo>
                    <a:pt x="396" y="393"/>
                  </a:lnTo>
                  <a:lnTo>
                    <a:pt x="397" y="396"/>
                  </a:lnTo>
                  <a:lnTo>
                    <a:pt x="396" y="396"/>
                  </a:lnTo>
                  <a:lnTo>
                    <a:pt x="396" y="394"/>
                  </a:lnTo>
                  <a:lnTo>
                    <a:pt x="394" y="393"/>
                  </a:lnTo>
                  <a:lnTo>
                    <a:pt x="393" y="392"/>
                  </a:lnTo>
                  <a:lnTo>
                    <a:pt x="392" y="388"/>
                  </a:lnTo>
                  <a:lnTo>
                    <a:pt x="391" y="388"/>
                  </a:lnTo>
                  <a:lnTo>
                    <a:pt x="390" y="386"/>
                  </a:lnTo>
                  <a:lnTo>
                    <a:pt x="388" y="386"/>
                  </a:lnTo>
                  <a:lnTo>
                    <a:pt x="388" y="385"/>
                  </a:lnTo>
                  <a:lnTo>
                    <a:pt x="387" y="383"/>
                  </a:lnTo>
                  <a:lnTo>
                    <a:pt x="386" y="382"/>
                  </a:lnTo>
                  <a:lnTo>
                    <a:pt x="385" y="383"/>
                  </a:lnTo>
                  <a:lnTo>
                    <a:pt x="384" y="381"/>
                  </a:lnTo>
                  <a:lnTo>
                    <a:pt x="383" y="378"/>
                  </a:lnTo>
                  <a:lnTo>
                    <a:pt x="382" y="377"/>
                  </a:lnTo>
                  <a:lnTo>
                    <a:pt x="380" y="376"/>
                  </a:lnTo>
                  <a:lnTo>
                    <a:pt x="379" y="376"/>
                  </a:lnTo>
                  <a:lnTo>
                    <a:pt x="378" y="377"/>
                  </a:lnTo>
                  <a:lnTo>
                    <a:pt x="378" y="376"/>
                  </a:lnTo>
                  <a:lnTo>
                    <a:pt x="378" y="375"/>
                  </a:lnTo>
                  <a:lnTo>
                    <a:pt x="378" y="374"/>
                  </a:lnTo>
                  <a:lnTo>
                    <a:pt x="377" y="373"/>
                  </a:lnTo>
                  <a:lnTo>
                    <a:pt x="376" y="372"/>
                  </a:lnTo>
                  <a:lnTo>
                    <a:pt x="377" y="372"/>
                  </a:lnTo>
                  <a:lnTo>
                    <a:pt x="377" y="371"/>
                  </a:lnTo>
                  <a:lnTo>
                    <a:pt x="377" y="369"/>
                  </a:lnTo>
                  <a:lnTo>
                    <a:pt x="377" y="368"/>
                  </a:lnTo>
                  <a:lnTo>
                    <a:pt x="382" y="366"/>
                  </a:lnTo>
                  <a:lnTo>
                    <a:pt x="383" y="366"/>
                  </a:lnTo>
                  <a:lnTo>
                    <a:pt x="384" y="366"/>
                  </a:lnTo>
                  <a:lnTo>
                    <a:pt x="384" y="367"/>
                  </a:lnTo>
                  <a:lnTo>
                    <a:pt x="385" y="367"/>
                  </a:lnTo>
                  <a:lnTo>
                    <a:pt x="385" y="368"/>
                  </a:lnTo>
                  <a:lnTo>
                    <a:pt x="386" y="368"/>
                  </a:lnTo>
                  <a:lnTo>
                    <a:pt x="387" y="369"/>
                  </a:lnTo>
                  <a:lnTo>
                    <a:pt x="387" y="371"/>
                  </a:lnTo>
                  <a:lnTo>
                    <a:pt x="387" y="373"/>
                  </a:lnTo>
                  <a:lnTo>
                    <a:pt x="388" y="373"/>
                  </a:lnTo>
                  <a:lnTo>
                    <a:pt x="388" y="374"/>
                  </a:lnTo>
                  <a:close/>
                  <a:moveTo>
                    <a:pt x="290" y="367"/>
                  </a:moveTo>
                  <a:lnTo>
                    <a:pt x="291" y="368"/>
                  </a:lnTo>
                  <a:lnTo>
                    <a:pt x="291" y="369"/>
                  </a:lnTo>
                  <a:lnTo>
                    <a:pt x="291" y="371"/>
                  </a:lnTo>
                  <a:lnTo>
                    <a:pt x="293" y="371"/>
                  </a:lnTo>
                  <a:lnTo>
                    <a:pt x="291" y="372"/>
                  </a:lnTo>
                  <a:lnTo>
                    <a:pt x="291" y="373"/>
                  </a:lnTo>
                  <a:lnTo>
                    <a:pt x="290" y="374"/>
                  </a:lnTo>
                  <a:lnTo>
                    <a:pt x="290" y="375"/>
                  </a:lnTo>
                  <a:lnTo>
                    <a:pt x="289" y="375"/>
                  </a:lnTo>
                  <a:lnTo>
                    <a:pt x="288" y="374"/>
                  </a:lnTo>
                  <a:lnTo>
                    <a:pt x="288" y="375"/>
                  </a:lnTo>
                  <a:lnTo>
                    <a:pt x="287" y="376"/>
                  </a:lnTo>
                  <a:lnTo>
                    <a:pt x="285" y="376"/>
                  </a:lnTo>
                  <a:lnTo>
                    <a:pt x="284" y="376"/>
                  </a:lnTo>
                  <a:lnTo>
                    <a:pt x="282" y="376"/>
                  </a:lnTo>
                  <a:lnTo>
                    <a:pt x="281" y="375"/>
                  </a:lnTo>
                  <a:lnTo>
                    <a:pt x="281" y="374"/>
                  </a:lnTo>
                  <a:lnTo>
                    <a:pt x="281" y="373"/>
                  </a:lnTo>
                  <a:lnTo>
                    <a:pt x="282" y="372"/>
                  </a:lnTo>
                  <a:lnTo>
                    <a:pt x="283" y="372"/>
                  </a:lnTo>
                  <a:lnTo>
                    <a:pt x="285" y="372"/>
                  </a:lnTo>
                  <a:lnTo>
                    <a:pt x="287" y="371"/>
                  </a:lnTo>
                  <a:lnTo>
                    <a:pt x="288" y="369"/>
                  </a:lnTo>
                  <a:lnTo>
                    <a:pt x="288" y="368"/>
                  </a:lnTo>
                  <a:lnTo>
                    <a:pt x="287" y="368"/>
                  </a:lnTo>
                  <a:lnTo>
                    <a:pt x="287" y="369"/>
                  </a:lnTo>
                  <a:lnTo>
                    <a:pt x="285" y="369"/>
                  </a:lnTo>
                  <a:lnTo>
                    <a:pt x="285" y="371"/>
                  </a:lnTo>
                  <a:lnTo>
                    <a:pt x="284" y="369"/>
                  </a:lnTo>
                  <a:lnTo>
                    <a:pt x="283" y="369"/>
                  </a:lnTo>
                  <a:lnTo>
                    <a:pt x="282" y="369"/>
                  </a:lnTo>
                  <a:lnTo>
                    <a:pt x="285" y="368"/>
                  </a:lnTo>
                  <a:lnTo>
                    <a:pt x="284" y="367"/>
                  </a:lnTo>
                  <a:lnTo>
                    <a:pt x="283" y="367"/>
                  </a:lnTo>
                  <a:lnTo>
                    <a:pt x="284" y="367"/>
                  </a:lnTo>
                  <a:lnTo>
                    <a:pt x="285" y="367"/>
                  </a:lnTo>
                  <a:lnTo>
                    <a:pt x="287" y="367"/>
                  </a:lnTo>
                  <a:lnTo>
                    <a:pt x="287" y="366"/>
                  </a:lnTo>
                  <a:lnTo>
                    <a:pt x="285" y="366"/>
                  </a:lnTo>
                  <a:lnTo>
                    <a:pt x="287" y="366"/>
                  </a:lnTo>
                  <a:lnTo>
                    <a:pt x="287" y="365"/>
                  </a:lnTo>
                  <a:lnTo>
                    <a:pt x="288" y="365"/>
                  </a:lnTo>
                  <a:lnTo>
                    <a:pt x="290" y="366"/>
                  </a:lnTo>
                  <a:lnTo>
                    <a:pt x="291" y="367"/>
                  </a:lnTo>
                  <a:lnTo>
                    <a:pt x="290" y="367"/>
                  </a:lnTo>
                  <a:close/>
                  <a:moveTo>
                    <a:pt x="71" y="321"/>
                  </a:moveTo>
                  <a:lnTo>
                    <a:pt x="74" y="332"/>
                  </a:lnTo>
                  <a:lnTo>
                    <a:pt x="75" y="333"/>
                  </a:lnTo>
                  <a:lnTo>
                    <a:pt x="74" y="334"/>
                  </a:lnTo>
                  <a:lnTo>
                    <a:pt x="74" y="335"/>
                  </a:lnTo>
                  <a:lnTo>
                    <a:pt x="73" y="335"/>
                  </a:lnTo>
                  <a:lnTo>
                    <a:pt x="73" y="336"/>
                  </a:lnTo>
                  <a:lnTo>
                    <a:pt x="73" y="338"/>
                  </a:lnTo>
                  <a:lnTo>
                    <a:pt x="75" y="341"/>
                  </a:lnTo>
                  <a:lnTo>
                    <a:pt x="76" y="341"/>
                  </a:lnTo>
                  <a:lnTo>
                    <a:pt x="77" y="340"/>
                  </a:lnTo>
                  <a:lnTo>
                    <a:pt x="79" y="339"/>
                  </a:lnTo>
                  <a:lnTo>
                    <a:pt x="79" y="340"/>
                  </a:lnTo>
                  <a:lnTo>
                    <a:pt x="80" y="340"/>
                  </a:lnTo>
                  <a:lnTo>
                    <a:pt x="80" y="341"/>
                  </a:lnTo>
                  <a:lnTo>
                    <a:pt x="80" y="342"/>
                  </a:lnTo>
                  <a:lnTo>
                    <a:pt x="81" y="344"/>
                  </a:lnTo>
                  <a:lnTo>
                    <a:pt x="84" y="347"/>
                  </a:lnTo>
                  <a:lnTo>
                    <a:pt x="84" y="349"/>
                  </a:lnTo>
                  <a:lnTo>
                    <a:pt x="88" y="353"/>
                  </a:lnTo>
                  <a:lnTo>
                    <a:pt x="88" y="355"/>
                  </a:lnTo>
                  <a:lnTo>
                    <a:pt x="88" y="356"/>
                  </a:lnTo>
                  <a:lnTo>
                    <a:pt x="88" y="358"/>
                  </a:lnTo>
                  <a:lnTo>
                    <a:pt x="88" y="359"/>
                  </a:lnTo>
                  <a:lnTo>
                    <a:pt x="86" y="359"/>
                  </a:lnTo>
                  <a:lnTo>
                    <a:pt x="84" y="359"/>
                  </a:lnTo>
                  <a:lnTo>
                    <a:pt x="83" y="359"/>
                  </a:lnTo>
                  <a:lnTo>
                    <a:pt x="82" y="359"/>
                  </a:lnTo>
                  <a:lnTo>
                    <a:pt x="81" y="358"/>
                  </a:lnTo>
                  <a:lnTo>
                    <a:pt x="79" y="356"/>
                  </a:lnTo>
                  <a:lnTo>
                    <a:pt x="76" y="355"/>
                  </a:lnTo>
                  <a:lnTo>
                    <a:pt x="74" y="355"/>
                  </a:lnTo>
                  <a:lnTo>
                    <a:pt x="71" y="355"/>
                  </a:lnTo>
                  <a:lnTo>
                    <a:pt x="69" y="357"/>
                  </a:lnTo>
                  <a:lnTo>
                    <a:pt x="68" y="356"/>
                  </a:lnTo>
                  <a:lnTo>
                    <a:pt x="66" y="355"/>
                  </a:lnTo>
                  <a:lnTo>
                    <a:pt x="65" y="353"/>
                  </a:lnTo>
                  <a:lnTo>
                    <a:pt x="65" y="352"/>
                  </a:lnTo>
                  <a:lnTo>
                    <a:pt x="65" y="351"/>
                  </a:lnTo>
                  <a:lnTo>
                    <a:pt x="64" y="350"/>
                  </a:lnTo>
                  <a:lnTo>
                    <a:pt x="63" y="348"/>
                  </a:lnTo>
                  <a:lnTo>
                    <a:pt x="63" y="347"/>
                  </a:lnTo>
                  <a:lnTo>
                    <a:pt x="64" y="348"/>
                  </a:lnTo>
                  <a:lnTo>
                    <a:pt x="65" y="349"/>
                  </a:lnTo>
                  <a:lnTo>
                    <a:pt x="66" y="349"/>
                  </a:lnTo>
                  <a:lnTo>
                    <a:pt x="65" y="348"/>
                  </a:lnTo>
                  <a:lnTo>
                    <a:pt x="64" y="346"/>
                  </a:lnTo>
                  <a:lnTo>
                    <a:pt x="62" y="341"/>
                  </a:lnTo>
                  <a:lnTo>
                    <a:pt x="62" y="340"/>
                  </a:lnTo>
                  <a:lnTo>
                    <a:pt x="60" y="339"/>
                  </a:lnTo>
                  <a:lnTo>
                    <a:pt x="59" y="341"/>
                  </a:lnTo>
                  <a:lnTo>
                    <a:pt x="59" y="342"/>
                  </a:lnTo>
                  <a:lnTo>
                    <a:pt x="60" y="346"/>
                  </a:lnTo>
                  <a:lnTo>
                    <a:pt x="60" y="347"/>
                  </a:lnTo>
                  <a:lnTo>
                    <a:pt x="59" y="349"/>
                  </a:lnTo>
                  <a:lnTo>
                    <a:pt x="58" y="350"/>
                  </a:lnTo>
                  <a:lnTo>
                    <a:pt x="57" y="350"/>
                  </a:lnTo>
                  <a:lnTo>
                    <a:pt x="57" y="351"/>
                  </a:lnTo>
                  <a:lnTo>
                    <a:pt x="56" y="351"/>
                  </a:lnTo>
                  <a:lnTo>
                    <a:pt x="56" y="349"/>
                  </a:lnTo>
                  <a:lnTo>
                    <a:pt x="54" y="348"/>
                  </a:lnTo>
                  <a:lnTo>
                    <a:pt x="54" y="347"/>
                  </a:lnTo>
                  <a:lnTo>
                    <a:pt x="54" y="346"/>
                  </a:lnTo>
                  <a:lnTo>
                    <a:pt x="54" y="344"/>
                  </a:lnTo>
                  <a:lnTo>
                    <a:pt x="55" y="343"/>
                  </a:lnTo>
                  <a:lnTo>
                    <a:pt x="54" y="342"/>
                  </a:lnTo>
                  <a:lnTo>
                    <a:pt x="55" y="341"/>
                  </a:lnTo>
                  <a:lnTo>
                    <a:pt x="56" y="340"/>
                  </a:lnTo>
                  <a:lnTo>
                    <a:pt x="57" y="336"/>
                  </a:lnTo>
                  <a:lnTo>
                    <a:pt x="57" y="334"/>
                  </a:lnTo>
                  <a:lnTo>
                    <a:pt x="58" y="331"/>
                  </a:lnTo>
                  <a:lnTo>
                    <a:pt x="58" y="332"/>
                  </a:lnTo>
                  <a:lnTo>
                    <a:pt x="58" y="333"/>
                  </a:lnTo>
                  <a:lnTo>
                    <a:pt x="59" y="331"/>
                  </a:lnTo>
                  <a:lnTo>
                    <a:pt x="60" y="332"/>
                  </a:lnTo>
                  <a:lnTo>
                    <a:pt x="60" y="333"/>
                  </a:lnTo>
                  <a:lnTo>
                    <a:pt x="62" y="335"/>
                  </a:lnTo>
                  <a:lnTo>
                    <a:pt x="63" y="334"/>
                  </a:lnTo>
                  <a:lnTo>
                    <a:pt x="63" y="335"/>
                  </a:lnTo>
                  <a:lnTo>
                    <a:pt x="64" y="336"/>
                  </a:lnTo>
                  <a:lnTo>
                    <a:pt x="64" y="335"/>
                  </a:lnTo>
                  <a:lnTo>
                    <a:pt x="66" y="334"/>
                  </a:lnTo>
                  <a:lnTo>
                    <a:pt x="67" y="333"/>
                  </a:lnTo>
                  <a:lnTo>
                    <a:pt x="68" y="332"/>
                  </a:lnTo>
                  <a:lnTo>
                    <a:pt x="68" y="330"/>
                  </a:lnTo>
                  <a:lnTo>
                    <a:pt x="67" y="329"/>
                  </a:lnTo>
                  <a:lnTo>
                    <a:pt x="69" y="329"/>
                  </a:lnTo>
                  <a:lnTo>
                    <a:pt x="68" y="326"/>
                  </a:lnTo>
                  <a:lnTo>
                    <a:pt x="68" y="325"/>
                  </a:lnTo>
                  <a:lnTo>
                    <a:pt x="68" y="324"/>
                  </a:lnTo>
                  <a:lnTo>
                    <a:pt x="68" y="323"/>
                  </a:lnTo>
                  <a:lnTo>
                    <a:pt x="68" y="322"/>
                  </a:lnTo>
                  <a:lnTo>
                    <a:pt x="68" y="321"/>
                  </a:lnTo>
                  <a:lnTo>
                    <a:pt x="71" y="321"/>
                  </a:lnTo>
                  <a:close/>
                  <a:moveTo>
                    <a:pt x="79" y="319"/>
                  </a:moveTo>
                  <a:lnTo>
                    <a:pt x="77" y="321"/>
                  </a:lnTo>
                  <a:lnTo>
                    <a:pt x="77" y="322"/>
                  </a:lnTo>
                  <a:lnTo>
                    <a:pt x="79" y="322"/>
                  </a:lnTo>
                  <a:lnTo>
                    <a:pt x="80" y="322"/>
                  </a:lnTo>
                  <a:lnTo>
                    <a:pt x="80" y="323"/>
                  </a:lnTo>
                  <a:lnTo>
                    <a:pt x="81" y="323"/>
                  </a:lnTo>
                  <a:lnTo>
                    <a:pt x="80" y="325"/>
                  </a:lnTo>
                  <a:lnTo>
                    <a:pt x="80" y="326"/>
                  </a:lnTo>
                  <a:lnTo>
                    <a:pt x="79" y="330"/>
                  </a:lnTo>
                  <a:lnTo>
                    <a:pt x="80" y="331"/>
                  </a:lnTo>
                  <a:lnTo>
                    <a:pt x="81" y="331"/>
                  </a:lnTo>
                  <a:lnTo>
                    <a:pt x="81" y="330"/>
                  </a:lnTo>
                  <a:lnTo>
                    <a:pt x="80" y="329"/>
                  </a:lnTo>
                  <a:lnTo>
                    <a:pt x="82" y="329"/>
                  </a:lnTo>
                  <a:lnTo>
                    <a:pt x="81" y="329"/>
                  </a:lnTo>
                  <a:lnTo>
                    <a:pt x="82" y="329"/>
                  </a:lnTo>
                  <a:lnTo>
                    <a:pt x="83" y="329"/>
                  </a:lnTo>
                  <a:lnTo>
                    <a:pt x="84" y="331"/>
                  </a:lnTo>
                  <a:lnTo>
                    <a:pt x="84" y="330"/>
                  </a:lnTo>
                  <a:lnTo>
                    <a:pt x="83" y="331"/>
                  </a:lnTo>
                  <a:lnTo>
                    <a:pt x="83" y="333"/>
                  </a:lnTo>
                  <a:lnTo>
                    <a:pt x="84" y="334"/>
                  </a:lnTo>
                  <a:lnTo>
                    <a:pt x="84" y="335"/>
                  </a:lnTo>
                  <a:lnTo>
                    <a:pt x="83" y="335"/>
                  </a:lnTo>
                  <a:lnTo>
                    <a:pt x="82" y="335"/>
                  </a:lnTo>
                  <a:lnTo>
                    <a:pt x="81" y="335"/>
                  </a:lnTo>
                  <a:lnTo>
                    <a:pt x="80" y="333"/>
                  </a:lnTo>
                  <a:lnTo>
                    <a:pt x="79" y="332"/>
                  </a:lnTo>
                  <a:lnTo>
                    <a:pt x="77" y="331"/>
                  </a:lnTo>
                  <a:lnTo>
                    <a:pt x="76" y="327"/>
                  </a:lnTo>
                  <a:lnTo>
                    <a:pt x="76" y="326"/>
                  </a:lnTo>
                  <a:lnTo>
                    <a:pt x="76" y="324"/>
                  </a:lnTo>
                  <a:lnTo>
                    <a:pt x="75" y="323"/>
                  </a:lnTo>
                  <a:lnTo>
                    <a:pt x="74" y="322"/>
                  </a:lnTo>
                  <a:lnTo>
                    <a:pt x="74" y="321"/>
                  </a:lnTo>
                  <a:lnTo>
                    <a:pt x="74" y="319"/>
                  </a:lnTo>
                  <a:lnTo>
                    <a:pt x="75" y="321"/>
                  </a:lnTo>
                  <a:lnTo>
                    <a:pt x="76" y="321"/>
                  </a:lnTo>
                  <a:lnTo>
                    <a:pt x="76" y="318"/>
                  </a:lnTo>
                  <a:lnTo>
                    <a:pt x="77" y="318"/>
                  </a:lnTo>
                  <a:lnTo>
                    <a:pt x="79" y="319"/>
                  </a:lnTo>
                  <a:close/>
                  <a:moveTo>
                    <a:pt x="95" y="314"/>
                  </a:moveTo>
                  <a:lnTo>
                    <a:pt x="94" y="314"/>
                  </a:lnTo>
                  <a:lnTo>
                    <a:pt x="94" y="313"/>
                  </a:lnTo>
                  <a:lnTo>
                    <a:pt x="98" y="308"/>
                  </a:lnTo>
                  <a:lnTo>
                    <a:pt x="97" y="310"/>
                  </a:lnTo>
                  <a:lnTo>
                    <a:pt x="95" y="311"/>
                  </a:lnTo>
                  <a:lnTo>
                    <a:pt x="95" y="314"/>
                  </a:lnTo>
                  <a:close/>
                  <a:moveTo>
                    <a:pt x="479" y="310"/>
                  </a:moveTo>
                  <a:lnTo>
                    <a:pt x="482" y="314"/>
                  </a:lnTo>
                  <a:lnTo>
                    <a:pt x="482" y="313"/>
                  </a:lnTo>
                  <a:lnTo>
                    <a:pt x="483" y="313"/>
                  </a:lnTo>
                  <a:lnTo>
                    <a:pt x="483" y="311"/>
                  </a:lnTo>
                  <a:lnTo>
                    <a:pt x="482" y="311"/>
                  </a:lnTo>
                  <a:lnTo>
                    <a:pt x="483" y="311"/>
                  </a:lnTo>
                  <a:lnTo>
                    <a:pt x="485" y="311"/>
                  </a:lnTo>
                  <a:lnTo>
                    <a:pt x="486" y="313"/>
                  </a:lnTo>
                  <a:lnTo>
                    <a:pt x="486" y="314"/>
                  </a:lnTo>
                  <a:lnTo>
                    <a:pt x="486" y="315"/>
                  </a:lnTo>
                  <a:lnTo>
                    <a:pt x="486" y="317"/>
                  </a:lnTo>
                  <a:lnTo>
                    <a:pt x="485" y="318"/>
                  </a:lnTo>
                  <a:lnTo>
                    <a:pt x="483" y="319"/>
                  </a:lnTo>
                  <a:lnTo>
                    <a:pt x="483" y="321"/>
                  </a:lnTo>
                  <a:lnTo>
                    <a:pt x="485" y="321"/>
                  </a:lnTo>
                  <a:lnTo>
                    <a:pt x="486" y="321"/>
                  </a:lnTo>
                  <a:lnTo>
                    <a:pt x="486" y="322"/>
                  </a:lnTo>
                  <a:lnTo>
                    <a:pt x="485" y="323"/>
                  </a:lnTo>
                  <a:lnTo>
                    <a:pt x="485" y="324"/>
                  </a:lnTo>
                  <a:lnTo>
                    <a:pt x="485" y="326"/>
                  </a:lnTo>
                  <a:lnTo>
                    <a:pt x="486" y="333"/>
                  </a:lnTo>
                  <a:lnTo>
                    <a:pt x="486" y="336"/>
                  </a:lnTo>
                  <a:lnTo>
                    <a:pt x="485" y="338"/>
                  </a:lnTo>
                  <a:lnTo>
                    <a:pt x="482" y="339"/>
                  </a:lnTo>
                  <a:lnTo>
                    <a:pt x="481" y="341"/>
                  </a:lnTo>
                  <a:lnTo>
                    <a:pt x="482" y="343"/>
                  </a:lnTo>
                  <a:lnTo>
                    <a:pt x="482" y="344"/>
                  </a:lnTo>
                  <a:lnTo>
                    <a:pt x="481" y="346"/>
                  </a:lnTo>
                  <a:lnTo>
                    <a:pt x="477" y="347"/>
                  </a:lnTo>
                  <a:lnTo>
                    <a:pt x="477" y="348"/>
                  </a:lnTo>
                  <a:lnTo>
                    <a:pt x="475" y="350"/>
                  </a:lnTo>
                  <a:lnTo>
                    <a:pt x="474" y="350"/>
                  </a:lnTo>
                  <a:lnTo>
                    <a:pt x="473" y="350"/>
                  </a:lnTo>
                  <a:lnTo>
                    <a:pt x="472" y="350"/>
                  </a:lnTo>
                  <a:lnTo>
                    <a:pt x="471" y="349"/>
                  </a:lnTo>
                  <a:lnTo>
                    <a:pt x="470" y="347"/>
                  </a:lnTo>
                  <a:lnTo>
                    <a:pt x="469" y="347"/>
                  </a:lnTo>
                  <a:lnTo>
                    <a:pt x="468" y="346"/>
                  </a:lnTo>
                  <a:lnTo>
                    <a:pt x="468" y="344"/>
                  </a:lnTo>
                  <a:lnTo>
                    <a:pt x="466" y="344"/>
                  </a:lnTo>
                  <a:lnTo>
                    <a:pt x="465" y="342"/>
                  </a:lnTo>
                  <a:lnTo>
                    <a:pt x="466" y="342"/>
                  </a:lnTo>
                  <a:lnTo>
                    <a:pt x="464" y="343"/>
                  </a:lnTo>
                  <a:lnTo>
                    <a:pt x="464" y="342"/>
                  </a:lnTo>
                  <a:lnTo>
                    <a:pt x="464" y="341"/>
                  </a:lnTo>
                  <a:lnTo>
                    <a:pt x="465" y="340"/>
                  </a:lnTo>
                  <a:lnTo>
                    <a:pt x="465" y="339"/>
                  </a:lnTo>
                  <a:lnTo>
                    <a:pt x="466" y="339"/>
                  </a:lnTo>
                  <a:lnTo>
                    <a:pt x="468" y="338"/>
                  </a:lnTo>
                  <a:lnTo>
                    <a:pt x="469" y="338"/>
                  </a:lnTo>
                  <a:lnTo>
                    <a:pt x="469" y="336"/>
                  </a:lnTo>
                  <a:lnTo>
                    <a:pt x="471" y="336"/>
                  </a:lnTo>
                  <a:lnTo>
                    <a:pt x="472" y="335"/>
                  </a:lnTo>
                  <a:lnTo>
                    <a:pt x="472" y="334"/>
                  </a:lnTo>
                  <a:lnTo>
                    <a:pt x="472" y="333"/>
                  </a:lnTo>
                  <a:lnTo>
                    <a:pt x="473" y="333"/>
                  </a:lnTo>
                  <a:lnTo>
                    <a:pt x="473" y="332"/>
                  </a:lnTo>
                  <a:lnTo>
                    <a:pt x="473" y="330"/>
                  </a:lnTo>
                  <a:lnTo>
                    <a:pt x="473" y="329"/>
                  </a:lnTo>
                  <a:lnTo>
                    <a:pt x="472" y="329"/>
                  </a:lnTo>
                  <a:lnTo>
                    <a:pt x="472" y="327"/>
                  </a:lnTo>
                  <a:lnTo>
                    <a:pt x="471" y="327"/>
                  </a:lnTo>
                  <a:lnTo>
                    <a:pt x="471" y="326"/>
                  </a:lnTo>
                  <a:lnTo>
                    <a:pt x="471" y="325"/>
                  </a:lnTo>
                  <a:lnTo>
                    <a:pt x="470" y="324"/>
                  </a:lnTo>
                  <a:lnTo>
                    <a:pt x="470" y="323"/>
                  </a:lnTo>
                  <a:lnTo>
                    <a:pt x="469" y="322"/>
                  </a:lnTo>
                  <a:lnTo>
                    <a:pt x="468" y="321"/>
                  </a:lnTo>
                  <a:lnTo>
                    <a:pt x="466" y="321"/>
                  </a:lnTo>
                  <a:lnTo>
                    <a:pt x="465" y="319"/>
                  </a:lnTo>
                  <a:lnTo>
                    <a:pt x="462" y="316"/>
                  </a:lnTo>
                  <a:lnTo>
                    <a:pt x="462" y="315"/>
                  </a:lnTo>
                  <a:lnTo>
                    <a:pt x="462" y="314"/>
                  </a:lnTo>
                  <a:lnTo>
                    <a:pt x="462" y="313"/>
                  </a:lnTo>
                  <a:lnTo>
                    <a:pt x="463" y="311"/>
                  </a:lnTo>
                  <a:lnTo>
                    <a:pt x="463" y="310"/>
                  </a:lnTo>
                  <a:lnTo>
                    <a:pt x="473" y="308"/>
                  </a:lnTo>
                  <a:lnTo>
                    <a:pt x="475" y="308"/>
                  </a:lnTo>
                  <a:lnTo>
                    <a:pt x="479" y="309"/>
                  </a:lnTo>
                  <a:lnTo>
                    <a:pt x="479" y="310"/>
                  </a:lnTo>
                  <a:close/>
                  <a:moveTo>
                    <a:pt x="444" y="307"/>
                  </a:moveTo>
                  <a:lnTo>
                    <a:pt x="444" y="308"/>
                  </a:lnTo>
                  <a:lnTo>
                    <a:pt x="446" y="310"/>
                  </a:lnTo>
                  <a:lnTo>
                    <a:pt x="445" y="310"/>
                  </a:lnTo>
                  <a:lnTo>
                    <a:pt x="445" y="314"/>
                  </a:lnTo>
                  <a:lnTo>
                    <a:pt x="445" y="315"/>
                  </a:lnTo>
                  <a:lnTo>
                    <a:pt x="444" y="315"/>
                  </a:lnTo>
                  <a:lnTo>
                    <a:pt x="443" y="314"/>
                  </a:lnTo>
                  <a:lnTo>
                    <a:pt x="442" y="315"/>
                  </a:lnTo>
                  <a:lnTo>
                    <a:pt x="442" y="314"/>
                  </a:lnTo>
                  <a:lnTo>
                    <a:pt x="442" y="313"/>
                  </a:lnTo>
                  <a:lnTo>
                    <a:pt x="442" y="311"/>
                  </a:lnTo>
                  <a:lnTo>
                    <a:pt x="440" y="310"/>
                  </a:lnTo>
                  <a:lnTo>
                    <a:pt x="439" y="309"/>
                  </a:lnTo>
                  <a:lnTo>
                    <a:pt x="438" y="309"/>
                  </a:lnTo>
                  <a:lnTo>
                    <a:pt x="439" y="308"/>
                  </a:lnTo>
                  <a:lnTo>
                    <a:pt x="440" y="308"/>
                  </a:lnTo>
                  <a:lnTo>
                    <a:pt x="440" y="309"/>
                  </a:lnTo>
                  <a:lnTo>
                    <a:pt x="440" y="308"/>
                  </a:lnTo>
                  <a:lnTo>
                    <a:pt x="442" y="308"/>
                  </a:lnTo>
                  <a:lnTo>
                    <a:pt x="442" y="307"/>
                  </a:lnTo>
                  <a:lnTo>
                    <a:pt x="443" y="308"/>
                  </a:lnTo>
                  <a:lnTo>
                    <a:pt x="443" y="307"/>
                  </a:lnTo>
                  <a:lnTo>
                    <a:pt x="444" y="307"/>
                  </a:lnTo>
                  <a:close/>
                  <a:moveTo>
                    <a:pt x="93" y="310"/>
                  </a:moveTo>
                  <a:lnTo>
                    <a:pt x="92" y="309"/>
                  </a:lnTo>
                  <a:lnTo>
                    <a:pt x="92" y="308"/>
                  </a:lnTo>
                  <a:lnTo>
                    <a:pt x="94" y="306"/>
                  </a:lnTo>
                  <a:lnTo>
                    <a:pt x="95" y="305"/>
                  </a:lnTo>
                  <a:lnTo>
                    <a:pt x="97" y="304"/>
                  </a:lnTo>
                  <a:lnTo>
                    <a:pt x="98" y="304"/>
                  </a:lnTo>
                  <a:lnTo>
                    <a:pt x="99" y="304"/>
                  </a:lnTo>
                  <a:lnTo>
                    <a:pt x="99" y="305"/>
                  </a:lnTo>
                  <a:lnTo>
                    <a:pt x="98" y="306"/>
                  </a:lnTo>
                  <a:lnTo>
                    <a:pt x="97" y="307"/>
                  </a:lnTo>
                  <a:lnTo>
                    <a:pt x="95" y="307"/>
                  </a:lnTo>
                  <a:lnTo>
                    <a:pt x="95" y="308"/>
                  </a:lnTo>
                  <a:lnTo>
                    <a:pt x="94" y="308"/>
                  </a:lnTo>
                  <a:lnTo>
                    <a:pt x="94" y="309"/>
                  </a:lnTo>
                  <a:lnTo>
                    <a:pt x="93" y="310"/>
                  </a:lnTo>
                  <a:close/>
                  <a:moveTo>
                    <a:pt x="86" y="301"/>
                  </a:moveTo>
                  <a:lnTo>
                    <a:pt x="86" y="302"/>
                  </a:lnTo>
                  <a:lnTo>
                    <a:pt x="88" y="301"/>
                  </a:lnTo>
                  <a:lnTo>
                    <a:pt x="88" y="302"/>
                  </a:lnTo>
                  <a:lnTo>
                    <a:pt x="88" y="304"/>
                  </a:lnTo>
                  <a:lnTo>
                    <a:pt x="86" y="305"/>
                  </a:lnTo>
                  <a:lnTo>
                    <a:pt x="84" y="305"/>
                  </a:lnTo>
                  <a:lnTo>
                    <a:pt x="84" y="306"/>
                  </a:lnTo>
                  <a:lnTo>
                    <a:pt x="85" y="307"/>
                  </a:lnTo>
                  <a:lnTo>
                    <a:pt x="86" y="307"/>
                  </a:lnTo>
                  <a:lnTo>
                    <a:pt x="86" y="308"/>
                  </a:lnTo>
                  <a:lnTo>
                    <a:pt x="88" y="309"/>
                  </a:lnTo>
                  <a:lnTo>
                    <a:pt x="86" y="308"/>
                  </a:lnTo>
                  <a:lnTo>
                    <a:pt x="84" y="306"/>
                  </a:lnTo>
                  <a:lnTo>
                    <a:pt x="83" y="304"/>
                  </a:lnTo>
                  <a:lnTo>
                    <a:pt x="83" y="302"/>
                  </a:lnTo>
                  <a:lnTo>
                    <a:pt x="84" y="302"/>
                  </a:lnTo>
                  <a:lnTo>
                    <a:pt x="86" y="301"/>
                  </a:lnTo>
                  <a:close/>
                  <a:moveTo>
                    <a:pt x="80" y="300"/>
                  </a:moveTo>
                  <a:lnTo>
                    <a:pt x="81" y="301"/>
                  </a:lnTo>
                  <a:lnTo>
                    <a:pt x="81" y="300"/>
                  </a:lnTo>
                  <a:lnTo>
                    <a:pt x="81" y="299"/>
                  </a:lnTo>
                  <a:lnTo>
                    <a:pt x="82" y="298"/>
                  </a:lnTo>
                  <a:lnTo>
                    <a:pt x="82" y="300"/>
                  </a:lnTo>
                  <a:lnTo>
                    <a:pt x="82" y="305"/>
                  </a:lnTo>
                  <a:lnTo>
                    <a:pt x="81" y="306"/>
                  </a:lnTo>
                  <a:lnTo>
                    <a:pt x="80" y="305"/>
                  </a:lnTo>
                  <a:lnTo>
                    <a:pt x="80" y="307"/>
                  </a:lnTo>
                  <a:lnTo>
                    <a:pt x="80" y="306"/>
                  </a:lnTo>
                  <a:lnTo>
                    <a:pt x="79" y="307"/>
                  </a:lnTo>
                  <a:lnTo>
                    <a:pt x="79" y="308"/>
                  </a:lnTo>
                  <a:lnTo>
                    <a:pt x="77" y="307"/>
                  </a:lnTo>
                  <a:lnTo>
                    <a:pt x="76" y="308"/>
                  </a:lnTo>
                  <a:lnTo>
                    <a:pt x="75" y="308"/>
                  </a:lnTo>
                  <a:lnTo>
                    <a:pt x="76" y="309"/>
                  </a:lnTo>
                  <a:lnTo>
                    <a:pt x="76" y="310"/>
                  </a:lnTo>
                  <a:lnTo>
                    <a:pt x="75" y="310"/>
                  </a:lnTo>
                  <a:lnTo>
                    <a:pt x="75" y="309"/>
                  </a:lnTo>
                  <a:lnTo>
                    <a:pt x="75" y="308"/>
                  </a:lnTo>
                  <a:lnTo>
                    <a:pt x="74" y="308"/>
                  </a:lnTo>
                  <a:lnTo>
                    <a:pt x="73" y="306"/>
                  </a:lnTo>
                  <a:lnTo>
                    <a:pt x="72" y="307"/>
                  </a:lnTo>
                  <a:lnTo>
                    <a:pt x="71" y="308"/>
                  </a:lnTo>
                  <a:lnTo>
                    <a:pt x="69" y="309"/>
                  </a:lnTo>
                  <a:lnTo>
                    <a:pt x="69" y="311"/>
                  </a:lnTo>
                  <a:lnTo>
                    <a:pt x="68" y="311"/>
                  </a:lnTo>
                  <a:lnTo>
                    <a:pt x="68" y="309"/>
                  </a:lnTo>
                  <a:lnTo>
                    <a:pt x="69" y="300"/>
                  </a:lnTo>
                  <a:lnTo>
                    <a:pt x="71" y="297"/>
                  </a:lnTo>
                  <a:lnTo>
                    <a:pt x="72" y="294"/>
                  </a:lnTo>
                  <a:lnTo>
                    <a:pt x="73" y="291"/>
                  </a:lnTo>
                  <a:lnTo>
                    <a:pt x="74" y="291"/>
                  </a:lnTo>
                  <a:lnTo>
                    <a:pt x="74" y="290"/>
                  </a:lnTo>
                  <a:lnTo>
                    <a:pt x="75" y="288"/>
                  </a:lnTo>
                  <a:lnTo>
                    <a:pt x="76" y="286"/>
                  </a:lnTo>
                  <a:lnTo>
                    <a:pt x="77" y="285"/>
                  </a:lnTo>
                  <a:lnTo>
                    <a:pt x="79" y="284"/>
                  </a:lnTo>
                  <a:lnTo>
                    <a:pt x="80" y="285"/>
                  </a:lnTo>
                  <a:lnTo>
                    <a:pt x="81" y="288"/>
                  </a:lnTo>
                  <a:lnTo>
                    <a:pt x="82" y="289"/>
                  </a:lnTo>
                  <a:lnTo>
                    <a:pt x="82" y="290"/>
                  </a:lnTo>
                  <a:lnTo>
                    <a:pt x="82" y="291"/>
                  </a:lnTo>
                  <a:lnTo>
                    <a:pt x="82" y="292"/>
                  </a:lnTo>
                  <a:lnTo>
                    <a:pt x="82" y="293"/>
                  </a:lnTo>
                  <a:lnTo>
                    <a:pt x="82" y="294"/>
                  </a:lnTo>
                  <a:lnTo>
                    <a:pt x="82" y="296"/>
                  </a:lnTo>
                  <a:lnTo>
                    <a:pt x="82" y="297"/>
                  </a:lnTo>
                  <a:lnTo>
                    <a:pt x="80" y="299"/>
                  </a:lnTo>
                  <a:lnTo>
                    <a:pt x="80" y="300"/>
                  </a:lnTo>
                  <a:close/>
                  <a:moveTo>
                    <a:pt x="368" y="281"/>
                  </a:moveTo>
                  <a:lnTo>
                    <a:pt x="368" y="282"/>
                  </a:lnTo>
                  <a:lnTo>
                    <a:pt x="369" y="282"/>
                  </a:lnTo>
                  <a:lnTo>
                    <a:pt x="370" y="283"/>
                  </a:lnTo>
                  <a:lnTo>
                    <a:pt x="374" y="285"/>
                  </a:lnTo>
                  <a:lnTo>
                    <a:pt x="375" y="286"/>
                  </a:lnTo>
                  <a:lnTo>
                    <a:pt x="376" y="289"/>
                  </a:lnTo>
                  <a:lnTo>
                    <a:pt x="376" y="290"/>
                  </a:lnTo>
                  <a:lnTo>
                    <a:pt x="376" y="291"/>
                  </a:lnTo>
                  <a:lnTo>
                    <a:pt x="375" y="291"/>
                  </a:lnTo>
                  <a:lnTo>
                    <a:pt x="375" y="292"/>
                  </a:lnTo>
                  <a:lnTo>
                    <a:pt x="374" y="292"/>
                  </a:lnTo>
                  <a:lnTo>
                    <a:pt x="373" y="292"/>
                  </a:lnTo>
                  <a:lnTo>
                    <a:pt x="371" y="292"/>
                  </a:lnTo>
                  <a:lnTo>
                    <a:pt x="370" y="291"/>
                  </a:lnTo>
                  <a:lnTo>
                    <a:pt x="370" y="290"/>
                  </a:lnTo>
                  <a:lnTo>
                    <a:pt x="369" y="290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8" y="293"/>
                  </a:lnTo>
                  <a:lnTo>
                    <a:pt x="365" y="290"/>
                  </a:lnTo>
                  <a:lnTo>
                    <a:pt x="368" y="289"/>
                  </a:lnTo>
                  <a:lnTo>
                    <a:pt x="367" y="285"/>
                  </a:lnTo>
                  <a:lnTo>
                    <a:pt x="366" y="285"/>
                  </a:lnTo>
                  <a:lnTo>
                    <a:pt x="366" y="284"/>
                  </a:lnTo>
                  <a:lnTo>
                    <a:pt x="365" y="284"/>
                  </a:lnTo>
                  <a:lnTo>
                    <a:pt x="364" y="284"/>
                  </a:lnTo>
                  <a:lnTo>
                    <a:pt x="362" y="285"/>
                  </a:lnTo>
                  <a:lnTo>
                    <a:pt x="362" y="284"/>
                  </a:lnTo>
                  <a:lnTo>
                    <a:pt x="361" y="283"/>
                  </a:lnTo>
                  <a:lnTo>
                    <a:pt x="361" y="282"/>
                  </a:lnTo>
                  <a:lnTo>
                    <a:pt x="360" y="282"/>
                  </a:lnTo>
                  <a:lnTo>
                    <a:pt x="359" y="281"/>
                  </a:lnTo>
                  <a:lnTo>
                    <a:pt x="358" y="282"/>
                  </a:lnTo>
                  <a:lnTo>
                    <a:pt x="358" y="281"/>
                  </a:lnTo>
                  <a:lnTo>
                    <a:pt x="358" y="280"/>
                  </a:lnTo>
                  <a:lnTo>
                    <a:pt x="359" y="280"/>
                  </a:lnTo>
                  <a:lnTo>
                    <a:pt x="360" y="279"/>
                  </a:lnTo>
                  <a:lnTo>
                    <a:pt x="360" y="277"/>
                  </a:lnTo>
                  <a:lnTo>
                    <a:pt x="359" y="276"/>
                  </a:lnTo>
                  <a:lnTo>
                    <a:pt x="359" y="274"/>
                  </a:lnTo>
                  <a:lnTo>
                    <a:pt x="360" y="273"/>
                  </a:lnTo>
                  <a:lnTo>
                    <a:pt x="362" y="272"/>
                  </a:lnTo>
                  <a:lnTo>
                    <a:pt x="367" y="275"/>
                  </a:lnTo>
                  <a:lnTo>
                    <a:pt x="368" y="276"/>
                  </a:lnTo>
                  <a:lnTo>
                    <a:pt x="368" y="277"/>
                  </a:lnTo>
                  <a:lnTo>
                    <a:pt x="368" y="280"/>
                  </a:lnTo>
                  <a:lnTo>
                    <a:pt x="368" y="281"/>
                  </a:lnTo>
                  <a:close/>
                  <a:moveTo>
                    <a:pt x="284" y="280"/>
                  </a:moveTo>
                  <a:lnTo>
                    <a:pt x="284" y="281"/>
                  </a:lnTo>
                  <a:lnTo>
                    <a:pt x="284" y="282"/>
                  </a:lnTo>
                  <a:lnTo>
                    <a:pt x="285" y="284"/>
                  </a:lnTo>
                  <a:lnTo>
                    <a:pt x="287" y="285"/>
                  </a:lnTo>
                  <a:lnTo>
                    <a:pt x="290" y="288"/>
                  </a:lnTo>
                  <a:lnTo>
                    <a:pt x="293" y="290"/>
                  </a:lnTo>
                  <a:lnTo>
                    <a:pt x="296" y="290"/>
                  </a:lnTo>
                  <a:lnTo>
                    <a:pt x="296" y="291"/>
                  </a:lnTo>
                  <a:lnTo>
                    <a:pt x="295" y="292"/>
                  </a:lnTo>
                  <a:lnTo>
                    <a:pt x="296" y="292"/>
                  </a:lnTo>
                  <a:lnTo>
                    <a:pt x="297" y="292"/>
                  </a:lnTo>
                  <a:lnTo>
                    <a:pt x="299" y="293"/>
                  </a:lnTo>
                  <a:lnTo>
                    <a:pt x="300" y="293"/>
                  </a:lnTo>
                  <a:lnTo>
                    <a:pt x="301" y="293"/>
                  </a:lnTo>
                  <a:lnTo>
                    <a:pt x="304" y="292"/>
                  </a:lnTo>
                  <a:lnTo>
                    <a:pt x="305" y="293"/>
                  </a:lnTo>
                  <a:lnTo>
                    <a:pt x="306" y="294"/>
                  </a:lnTo>
                  <a:lnTo>
                    <a:pt x="306" y="296"/>
                  </a:lnTo>
                  <a:lnTo>
                    <a:pt x="307" y="297"/>
                  </a:lnTo>
                  <a:lnTo>
                    <a:pt x="308" y="298"/>
                  </a:lnTo>
                  <a:lnTo>
                    <a:pt x="312" y="299"/>
                  </a:lnTo>
                  <a:lnTo>
                    <a:pt x="315" y="300"/>
                  </a:lnTo>
                  <a:lnTo>
                    <a:pt x="318" y="301"/>
                  </a:lnTo>
                  <a:lnTo>
                    <a:pt x="319" y="301"/>
                  </a:lnTo>
                  <a:lnTo>
                    <a:pt x="322" y="301"/>
                  </a:lnTo>
                  <a:lnTo>
                    <a:pt x="323" y="301"/>
                  </a:lnTo>
                  <a:lnTo>
                    <a:pt x="324" y="300"/>
                  </a:lnTo>
                  <a:lnTo>
                    <a:pt x="326" y="301"/>
                  </a:lnTo>
                  <a:lnTo>
                    <a:pt x="327" y="301"/>
                  </a:lnTo>
                  <a:lnTo>
                    <a:pt x="330" y="301"/>
                  </a:lnTo>
                  <a:lnTo>
                    <a:pt x="331" y="301"/>
                  </a:lnTo>
                  <a:lnTo>
                    <a:pt x="335" y="302"/>
                  </a:lnTo>
                  <a:lnTo>
                    <a:pt x="336" y="304"/>
                  </a:lnTo>
                  <a:lnTo>
                    <a:pt x="335" y="305"/>
                  </a:lnTo>
                  <a:lnTo>
                    <a:pt x="334" y="306"/>
                  </a:lnTo>
                  <a:lnTo>
                    <a:pt x="334" y="308"/>
                  </a:lnTo>
                  <a:lnTo>
                    <a:pt x="335" y="308"/>
                  </a:lnTo>
                  <a:lnTo>
                    <a:pt x="341" y="314"/>
                  </a:lnTo>
                  <a:lnTo>
                    <a:pt x="342" y="316"/>
                  </a:lnTo>
                  <a:lnTo>
                    <a:pt x="341" y="317"/>
                  </a:lnTo>
                  <a:lnTo>
                    <a:pt x="340" y="321"/>
                  </a:lnTo>
                  <a:lnTo>
                    <a:pt x="339" y="324"/>
                  </a:lnTo>
                  <a:lnTo>
                    <a:pt x="341" y="326"/>
                  </a:lnTo>
                  <a:lnTo>
                    <a:pt x="339" y="326"/>
                  </a:lnTo>
                  <a:lnTo>
                    <a:pt x="340" y="327"/>
                  </a:lnTo>
                  <a:lnTo>
                    <a:pt x="341" y="330"/>
                  </a:lnTo>
                  <a:lnTo>
                    <a:pt x="341" y="331"/>
                  </a:lnTo>
                  <a:lnTo>
                    <a:pt x="341" y="332"/>
                  </a:lnTo>
                  <a:lnTo>
                    <a:pt x="341" y="333"/>
                  </a:lnTo>
                  <a:lnTo>
                    <a:pt x="343" y="335"/>
                  </a:lnTo>
                  <a:lnTo>
                    <a:pt x="343" y="336"/>
                  </a:lnTo>
                  <a:lnTo>
                    <a:pt x="343" y="338"/>
                  </a:lnTo>
                  <a:lnTo>
                    <a:pt x="344" y="338"/>
                  </a:lnTo>
                  <a:lnTo>
                    <a:pt x="344" y="340"/>
                  </a:lnTo>
                  <a:lnTo>
                    <a:pt x="344" y="341"/>
                  </a:lnTo>
                  <a:lnTo>
                    <a:pt x="344" y="342"/>
                  </a:lnTo>
                  <a:lnTo>
                    <a:pt x="343" y="342"/>
                  </a:lnTo>
                  <a:lnTo>
                    <a:pt x="344" y="344"/>
                  </a:lnTo>
                  <a:lnTo>
                    <a:pt x="345" y="346"/>
                  </a:lnTo>
                  <a:lnTo>
                    <a:pt x="347" y="347"/>
                  </a:lnTo>
                  <a:lnTo>
                    <a:pt x="350" y="348"/>
                  </a:lnTo>
                  <a:lnTo>
                    <a:pt x="350" y="349"/>
                  </a:lnTo>
                  <a:lnTo>
                    <a:pt x="350" y="350"/>
                  </a:lnTo>
                  <a:lnTo>
                    <a:pt x="351" y="350"/>
                  </a:lnTo>
                  <a:lnTo>
                    <a:pt x="353" y="350"/>
                  </a:lnTo>
                  <a:lnTo>
                    <a:pt x="354" y="350"/>
                  </a:lnTo>
                  <a:lnTo>
                    <a:pt x="357" y="351"/>
                  </a:lnTo>
                  <a:lnTo>
                    <a:pt x="360" y="352"/>
                  </a:lnTo>
                  <a:lnTo>
                    <a:pt x="361" y="352"/>
                  </a:lnTo>
                  <a:lnTo>
                    <a:pt x="362" y="351"/>
                  </a:lnTo>
                  <a:lnTo>
                    <a:pt x="369" y="350"/>
                  </a:lnTo>
                  <a:lnTo>
                    <a:pt x="368" y="355"/>
                  </a:lnTo>
                  <a:lnTo>
                    <a:pt x="368" y="358"/>
                  </a:lnTo>
                  <a:lnTo>
                    <a:pt x="369" y="359"/>
                  </a:lnTo>
                  <a:lnTo>
                    <a:pt x="369" y="361"/>
                  </a:lnTo>
                  <a:lnTo>
                    <a:pt x="368" y="365"/>
                  </a:lnTo>
                  <a:lnTo>
                    <a:pt x="368" y="367"/>
                  </a:lnTo>
                  <a:lnTo>
                    <a:pt x="367" y="367"/>
                  </a:lnTo>
                  <a:lnTo>
                    <a:pt x="365" y="368"/>
                  </a:lnTo>
                  <a:lnTo>
                    <a:pt x="364" y="369"/>
                  </a:lnTo>
                  <a:lnTo>
                    <a:pt x="361" y="369"/>
                  </a:lnTo>
                  <a:lnTo>
                    <a:pt x="360" y="368"/>
                  </a:lnTo>
                  <a:lnTo>
                    <a:pt x="360" y="367"/>
                  </a:lnTo>
                  <a:lnTo>
                    <a:pt x="359" y="365"/>
                  </a:lnTo>
                  <a:lnTo>
                    <a:pt x="358" y="365"/>
                  </a:lnTo>
                  <a:lnTo>
                    <a:pt x="358" y="364"/>
                  </a:lnTo>
                  <a:lnTo>
                    <a:pt x="356" y="365"/>
                  </a:lnTo>
                  <a:lnTo>
                    <a:pt x="354" y="366"/>
                  </a:lnTo>
                  <a:lnTo>
                    <a:pt x="356" y="367"/>
                  </a:lnTo>
                  <a:lnTo>
                    <a:pt x="354" y="368"/>
                  </a:lnTo>
                  <a:lnTo>
                    <a:pt x="353" y="368"/>
                  </a:lnTo>
                  <a:lnTo>
                    <a:pt x="352" y="367"/>
                  </a:lnTo>
                  <a:lnTo>
                    <a:pt x="351" y="366"/>
                  </a:lnTo>
                  <a:lnTo>
                    <a:pt x="350" y="365"/>
                  </a:lnTo>
                  <a:lnTo>
                    <a:pt x="350" y="364"/>
                  </a:lnTo>
                  <a:lnTo>
                    <a:pt x="349" y="364"/>
                  </a:lnTo>
                  <a:lnTo>
                    <a:pt x="349" y="363"/>
                  </a:lnTo>
                  <a:lnTo>
                    <a:pt x="350" y="361"/>
                  </a:lnTo>
                  <a:lnTo>
                    <a:pt x="349" y="359"/>
                  </a:lnTo>
                  <a:lnTo>
                    <a:pt x="348" y="359"/>
                  </a:lnTo>
                  <a:lnTo>
                    <a:pt x="347" y="359"/>
                  </a:lnTo>
                  <a:lnTo>
                    <a:pt x="347" y="357"/>
                  </a:lnTo>
                  <a:lnTo>
                    <a:pt x="345" y="357"/>
                  </a:lnTo>
                  <a:lnTo>
                    <a:pt x="344" y="357"/>
                  </a:lnTo>
                  <a:lnTo>
                    <a:pt x="342" y="357"/>
                  </a:lnTo>
                  <a:lnTo>
                    <a:pt x="341" y="357"/>
                  </a:lnTo>
                  <a:lnTo>
                    <a:pt x="341" y="356"/>
                  </a:lnTo>
                  <a:lnTo>
                    <a:pt x="341" y="353"/>
                  </a:lnTo>
                  <a:lnTo>
                    <a:pt x="339" y="353"/>
                  </a:lnTo>
                  <a:lnTo>
                    <a:pt x="339" y="352"/>
                  </a:lnTo>
                  <a:lnTo>
                    <a:pt x="340" y="352"/>
                  </a:lnTo>
                  <a:lnTo>
                    <a:pt x="341" y="350"/>
                  </a:lnTo>
                  <a:lnTo>
                    <a:pt x="341" y="349"/>
                  </a:lnTo>
                  <a:lnTo>
                    <a:pt x="340" y="348"/>
                  </a:lnTo>
                  <a:lnTo>
                    <a:pt x="339" y="344"/>
                  </a:lnTo>
                  <a:lnTo>
                    <a:pt x="338" y="343"/>
                  </a:lnTo>
                  <a:lnTo>
                    <a:pt x="336" y="344"/>
                  </a:lnTo>
                  <a:lnTo>
                    <a:pt x="336" y="346"/>
                  </a:lnTo>
                  <a:lnTo>
                    <a:pt x="335" y="344"/>
                  </a:lnTo>
                  <a:lnTo>
                    <a:pt x="335" y="343"/>
                  </a:lnTo>
                  <a:lnTo>
                    <a:pt x="336" y="341"/>
                  </a:lnTo>
                  <a:lnTo>
                    <a:pt x="338" y="340"/>
                  </a:lnTo>
                  <a:lnTo>
                    <a:pt x="336" y="339"/>
                  </a:lnTo>
                  <a:lnTo>
                    <a:pt x="335" y="340"/>
                  </a:lnTo>
                  <a:lnTo>
                    <a:pt x="335" y="341"/>
                  </a:lnTo>
                  <a:lnTo>
                    <a:pt x="334" y="341"/>
                  </a:lnTo>
                  <a:lnTo>
                    <a:pt x="333" y="341"/>
                  </a:lnTo>
                  <a:lnTo>
                    <a:pt x="334" y="340"/>
                  </a:lnTo>
                  <a:lnTo>
                    <a:pt x="333" y="340"/>
                  </a:lnTo>
                  <a:lnTo>
                    <a:pt x="334" y="336"/>
                  </a:lnTo>
                  <a:lnTo>
                    <a:pt x="333" y="335"/>
                  </a:lnTo>
                  <a:lnTo>
                    <a:pt x="331" y="334"/>
                  </a:lnTo>
                  <a:lnTo>
                    <a:pt x="330" y="334"/>
                  </a:lnTo>
                  <a:lnTo>
                    <a:pt x="327" y="334"/>
                  </a:lnTo>
                  <a:lnTo>
                    <a:pt x="330" y="333"/>
                  </a:lnTo>
                  <a:lnTo>
                    <a:pt x="331" y="332"/>
                  </a:lnTo>
                  <a:lnTo>
                    <a:pt x="330" y="331"/>
                  </a:lnTo>
                  <a:lnTo>
                    <a:pt x="330" y="330"/>
                  </a:lnTo>
                  <a:lnTo>
                    <a:pt x="328" y="329"/>
                  </a:lnTo>
                  <a:lnTo>
                    <a:pt x="328" y="327"/>
                  </a:lnTo>
                  <a:lnTo>
                    <a:pt x="328" y="329"/>
                  </a:lnTo>
                  <a:lnTo>
                    <a:pt x="324" y="327"/>
                  </a:lnTo>
                  <a:lnTo>
                    <a:pt x="318" y="329"/>
                  </a:lnTo>
                  <a:lnTo>
                    <a:pt x="317" y="329"/>
                  </a:lnTo>
                  <a:lnTo>
                    <a:pt x="315" y="327"/>
                  </a:lnTo>
                  <a:lnTo>
                    <a:pt x="314" y="327"/>
                  </a:lnTo>
                  <a:lnTo>
                    <a:pt x="313" y="327"/>
                  </a:lnTo>
                  <a:lnTo>
                    <a:pt x="310" y="327"/>
                  </a:lnTo>
                  <a:lnTo>
                    <a:pt x="309" y="327"/>
                  </a:lnTo>
                  <a:lnTo>
                    <a:pt x="304" y="326"/>
                  </a:lnTo>
                  <a:lnTo>
                    <a:pt x="302" y="326"/>
                  </a:lnTo>
                  <a:lnTo>
                    <a:pt x="300" y="327"/>
                  </a:lnTo>
                  <a:lnTo>
                    <a:pt x="299" y="327"/>
                  </a:lnTo>
                  <a:lnTo>
                    <a:pt x="298" y="326"/>
                  </a:lnTo>
                  <a:lnTo>
                    <a:pt x="297" y="322"/>
                  </a:lnTo>
                  <a:lnTo>
                    <a:pt x="296" y="323"/>
                  </a:lnTo>
                  <a:lnTo>
                    <a:pt x="296" y="321"/>
                  </a:lnTo>
                  <a:lnTo>
                    <a:pt x="297" y="319"/>
                  </a:lnTo>
                  <a:lnTo>
                    <a:pt x="298" y="318"/>
                  </a:lnTo>
                  <a:lnTo>
                    <a:pt x="298" y="316"/>
                  </a:lnTo>
                  <a:lnTo>
                    <a:pt x="298" y="315"/>
                  </a:lnTo>
                  <a:lnTo>
                    <a:pt x="297" y="313"/>
                  </a:lnTo>
                  <a:lnTo>
                    <a:pt x="296" y="311"/>
                  </a:lnTo>
                  <a:lnTo>
                    <a:pt x="295" y="310"/>
                  </a:lnTo>
                  <a:lnTo>
                    <a:pt x="291" y="310"/>
                  </a:lnTo>
                  <a:lnTo>
                    <a:pt x="290" y="309"/>
                  </a:lnTo>
                  <a:lnTo>
                    <a:pt x="289" y="309"/>
                  </a:lnTo>
                  <a:lnTo>
                    <a:pt x="288" y="308"/>
                  </a:lnTo>
                  <a:lnTo>
                    <a:pt x="288" y="306"/>
                  </a:lnTo>
                  <a:lnTo>
                    <a:pt x="287" y="304"/>
                  </a:lnTo>
                  <a:lnTo>
                    <a:pt x="285" y="304"/>
                  </a:lnTo>
                  <a:lnTo>
                    <a:pt x="284" y="302"/>
                  </a:lnTo>
                  <a:lnTo>
                    <a:pt x="284" y="301"/>
                  </a:lnTo>
                  <a:lnTo>
                    <a:pt x="283" y="300"/>
                  </a:lnTo>
                  <a:lnTo>
                    <a:pt x="281" y="299"/>
                  </a:lnTo>
                  <a:lnTo>
                    <a:pt x="280" y="298"/>
                  </a:lnTo>
                  <a:lnTo>
                    <a:pt x="278" y="296"/>
                  </a:lnTo>
                  <a:lnTo>
                    <a:pt x="276" y="296"/>
                  </a:lnTo>
                  <a:lnTo>
                    <a:pt x="275" y="293"/>
                  </a:lnTo>
                  <a:lnTo>
                    <a:pt x="273" y="292"/>
                  </a:lnTo>
                  <a:lnTo>
                    <a:pt x="266" y="286"/>
                  </a:lnTo>
                  <a:lnTo>
                    <a:pt x="264" y="285"/>
                  </a:lnTo>
                  <a:lnTo>
                    <a:pt x="262" y="284"/>
                  </a:lnTo>
                  <a:lnTo>
                    <a:pt x="261" y="284"/>
                  </a:lnTo>
                  <a:lnTo>
                    <a:pt x="259" y="284"/>
                  </a:lnTo>
                  <a:lnTo>
                    <a:pt x="257" y="285"/>
                  </a:lnTo>
                  <a:lnTo>
                    <a:pt x="256" y="285"/>
                  </a:lnTo>
                  <a:lnTo>
                    <a:pt x="255" y="284"/>
                  </a:lnTo>
                  <a:lnTo>
                    <a:pt x="254" y="282"/>
                  </a:lnTo>
                  <a:lnTo>
                    <a:pt x="253" y="282"/>
                  </a:lnTo>
                  <a:lnTo>
                    <a:pt x="250" y="282"/>
                  </a:lnTo>
                  <a:lnTo>
                    <a:pt x="249" y="281"/>
                  </a:lnTo>
                  <a:lnTo>
                    <a:pt x="248" y="281"/>
                  </a:lnTo>
                  <a:lnTo>
                    <a:pt x="248" y="282"/>
                  </a:lnTo>
                  <a:lnTo>
                    <a:pt x="249" y="282"/>
                  </a:lnTo>
                  <a:lnTo>
                    <a:pt x="250" y="283"/>
                  </a:lnTo>
                  <a:lnTo>
                    <a:pt x="250" y="284"/>
                  </a:lnTo>
                  <a:lnTo>
                    <a:pt x="249" y="285"/>
                  </a:lnTo>
                  <a:lnTo>
                    <a:pt x="248" y="285"/>
                  </a:lnTo>
                  <a:lnTo>
                    <a:pt x="240" y="286"/>
                  </a:lnTo>
                  <a:lnTo>
                    <a:pt x="239" y="288"/>
                  </a:lnTo>
                  <a:lnTo>
                    <a:pt x="238" y="286"/>
                  </a:lnTo>
                  <a:lnTo>
                    <a:pt x="239" y="285"/>
                  </a:lnTo>
                  <a:lnTo>
                    <a:pt x="239" y="284"/>
                  </a:lnTo>
                  <a:lnTo>
                    <a:pt x="240" y="283"/>
                  </a:lnTo>
                  <a:lnTo>
                    <a:pt x="241" y="282"/>
                  </a:lnTo>
                  <a:lnTo>
                    <a:pt x="243" y="282"/>
                  </a:lnTo>
                  <a:lnTo>
                    <a:pt x="244" y="282"/>
                  </a:lnTo>
                  <a:lnTo>
                    <a:pt x="247" y="280"/>
                  </a:lnTo>
                  <a:lnTo>
                    <a:pt x="249" y="279"/>
                  </a:lnTo>
                  <a:lnTo>
                    <a:pt x="252" y="277"/>
                  </a:lnTo>
                  <a:lnTo>
                    <a:pt x="254" y="277"/>
                  </a:lnTo>
                  <a:lnTo>
                    <a:pt x="254" y="275"/>
                  </a:lnTo>
                  <a:lnTo>
                    <a:pt x="255" y="275"/>
                  </a:lnTo>
                  <a:lnTo>
                    <a:pt x="257" y="275"/>
                  </a:lnTo>
                  <a:lnTo>
                    <a:pt x="257" y="274"/>
                  </a:lnTo>
                  <a:lnTo>
                    <a:pt x="258" y="274"/>
                  </a:lnTo>
                  <a:lnTo>
                    <a:pt x="258" y="273"/>
                  </a:lnTo>
                  <a:lnTo>
                    <a:pt x="258" y="272"/>
                  </a:lnTo>
                  <a:lnTo>
                    <a:pt x="259" y="271"/>
                  </a:lnTo>
                  <a:lnTo>
                    <a:pt x="261" y="269"/>
                  </a:lnTo>
                  <a:lnTo>
                    <a:pt x="262" y="269"/>
                  </a:lnTo>
                  <a:lnTo>
                    <a:pt x="266" y="269"/>
                  </a:lnTo>
                  <a:lnTo>
                    <a:pt x="267" y="268"/>
                  </a:lnTo>
                  <a:lnTo>
                    <a:pt x="271" y="266"/>
                  </a:lnTo>
                  <a:lnTo>
                    <a:pt x="273" y="266"/>
                  </a:lnTo>
                  <a:lnTo>
                    <a:pt x="274" y="266"/>
                  </a:lnTo>
                  <a:lnTo>
                    <a:pt x="275" y="267"/>
                  </a:lnTo>
                  <a:lnTo>
                    <a:pt x="275" y="268"/>
                  </a:lnTo>
                  <a:lnTo>
                    <a:pt x="276" y="268"/>
                  </a:lnTo>
                  <a:lnTo>
                    <a:pt x="278" y="268"/>
                  </a:lnTo>
                  <a:lnTo>
                    <a:pt x="279" y="269"/>
                  </a:lnTo>
                  <a:lnTo>
                    <a:pt x="280" y="269"/>
                  </a:lnTo>
                  <a:lnTo>
                    <a:pt x="279" y="272"/>
                  </a:lnTo>
                  <a:lnTo>
                    <a:pt x="280" y="273"/>
                  </a:lnTo>
                  <a:lnTo>
                    <a:pt x="281" y="274"/>
                  </a:lnTo>
                  <a:lnTo>
                    <a:pt x="282" y="274"/>
                  </a:lnTo>
                  <a:lnTo>
                    <a:pt x="282" y="275"/>
                  </a:lnTo>
                  <a:lnTo>
                    <a:pt x="284" y="280"/>
                  </a:lnTo>
                  <a:close/>
                  <a:moveTo>
                    <a:pt x="289" y="252"/>
                  </a:moveTo>
                  <a:lnTo>
                    <a:pt x="289" y="255"/>
                  </a:lnTo>
                  <a:lnTo>
                    <a:pt x="288" y="254"/>
                  </a:lnTo>
                  <a:lnTo>
                    <a:pt x="287" y="255"/>
                  </a:lnTo>
                  <a:lnTo>
                    <a:pt x="285" y="257"/>
                  </a:lnTo>
                  <a:lnTo>
                    <a:pt x="284" y="257"/>
                  </a:lnTo>
                  <a:lnTo>
                    <a:pt x="283" y="256"/>
                  </a:lnTo>
                  <a:lnTo>
                    <a:pt x="282" y="256"/>
                  </a:lnTo>
                  <a:lnTo>
                    <a:pt x="281" y="256"/>
                  </a:lnTo>
                  <a:lnTo>
                    <a:pt x="281" y="255"/>
                  </a:lnTo>
                  <a:lnTo>
                    <a:pt x="282" y="254"/>
                  </a:lnTo>
                  <a:lnTo>
                    <a:pt x="283" y="254"/>
                  </a:lnTo>
                  <a:lnTo>
                    <a:pt x="283" y="252"/>
                  </a:lnTo>
                  <a:lnTo>
                    <a:pt x="284" y="251"/>
                  </a:lnTo>
                  <a:lnTo>
                    <a:pt x="285" y="250"/>
                  </a:lnTo>
                  <a:lnTo>
                    <a:pt x="285" y="249"/>
                  </a:lnTo>
                  <a:lnTo>
                    <a:pt x="288" y="250"/>
                  </a:lnTo>
                  <a:lnTo>
                    <a:pt x="289" y="251"/>
                  </a:lnTo>
                  <a:lnTo>
                    <a:pt x="289" y="252"/>
                  </a:lnTo>
                  <a:close/>
                  <a:moveTo>
                    <a:pt x="296" y="250"/>
                  </a:moveTo>
                  <a:lnTo>
                    <a:pt x="297" y="250"/>
                  </a:lnTo>
                  <a:lnTo>
                    <a:pt x="298" y="252"/>
                  </a:lnTo>
                  <a:lnTo>
                    <a:pt x="300" y="254"/>
                  </a:lnTo>
                  <a:lnTo>
                    <a:pt x="302" y="255"/>
                  </a:lnTo>
                  <a:lnTo>
                    <a:pt x="306" y="256"/>
                  </a:lnTo>
                  <a:lnTo>
                    <a:pt x="305" y="257"/>
                  </a:lnTo>
                  <a:lnTo>
                    <a:pt x="307" y="258"/>
                  </a:lnTo>
                  <a:lnTo>
                    <a:pt x="308" y="258"/>
                  </a:lnTo>
                  <a:lnTo>
                    <a:pt x="310" y="258"/>
                  </a:lnTo>
                  <a:lnTo>
                    <a:pt x="310" y="259"/>
                  </a:lnTo>
                  <a:lnTo>
                    <a:pt x="307" y="261"/>
                  </a:lnTo>
                  <a:lnTo>
                    <a:pt x="306" y="263"/>
                  </a:lnTo>
                  <a:lnTo>
                    <a:pt x="305" y="263"/>
                  </a:lnTo>
                  <a:lnTo>
                    <a:pt x="304" y="263"/>
                  </a:lnTo>
                  <a:lnTo>
                    <a:pt x="302" y="261"/>
                  </a:lnTo>
                  <a:lnTo>
                    <a:pt x="300" y="261"/>
                  </a:lnTo>
                  <a:lnTo>
                    <a:pt x="300" y="260"/>
                  </a:lnTo>
                  <a:lnTo>
                    <a:pt x="301" y="259"/>
                  </a:lnTo>
                  <a:lnTo>
                    <a:pt x="300" y="258"/>
                  </a:lnTo>
                  <a:lnTo>
                    <a:pt x="298" y="256"/>
                  </a:lnTo>
                  <a:lnTo>
                    <a:pt x="297" y="255"/>
                  </a:lnTo>
                  <a:lnTo>
                    <a:pt x="297" y="254"/>
                  </a:lnTo>
                  <a:lnTo>
                    <a:pt x="295" y="250"/>
                  </a:lnTo>
                  <a:lnTo>
                    <a:pt x="296" y="249"/>
                  </a:lnTo>
                  <a:lnTo>
                    <a:pt x="296" y="250"/>
                  </a:lnTo>
                  <a:close/>
                  <a:moveTo>
                    <a:pt x="42" y="250"/>
                  </a:moveTo>
                  <a:lnTo>
                    <a:pt x="43" y="252"/>
                  </a:lnTo>
                  <a:lnTo>
                    <a:pt x="41" y="252"/>
                  </a:lnTo>
                  <a:lnTo>
                    <a:pt x="40" y="252"/>
                  </a:lnTo>
                  <a:lnTo>
                    <a:pt x="38" y="250"/>
                  </a:lnTo>
                  <a:lnTo>
                    <a:pt x="38" y="249"/>
                  </a:lnTo>
                  <a:lnTo>
                    <a:pt x="38" y="248"/>
                  </a:lnTo>
                  <a:lnTo>
                    <a:pt x="39" y="247"/>
                  </a:lnTo>
                  <a:lnTo>
                    <a:pt x="40" y="248"/>
                  </a:lnTo>
                  <a:lnTo>
                    <a:pt x="41" y="249"/>
                  </a:lnTo>
                  <a:lnTo>
                    <a:pt x="42" y="250"/>
                  </a:lnTo>
                  <a:close/>
                  <a:moveTo>
                    <a:pt x="317" y="255"/>
                  </a:moveTo>
                  <a:lnTo>
                    <a:pt x="315" y="256"/>
                  </a:lnTo>
                  <a:lnTo>
                    <a:pt x="313" y="256"/>
                  </a:lnTo>
                  <a:lnTo>
                    <a:pt x="314" y="255"/>
                  </a:lnTo>
                  <a:lnTo>
                    <a:pt x="315" y="254"/>
                  </a:lnTo>
                  <a:lnTo>
                    <a:pt x="316" y="252"/>
                  </a:lnTo>
                  <a:lnTo>
                    <a:pt x="317" y="249"/>
                  </a:lnTo>
                  <a:lnTo>
                    <a:pt x="321" y="243"/>
                  </a:lnTo>
                  <a:lnTo>
                    <a:pt x="322" y="242"/>
                  </a:lnTo>
                  <a:lnTo>
                    <a:pt x="322" y="243"/>
                  </a:lnTo>
                  <a:lnTo>
                    <a:pt x="323" y="244"/>
                  </a:lnTo>
                  <a:lnTo>
                    <a:pt x="323" y="246"/>
                  </a:lnTo>
                  <a:lnTo>
                    <a:pt x="322" y="248"/>
                  </a:lnTo>
                  <a:lnTo>
                    <a:pt x="321" y="249"/>
                  </a:lnTo>
                  <a:lnTo>
                    <a:pt x="319" y="251"/>
                  </a:lnTo>
                  <a:lnTo>
                    <a:pt x="317" y="255"/>
                  </a:lnTo>
                  <a:close/>
                  <a:moveTo>
                    <a:pt x="331" y="237"/>
                  </a:moveTo>
                  <a:lnTo>
                    <a:pt x="332" y="237"/>
                  </a:lnTo>
                  <a:lnTo>
                    <a:pt x="332" y="239"/>
                  </a:lnTo>
                  <a:lnTo>
                    <a:pt x="332" y="241"/>
                  </a:lnTo>
                  <a:lnTo>
                    <a:pt x="330" y="241"/>
                  </a:lnTo>
                  <a:lnTo>
                    <a:pt x="330" y="240"/>
                  </a:lnTo>
                  <a:lnTo>
                    <a:pt x="328" y="239"/>
                  </a:lnTo>
                  <a:lnTo>
                    <a:pt x="328" y="238"/>
                  </a:lnTo>
                  <a:lnTo>
                    <a:pt x="330" y="237"/>
                  </a:lnTo>
                  <a:lnTo>
                    <a:pt x="330" y="235"/>
                  </a:lnTo>
                  <a:lnTo>
                    <a:pt x="331" y="235"/>
                  </a:lnTo>
                  <a:lnTo>
                    <a:pt x="331" y="237"/>
                  </a:lnTo>
                  <a:close/>
                  <a:moveTo>
                    <a:pt x="505" y="239"/>
                  </a:moveTo>
                  <a:lnTo>
                    <a:pt x="503" y="243"/>
                  </a:lnTo>
                  <a:lnTo>
                    <a:pt x="506" y="247"/>
                  </a:lnTo>
                  <a:lnTo>
                    <a:pt x="508" y="248"/>
                  </a:lnTo>
                  <a:lnTo>
                    <a:pt x="509" y="249"/>
                  </a:lnTo>
                  <a:lnTo>
                    <a:pt x="512" y="252"/>
                  </a:lnTo>
                  <a:lnTo>
                    <a:pt x="513" y="254"/>
                  </a:lnTo>
                  <a:lnTo>
                    <a:pt x="514" y="255"/>
                  </a:lnTo>
                  <a:lnTo>
                    <a:pt x="513" y="255"/>
                  </a:lnTo>
                  <a:lnTo>
                    <a:pt x="514" y="256"/>
                  </a:lnTo>
                  <a:lnTo>
                    <a:pt x="515" y="257"/>
                  </a:lnTo>
                  <a:lnTo>
                    <a:pt x="515" y="258"/>
                  </a:lnTo>
                  <a:lnTo>
                    <a:pt x="515" y="259"/>
                  </a:lnTo>
                  <a:lnTo>
                    <a:pt x="516" y="259"/>
                  </a:lnTo>
                  <a:lnTo>
                    <a:pt x="516" y="260"/>
                  </a:lnTo>
                  <a:lnTo>
                    <a:pt x="517" y="263"/>
                  </a:lnTo>
                  <a:lnTo>
                    <a:pt x="518" y="265"/>
                  </a:lnTo>
                  <a:lnTo>
                    <a:pt x="520" y="265"/>
                  </a:lnTo>
                  <a:lnTo>
                    <a:pt x="520" y="266"/>
                  </a:lnTo>
                  <a:lnTo>
                    <a:pt x="520" y="268"/>
                  </a:lnTo>
                  <a:lnTo>
                    <a:pt x="518" y="269"/>
                  </a:lnTo>
                  <a:lnTo>
                    <a:pt x="516" y="268"/>
                  </a:lnTo>
                  <a:lnTo>
                    <a:pt x="515" y="268"/>
                  </a:lnTo>
                  <a:lnTo>
                    <a:pt x="514" y="268"/>
                  </a:lnTo>
                  <a:lnTo>
                    <a:pt x="514" y="267"/>
                  </a:lnTo>
                  <a:lnTo>
                    <a:pt x="513" y="267"/>
                  </a:lnTo>
                  <a:lnTo>
                    <a:pt x="513" y="266"/>
                  </a:lnTo>
                  <a:lnTo>
                    <a:pt x="513" y="265"/>
                  </a:lnTo>
                  <a:lnTo>
                    <a:pt x="513" y="264"/>
                  </a:lnTo>
                  <a:lnTo>
                    <a:pt x="513" y="263"/>
                  </a:lnTo>
                  <a:lnTo>
                    <a:pt x="513" y="261"/>
                  </a:lnTo>
                  <a:lnTo>
                    <a:pt x="512" y="261"/>
                  </a:lnTo>
                  <a:lnTo>
                    <a:pt x="512" y="259"/>
                  </a:lnTo>
                  <a:lnTo>
                    <a:pt x="511" y="259"/>
                  </a:lnTo>
                  <a:lnTo>
                    <a:pt x="508" y="259"/>
                  </a:lnTo>
                  <a:lnTo>
                    <a:pt x="506" y="260"/>
                  </a:lnTo>
                  <a:lnTo>
                    <a:pt x="508" y="261"/>
                  </a:lnTo>
                  <a:lnTo>
                    <a:pt x="511" y="264"/>
                  </a:lnTo>
                  <a:lnTo>
                    <a:pt x="514" y="268"/>
                  </a:lnTo>
                  <a:lnTo>
                    <a:pt x="515" y="269"/>
                  </a:lnTo>
                  <a:lnTo>
                    <a:pt x="515" y="271"/>
                  </a:lnTo>
                  <a:lnTo>
                    <a:pt x="514" y="271"/>
                  </a:lnTo>
                  <a:lnTo>
                    <a:pt x="515" y="271"/>
                  </a:lnTo>
                  <a:lnTo>
                    <a:pt x="515" y="272"/>
                  </a:lnTo>
                  <a:lnTo>
                    <a:pt x="513" y="272"/>
                  </a:lnTo>
                  <a:lnTo>
                    <a:pt x="511" y="273"/>
                  </a:lnTo>
                  <a:lnTo>
                    <a:pt x="506" y="273"/>
                  </a:lnTo>
                  <a:lnTo>
                    <a:pt x="505" y="273"/>
                  </a:lnTo>
                  <a:lnTo>
                    <a:pt x="502" y="272"/>
                  </a:lnTo>
                  <a:lnTo>
                    <a:pt x="499" y="272"/>
                  </a:lnTo>
                  <a:lnTo>
                    <a:pt x="498" y="272"/>
                  </a:lnTo>
                  <a:lnTo>
                    <a:pt x="497" y="269"/>
                  </a:lnTo>
                  <a:lnTo>
                    <a:pt x="495" y="269"/>
                  </a:lnTo>
                  <a:lnTo>
                    <a:pt x="490" y="268"/>
                  </a:lnTo>
                  <a:lnTo>
                    <a:pt x="487" y="268"/>
                  </a:lnTo>
                  <a:lnTo>
                    <a:pt x="486" y="267"/>
                  </a:lnTo>
                  <a:lnTo>
                    <a:pt x="485" y="267"/>
                  </a:lnTo>
                  <a:lnTo>
                    <a:pt x="482" y="264"/>
                  </a:lnTo>
                  <a:lnTo>
                    <a:pt x="482" y="263"/>
                  </a:lnTo>
                  <a:lnTo>
                    <a:pt x="481" y="263"/>
                  </a:lnTo>
                  <a:lnTo>
                    <a:pt x="481" y="261"/>
                  </a:lnTo>
                  <a:lnTo>
                    <a:pt x="482" y="261"/>
                  </a:lnTo>
                  <a:lnTo>
                    <a:pt x="483" y="261"/>
                  </a:lnTo>
                  <a:lnTo>
                    <a:pt x="486" y="260"/>
                  </a:lnTo>
                  <a:lnTo>
                    <a:pt x="487" y="260"/>
                  </a:lnTo>
                  <a:lnTo>
                    <a:pt x="488" y="258"/>
                  </a:lnTo>
                  <a:lnTo>
                    <a:pt x="489" y="258"/>
                  </a:lnTo>
                  <a:lnTo>
                    <a:pt x="490" y="258"/>
                  </a:lnTo>
                  <a:lnTo>
                    <a:pt x="491" y="257"/>
                  </a:lnTo>
                  <a:lnTo>
                    <a:pt x="492" y="256"/>
                  </a:lnTo>
                  <a:lnTo>
                    <a:pt x="495" y="254"/>
                  </a:lnTo>
                  <a:lnTo>
                    <a:pt x="496" y="254"/>
                  </a:lnTo>
                  <a:lnTo>
                    <a:pt x="496" y="252"/>
                  </a:lnTo>
                  <a:lnTo>
                    <a:pt x="495" y="251"/>
                  </a:lnTo>
                  <a:lnTo>
                    <a:pt x="494" y="251"/>
                  </a:lnTo>
                  <a:lnTo>
                    <a:pt x="491" y="250"/>
                  </a:lnTo>
                  <a:lnTo>
                    <a:pt x="489" y="250"/>
                  </a:lnTo>
                  <a:lnTo>
                    <a:pt x="488" y="250"/>
                  </a:lnTo>
                  <a:lnTo>
                    <a:pt x="487" y="251"/>
                  </a:lnTo>
                  <a:lnTo>
                    <a:pt x="486" y="252"/>
                  </a:lnTo>
                  <a:lnTo>
                    <a:pt x="485" y="255"/>
                  </a:lnTo>
                  <a:lnTo>
                    <a:pt x="481" y="260"/>
                  </a:lnTo>
                  <a:lnTo>
                    <a:pt x="480" y="261"/>
                  </a:lnTo>
                  <a:lnTo>
                    <a:pt x="479" y="261"/>
                  </a:lnTo>
                  <a:lnTo>
                    <a:pt x="478" y="261"/>
                  </a:lnTo>
                  <a:lnTo>
                    <a:pt x="471" y="259"/>
                  </a:lnTo>
                  <a:lnTo>
                    <a:pt x="470" y="258"/>
                  </a:lnTo>
                  <a:lnTo>
                    <a:pt x="469" y="257"/>
                  </a:lnTo>
                  <a:lnTo>
                    <a:pt x="468" y="257"/>
                  </a:lnTo>
                  <a:lnTo>
                    <a:pt x="465" y="256"/>
                  </a:lnTo>
                  <a:lnTo>
                    <a:pt x="463" y="254"/>
                  </a:lnTo>
                  <a:lnTo>
                    <a:pt x="462" y="252"/>
                  </a:lnTo>
                  <a:lnTo>
                    <a:pt x="463" y="251"/>
                  </a:lnTo>
                  <a:lnTo>
                    <a:pt x="463" y="250"/>
                  </a:lnTo>
                  <a:lnTo>
                    <a:pt x="463" y="249"/>
                  </a:lnTo>
                  <a:lnTo>
                    <a:pt x="463" y="248"/>
                  </a:lnTo>
                  <a:lnTo>
                    <a:pt x="462" y="248"/>
                  </a:lnTo>
                  <a:lnTo>
                    <a:pt x="463" y="248"/>
                  </a:lnTo>
                  <a:lnTo>
                    <a:pt x="463" y="247"/>
                  </a:lnTo>
                  <a:lnTo>
                    <a:pt x="463" y="246"/>
                  </a:lnTo>
                  <a:lnTo>
                    <a:pt x="464" y="244"/>
                  </a:lnTo>
                  <a:lnTo>
                    <a:pt x="465" y="244"/>
                  </a:lnTo>
                  <a:lnTo>
                    <a:pt x="468" y="242"/>
                  </a:lnTo>
                  <a:lnTo>
                    <a:pt x="468" y="241"/>
                  </a:lnTo>
                  <a:lnTo>
                    <a:pt x="469" y="241"/>
                  </a:lnTo>
                  <a:lnTo>
                    <a:pt x="470" y="243"/>
                  </a:lnTo>
                  <a:lnTo>
                    <a:pt x="472" y="243"/>
                  </a:lnTo>
                  <a:lnTo>
                    <a:pt x="474" y="242"/>
                  </a:lnTo>
                  <a:lnTo>
                    <a:pt x="477" y="243"/>
                  </a:lnTo>
                  <a:lnTo>
                    <a:pt x="477" y="242"/>
                  </a:lnTo>
                  <a:lnTo>
                    <a:pt x="478" y="241"/>
                  </a:lnTo>
                  <a:lnTo>
                    <a:pt x="478" y="242"/>
                  </a:lnTo>
                  <a:lnTo>
                    <a:pt x="479" y="242"/>
                  </a:lnTo>
                  <a:lnTo>
                    <a:pt x="480" y="241"/>
                  </a:lnTo>
                  <a:lnTo>
                    <a:pt x="481" y="240"/>
                  </a:lnTo>
                  <a:lnTo>
                    <a:pt x="485" y="240"/>
                  </a:lnTo>
                  <a:lnTo>
                    <a:pt x="486" y="239"/>
                  </a:lnTo>
                  <a:lnTo>
                    <a:pt x="487" y="238"/>
                  </a:lnTo>
                  <a:lnTo>
                    <a:pt x="487" y="237"/>
                  </a:lnTo>
                  <a:lnTo>
                    <a:pt x="486" y="233"/>
                  </a:lnTo>
                  <a:lnTo>
                    <a:pt x="499" y="233"/>
                  </a:lnTo>
                  <a:lnTo>
                    <a:pt x="502" y="233"/>
                  </a:lnTo>
                  <a:lnTo>
                    <a:pt x="500" y="235"/>
                  </a:lnTo>
                  <a:lnTo>
                    <a:pt x="502" y="237"/>
                  </a:lnTo>
                  <a:lnTo>
                    <a:pt x="504" y="238"/>
                  </a:lnTo>
                  <a:lnTo>
                    <a:pt x="505" y="239"/>
                  </a:lnTo>
                  <a:close/>
                  <a:moveTo>
                    <a:pt x="399" y="225"/>
                  </a:moveTo>
                  <a:lnTo>
                    <a:pt x="397" y="221"/>
                  </a:lnTo>
                  <a:lnTo>
                    <a:pt x="397" y="218"/>
                  </a:lnTo>
                  <a:lnTo>
                    <a:pt x="400" y="217"/>
                  </a:lnTo>
                  <a:lnTo>
                    <a:pt x="400" y="216"/>
                  </a:lnTo>
                  <a:lnTo>
                    <a:pt x="401" y="216"/>
                  </a:lnTo>
                  <a:lnTo>
                    <a:pt x="403" y="217"/>
                  </a:lnTo>
                  <a:lnTo>
                    <a:pt x="403" y="219"/>
                  </a:lnTo>
                  <a:lnTo>
                    <a:pt x="399" y="225"/>
                  </a:lnTo>
                  <a:close/>
                  <a:moveTo>
                    <a:pt x="23" y="193"/>
                  </a:moveTo>
                  <a:lnTo>
                    <a:pt x="23" y="194"/>
                  </a:lnTo>
                  <a:lnTo>
                    <a:pt x="23" y="193"/>
                  </a:lnTo>
                  <a:lnTo>
                    <a:pt x="24" y="193"/>
                  </a:lnTo>
                  <a:lnTo>
                    <a:pt x="24" y="197"/>
                  </a:lnTo>
                  <a:lnTo>
                    <a:pt x="23" y="199"/>
                  </a:lnTo>
                  <a:lnTo>
                    <a:pt x="22" y="199"/>
                  </a:lnTo>
                  <a:lnTo>
                    <a:pt x="17" y="201"/>
                  </a:lnTo>
                  <a:lnTo>
                    <a:pt x="16" y="202"/>
                  </a:lnTo>
                  <a:lnTo>
                    <a:pt x="15" y="204"/>
                  </a:lnTo>
                  <a:lnTo>
                    <a:pt x="16" y="205"/>
                  </a:lnTo>
                  <a:lnTo>
                    <a:pt x="16" y="206"/>
                  </a:lnTo>
                  <a:lnTo>
                    <a:pt x="17" y="206"/>
                  </a:lnTo>
                  <a:lnTo>
                    <a:pt x="17" y="207"/>
                  </a:lnTo>
                  <a:lnTo>
                    <a:pt x="16" y="207"/>
                  </a:lnTo>
                  <a:lnTo>
                    <a:pt x="21" y="209"/>
                  </a:lnTo>
                  <a:lnTo>
                    <a:pt x="23" y="209"/>
                  </a:lnTo>
                  <a:lnTo>
                    <a:pt x="22" y="212"/>
                  </a:lnTo>
                  <a:lnTo>
                    <a:pt x="22" y="213"/>
                  </a:lnTo>
                  <a:lnTo>
                    <a:pt x="21" y="212"/>
                  </a:lnTo>
                  <a:lnTo>
                    <a:pt x="21" y="214"/>
                  </a:lnTo>
                  <a:lnTo>
                    <a:pt x="23" y="224"/>
                  </a:lnTo>
                  <a:lnTo>
                    <a:pt x="24" y="225"/>
                  </a:lnTo>
                  <a:lnTo>
                    <a:pt x="25" y="225"/>
                  </a:lnTo>
                  <a:lnTo>
                    <a:pt x="28" y="226"/>
                  </a:lnTo>
                  <a:lnTo>
                    <a:pt x="30" y="227"/>
                  </a:lnTo>
                  <a:lnTo>
                    <a:pt x="32" y="227"/>
                  </a:lnTo>
                  <a:lnTo>
                    <a:pt x="33" y="227"/>
                  </a:lnTo>
                  <a:lnTo>
                    <a:pt x="33" y="226"/>
                  </a:lnTo>
                  <a:lnTo>
                    <a:pt x="34" y="227"/>
                  </a:lnTo>
                  <a:lnTo>
                    <a:pt x="34" y="229"/>
                  </a:lnTo>
                  <a:lnTo>
                    <a:pt x="36" y="230"/>
                  </a:lnTo>
                  <a:lnTo>
                    <a:pt x="36" y="232"/>
                  </a:lnTo>
                  <a:lnTo>
                    <a:pt x="37" y="234"/>
                  </a:lnTo>
                  <a:lnTo>
                    <a:pt x="36" y="235"/>
                  </a:lnTo>
                  <a:lnTo>
                    <a:pt x="36" y="234"/>
                  </a:lnTo>
                  <a:lnTo>
                    <a:pt x="33" y="234"/>
                  </a:lnTo>
                  <a:lnTo>
                    <a:pt x="31" y="233"/>
                  </a:lnTo>
                  <a:lnTo>
                    <a:pt x="30" y="232"/>
                  </a:lnTo>
                  <a:lnTo>
                    <a:pt x="29" y="232"/>
                  </a:lnTo>
                  <a:lnTo>
                    <a:pt x="28" y="232"/>
                  </a:lnTo>
                  <a:lnTo>
                    <a:pt x="28" y="231"/>
                  </a:lnTo>
                  <a:lnTo>
                    <a:pt x="25" y="230"/>
                  </a:lnTo>
                  <a:lnTo>
                    <a:pt x="24" y="229"/>
                  </a:lnTo>
                  <a:lnTo>
                    <a:pt x="23" y="229"/>
                  </a:lnTo>
                  <a:lnTo>
                    <a:pt x="22" y="229"/>
                  </a:lnTo>
                  <a:lnTo>
                    <a:pt x="21" y="229"/>
                  </a:lnTo>
                  <a:lnTo>
                    <a:pt x="22" y="229"/>
                  </a:lnTo>
                  <a:lnTo>
                    <a:pt x="22" y="227"/>
                  </a:lnTo>
                  <a:lnTo>
                    <a:pt x="23" y="227"/>
                  </a:lnTo>
                  <a:lnTo>
                    <a:pt x="20" y="226"/>
                  </a:lnTo>
                  <a:lnTo>
                    <a:pt x="19" y="225"/>
                  </a:lnTo>
                  <a:lnTo>
                    <a:pt x="19" y="226"/>
                  </a:lnTo>
                  <a:lnTo>
                    <a:pt x="17" y="225"/>
                  </a:lnTo>
                  <a:lnTo>
                    <a:pt x="17" y="223"/>
                  </a:lnTo>
                  <a:lnTo>
                    <a:pt x="16" y="221"/>
                  </a:lnTo>
                  <a:lnTo>
                    <a:pt x="16" y="217"/>
                  </a:lnTo>
                  <a:lnTo>
                    <a:pt x="15" y="215"/>
                  </a:lnTo>
                  <a:lnTo>
                    <a:pt x="14" y="214"/>
                  </a:lnTo>
                  <a:lnTo>
                    <a:pt x="12" y="212"/>
                  </a:lnTo>
                  <a:lnTo>
                    <a:pt x="11" y="210"/>
                  </a:lnTo>
                  <a:lnTo>
                    <a:pt x="10" y="210"/>
                  </a:lnTo>
                  <a:lnTo>
                    <a:pt x="7" y="206"/>
                  </a:lnTo>
                  <a:lnTo>
                    <a:pt x="7" y="205"/>
                  </a:lnTo>
                  <a:lnTo>
                    <a:pt x="6" y="205"/>
                  </a:lnTo>
                  <a:lnTo>
                    <a:pt x="5" y="205"/>
                  </a:lnTo>
                  <a:lnTo>
                    <a:pt x="4" y="205"/>
                  </a:lnTo>
                  <a:lnTo>
                    <a:pt x="4" y="204"/>
                  </a:lnTo>
                  <a:lnTo>
                    <a:pt x="4" y="201"/>
                  </a:lnTo>
                  <a:lnTo>
                    <a:pt x="4" y="200"/>
                  </a:lnTo>
                  <a:lnTo>
                    <a:pt x="2" y="201"/>
                  </a:lnTo>
                  <a:lnTo>
                    <a:pt x="3" y="199"/>
                  </a:lnTo>
                  <a:lnTo>
                    <a:pt x="2" y="198"/>
                  </a:lnTo>
                  <a:lnTo>
                    <a:pt x="0" y="198"/>
                  </a:lnTo>
                  <a:lnTo>
                    <a:pt x="0" y="197"/>
                  </a:lnTo>
                  <a:lnTo>
                    <a:pt x="3" y="194"/>
                  </a:lnTo>
                  <a:lnTo>
                    <a:pt x="3" y="193"/>
                  </a:lnTo>
                  <a:lnTo>
                    <a:pt x="4" y="193"/>
                  </a:lnTo>
                  <a:lnTo>
                    <a:pt x="11" y="193"/>
                  </a:lnTo>
                  <a:lnTo>
                    <a:pt x="13" y="192"/>
                  </a:lnTo>
                  <a:lnTo>
                    <a:pt x="15" y="192"/>
                  </a:lnTo>
                  <a:lnTo>
                    <a:pt x="17" y="190"/>
                  </a:lnTo>
                  <a:lnTo>
                    <a:pt x="17" y="191"/>
                  </a:lnTo>
                  <a:lnTo>
                    <a:pt x="19" y="191"/>
                  </a:lnTo>
                  <a:lnTo>
                    <a:pt x="20" y="192"/>
                  </a:lnTo>
                  <a:lnTo>
                    <a:pt x="22" y="193"/>
                  </a:lnTo>
                  <a:lnTo>
                    <a:pt x="23" y="193"/>
                  </a:lnTo>
                  <a:close/>
                  <a:moveTo>
                    <a:pt x="433" y="171"/>
                  </a:moveTo>
                  <a:lnTo>
                    <a:pt x="433" y="172"/>
                  </a:lnTo>
                  <a:lnTo>
                    <a:pt x="433" y="173"/>
                  </a:lnTo>
                  <a:lnTo>
                    <a:pt x="433" y="174"/>
                  </a:lnTo>
                  <a:lnTo>
                    <a:pt x="434" y="174"/>
                  </a:lnTo>
                  <a:lnTo>
                    <a:pt x="431" y="175"/>
                  </a:lnTo>
                  <a:lnTo>
                    <a:pt x="429" y="176"/>
                  </a:lnTo>
                  <a:lnTo>
                    <a:pt x="428" y="179"/>
                  </a:lnTo>
                  <a:lnTo>
                    <a:pt x="429" y="181"/>
                  </a:lnTo>
                  <a:lnTo>
                    <a:pt x="428" y="181"/>
                  </a:lnTo>
                  <a:lnTo>
                    <a:pt x="427" y="181"/>
                  </a:lnTo>
                  <a:lnTo>
                    <a:pt x="426" y="182"/>
                  </a:lnTo>
                  <a:lnTo>
                    <a:pt x="427" y="183"/>
                  </a:lnTo>
                  <a:lnTo>
                    <a:pt x="426" y="184"/>
                  </a:lnTo>
                  <a:lnTo>
                    <a:pt x="425" y="184"/>
                  </a:lnTo>
                  <a:lnTo>
                    <a:pt x="425" y="185"/>
                  </a:lnTo>
                  <a:lnTo>
                    <a:pt x="426" y="187"/>
                  </a:lnTo>
                  <a:lnTo>
                    <a:pt x="426" y="188"/>
                  </a:lnTo>
                  <a:lnTo>
                    <a:pt x="426" y="189"/>
                  </a:lnTo>
                  <a:lnTo>
                    <a:pt x="427" y="190"/>
                  </a:lnTo>
                  <a:lnTo>
                    <a:pt x="427" y="191"/>
                  </a:lnTo>
                  <a:lnTo>
                    <a:pt x="426" y="192"/>
                  </a:lnTo>
                  <a:lnTo>
                    <a:pt x="426" y="193"/>
                  </a:lnTo>
                  <a:lnTo>
                    <a:pt x="426" y="194"/>
                  </a:lnTo>
                  <a:lnTo>
                    <a:pt x="425" y="193"/>
                  </a:lnTo>
                  <a:lnTo>
                    <a:pt x="422" y="192"/>
                  </a:lnTo>
                  <a:lnTo>
                    <a:pt x="421" y="192"/>
                  </a:lnTo>
                  <a:lnTo>
                    <a:pt x="421" y="191"/>
                  </a:lnTo>
                  <a:lnTo>
                    <a:pt x="421" y="190"/>
                  </a:lnTo>
                  <a:lnTo>
                    <a:pt x="420" y="189"/>
                  </a:lnTo>
                  <a:lnTo>
                    <a:pt x="419" y="188"/>
                  </a:lnTo>
                  <a:lnTo>
                    <a:pt x="418" y="188"/>
                  </a:lnTo>
                  <a:lnTo>
                    <a:pt x="419" y="185"/>
                  </a:lnTo>
                  <a:lnTo>
                    <a:pt x="420" y="185"/>
                  </a:lnTo>
                  <a:lnTo>
                    <a:pt x="420" y="184"/>
                  </a:lnTo>
                  <a:lnTo>
                    <a:pt x="420" y="183"/>
                  </a:lnTo>
                  <a:lnTo>
                    <a:pt x="419" y="182"/>
                  </a:lnTo>
                  <a:lnTo>
                    <a:pt x="418" y="181"/>
                  </a:lnTo>
                  <a:lnTo>
                    <a:pt x="414" y="184"/>
                  </a:lnTo>
                  <a:lnTo>
                    <a:pt x="416" y="184"/>
                  </a:lnTo>
                  <a:lnTo>
                    <a:pt x="417" y="184"/>
                  </a:lnTo>
                  <a:lnTo>
                    <a:pt x="416" y="184"/>
                  </a:lnTo>
                  <a:lnTo>
                    <a:pt x="414" y="185"/>
                  </a:lnTo>
                  <a:lnTo>
                    <a:pt x="413" y="187"/>
                  </a:lnTo>
                  <a:lnTo>
                    <a:pt x="413" y="189"/>
                  </a:lnTo>
                  <a:lnTo>
                    <a:pt x="413" y="188"/>
                  </a:lnTo>
                  <a:lnTo>
                    <a:pt x="414" y="188"/>
                  </a:lnTo>
                  <a:lnTo>
                    <a:pt x="414" y="189"/>
                  </a:lnTo>
                  <a:lnTo>
                    <a:pt x="416" y="190"/>
                  </a:lnTo>
                  <a:lnTo>
                    <a:pt x="417" y="192"/>
                  </a:lnTo>
                  <a:lnTo>
                    <a:pt x="416" y="192"/>
                  </a:lnTo>
                  <a:lnTo>
                    <a:pt x="414" y="192"/>
                  </a:lnTo>
                  <a:lnTo>
                    <a:pt x="413" y="192"/>
                  </a:lnTo>
                  <a:lnTo>
                    <a:pt x="410" y="191"/>
                  </a:lnTo>
                  <a:lnTo>
                    <a:pt x="412" y="189"/>
                  </a:lnTo>
                  <a:lnTo>
                    <a:pt x="412" y="188"/>
                  </a:lnTo>
                  <a:lnTo>
                    <a:pt x="412" y="187"/>
                  </a:lnTo>
                  <a:lnTo>
                    <a:pt x="411" y="188"/>
                  </a:lnTo>
                  <a:lnTo>
                    <a:pt x="410" y="189"/>
                  </a:lnTo>
                  <a:lnTo>
                    <a:pt x="409" y="189"/>
                  </a:lnTo>
                  <a:lnTo>
                    <a:pt x="409" y="188"/>
                  </a:lnTo>
                  <a:lnTo>
                    <a:pt x="404" y="189"/>
                  </a:lnTo>
                  <a:lnTo>
                    <a:pt x="403" y="189"/>
                  </a:lnTo>
                  <a:lnTo>
                    <a:pt x="404" y="188"/>
                  </a:lnTo>
                  <a:lnTo>
                    <a:pt x="404" y="187"/>
                  </a:lnTo>
                  <a:lnTo>
                    <a:pt x="403" y="187"/>
                  </a:lnTo>
                  <a:lnTo>
                    <a:pt x="403" y="185"/>
                  </a:lnTo>
                  <a:lnTo>
                    <a:pt x="404" y="184"/>
                  </a:lnTo>
                  <a:lnTo>
                    <a:pt x="404" y="183"/>
                  </a:lnTo>
                  <a:lnTo>
                    <a:pt x="404" y="182"/>
                  </a:lnTo>
                  <a:lnTo>
                    <a:pt x="404" y="181"/>
                  </a:lnTo>
                  <a:lnTo>
                    <a:pt x="404" y="180"/>
                  </a:lnTo>
                  <a:lnTo>
                    <a:pt x="403" y="179"/>
                  </a:lnTo>
                  <a:lnTo>
                    <a:pt x="403" y="177"/>
                  </a:lnTo>
                  <a:lnTo>
                    <a:pt x="403" y="176"/>
                  </a:lnTo>
                  <a:lnTo>
                    <a:pt x="403" y="175"/>
                  </a:lnTo>
                  <a:lnTo>
                    <a:pt x="402" y="174"/>
                  </a:lnTo>
                  <a:lnTo>
                    <a:pt x="405" y="174"/>
                  </a:lnTo>
                  <a:lnTo>
                    <a:pt x="410" y="173"/>
                  </a:lnTo>
                  <a:lnTo>
                    <a:pt x="411" y="173"/>
                  </a:lnTo>
                  <a:lnTo>
                    <a:pt x="411" y="174"/>
                  </a:lnTo>
                  <a:lnTo>
                    <a:pt x="412" y="174"/>
                  </a:lnTo>
                  <a:lnTo>
                    <a:pt x="417" y="173"/>
                  </a:lnTo>
                  <a:lnTo>
                    <a:pt x="418" y="173"/>
                  </a:lnTo>
                  <a:lnTo>
                    <a:pt x="419" y="174"/>
                  </a:lnTo>
                  <a:lnTo>
                    <a:pt x="420" y="175"/>
                  </a:lnTo>
                  <a:lnTo>
                    <a:pt x="421" y="177"/>
                  </a:lnTo>
                  <a:lnTo>
                    <a:pt x="422" y="177"/>
                  </a:lnTo>
                  <a:lnTo>
                    <a:pt x="425" y="176"/>
                  </a:lnTo>
                  <a:lnTo>
                    <a:pt x="426" y="175"/>
                  </a:lnTo>
                  <a:lnTo>
                    <a:pt x="426" y="174"/>
                  </a:lnTo>
                  <a:lnTo>
                    <a:pt x="427" y="172"/>
                  </a:lnTo>
                  <a:lnTo>
                    <a:pt x="428" y="171"/>
                  </a:lnTo>
                  <a:lnTo>
                    <a:pt x="430" y="171"/>
                  </a:lnTo>
                  <a:lnTo>
                    <a:pt x="431" y="171"/>
                  </a:lnTo>
                  <a:lnTo>
                    <a:pt x="434" y="170"/>
                  </a:lnTo>
                  <a:lnTo>
                    <a:pt x="433" y="171"/>
                  </a:lnTo>
                  <a:close/>
                  <a:moveTo>
                    <a:pt x="449" y="125"/>
                  </a:moveTo>
                  <a:lnTo>
                    <a:pt x="451" y="126"/>
                  </a:lnTo>
                  <a:lnTo>
                    <a:pt x="452" y="129"/>
                  </a:lnTo>
                  <a:lnTo>
                    <a:pt x="451" y="130"/>
                  </a:lnTo>
                  <a:lnTo>
                    <a:pt x="452" y="131"/>
                  </a:lnTo>
                  <a:lnTo>
                    <a:pt x="451" y="132"/>
                  </a:lnTo>
                  <a:lnTo>
                    <a:pt x="444" y="134"/>
                  </a:lnTo>
                  <a:lnTo>
                    <a:pt x="442" y="134"/>
                  </a:lnTo>
                  <a:lnTo>
                    <a:pt x="439" y="133"/>
                  </a:lnTo>
                  <a:lnTo>
                    <a:pt x="435" y="129"/>
                  </a:lnTo>
                  <a:lnTo>
                    <a:pt x="434" y="127"/>
                  </a:lnTo>
                  <a:lnTo>
                    <a:pt x="433" y="126"/>
                  </a:lnTo>
                  <a:lnTo>
                    <a:pt x="434" y="126"/>
                  </a:lnTo>
                  <a:lnTo>
                    <a:pt x="438" y="124"/>
                  </a:lnTo>
                  <a:lnTo>
                    <a:pt x="440" y="123"/>
                  </a:lnTo>
                  <a:lnTo>
                    <a:pt x="443" y="123"/>
                  </a:lnTo>
                  <a:lnTo>
                    <a:pt x="448" y="125"/>
                  </a:lnTo>
                  <a:lnTo>
                    <a:pt x="449" y="125"/>
                  </a:lnTo>
                  <a:close/>
                  <a:moveTo>
                    <a:pt x="384" y="113"/>
                  </a:moveTo>
                  <a:lnTo>
                    <a:pt x="384" y="114"/>
                  </a:lnTo>
                  <a:lnTo>
                    <a:pt x="383" y="114"/>
                  </a:lnTo>
                  <a:lnTo>
                    <a:pt x="382" y="113"/>
                  </a:lnTo>
                  <a:lnTo>
                    <a:pt x="380" y="114"/>
                  </a:lnTo>
                  <a:lnTo>
                    <a:pt x="379" y="114"/>
                  </a:lnTo>
                  <a:lnTo>
                    <a:pt x="377" y="115"/>
                  </a:lnTo>
                  <a:lnTo>
                    <a:pt x="376" y="115"/>
                  </a:lnTo>
                  <a:lnTo>
                    <a:pt x="374" y="117"/>
                  </a:lnTo>
                  <a:lnTo>
                    <a:pt x="373" y="117"/>
                  </a:lnTo>
                  <a:lnTo>
                    <a:pt x="373" y="116"/>
                  </a:lnTo>
                  <a:lnTo>
                    <a:pt x="371" y="115"/>
                  </a:lnTo>
                  <a:lnTo>
                    <a:pt x="370" y="115"/>
                  </a:lnTo>
                  <a:lnTo>
                    <a:pt x="370" y="114"/>
                  </a:lnTo>
                  <a:lnTo>
                    <a:pt x="369" y="113"/>
                  </a:lnTo>
                  <a:lnTo>
                    <a:pt x="368" y="112"/>
                  </a:lnTo>
                  <a:lnTo>
                    <a:pt x="367" y="112"/>
                  </a:lnTo>
                  <a:lnTo>
                    <a:pt x="365" y="112"/>
                  </a:lnTo>
                  <a:lnTo>
                    <a:pt x="364" y="110"/>
                  </a:lnTo>
                  <a:lnTo>
                    <a:pt x="364" y="108"/>
                  </a:lnTo>
                  <a:lnTo>
                    <a:pt x="364" y="106"/>
                  </a:lnTo>
                  <a:lnTo>
                    <a:pt x="365" y="102"/>
                  </a:lnTo>
                  <a:lnTo>
                    <a:pt x="368" y="99"/>
                  </a:lnTo>
                  <a:lnTo>
                    <a:pt x="373" y="95"/>
                  </a:lnTo>
                  <a:lnTo>
                    <a:pt x="376" y="96"/>
                  </a:lnTo>
                  <a:lnTo>
                    <a:pt x="378" y="96"/>
                  </a:lnTo>
                  <a:lnTo>
                    <a:pt x="379" y="97"/>
                  </a:lnTo>
                  <a:lnTo>
                    <a:pt x="380" y="97"/>
                  </a:lnTo>
                  <a:lnTo>
                    <a:pt x="380" y="98"/>
                  </a:lnTo>
                  <a:lnTo>
                    <a:pt x="380" y="99"/>
                  </a:lnTo>
                  <a:lnTo>
                    <a:pt x="382" y="99"/>
                  </a:lnTo>
                  <a:lnTo>
                    <a:pt x="383" y="99"/>
                  </a:lnTo>
                  <a:lnTo>
                    <a:pt x="383" y="100"/>
                  </a:lnTo>
                  <a:lnTo>
                    <a:pt x="384" y="100"/>
                  </a:lnTo>
                  <a:lnTo>
                    <a:pt x="384" y="101"/>
                  </a:lnTo>
                  <a:lnTo>
                    <a:pt x="383" y="101"/>
                  </a:lnTo>
                  <a:lnTo>
                    <a:pt x="382" y="102"/>
                  </a:lnTo>
                  <a:lnTo>
                    <a:pt x="383" y="104"/>
                  </a:lnTo>
                  <a:lnTo>
                    <a:pt x="384" y="104"/>
                  </a:lnTo>
                  <a:lnTo>
                    <a:pt x="384" y="106"/>
                  </a:lnTo>
                  <a:lnTo>
                    <a:pt x="383" y="106"/>
                  </a:lnTo>
                  <a:lnTo>
                    <a:pt x="383" y="108"/>
                  </a:lnTo>
                  <a:lnTo>
                    <a:pt x="383" y="110"/>
                  </a:lnTo>
                  <a:lnTo>
                    <a:pt x="384" y="112"/>
                  </a:lnTo>
                  <a:lnTo>
                    <a:pt x="384" y="113"/>
                  </a:lnTo>
                  <a:close/>
                  <a:moveTo>
                    <a:pt x="495" y="4"/>
                  </a:moveTo>
                  <a:lnTo>
                    <a:pt x="496" y="5"/>
                  </a:lnTo>
                  <a:lnTo>
                    <a:pt x="499" y="4"/>
                  </a:lnTo>
                  <a:lnTo>
                    <a:pt x="500" y="4"/>
                  </a:lnTo>
                  <a:lnTo>
                    <a:pt x="503" y="5"/>
                  </a:lnTo>
                  <a:lnTo>
                    <a:pt x="504" y="6"/>
                  </a:lnTo>
                  <a:lnTo>
                    <a:pt x="507" y="7"/>
                  </a:lnTo>
                  <a:lnTo>
                    <a:pt x="508" y="7"/>
                  </a:lnTo>
                  <a:lnTo>
                    <a:pt x="509" y="8"/>
                  </a:lnTo>
                  <a:lnTo>
                    <a:pt x="509" y="9"/>
                  </a:lnTo>
                  <a:lnTo>
                    <a:pt x="508" y="10"/>
                  </a:lnTo>
                  <a:lnTo>
                    <a:pt x="513" y="14"/>
                  </a:lnTo>
                  <a:lnTo>
                    <a:pt x="516" y="16"/>
                  </a:lnTo>
                  <a:lnTo>
                    <a:pt x="517" y="16"/>
                  </a:lnTo>
                  <a:lnTo>
                    <a:pt x="518" y="14"/>
                  </a:lnTo>
                  <a:lnTo>
                    <a:pt x="518" y="15"/>
                  </a:lnTo>
                  <a:lnTo>
                    <a:pt x="518" y="16"/>
                  </a:lnTo>
                  <a:lnTo>
                    <a:pt x="518" y="17"/>
                  </a:lnTo>
                  <a:lnTo>
                    <a:pt x="518" y="18"/>
                  </a:lnTo>
                  <a:lnTo>
                    <a:pt x="518" y="21"/>
                  </a:lnTo>
                  <a:lnTo>
                    <a:pt x="518" y="22"/>
                  </a:lnTo>
                  <a:lnTo>
                    <a:pt x="520" y="23"/>
                  </a:lnTo>
                  <a:lnTo>
                    <a:pt x="520" y="25"/>
                  </a:lnTo>
                  <a:lnTo>
                    <a:pt x="520" y="29"/>
                  </a:lnTo>
                  <a:lnTo>
                    <a:pt x="521" y="33"/>
                  </a:lnTo>
                  <a:lnTo>
                    <a:pt x="522" y="35"/>
                  </a:lnTo>
                  <a:lnTo>
                    <a:pt x="522" y="38"/>
                  </a:lnTo>
                  <a:lnTo>
                    <a:pt x="521" y="40"/>
                  </a:lnTo>
                  <a:lnTo>
                    <a:pt x="521" y="41"/>
                  </a:lnTo>
                  <a:lnTo>
                    <a:pt x="520" y="42"/>
                  </a:lnTo>
                  <a:lnTo>
                    <a:pt x="518" y="42"/>
                  </a:lnTo>
                  <a:lnTo>
                    <a:pt x="516" y="42"/>
                  </a:lnTo>
                  <a:lnTo>
                    <a:pt x="515" y="41"/>
                  </a:lnTo>
                  <a:lnTo>
                    <a:pt x="514" y="40"/>
                  </a:lnTo>
                  <a:lnTo>
                    <a:pt x="511" y="45"/>
                  </a:lnTo>
                  <a:lnTo>
                    <a:pt x="509" y="45"/>
                  </a:lnTo>
                  <a:lnTo>
                    <a:pt x="509" y="46"/>
                  </a:lnTo>
                  <a:lnTo>
                    <a:pt x="508" y="46"/>
                  </a:lnTo>
                  <a:lnTo>
                    <a:pt x="507" y="47"/>
                  </a:lnTo>
                  <a:lnTo>
                    <a:pt x="505" y="49"/>
                  </a:lnTo>
                  <a:lnTo>
                    <a:pt x="504" y="49"/>
                  </a:lnTo>
                  <a:lnTo>
                    <a:pt x="499" y="50"/>
                  </a:lnTo>
                  <a:lnTo>
                    <a:pt x="498" y="50"/>
                  </a:lnTo>
                  <a:lnTo>
                    <a:pt x="499" y="53"/>
                  </a:lnTo>
                  <a:lnTo>
                    <a:pt x="498" y="55"/>
                  </a:lnTo>
                  <a:lnTo>
                    <a:pt x="498" y="57"/>
                  </a:lnTo>
                  <a:lnTo>
                    <a:pt x="498" y="58"/>
                  </a:lnTo>
                  <a:lnTo>
                    <a:pt x="499" y="60"/>
                  </a:lnTo>
                  <a:lnTo>
                    <a:pt x="498" y="63"/>
                  </a:lnTo>
                  <a:lnTo>
                    <a:pt x="499" y="64"/>
                  </a:lnTo>
                  <a:lnTo>
                    <a:pt x="498" y="66"/>
                  </a:lnTo>
                  <a:lnTo>
                    <a:pt x="498" y="67"/>
                  </a:lnTo>
                  <a:lnTo>
                    <a:pt x="499" y="70"/>
                  </a:lnTo>
                  <a:lnTo>
                    <a:pt x="500" y="71"/>
                  </a:lnTo>
                  <a:lnTo>
                    <a:pt x="502" y="72"/>
                  </a:lnTo>
                  <a:lnTo>
                    <a:pt x="502" y="73"/>
                  </a:lnTo>
                  <a:lnTo>
                    <a:pt x="502" y="74"/>
                  </a:lnTo>
                  <a:lnTo>
                    <a:pt x="500" y="75"/>
                  </a:lnTo>
                  <a:lnTo>
                    <a:pt x="499" y="75"/>
                  </a:lnTo>
                  <a:lnTo>
                    <a:pt x="499" y="76"/>
                  </a:lnTo>
                  <a:lnTo>
                    <a:pt x="500" y="78"/>
                  </a:lnTo>
                  <a:lnTo>
                    <a:pt x="500" y="79"/>
                  </a:lnTo>
                  <a:lnTo>
                    <a:pt x="500" y="80"/>
                  </a:lnTo>
                  <a:lnTo>
                    <a:pt x="499" y="81"/>
                  </a:lnTo>
                  <a:lnTo>
                    <a:pt x="497" y="81"/>
                  </a:lnTo>
                  <a:lnTo>
                    <a:pt x="496" y="82"/>
                  </a:lnTo>
                  <a:lnTo>
                    <a:pt x="496" y="83"/>
                  </a:lnTo>
                  <a:lnTo>
                    <a:pt x="497" y="83"/>
                  </a:lnTo>
                  <a:lnTo>
                    <a:pt x="497" y="84"/>
                  </a:lnTo>
                  <a:lnTo>
                    <a:pt x="496" y="84"/>
                  </a:lnTo>
                  <a:lnTo>
                    <a:pt x="495" y="84"/>
                  </a:lnTo>
                  <a:lnTo>
                    <a:pt x="494" y="83"/>
                  </a:lnTo>
                  <a:lnTo>
                    <a:pt x="492" y="85"/>
                  </a:lnTo>
                  <a:lnTo>
                    <a:pt x="491" y="87"/>
                  </a:lnTo>
                  <a:lnTo>
                    <a:pt x="491" y="85"/>
                  </a:lnTo>
                  <a:lnTo>
                    <a:pt x="491" y="87"/>
                  </a:lnTo>
                  <a:lnTo>
                    <a:pt x="490" y="87"/>
                  </a:lnTo>
                  <a:lnTo>
                    <a:pt x="490" y="88"/>
                  </a:lnTo>
                  <a:lnTo>
                    <a:pt x="489" y="88"/>
                  </a:lnTo>
                  <a:lnTo>
                    <a:pt x="489" y="89"/>
                  </a:lnTo>
                  <a:lnTo>
                    <a:pt x="490" y="90"/>
                  </a:lnTo>
                  <a:lnTo>
                    <a:pt x="486" y="93"/>
                  </a:lnTo>
                  <a:lnTo>
                    <a:pt x="485" y="96"/>
                  </a:lnTo>
                  <a:lnTo>
                    <a:pt x="485" y="98"/>
                  </a:lnTo>
                  <a:lnTo>
                    <a:pt x="482" y="100"/>
                  </a:lnTo>
                  <a:lnTo>
                    <a:pt x="480" y="101"/>
                  </a:lnTo>
                  <a:lnTo>
                    <a:pt x="478" y="101"/>
                  </a:lnTo>
                  <a:lnTo>
                    <a:pt x="478" y="100"/>
                  </a:lnTo>
                  <a:lnTo>
                    <a:pt x="477" y="99"/>
                  </a:lnTo>
                  <a:lnTo>
                    <a:pt x="477" y="97"/>
                  </a:lnTo>
                  <a:lnTo>
                    <a:pt x="477" y="96"/>
                  </a:lnTo>
                  <a:lnTo>
                    <a:pt x="474" y="95"/>
                  </a:lnTo>
                  <a:lnTo>
                    <a:pt x="474" y="93"/>
                  </a:lnTo>
                  <a:lnTo>
                    <a:pt x="475" y="93"/>
                  </a:lnTo>
                  <a:lnTo>
                    <a:pt x="477" y="93"/>
                  </a:lnTo>
                  <a:lnTo>
                    <a:pt x="478" y="93"/>
                  </a:lnTo>
                  <a:lnTo>
                    <a:pt x="479" y="93"/>
                  </a:lnTo>
                  <a:lnTo>
                    <a:pt x="478" y="92"/>
                  </a:lnTo>
                  <a:lnTo>
                    <a:pt x="477" y="91"/>
                  </a:lnTo>
                  <a:lnTo>
                    <a:pt x="475" y="92"/>
                  </a:lnTo>
                  <a:lnTo>
                    <a:pt x="474" y="92"/>
                  </a:lnTo>
                  <a:lnTo>
                    <a:pt x="474" y="91"/>
                  </a:lnTo>
                  <a:lnTo>
                    <a:pt x="474" y="92"/>
                  </a:lnTo>
                  <a:lnTo>
                    <a:pt x="474" y="93"/>
                  </a:lnTo>
                  <a:lnTo>
                    <a:pt x="473" y="92"/>
                  </a:lnTo>
                  <a:lnTo>
                    <a:pt x="471" y="90"/>
                  </a:lnTo>
                  <a:lnTo>
                    <a:pt x="468" y="90"/>
                  </a:lnTo>
                  <a:lnTo>
                    <a:pt x="466" y="90"/>
                  </a:lnTo>
                  <a:lnTo>
                    <a:pt x="465" y="90"/>
                  </a:lnTo>
                  <a:lnTo>
                    <a:pt x="461" y="90"/>
                  </a:lnTo>
                  <a:lnTo>
                    <a:pt x="460" y="89"/>
                  </a:lnTo>
                  <a:lnTo>
                    <a:pt x="454" y="90"/>
                  </a:lnTo>
                  <a:lnTo>
                    <a:pt x="451" y="89"/>
                  </a:lnTo>
                  <a:lnTo>
                    <a:pt x="448" y="88"/>
                  </a:lnTo>
                  <a:lnTo>
                    <a:pt x="445" y="88"/>
                  </a:lnTo>
                  <a:lnTo>
                    <a:pt x="442" y="89"/>
                  </a:lnTo>
                  <a:lnTo>
                    <a:pt x="442" y="88"/>
                  </a:lnTo>
                  <a:lnTo>
                    <a:pt x="439" y="88"/>
                  </a:lnTo>
                  <a:lnTo>
                    <a:pt x="438" y="87"/>
                  </a:lnTo>
                  <a:lnTo>
                    <a:pt x="437" y="87"/>
                  </a:lnTo>
                  <a:lnTo>
                    <a:pt x="436" y="85"/>
                  </a:lnTo>
                  <a:lnTo>
                    <a:pt x="433" y="84"/>
                  </a:lnTo>
                  <a:lnTo>
                    <a:pt x="431" y="84"/>
                  </a:lnTo>
                  <a:lnTo>
                    <a:pt x="428" y="83"/>
                  </a:lnTo>
                  <a:lnTo>
                    <a:pt x="425" y="81"/>
                  </a:lnTo>
                  <a:lnTo>
                    <a:pt x="422" y="80"/>
                  </a:lnTo>
                  <a:lnTo>
                    <a:pt x="419" y="82"/>
                  </a:lnTo>
                  <a:lnTo>
                    <a:pt x="413" y="81"/>
                  </a:lnTo>
                  <a:lnTo>
                    <a:pt x="411" y="80"/>
                  </a:lnTo>
                  <a:lnTo>
                    <a:pt x="411" y="79"/>
                  </a:lnTo>
                  <a:lnTo>
                    <a:pt x="410" y="79"/>
                  </a:lnTo>
                  <a:lnTo>
                    <a:pt x="410" y="78"/>
                  </a:lnTo>
                  <a:lnTo>
                    <a:pt x="410" y="76"/>
                  </a:lnTo>
                  <a:lnTo>
                    <a:pt x="411" y="76"/>
                  </a:lnTo>
                  <a:lnTo>
                    <a:pt x="411" y="75"/>
                  </a:lnTo>
                  <a:lnTo>
                    <a:pt x="412" y="75"/>
                  </a:lnTo>
                  <a:lnTo>
                    <a:pt x="411" y="74"/>
                  </a:lnTo>
                  <a:lnTo>
                    <a:pt x="410" y="74"/>
                  </a:lnTo>
                  <a:lnTo>
                    <a:pt x="404" y="74"/>
                  </a:lnTo>
                  <a:lnTo>
                    <a:pt x="403" y="74"/>
                  </a:lnTo>
                  <a:lnTo>
                    <a:pt x="403" y="76"/>
                  </a:lnTo>
                  <a:lnTo>
                    <a:pt x="401" y="78"/>
                  </a:lnTo>
                  <a:lnTo>
                    <a:pt x="400" y="79"/>
                  </a:lnTo>
                  <a:lnTo>
                    <a:pt x="399" y="79"/>
                  </a:lnTo>
                  <a:lnTo>
                    <a:pt x="400" y="80"/>
                  </a:lnTo>
                  <a:lnTo>
                    <a:pt x="399" y="81"/>
                  </a:lnTo>
                  <a:lnTo>
                    <a:pt x="397" y="81"/>
                  </a:lnTo>
                  <a:lnTo>
                    <a:pt x="396" y="81"/>
                  </a:lnTo>
                  <a:lnTo>
                    <a:pt x="395" y="81"/>
                  </a:lnTo>
                  <a:lnTo>
                    <a:pt x="393" y="83"/>
                  </a:lnTo>
                  <a:lnTo>
                    <a:pt x="392" y="83"/>
                  </a:lnTo>
                  <a:lnTo>
                    <a:pt x="390" y="84"/>
                  </a:lnTo>
                  <a:lnTo>
                    <a:pt x="387" y="88"/>
                  </a:lnTo>
                  <a:lnTo>
                    <a:pt x="385" y="90"/>
                  </a:lnTo>
                  <a:lnTo>
                    <a:pt x="383" y="89"/>
                  </a:lnTo>
                  <a:lnTo>
                    <a:pt x="379" y="90"/>
                  </a:lnTo>
                  <a:lnTo>
                    <a:pt x="378" y="90"/>
                  </a:lnTo>
                  <a:lnTo>
                    <a:pt x="377" y="89"/>
                  </a:lnTo>
                  <a:lnTo>
                    <a:pt x="375" y="87"/>
                  </a:lnTo>
                  <a:lnTo>
                    <a:pt x="373" y="89"/>
                  </a:lnTo>
                  <a:lnTo>
                    <a:pt x="371" y="88"/>
                  </a:lnTo>
                  <a:lnTo>
                    <a:pt x="370" y="87"/>
                  </a:lnTo>
                  <a:lnTo>
                    <a:pt x="369" y="85"/>
                  </a:lnTo>
                  <a:lnTo>
                    <a:pt x="370" y="83"/>
                  </a:lnTo>
                  <a:lnTo>
                    <a:pt x="369" y="83"/>
                  </a:lnTo>
                  <a:lnTo>
                    <a:pt x="368" y="82"/>
                  </a:lnTo>
                  <a:lnTo>
                    <a:pt x="368" y="81"/>
                  </a:lnTo>
                  <a:lnTo>
                    <a:pt x="368" y="80"/>
                  </a:lnTo>
                  <a:lnTo>
                    <a:pt x="364" y="80"/>
                  </a:lnTo>
                  <a:lnTo>
                    <a:pt x="362" y="79"/>
                  </a:lnTo>
                  <a:lnTo>
                    <a:pt x="362" y="80"/>
                  </a:lnTo>
                  <a:lnTo>
                    <a:pt x="361" y="80"/>
                  </a:lnTo>
                  <a:lnTo>
                    <a:pt x="360" y="80"/>
                  </a:lnTo>
                  <a:lnTo>
                    <a:pt x="360" y="81"/>
                  </a:lnTo>
                  <a:lnTo>
                    <a:pt x="358" y="80"/>
                  </a:lnTo>
                  <a:lnTo>
                    <a:pt x="357" y="81"/>
                  </a:lnTo>
                  <a:lnTo>
                    <a:pt x="354" y="81"/>
                  </a:lnTo>
                  <a:lnTo>
                    <a:pt x="353" y="83"/>
                  </a:lnTo>
                  <a:lnTo>
                    <a:pt x="350" y="87"/>
                  </a:lnTo>
                  <a:lnTo>
                    <a:pt x="349" y="87"/>
                  </a:lnTo>
                  <a:lnTo>
                    <a:pt x="350" y="88"/>
                  </a:lnTo>
                  <a:lnTo>
                    <a:pt x="350" y="89"/>
                  </a:lnTo>
                  <a:lnTo>
                    <a:pt x="350" y="90"/>
                  </a:lnTo>
                  <a:lnTo>
                    <a:pt x="349" y="90"/>
                  </a:lnTo>
                  <a:lnTo>
                    <a:pt x="348" y="90"/>
                  </a:lnTo>
                  <a:lnTo>
                    <a:pt x="348" y="91"/>
                  </a:lnTo>
                  <a:lnTo>
                    <a:pt x="349" y="91"/>
                  </a:lnTo>
                  <a:lnTo>
                    <a:pt x="349" y="92"/>
                  </a:lnTo>
                  <a:lnTo>
                    <a:pt x="350" y="91"/>
                  </a:lnTo>
                  <a:lnTo>
                    <a:pt x="351" y="92"/>
                  </a:lnTo>
                  <a:lnTo>
                    <a:pt x="341" y="98"/>
                  </a:lnTo>
                  <a:lnTo>
                    <a:pt x="333" y="102"/>
                  </a:lnTo>
                  <a:lnTo>
                    <a:pt x="331" y="102"/>
                  </a:lnTo>
                  <a:lnTo>
                    <a:pt x="327" y="102"/>
                  </a:lnTo>
                  <a:lnTo>
                    <a:pt x="324" y="101"/>
                  </a:lnTo>
                  <a:lnTo>
                    <a:pt x="316" y="97"/>
                  </a:lnTo>
                  <a:lnTo>
                    <a:pt x="315" y="97"/>
                  </a:lnTo>
                  <a:lnTo>
                    <a:pt x="314" y="97"/>
                  </a:lnTo>
                  <a:lnTo>
                    <a:pt x="312" y="97"/>
                  </a:lnTo>
                  <a:lnTo>
                    <a:pt x="307" y="99"/>
                  </a:lnTo>
                  <a:lnTo>
                    <a:pt x="306" y="99"/>
                  </a:lnTo>
                  <a:lnTo>
                    <a:pt x="304" y="101"/>
                  </a:lnTo>
                  <a:lnTo>
                    <a:pt x="302" y="102"/>
                  </a:lnTo>
                  <a:lnTo>
                    <a:pt x="302" y="105"/>
                  </a:lnTo>
                  <a:lnTo>
                    <a:pt x="304" y="107"/>
                  </a:lnTo>
                  <a:lnTo>
                    <a:pt x="305" y="109"/>
                  </a:lnTo>
                  <a:lnTo>
                    <a:pt x="306" y="109"/>
                  </a:lnTo>
                  <a:lnTo>
                    <a:pt x="307" y="110"/>
                  </a:lnTo>
                  <a:lnTo>
                    <a:pt x="308" y="112"/>
                  </a:lnTo>
                  <a:lnTo>
                    <a:pt x="309" y="114"/>
                  </a:lnTo>
                  <a:lnTo>
                    <a:pt x="310" y="116"/>
                  </a:lnTo>
                  <a:lnTo>
                    <a:pt x="313" y="118"/>
                  </a:lnTo>
                  <a:lnTo>
                    <a:pt x="314" y="118"/>
                  </a:lnTo>
                  <a:lnTo>
                    <a:pt x="315" y="118"/>
                  </a:lnTo>
                  <a:lnTo>
                    <a:pt x="316" y="118"/>
                  </a:lnTo>
                  <a:lnTo>
                    <a:pt x="317" y="118"/>
                  </a:lnTo>
                  <a:lnTo>
                    <a:pt x="317" y="120"/>
                  </a:lnTo>
                  <a:lnTo>
                    <a:pt x="319" y="121"/>
                  </a:lnTo>
                  <a:lnTo>
                    <a:pt x="319" y="122"/>
                  </a:lnTo>
                  <a:lnTo>
                    <a:pt x="318" y="122"/>
                  </a:lnTo>
                  <a:lnTo>
                    <a:pt x="314" y="123"/>
                  </a:lnTo>
                  <a:lnTo>
                    <a:pt x="313" y="124"/>
                  </a:lnTo>
                  <a:lnTo>
                    <a:pt x="312" y="125"/>
                  </a:lnTo>
                  <a:lnTo>
                    <a:pt x="313" y="129"/>
                  </a:lnTo>
                  <a:lnTo>
                    <a:pt x="316" y="133"/>
                  </a:lnTo>
                  <a:lnTo>
                    <a:pt x="318" y="134"/>
                  </a:lnTo>
                  <a:lnTo>
                    <a:pt x="319" y="135"/>
                  </a:lnTo>
                  <a:lnTo>
                    <a:pt x="322" y="135"/>
                  </a:lnTo>
                  <a:lnTo>
                    <a:pt x="323" y="137"/>
                  </a:lnTo>
                  <a:lnTo>
                    <a:pt x="324" y="135"/>
                  </a:lnTo>
                  <a:lnTo>
                    <a:pt x="325" y="135"/>
                  </a:lnTo>
                  <a:lnTo>
                    <a:pt x="326" y="135"/>
                  </a:lnTo>
                  <a:lnTo>
                    <a:pt x="326" y="134"/>
                  </a:lnTo>
                  <a:lnTo>
                    <a:pt x="326" y="133"/>
                  </a:lnTo>
                  <a:lnTo>
                    <a:pt x="325" y="131"/>
                  </a:lnTo>
                  <a:lnTo>
                    <a:pt x="325" y="130"/>
                  </a:lnTo>
                  <a:lnTo>
                    <a:pt x="326" y="130"/>
                  </a:lnTo>
                  <a:lnTo>
                    <a:pt x="327" y="131"/>
                  </a:lnTo>
                  <a:lnTo>
                    <a:pt x="330" y="135"/>
                  </a:lnTo>
                  <a:lnTo>
                    <a:pt x="331" y="137"/>
                  </a:lnTo>
                  <a:lnTo>
                    <a:pt x="332" y="138"/>
                  </a:lnTo>
                  <a:lnTo>
                    <a:pt x="333" y="139"/>
                  </a:lnTo>
                  <a:lnTo>
                    <a:pt x="335" y="138"/>
                  </a:lnTo>
                  <a:lnTo>
                    <a:pt x="338" y="139"/>
                  </a:lnTo>
                  <a:lnTo>
                    <a:pt x="339" y="139"/>
                  </a:lnTo>
                  <a:lnTo>
                    <a:pt x="340" y="140"/>
                  </a:lnTo>
                  <a:lnTo>
                    <a:pt x="340" y="141"/>
                  </a:lnTo>
                  <a:lnTo>
                    <a:pt x="341" y="142"/>
                  </a:lnTo>
                  <a:lnTo>
                    <a:pt x="343" y="142"/>
                  </a:lnTo>
                  <a:lnTo>
                    <a:pt x="345" y="146"/>
                  </a:lnTo>
                  <a:lnTo>
                    <a:pt x="349" y="151"/>
                  </a:lnTo>
                  <a:lnTo>
                    <a:pt x="353" y="156"/>
                  </a:lnTo>
                  <a:lnTo>
                    <a:pt x="354" y="158"/>
                  </a:lnTo>
                  <a:lnTo>
                    <a:pt x="352" y="160"/>
                  </a:lnTo>
                  <a:lnTo>
                    <a:pt x="349" y="162"/>
                  </a:lnTo>
                  <a:lnTo>
                    <a:pt x="348" y="160"/>
                  </a:lnTo>
                  <a:lnTo>
                    <a:pt x="347" y="159"/>
                  </a:lnTo>
                  <a:lnTo>
                    <a:pt x="347" y="158"/>
                  </a:lnTo>
                  <a:lnTo>
                    <a:pt x="345" y="157"/>
                  </a:lnTo>
                  <a:lnTo>
                    <a:pt x="344" y="156"/>
                  </a:lnTo>
                  <a:lnTo>
                    <a:pt x="343" y="155"/>
                  </a:lnTo>
                  <a:lnTo>
                    <a:pt x="341" y="152"/>
                  </a:lnTo>
                  <a:lnTo>
                    <a:pt x="340" y="149"/>
                  </a:lnTo>
                  <a:lnTo>
                    <a:pt x="338" y="147"/>
                  </a:lnTo>
                  <a:lnTo>
                    <a:pt x="335" y="145"/>
                  </a:lnTo>
                  <a:lnTo>
                    <a:pt x="328" y="143"/>
                  </a:lnTo>
                  <a:lnTo>
                    <a:pt x="327" y="143"/>
                  </a:lnTo>
                  <a:lnTo>
                    <a:pt x="325" y="142"/>
                  </a:lnTo>
                  <a:lnTo>
                    <a:pt x="322" y="139"/>
                  </a:lnTo>
                  <a:lnTo>
                    <a:pt x="321" y="138"/>
                  </a:lnTo>
                  <a:lnTo>
                    <a:pt x="319" y="138"/>
                  </a:lnTo>
                  <a:lnTo>
                    <a:pt x="317" y="138"/>
                  </a:lnTo>
                  <a:lnTo>
                    <a:pt x="314" y="137"/>
                  </a:lnTo>
                  <a:lnTo>
                    <a:pt x="313" y="137"/>
                  </a:lnTo>
                  <a:lnTo>
                    <a:pt x="309" y="139"/>
                  </a:lnTo>
                  <a:lnTo>
                    <a:pt x="307" y="139"/>
                  </a:lnTo>
                  <a:lnTo>
                    <a:pt x="306" y="138"/>
                  </a:lnTo>
                  <a:lnTo>
                    <a:pt x="305" y="139"/>
                  </a:lnTo>
                  <a:lnTo>
                    <a:pt x="305" y="140"/>
                  </a:lnTo>
                  <a:lnTo>
                    <a:pt x="304" y="141"/>
                  </a:lnTo>
                  <a:lnTo>
                    <a:pt x="302" y="143"/>
                  </a:lnTo>
                  <a:lnTo>
                    <a:pt x="302" y="145"/>
                  </a:lnTo>
                  <a:lnTo>
                    <a:pt x="304" y="148"/>
                  </a:lnTo>
                  <a:lnTo>
                    <a:pt x="305" y="148"/>
                  </a:lnTo>
                  <a:lnTo>
                    <a:pt x="305" y="149"/>
                  </a:lnTo>
                  <a:lnTo>
                    <a:pt x="307" y="150"/>
                  </a:lnTo>
                  <a:lnTo>
                    <a:pt x="308" y="152"/>
                  </a:lnTo>
                  <a:lnTo>
                    <a:pt x="309" y="154"/>
                  </a:lnTo>
                  <a:lnTo>
                    <a:pt x="310" y="155"/>
                  </a:lnTo>
                  <a:lnTo>
                    <a:pt x="310" y="154"/>
                  </a:lnTo>
                  <a:lnTo>
                    <a:pt x="316" y="157"/>
                  </a:lnTo>
                  <a:lnTo>
                    <a:pt x="316" y="156"/>
                  </a:lnTo>
                  <a:lnTo>
                    <a:pt x="317" y="157"/>
                  </a:lnTo>
                  <a:lnTo>
                    <a:pt x="319" y="158"/>
                  </a:lnTo>
                  <a:lnTo>
                    <a:pt x="319" y="159"/>
                  </a:lnTo>
                  <a:lnTo>
                    <a:pt x="321" y="159"/>
                  </a:lnTo>
                  <a:lnTo>
                    <a:pt x="324" y="160"/>
                  </a:lnTo>
                  <a:lnTo>
                    <a:pt x="325" y="162"/>
                  </a:lnTo>
                  <a:lnTo>
                    <a:pt x="325" y="163"/>
                  </a:lnTo>
                  <a:lnTo>
                    <a:pt x="324" y="164"/>
                  </a:lnTo>
                  <a:lnTo>
                    <a:pt x="324" y="165"/>
                  </a:lnTo>
                  <a:lnTo>
                    <a:pt x="325" y="166"/>
                  </a:lnTo>
                  <a:lnTo>
                    <a:pt x="326" y="167"/>
                  </a:lnTo>
                  <a:lnTo>
                    <a:pt x="325" y="167"/>
                  </a:lnTo>
                  <a:lnTo>
                    <a:pt x="324" y="167"/>
                  </a:lnTo>
                  <a:lnTo>
                    <a:pt x="324" y="168"/>
                  </a:lnTo>
                  <a:lnTo>
                    <a:pt x="324" y="170"/>
                  </a:lnTo>
                  <a:lnTo>
                    <a:pt x="325" y="170"/>
                  </a:lnTo>
                  <a:lnTo>
                    <a:pt x="326" y="170"/>
                  </a:lnTo>
                  <a:lnTo>
                    <a:pt x="326" y="171"/>
                  </a:lnTo>
                  <a:lnTo>
                    <a:pt x="326" y="172"/>
                  </a:lnTo>
                  <a:lnTo>
                    <a:pt x="327" y="172"/>
                  </a:lnTo>
                  <a:lnTo>
                    <a:pt x="325" y="173"/>
                  </a:lnTo>
                  <a:lnTo>
                    <a:pt x="324" y="174"/>
                  </a:lnTo>
                  <a:lnTo>
                    <a:pt x="325" y="175"/>
                  </a:lnTo>
                  <a:lnTo>
                    <a:pt x="325" y="176"/>
                  </a:lnTo>
                  <a:lnTo>
                    <a:pt x="324" y="176"/>
                  </a:lnTo>
                  <a:lnTo>
                    <a:pt x="323" y="176"/>
                  </a:lnTo>
                  <a:lnTo>
                    <a:pt x="323" y="177"/>
                  </a:lnTo>
                  <a:lnTo>
                    <a:pt x="325" y="177"/>
                  </a:lnTo>
                  <a:lnTo>
                    <a:pt x="321" y="177"/>
                  </a:lnTo>
                  <a:lnTo>
                    <a:pt x="319" y="177"/>
                  </a:lnTo>
                  <a:lnTo>
                    <a:pt x="319" y="176"/>
                  </a:lnTo>
                  <a:lnTo>
                    <a:pt x="318" y="176"/>
                  </a:lnTo>
                  <a:lnTo>
                    <a:pt x="318" y="175"/>
                  </a:lnTo>
                  <a:lnTo>
                    <a:pt x="318" y="174"/>
                  </a:lnTo>
                  <a:lnTo>
                    <a:pt x="316" y="173"/>
                  </a:lnTo>
                  <a:lnTo>
                    <a:pt x="315" y="173"/>
                  </a:lnTo>
                  <a:lnTo>
                    <a:pt x="315" y="172"/>
                  </a:lnTo>
                  <a:lnTo>
                    <a:pt x="314" y="171"/>
                  </a:lnTo>
                  <a:lnTo>
                    <a:pt x="313" y="171"/>
                  </a:lnTo>
                  <a:lnTo>
                    <a:pt x="313" y="172"/>
                  </a:lnTo>
                  <a:lnTo>
                    <a:pt x="313" y="173"/>
                  </a:lnTo>
                  <a:lnTo>
                    <a:pt x="309" y="168"/>
                  </a:lnTo>
                  <a:lnTo>
                    <a:pt x="309" y="167"/>
                  </a:lnTo>
                  <a:lnTo>
                    <a:pt x="310" y="165"/>
                  </a:lnTo>
                  <a:lnTo>
                    <a:pt x="310" y="164"/>
                  </a:lnTo>
                  <a:lnTo>
                    <a:pt x="309" y="164"/>
                  </a:lnTo>
                  <a:lnTo>
                    <a:pt x="308" y="163"/>
                  </a:lnTo>
                  <a:lnTo>
                    <a:pt x="308" y="162"/>
                  </a:lnTo>
                  <a:lnTo>
                    <a:pt x="301" y="152"/>
                  </a:lnTo>
                  <a:lnTo>
                    <a:pt x="299" y="150"/>
                  </a:lnTo>
                  <a:lnTo>
                    <a:pt x="297" y="150"/>
                  </a:lnTo>
                  <a:lnTo>
                    <a:pt x="291" y="149"/>
                  </a:lnTo>
                  <a:lnTo>
                    <a:pt x="287" y="147"/>
                  </a:lnTo>
                  <a:lnTo>
                    <a:pt x="283" y="146"/>
                  </a:lnTo>
                  <a:lnTo>
                    <a:pt x="281" y="146"/>
                  </a:lnTo>
                  <a:lnTo>
                    <a:pt x="279" y="148"/>
                  </a:lnTo>
                  <a:lnTo>
                    <a:pt x="276" y="151"/>
                  </a:lnTo>
                  <a:lnTo>
                    <a:pt x="276" y="152"/>
                  </a:lnTo>
                  <a:lnTo>
                    <a:pt x="276" y="155"/>
                  </a:lnTo>
                  <a:lnTo>
                    <a:pt x="278" y="156"/>
                  </a:lnTo>
                  <a:lnTo>
                    <a:pt x="278" y="158"/>
                  </a:lnTo>
                  <a:lnTo>
                    <a:pt x="279" y="159"/>
                  </a:lnTo>
                  <a:lnTo>
                    <a:pt x="280" y="159"/>
                  </a:lnTo>
                  <a:lnTo>
                    <a:pt x="281" y="159"/>
                  </a:lnTo>
                  <a:lnTo>
                    <a:pt x="282" y="162"/>
                  </a:lnTo>
                  <a:lnTo>
                    <a:pt x="285" y="167"/>
                  </a:lnTo>
                  <a:lnTo>
                    <a:pt x="288" y="170"/>
                  </a:lnTo>
                  <a:lnTo>
                    <a:pt x="296" y="174"/>
                  </a:lnTo>
                  <a:lnTo>
                    <a:pt x="301" y="175"/>
                  </a:lnTo>
                  <a:lnTo>
                    <a:pt x="301" y="176"/>
                  </a:lnTo>
                  <a:lnTo>
                    <a:pt x="301" y="177"/>
                  </a:lnTo>
                  <a:lnTo>
                    <a:pt x="302" y="179"/>
                  </a:lnTo>
                  <a:lnTo>
                    <a:pt x="304" y="180"/>
                  </a:lnTo>
                  <a:lnTo>
                    <a:pt x="306" y="180"/>
                  </a:lnTo>
                  <a:lnTo>
                    <a:pt x="307" y="180"/>
                  </a:lnTo>
                  <a:lnTo>
                    <a:pt x="306" y="181"/>
                  </a:lnTo>
                  <a:lnTo>
                    <a:pt x="305" y="182"/>
                  </a:lnTo>
                  <a:lnTo>
                    <a:pt x="304" y="182"/>
                  </a:lnTo>
                  <a:lnTo>
                    <a:pt x="297" y="181"/>
                  </a:lnTo>
                  <a:lnTo>
                    <a:pt x="285" y="176"/>
                  </a:lnTo>
                  <a:lnTo>
                    <a:pt x="284" y="176"/>
                  </a:lnTo>
                  <a:lnTo>
                    <a:pt x="279" y="176"/>
                  </a:lnTo>
                  <a:lnTo>
                    <a:pt x="278" y="177"/>
                  </a:lnTo>
                  <a:lnTo>
                    <a:pt x="279" y="176"/>
                  </a:lnTo>
                  <a:lnTo>
                    <a:pt x="279" y="174"/>
                  </a:lnTo>
                  <a:lnTo>
                    <a:pt x="280" y="173"/>
                  </a:lnTo>
                  <a:lnTo>
                    <a:pt x="279" y="172"/>
                  </a:lnTo>
                  <a:lnTo>
                    <a:pt x="278" y="171"/>
                  </a:lnTo>
                  <a:lnTo>
                    <a:pt x="278" y="167"/>
                  </a:lnTo>
                  <a:lnTo>
                    <a:pt x="276" y="166"/>
                  </a:lnTo>
                  <a:lnTo>
                    <a:pt x="274" y="165"/>
                  </a:lnTo>
                  <a:lnTo>
                    <a:pt x="274" y="163"/>
                  </a:lnTo>
                  <a:lnTo>
                    <a:pt x="275" y="160"/>
                  </a:lnTo>
                  <a:lnTo>
                    <a:pt x="275" y="156"/>
                  </a:lnTo>
                  <a:lnTo>
                    <a:pt x="274" y="152"/>
                  </a:lnTo>
                  <a:lnTo>
                    <a:pt x="273" y="150"/>
                  </a:lnTo>
                  <a:lnTo>
                    <a:pt x="271" y="149"/>
                  </a:lnTo>
                  <a:lnTo>
                    <a:pt x="269" y="148"/>
                  </a:lnTo>
                  <a:lnTo>
                    <a:pt x="266" y="147"/>
                  </a:lnTo>
                  <a:lnTo>
                    <a:pt x="265" y="147"/>
                  </a:lnTo>
                  <a:lnTo>
                    <a:pt x="263" y="146"/>
                  </a:lnTo>
                  <a:lnTo>
                    <a:pt x="262" y="147"/>
                  </a:lnTo>
                  <a:lnTo>
                    <a:pt x="258" y="143"/>
                  </a:lnTo>
                  <a:lnTo>
                    <a:pt x="257" y="143"/>
                  </a:lnTo>
                  <a:lnTo>
                    <a:pt x="257" y="142"/>
                  </a:lnTo>
                  <a:lnTo>
                    <a:pt x="255" y="142"/>
                  </a:lnTo>
                  <a:lnTo>
                    <a:pt x="253" y="141"/>
                  </a:lnTo>
                  <a:lnTo>
                    <a:pt x="252" y="139"/>
                  </a:lnTo>
                  <a:lnTo>
                    <a:pt x="248" y="137"/>
                  </a:lnTo>
                  <a:lnTo>
                    <a:pt x="247" y="135"/>
                  </a:lnTo>
                  <a:lnTo>
                    <a:pt x="246" y="135"/>
                  </a:lnTo>
                  <a:lnTo>
                    <a:pt x="243" y="135"/>
                  </a:lnTo>
                  <a:lnTo>
                    <a:pt x="244" y="134"/>
                  </a:lnTo>
                  <a:lnTo>
                    <a:pt x="243" y="132"/>
                  </a:lnTo>
                  <a:lnTo>
                    <a:pt x="240" y="130"/>
                  </a:lnTo>
                  <a:lnTo>
                    <a:pt x="241" y="130"/>
                  </a:lnTo>
                  <a:lnTo>
                    <a:pt x="241" y="129"/>
                  </a:lnTo>
                  <a:lnTo>
                    <a:pt x="238" y="126"/>
                  </a:lnTo>
                  <a:lnTo>
                    <a:pt x="238" y="124"/>
                  </a:lnTo>
                  <a:lnTo>
                    <a:pt x="239" y="124"/>
                  </a:lnTo>
                  <a:lnTo>
                    <a:pt x="244" y="123"/>
                  </a:lnTo>
                  <a:lnTo>
                    <a:pt x="247" y="123"/>
                  </a:lnTo>
                  <a:lnTo>
                    <a:pt x="248" y="122"/>
                  </a:lnTo>
                  <a:lnTo>
                    <a:pt x="248" y="121"/>
                  </a:lnTo>
                  <a:lnTo>
                    <a:pt x="249" y="121"/>
                  </a:lnTo>
                  <a:lnTo>
                    <a:pt x="249" y="120"/>
                  </a:lnTo>
                  <a:lnTo>
                    <a:pt x="249" y="117"/>
                  </a:lnTo>
                  <a:lnTo>
                    <a:pt x="247" y="116"/>
                  </a:lnTo>
                  <a:lnTo>
                    <a:pt x="247" y="115"/>
                  </a:lnTo>
                  <a:lnTo>
                    <a:pt x="247" y="114"/>
                  </a:lnTo>
                  <a:lnTo>
                    <a:pt x="246" y="112"/>
                  </a:lnTo>
                  <a:lnTo>
                    <a:pt x="245" y="110"/>
                  </a:lnTo>
                  <a:lnTo>
                    <a:pt x="243" y="110"/>
                  </a:lnTo>
                  <a:lnTo>
                    <a:pt x="240" y="110"/>
                  </a:lnTo>
                  <a:lnTo>
                    <a:pt x="240" y="113"/>
                  </a:lnTo>
                  <a:lnTo>
                    <a:pt x="240" y="114"/>
                  </a:lnTo>
                  <a:lnTo>
                    <a:pt x="240" y="115"/>
                  </a:lnTo>
                  <a:lnTo>
                    <a:pt x="239" y="116"/>
                  </a:lnTo>
                  <a:lnTo>
                    <a:pt x="238" y="117"/>
                  </a:lnTo>
                  <a:lnTo>
                    <a:pt x="237" y="117"/>
                  </a:lnTo>
                  <a:lnTo>
                    <a:pt x="236" y="117"/>
                  </a:lnTo>
                  <a:lnTo>
                    <a:pt x="235" y="117"/>
                  </a:lnTo>
                  <a:lnTo>
                    <a:pt x="233" y="117"/>
                  </a:lnTo>
                  <a:lnTo>
                    <a:pt x="232" y="120"/>
                  </a:lnTo>
                  <a:lnTo>
                    <a:pt x="232" y="121"/>
                  </a:lnTo>
                  <a:lnTo>
                    <a:pt x="232" y="122"/>
                  </a:lnTo>
                  <a:lnTo>
                    <a:pt x="231" y="122"/>
                  </a:lnTo>
                  <a:lnTo>
                    <a:pt x="231" y="123"/>
                  </a:lnTo>
                  <a:lnTo>
                    <a:pt x="231" y="122"/>
                  </a:lnTo>
                  <a:lnTo>
                    <a:pt x="230" y="122"/>
                  </a:lnTo>
                  <a:lnTo>
                    <a:pt x="230" y="123"/>
                  </a:lnTo>
                  <a:lnTo>
                    <a:pt x="229" y="123"/>
                  </a:lnTo>
                  <a:lnTo>
                    <a:pt x="228" y="122"/>
                  </a:lnTo>
                  <a:lnTo>
                    <a:pt x="227" y="122"/>
                  </a:lnTo>
                  <a:lnTo>
                    <a:pt x="226" y="123"/>
                  </a:lnTo>
                  <a:lnTo>
                    <a:pt x="226" y="124"/>
                  </a:lnTo>
                  <a:lnTo>
                    <a:pt x="227" y="125"/>
                  </a:lnTo>
                  <a:lnTo>
                    <a:pt x="226" y="125"/>
                  </a:lnTo>
                  <a:lnTo>
                    <a:pt x="226" y="126"/>
                  </a:lnTo>
                  <a:lnTo>
                    <a:pt x="226" y="127"/>
                  </a:lnTo>
                  <a:lnTo>
                    <a:pt x="224" y="126"/>
                  </a:lnTo>
                  <a:lnTo>
                    <a:pt x="223" y="126"/>
                  </a:lnTo>
                  <a:lnTo>
                    <a:pt x="221" y="126"/>
                  </a:lnTo>
                  <a:lnTo>
                    <a:pt x="220" y="127"/>
                  </a:lnTo>
                  <a:lnTo>
                    <a:pt x="221" y="129"/>
                  </a:lnTo>
                  <a:lnTo>
                    <a:pt x="221" y="130"/>
                  </a:lnTo>
                  <a:lnTo>
                    <a:pt x="222" y="132"/>
                  </a:lnTo>
                  <a:lnTo>
                    <a:pt x="222" y="133"/>
                  </a:lnTo>
                  <a:lnTo>
                    <a:pt x="222" y="134"/>
                  </a:lnTo>
                  <a:lnTo>
                    <a:pt x="223" y="134"/>
                  </a:lnTo>
                  <a:lnTo>
                    <a:pt x="224" y="135"/>
                  </a:lnTo>
                  <a:lnTo>
                    <a:pt x="226" y="137"/>
                  </a:lnTo>
                  <a:lnTo>
                    <a:pt x="226" y="138"/>
                  </a:lnTo>
                  <a:lnTo>
                    <a:pt x="224" y="140"/>
                  </a:lnTo>
                  <a:lnTo>
                    <a:pt x="223" y="143"/>
                  </a:lnTo>
                  <a:lnTo>
                    <a:pt x="221" y="150"/>
                  </a:lnTo>
                  <a:lnTo>
                    <a:pt x="221" y="151"/>
                  </a:lnTo>
                  <a:lnTo>
                    <a:pt x="218" y="157"/>
                  </a:lnTo>
                  <a:lnTo>
                    <a:pt x="218" y="159"/>
                  </a:lnTo>
                  <a:lnTo>
                    <a:pt x="218" y="160"/>
                  </a:lnTo>
                  <a:lnTo>
                    <a:pt x="219" y="163"/>
                  </a:lnTo>
                  <a:lnTo>
                    <a:pt x="219" y="165"/>
                  </a:lnTo>
                  <a:lnTo>
                    <a:pt x="219" y="167"/>
                  </a:lnTo>
                  <a:lnTo>
                    <a:pt x="219" y="168"/>
                  </a:lnTo>
                  <a:lnTo>
                    <a:pt x="220" y="168"/>
                  </a:lnTo>
                  <a:lnTo>
                    <a:pt x="220" y="170"/>
                  </a:lnTo>
                  <a:lnTo>
                    <a:pt x="221" y="172"/>
                  </a:lnTo>
                  <a:lnTo>
                    <a:pt x="226" y="175"/>
                  </a:lnTo>
                  <a:lnTo>
                    <a:pt x="227" y="176"/>
                  </a:lnTo>
                  <a:lnTo>
                    <a:pt x="228" y="176"/>
                  </a:lnTo>
                  <a:lnTo>
                    <a:pt x="229" y="176"/>
                  </a:lnTo>
                  <a:lnTo>
                    <a:pt x="229" y="177"/>
                  </a:lnTo>
                  <a:lnTo>
                    <a:pt x="229" y="180"/>
                  </a:lnTo>
                  <a:lnTo>
                    <a:pt x="230" y="183"/>
                  </a:lnTo>
                  <a:lnTo>
                    <a:pt x="231" y="184"/>
                  </a:lnTo>
                  <a:lnTo>
                    <a:pt x="231" y="185"/>
                  </a:lnTo>
                  <a:lnTo>
                    <a:pt x="235" y="188"/>
                  </a:lnTo>
                  <a:lnTo>
                    <a:pt x="236" y="189"/>
                  </a:lnTo>
                  <a:lnTo>
                    <a:pt x="237" y="190"/>
                  </a:lnTo>
                  <a:lnTo>
                    <a:pt x="239" y="192"/>
                  </a:lnTo>
                  <a:lnTo>
                    <a:pt x="240" y="193"/>
                  </a:lnTo>
                  <a:lnTo>
                    <a:pt x="240" y="196"/>
                  </a:lnTo>
                  <a:lnTo>
                    <a:pt x="241" y="198"/>
                  </a:lnTo>
                  <a:lnTo>
                    <a:pt x="241" y="199"/>
                  </a:lnTo>
                  <a:lnTo>
                    <a:pt x="241" y="201"/>
                  </a:lnTo>
                  <a:lnTo>
                    <a:pt x="244" y="207"/>
                  </a:lnTo>
                  <a:lnTo>
                    <a:pt x="246" y="213"/>
                  </a:lnTo>
                  <a:lnTo>
                    <a:pt x="247" y="214"/>
                  </a:lnTo>
                  <a:lnTo>
                    <a:pt x="247" y="215"/>
                  </a:lnTo>
                  <a:lnTo>
                    <a:pt x="252" y="217"/>
                  </a:lnTo>
                  <a:lnTo>
                    <a:pt x="255" y="219"/>
                  </a:lnTo>
                  <a:lnTo>
                    <a:pt x="258" y="222"/>
                  </a:lnTo>
                  <a:lnTo>
                    <a:pt x="259" y="225"/>
                  </a:lnTo>
                  <a:lnTo>
                    <a:pt x="261" y="226"/>
                  </a:lnTo>
                  <a:lnTo>
                    <a:pt x="266" y="233"/>
                  </a:lnTo>
                  <a:lnTo>
                    <a:pt x="267" y="235"/>
                  </a:lnTo>
                  <a:lnTo>
                    <a:pt x="271" y="239"/>
                  </a:lnTo>
                  <a:lnTo>
                    <a:pt x="273" y="244"/>
                  </a:lnTo>
                  <a:lnTo>
                    <a:pt x="276" y="251"/>
                  </a:lnTo>
                  <a:lnTo>
                    <a:pt x="276" y="252"/>
                  </a:lnTo>
                  <a:lnTo>
                    <a:pt x="275" y="254"/>
                  </a:lnTo>
                  <a:lnTo>
                    <a:pt x="273" y="256"/>
                  </a:lnTo>
                  <a:lnTo>
                    <a:pt x="272" y="256"/>
                  </a:lnTo>
                  <a:lnTo>
                    <a:pt x="270" y="257"/>
                  </a:lnTo>
                  <a:lnTo>
                    <a:pt x="267" y="257"/>
                  </a:lnTo>
                  <a:lnTo>
                    <a:pt x="266" y="257"/>
                  </a:lnTo>
                  <a:lnTo>
                    <a:pt x="267" y="258"/>
                  </a:lnTo>
                  <a:lnTo>
                    <a:pt x="269" y="258"/>
                  </a:lnTo>
                  <a:lnTo>
                    <a:pt x="269" y="259"/>
                  </a:lnTo>
                  <a:lnTo>
                    <a:pt x="267" y="259"/>
                  </a:lnTo>
                  <a:lnTo>
                    <a:pt x="266" y="259"/>
                  </a:lnTo>
                  <a:lnTo>
                    <a:pt x="266" y="260"/>
                  </a:lnTo>
                  <a:lnTo>
                    <a:pt x="265" y="259"/>
                  </a:lnTo>
                  <a:lnTo>
                    <a:pt x="264" y="260"/>
                  </a:lnTo>
                  <a:lnTo>
                    <a:pt x="262" y="260"/>
                  </a:lnTo>
                  <a:lnTo>
                    <a:pt x="261" y="261"/>
                  </a:lnTo>
                  <a:lnTo>
                    <a:pt x="259" y="261"/>
                  </a:lnTo>
                  <a:lnTo>
                    <a:pt x="258" y="261"/>
                  </a:lnTo>
                  <a:lnTo>
                    <a:pt x="255" y="260"/>
                  </a:lnTo>
                  <a:lnTo>
                    <a:pt x="256" y="259"/>
                  </a:lnTo>
                  <a:lnTo>
                    <a:pt x="256" y="258"/>
                  </a:lnTo>
                  <a:lnTo>
                    <a:pt x="256" y="257"/>
                  </a:lnTo>
                  <a:lnTo>
                    <a:pt x="257" y="256"/>
                  </a:lnTo>
                  <a:lnTo>
                    <a:pt x="259" y="255"/>
                  </a:lnTo>
                  <a:lnTo>
                    <a:pt x="259" y="256"/>
                  </a:lnTo>
                  <a:lnTo>
                    <a:pt x="258" y="260"/>
                  </a:lnTo>
                  <a:lnTo>
                    <a:pt x="264" y="257"/>
                  </a:lnTo>
                  <a:lnTo>
                    <a:pt x="265" y="256"/>
                  </a:lnTo>
                  <a:lnTo>
                    <a:pt x="264" y="255"/>
                  </a:lnTo>
                  <a:lnTo>
                    <a:pt x="265" y="255"/>
                  </a:lnTo>
                  <a:lnTo>
                    <a:pt x="266" y="256"/>
                  </a:lnTo>
                  <a:lnTo>
                    <a:pt x="266" y="255"/>
                  </a:lnTo>
                  <a:lnTo>
                    <a:pt x="267" y="254"/>
                  </a:lnTo>
                  <a:lnTo>
                    <a:pt x="267" y="252"/>
                  </a:lnTo>
                  <a:lnTo>
                    <a:pt x="266" y="251"/>
                  </a:lnTo>
                  <a:lnTo>
                    <a:pt x="265" y="249"/>
                  </a:lnTo>
                  <a:lnTo>
                    <a:pt x="264" y="248"/>
                  </a:lnTo>
                  <a:lnTo>
                    <a:pt x="264" y="246"/>
                  </a:lnTo>
                  <a:lnTo>
                    <a:pt x="264" y="244"/>
                  </a:lnTo>
                  <a:lnTo>
                    <a:pt x="262" y="242"/>
                  </a:lnTo>
                  <a:lnTo>
                    <a:pt x="261" y="241"/>
                  </a:lnTo>
                  <a:lnTo>
                    <a:pt x="259" y="241"/>
                  </a:lnTo>
                  <a:lnTo>
                    <a:pt x="258" y="240"/>
                  </a:lnTo>
                  <a:lnTo>
                    <a:pt x="253" y="240"/>
                  </a:lnTo>
                  <a:lnTo>
                    <a:pt x="253" y="239"/>
                  </a:lnTo>
                  <a:lnTo>
                    <a:pt x="252" y="238"/>
                  </a:lnTo>
                  <a:lnTo>
                    <a:pt x="252" y="237"/>
                  </a:lnTo>
                  <a:lnTo>
                    <a:pt x="250" y="235"/>
                  </a:lnTo>
                  <a:lnTo>
                    <a:pt x="248" y="235"/>
                  </a:lnTo>
                  <a:lnTo>
                    <a:pt x="247" y="235"/>
                  </a:lnTo>
                  <a:lnTo>
                    <a:pt x="246" y="235"/>
                  </a:lnTo>
                  <a:lnTo>
                    <a:pt x="247" y="237"/>
                  </a:lnTo>
                  <a:lnTo>
                    <a:pt x="246" y="238"/>
                  </a:lnTo>
                  <a:lnTo>
                    <a:pt x="246" y="239"/>
                  </a:lnTo>
                  <a:lnTo>
                    <a:pt x="246" y="240"/>
                  </a:lnTo>
                  <a:lnTo>
                    <a:pt x="247" y="241"/>
                  </a:lnTo>
                  <a:lnTo>
                    <a:pt x="245" y="241"/>
                  </a:lnTo>
                  <a:lnTo>
                    <a:pt x="243" y="242"/>
                  </a:lnTo>
                  <a:lnTo>
                    <a:pt x="239" y="242"/>
                  </a:lnTo>
                  <a:lnTo>
                    <a:pt x="238" y="244"/>
                  </a:lnTo>
                  <a:lnTo>
                    <a:pt x="238" y="248"/>
                  </a:lnTo>
                  <a:lnTo>
                    <a:pt x="238" y="249"/>
                  </a:lnTo>
                  <a:lnTo>
                    <a:pt x="240" y="255"/>
                  </a:lnTo>
                  <a:lnTo>
                    <a:pt x="241" y="254"/>
                  </a:lnTo>
                  <a:lnTo>
                    <a:pt x="243" y="252"/>
                  </a:lnTo>
                  <a:lnTo>
                    <a:pt x="241" y="251"/>
                  </a:lnTo>
                  <a:lnTo>
                    <a:pt x="243" y="251"/>
                  </a:lnTo>
                  <a:lnTo>
                    <a:pt x="243" y="252"/>
                  </a:lnTo>
                  <a:lnTo>
                    <a:pt x="244" y="254"/>
                  </a:lnTo>
                  <a:lnTo>
                    <a:pt x="244" y="252"/>
                  </a:lnTo>
                  <a:lnTo>
                    <a:pt x="245" y="255"/>
                  </a:lnTo>
                  <a:lnTo>
                    <a:pt x="245" y="256"/>
                  </a:lnTo>
                  <a:lnTo>
                    <a:pt x="245" y="258"/>
                  </a:lnTo>
                  <a:lnTo>
                    <a:pt x="246" y="259"/>
                  </a:lnTo>
                  <a:lnTo>
                    <a:pt x="247" y="259"/>
                  </a:lnTo>
                  <a:lnTo>
                    <a:pt x="246" y="258"/>
                  </a:lnTo>
                  <a:lnTo>
                    <a:pt x="246" y="257"/>
                  </a:lnTo>
                  <a:lnTo>
                    <a:pt x="248" y="259"/>
                  </a:lnTo>
                  <a:lnTo>
                    <a:pt x="249" y="260"/>
                  </a:lnTo>
                  <a:lnTo>
                    <a:pt x="249" y="261"/>
                  </a:lnTo>
                  <a:lnTo>
                    <a:pt x="250" y="264"/>
                  </a:lnTo>
                  <a:lnTo>
                    <a:pt x="250" y="265"/>
                  </a:lnTo>
                  <a:lnTo>
                    <a:pt x="248" y="267"/>
                  </a:lnTo>
                  <a:lnTo>
                    <a:pt x="248" y="269"/>
                  </a:lnTo>
                  <a:lnTo>
                    <a:pt x="253" y="267"/>
                  </a:lnTo>
                  <a:lnTo>
                    <a:pt x="254" y="266"/>
                  </a:lnTo>
                  <a:lnTo>
                    <a:pt x="256" y="266"/>
                  </a:lnTo>
                  <a:lnTo>
                    <a:pt x="256" y="267"/>
                  </a:lnTo>
                  <a:lnTo>
                    <a:pt x="254" y="268"/>
                  </a:lnTo>
                  <a:lnTo>
                    <a:pt x="253" y="269"/>
                  </a:lnTo>
                  <a:lnTo>
                    <a:pt x="252" y="272"/>
                  </a:lnTo>
                  <a:lnTo>
                    <a:pt x="252" y="273"/>
                  </a:lnTo>
                  <a:lnTo>
                    <a:pt x="250" y="274"/>
                  </a:lnTo>
                  <a:lnTo>
                    <a:pt x="249" y="274"/>
                  </a:lnTo>
                  <a:lnTo>
                    <a:pt x="249" y="275"/>
                  </a:lnTo>
                  <a:lnTo>
                    <a:pt x="248" y="274"/>
                  </a:lnTo>
                  <a:lnTo>
                    <a:pt x="247" y="275"/>
                  </a:lnTo>
                  <a:lnTo>
                    <a:pt x="246" y="275"/>
                  </a:lnTo>
                  <a:lnTo>
                    <a:pt x="247" y="276"/>
                  </a:lnTo>
                  <a:lnTo>
                    <a:pt x="246" y="276"/>
                  </a:lnTo>
                  <a:lnTo>
                    <a:pt x="244" y="277"/>
                  </a:lnTo>
                  <a:lnTo>
                    <a:pt x="243" y="277"/>
                  </a:lnTo>
                  <a:lnTo>
                    <a:pt x="241" y="277"/>
                  </a:lnTo>
                  <a:lnTo>
                    <a:pt x="240" y="277"/>
                  </a:lnTo>
                  <a:lnTo>
                    <a:pt x="239" y="277"/>
                  </a:lnTo>
                  <a:lnTo>
                    <a:pt x="239" y="280"/>
                  </a:lnTo>
                  <a:lnTo>
                    <a:pt x="238" y="281"/>
                  </a:lnTo>
                  <a:lnTo>
                    <a:pt x="237" y="281"/>
                  </a:lnTo>
                  <a:lnTo>
                    <a:pt x="236" y="281"/>
                  </a:lnTo>
                  <a:lnTo>
                    <a:pt x="236" y="282"/>
                  </a:lnTo>
                  <a:lnTo>
                    <a:pt x="235" y="282"/>
                  </a:lnTo>
                  <a:lnTo>
                    <a:pt x="232" y="282"/>
                  </a:lnTo>
                  <a:lnTo>
                    <a:pt x="231" y="282"/>
                  </a:lnTo>
                  <a:lnTo>
                    <a:pt x="230" y="282"/>
                  </a:lnTo>
                  <a:lnTo>
                    <a:pt x="230" y="281"/>
                  </a:lnTo>
                  <a:lnTo>
                    <a:pt x="229" y="281"/>
                  </a:lnTo>
                  <a:lnTo>
                    <a:pt x="228" y="282"/>
                  </a:lnTo>
                  <a:lnTo>
                    <a:pt x="226" y="281"/>
                  </a:lnTo>
                  <a:lnTo>
                    <a:pt x="223" y="279"/>
                  </a:lnTo>
                  <a:lnTo>
                    <a:pt x="222" y="279"/>
                  </a:lnTo>
                  <a:lnTo>
                    <a:pt x="221" y="280"/>
                  </a:lnTo>
                  <a:lnTo>
                    <a:pt x="220" y="280"/>
                  </a:lnTo>
                  <a:lnTo>
                    <a:pt x="220" y="281"/>
                  </a:lnTo>
                  <a:lnTo>
                    <a:pt x="219" y="281"/>
                  </a:lnTo>
                  <a:lnTo>
                    <a:pt x="218" y="281"/>
                  </a:lnTo>
                  <a:lnTo>
                    <a:pt x="216" y="282"/>
                  </a:lnTo>
                  <a:lnTo>
                    <a:pt x="215" y="281"/>
                  </a:lnTo>
                  <a:lnTo>
                    <a:pt x="215" y="284"/>
                  </a:lnTo>
                  <a:lnTo>
                    <a:pt x="219" y="283"/>
                  </a:lnTo>
                  <a:lnTo>
                    <a:pt x="219" y="284"/>
                  </a:lnTo>
                  <a:lnTo>
                    <a:pt x="218" y="284"/>
                  </a:lnTo>
                  <a:lnTo>
                    <a:pt x="219" y="285"/>
                  </a:lnTo>
                  <a:lnTo>
                    <a:pt x="220" y="286"/>
                  </a:lnTo>
                  <a:lnTo>
                    <a:pt x="221" y="285"/>
                  </a:lnTo>
                  <a:lnTo>
                    <a:pt x="221" y="286"/>
                  </a:lnTo>
                  <a:lnTo>
                    <a:pt x="222" y="286"/>
                  </a:lnTo>
                  <a:lnTo>
                    <a:pt x="223" y="286"/>
                  </a:lnTo>
                  <a:lnTo>
                    <a:pt x="224" y="286"/>
                  </a:lnTo>
                  <a:lnTo>
                    <a:pt x="228" y="284"/>
                  </a:lnTo>
                  <a:lnTo>
                    <a:pt x="229" y="284"/>
                  </a:lnTo>
                  <a:lnTo>
                    <a:pt x="231" y="288"/>
                  </a:lnTo>
                  <a:lnTo>
                    <a:pt x="232" y="290"/>
                  </a:lnTo>
                  <a:lnTo>
                    <a:pt x="233" y="290"/>
                  </a:lnTo>
                  <a:lnTo>
                    <a:pt x="233" y="291"/>
                  </a:lnTo>
                  <a:lnTo>
                    <a:pt x="235" y="291"/>
                  </a:lnTo>
                  <a:lnTo>
                    <a:pt x="237" y="290"/>
                  </a:lnTo>
                  <a:lnTo>
                    <a:pt x="238" y="291"/>
                  </a:lnTo>
                  <a:lnTo>
                    <a:pt x="239" y="291"/>
                  </a:lnTo>
                  <a:lnTo>
                    <a:pt x="240" y="292"/>
                  </a:lnTo>
                  <a:lnTo>
                    <a:pt x="241" y="293"/>
                  </a:lnTo>
                  <a:lnTo>
                    <a:pt x="243" y="292"/>
                  </a:lnTo>
                  <a:lnTo>
                    <a:pt x="244" y="292"/>
                  </a:lnTo>
                  <a:lnTo>
                    <a:pt x="245" y="292"/>
                  </a:lnTo>
                  <a:lnTo>
                    <a:pt x="246" y="292"/>
                  </a:lnTo>
                  <a:lnTo>
                    <a:pt x="247" y="293"/>
                  </a:lnTo>
                  <a:lnTo>
                    <a:pt x="248" y="293"/>
                  </a:lnTo>
                  <a:lnTo>
                    <a:pt x="253" y="293"/>
                  </a:lnTo>
                  <a:lnTo>
                    <a:pt x="254" y="294"/>
                  </a:lnTo>
                  <a:lnTo>
                    <a:pt x="255" y="297"/>
                  </a:lnTo>
                  <a:lnTo>
                    <a:pt x="257" y="304"/>
                  </a:lnTo>
                  <a:lnTo>
                    <a:pt x="258" y="305"/>
                  </a:lnTo>
                  <a:lnTo>
                    <a:pt x="261" y="305"/>
                  </a:lnTo>
                  <a:lnTo>
                    <a:pt x="262" y="304"/>
                  </a:lnTo>
                  <a:lnTo>
                    <a:pt x="263" y="304"/>
                  </a:lnTo>
                  <a:lnTo>
                    <a:pt x="264" y="304"/>
                  </a:lnTo>
                  <a:lnTo>
                    <a:pt x="265" y="304"/>
                  </a:lnTo>
                  <a:lnTo>
                    <a:pt x="265" y="302"/>
                  </a:lnTo>
                  <a:lnTo>
                    <a:pt x="264" y="301"/>
                  </a:lnTo>
                  <a:lnTo>
                    <a:pt x="265" y="300"/>
                  </a:lnTo>
                  <a:lnTo>
                    <a:pt x="266" y="300"/>
                  </a:lnTo>
                  <a:lnTo>
                    <a:pt x="269" y="302"/>
                  </a:lnTo>
                  <a:lnTo>
                    <a:pt x="270" y="302"/>
                  </a:lnTo>
                  <a:lnTo>
                    <a:pt x="272" y="302"/>
                  </a:lnTo>
                  <a:lnTo>
                    <a:pt x="274" y="304"/>
                  </a:lnTo>
                  <a:lnTo>
                    <a:pt x="275" y="305"/>
                  </a:lnTo>
                  <a:lnTo>
                    <a:pt x="275" y="306"/>
                  </a:lnTo>
                  <a:lnTo>
                    <a:pt x="276" y="307"/>
                  </a:lnTo>
                  <a:lnTo>
                    <a:pt x="275" y="308"/>
                  </a:lnTo>
                  <a:lnTo>
                    <a:pt x="275" y="309"/>
                  </a:lnTo>
                  <a:lnTo>
                    <a:pt x="274" y="309"/>
                  </a:lnTo>
                  <a:lnTo>
                    <a:pt x="273" y="310"/>
                  </a:lnTo>
                  <a:lnTo>
                    <a:pt x="272" y="313"/>
                  </a:lnTo>
                  <a:lnTo>
                    <a:pt x="273" y="311"/>
                  </a:lnTo>
                  <a:lnTo>
                    <a:pt x="274" y="311"/>
                  </a:lnTo>
                  <a:lnTo>
                    <a:pt x="275" y="313"/>
                  </a:lnTo>
                  <a:lnTo>
                    <a:pt x="276" y="314"/>
                  </a:lnTo>
                  <a:lnTo>
                    <a:pt x="279" y="314"/>
                  </a:lnTo>
                  <a:lnTo>
                    <a:pt x="280" y="315"/>
                  </a:lnTo>
                  <a:lnTo>
                    <a:pt x="279" y="316"/>
                  </a:lnTo>
                  <a:lnTo>
                    <a:pt x="278" y="316"/>
                  </a:lnTo>
                  <a:lnTo>
                    <a:pt x="276" y="316"/>
                  </a:lnTo>
                  <a:lnTo>
                    <a:pt x="275" y="316"/>
                  </a:lnTo>
                  <a:lnTo>
                    <a:pt x="275" y="317"/>
                  </a:lnTo>
                  <a:lnTo>
                    <a:pt x="276" y="317"/>
                  </a:lnTo>
                  <a:lnTo>
                    <a:pt x="278" y="318"/>
                  </a:lnTo>
                  <a:lnTo>
                    <a:pt x="282" y="317"/>
                  </a:lnTo>
                  <a:lnTo>
                    <a:pt x="290" y="319"/>
                  </a:lnTo>
                  <a:lnTo>
                    <a:pt x="290" y="318"/>
                  </a:lnTo>
                  <a:lnTo>
                    <a:pt x="291" y="317"/>
                  </a:lnTo>
                  <a:lnTo>
                    <a:pt x="293" y="318"/>
                  </a:lnTo>
                  <a:lnTo>
                    <a:pt x="296" y="321"/>
                  </a:lnTo>
                  <a:lnTo>
                    <a:pt x="295" y="322"/>
                  </a:lnTo>
                  <a:lnTo>
                    <a:pt x="293" y="322"/>
                  </a:lnTo>
                  <a:lnTo>
                    <a:pt x="293" y="323"/>
                  </a:lnTo>
                  <a:lnTo>
                    <a:pt x="295" y="323"/>
                  </a:lnTo>
                  <a:lnTo>
                    <a:pt x="296" y="323"/>
                  </a:lnTo>
                  <a:lnTo>
                    <a:pt x="296" y="324"/>
                  </a:lnTo>
                  <a:lnTo>
                    <a:pt x="296" y="325"/>
                  </a:lnTo>
                  <a:lnTo>
                    <a:pt x="298" y="326"/>
                  </a:lnTo>
                  <a:lnTo>
                    <a:pt x="301" y="332"/>
                  </a:lnTo>
                  <a:lnTo>
                    <a:pt x="304" y="333"/>
                  </a:lnTo>
                  <a:lnTo>
                    <a:pt x="305" y="333"/>
                  </a:lnTo>
                  <a:lnTo>
                    <a:pt x="309" y="333"/>
                  </a:lnTo>
                  <a:lnTo>
                    <a:pt x="310" y="334"/>
                  </a:lnTo>
                  <a:lnTo>
                    <a:pt x="312" y="334"/>
                  </a:lnTo>
                  <a:lnTo>
                    <a:pt x="319" y="338"/>
                  </a:lnTo>
                  <a:lnTo>
                    <a:pt x="321" y="338"/>
                  </a:lnTo>
                  <a:lnTo>
                    <a:pt x="322" y="338"/>
                  </a:lnTo>
                  <a:lnTo>
                    <a:pt x="323" y="339"/>
                  </a:lnTo>
                  <a:lnTo>
                    <a:pt x="325" y="341"/>
                  </a:lnTo>
                  <a:lnTo>
                    <a:pt x="328" y="344"/>
                  </a:lnTo>
                  <a:lnTo>
                    <a:pt x="330" y="346"/>
                  </a:lnTo>
                  <a:lnTo>
                    <a:pt x="331" y="346"/>
                  </a:lnTo>
                  <a:lnTo>
                    <a:pt x="331" y="347"/>
                  </a:lnTo>
                  <a:lnTo>
                    <a:pt x="331" y="348"/>
                  </a:lnTo>
                  <a:lnTo>
                    <a:pt x="331" y="349"/>
                  </a:lnTo>
                  <a:lnTo>
                    <a:pt x="332" y="350"/>
                  </a:lnTo>
                  <a:lnTo>
                    <a:pt x="331" y="350"/>
                  </a:lnTo>
                  <a:lnTo>
                    <a:pt x="330" y="351"/>
                  </a:lnTo>
                  <a:lnTo>
                    <a:pt x="330" y="352"/>
                  </a:lnTo>
                  <a:lnTo>
                    <a:pt x="330" y="353"/>
                  </a:lnTo>
                  <a:lnTo>
                    <a:pt x="330" y="351"/>
                  </a:lnTo>
                  <a:lnTo>
                    <a:pt x="328" y="352"/>
                  </a:lnTo>
                  <a:lnTo>
                    <a:pt x="325" y="353"/>
                  </a:lnTo>
                  <a:lnTo>
                    <a:pt x="325" y="356"/>
                  </a:lnTo>
                  <a:lnTo>
                    <a:pt x="326" y="360"/>
                  </a:lnTo>
                  <a:lnTo>
                    <a:pt x="326" y="361"/>
                  </a:lnTo>
                  <a:lnTo>
                    <a:pt x="326" y="363"/>
                  </a:lnTo>
                  <a:lnTo>
                    <a:pt x="327" y="364"/>
                  </a:lnTo>
                  <a:lnTo>
                    <a:pt x="327" y="365"/>
                  </a:lnTo>
                  <a:lnTo>
                    <a:pt x="327" y="366"/>
                  </a:lnTo>
                  <a:lnTo>
                    <a:pt x="326" y="368"/>
                  </a:lnTo>
                  <a:lnTo>
                    <a:pt x="326" y="369"/>
                  </a:lnTo>
                  <a:lnTo>
                    <a:pt x="326" y="371"/>
                  </a:lnTo>
                  <a:lnTo>
                    <a:pt x="326" y="372"/>
                  </a:lnTo>
                  <a:lnTo>
                    <a:pt x="326" y="373"/>
                  </a:lnTo>
                  <a:lnTo>
                    <a:pt x="327" y="373"/>
                  </a:lnTo>
                  <a:lnTo>
                    <a:pt x="328" y="373"/>
                  </a:lnTo>
                  <a:lnTo>
                    <a:pt x="328" y="374"/>
                  </a:lnTo>
                  <a:lnTo>
                    <a:pt x="328" y="375"/>
                  </a:lnTo>
                  <a:lnTo>
                    <a:pt x="326" y="376"/>
                  </a:lnTo>
                  <a:lnTo>
                    <a:pt x="327" y="377"/>
                  </a:lnTo>
                  <a:lnTo>
                    <a:pt x="328" y="377"/>
                  </a:lnTo>
                  <a:lnTo>
                    <a:pt x="330" y="377"/>
                  </a:lnTo>
                  <a:lnTo>
                    <a:pt x="328" y="377"/>
                  </a:lnTo>
                  <a:lnTo>
                    <a:pt x="330" y="377"/>
                  </a:lnTo>
                  <a:lnTo>
                    <a:pt x="331" y="378"/>
                  </a:lnTo>
                  <a:lnTo>
                    <a:pt x="330" y="380"/>
                  </a:lnTo>
                  <a:lnTo>
                    <a:pt x="330" y="381"/>
                  </a:lnTo>
                  <a:lnTo>
                    <a:pt x="331" y="381"/>
                  </a:lnTo>
                  <a:lnTo>
                    <a:pt x="330" y="381"/>
                  </a:lnTo>
                  <a:lnTo>
                    <a:pt x="330" y="382"/>
                  </a:lnTo>
                  <a:lnTo>
                    <a:pt x="331" y="383"/>
                  </a:lnTo>
                  <a:lnTo>
                    <a:pt x="332" y="384"/>
                  </a:lnTo>
                  <a:lnTo>
                    <a:pt x="332" y="385"/>
                  </a:lnTo>
                  <a:lnTo>
                    <a:pt x="332" y="388"/>
                  </a:lnTo>
                  <a:lnTo>
                    <a:pt x="332" y="389"/>
                  </a:lnTo>
                  <a:lnTo>
                    <a:pt x="330" y="391"/>
                  </a:lnTo>
                  <a:lnTo>
                    <a:pt x="331" y="391"/>
                  </a:lnTo>
                  <a:lnTo>
                    <a:pt x="331" y="392"/>
                  </a:lnTo>
                  <a:lnTo>
                    <a:pt x="330" y="392"/>
                  </a:lnTo>
                  <a:lnTo>
                    <a:pt x="331" y="393"/>
                  </a:lnTo>
                  <a:lnTo>
                    <a:pt x="331" y="394"/>
                  </a:lnTo>
                  <a:lnTo>
                    <a:pt x="331" y="393"/>
                  </a:lnTo>
                  <a:lnTo>
                    <a:pt x="330" y="393"/>
                  </a:lnTo>
                  <a:lnTo>
                    <a:pt x="330" y="394"/>
                  </a:lnTo>
                  <a:lnTo>
                    <a:pt x="331" y="394"/>
                  </a:lnTo>
                  <a:lnTo>
                    <a:pt x="330" y="396"/>
                  </a:lnTo>
                  <a:lnTo>
                    <a:pt x="328" y="397"/>
                  </a:lnTo>
                  <a:lnTo>
                    <a:pt x="327" y="399"/>
                  </a:lnTo>
                  <a:lnTo>
                    <a:pt x="327" y="398"/>
                  </a:lnTo>
                  <a:lnTo>
                    <a:pt x="324" y="397"/>
                  </a:lnTo>
                  <a:lnTo>
                    <a:pt x="323" y="397"/>
                  </a:lnTo>
                  <a:lnTo>
                    <a:pt x="322" y="396"/>
                  </a:lnTo>
                  <a:lnTo>
                    <a:pt x="322" y="394"/>
                  </a:lnTo>
                  <a:lnTo>
                    <a:pt x="322" y="391"/>
                  </a:lnTo>
                  <a:lnTo>
                    <a:pt x="321" y="391"/>
                  </a:lnTo>
                  <a:lnTo>
                    <a:pt x="319" y="392"/>
                  </a:lnTo>
                  <a:lnTo>
                    <a:pt x="319" y="390"/>
                  </a:lnTo>
                  <a:lnTo>
                    <a:pt x="318" y="386"/>
                  </a:lnTo>
                  <a:lnTo>
                    <a:pt x="317" y="386"/>
                  </a:lnTo>
                  <a:lnTo>
                    <a:pt x="316" y="385"/>
                  </a:lnTo>
                  <a:lnTo>
                    <a:pt x="315" y="384"/>
                  </a:lnTo>
                  <a:lnTo>
                    <a:pt x="314" y="383"/>
                  </a:lnTo>
                  <a:lnTo>
                    <a:pt x="313" y="383"/>
                  </a:lnTo>
                  <a:lnTo>
                    <a:pt x="313" y="382"/>
                  </a:lnTo>
                  <a:lnTo>
                    <a:pt x="312" y="382"/>
                  </a:lnTo>
                  <a:lnTo>
                    <a:pt x="312" y="384"/>
                  </a:lnTo>
                  <a:lnTo>
                    <a:pt x="310" y="384"/>
                  </a:lnTo>
                  <a:lnTo>
                    <a:pt x="309" y="383"/>
                  </a:lnTo>
                  <a:lnTo>
                    <a:pt x="309" y="384"/>
                  </a:lnTo>
                  <a:lnTo>
                    <a:pt x="309" y="383"/>
                  </a:lnTo>
                  <a:lnTo>
                    <a:pt x="308" y="383"/>
                  </a:lnTo>
                  <a:lnTo>
                    <a:pt x="308" y="382"/>
                  </a:lnTo>
                  <a:lnTo>
                    <a:pt x="308" y="381"/>
                  </a:lnTo>
                  <a:lnTo>
                    <a:pt x="306" y="378"/>
                  </a:lnTo>
                  <a:lnTo>
                    <a:pt x="306" y="377"/>
                  </a:lnTo>
                  <a:lnTo>
                    <a:pt x="304" y="373"/>
                  </a:lnTo>
                  <a:lnTo>
                    <a:pt x="302" y="372"/>
                  </a:lnTo>
                  <a:lnTo>
                    <a:pt x="301" y="371"/>
                  </a:lnTo>
                  <a:lnTo>
                    <a:pt x="300" y="371"/>
                  </a:lnTo>
                  <a:lnTo>
                    <a:pt x="299" y="372"/>
                  </a:lnTo>
                  <a:lnTo>
                    <a:pt x="298" y="372"/>
                  </a:lnTo>
                  <a:lnTo>
                    <a:pt x="298" y="371"/>
                  </a:lnTo>
                  <a:lnTo>
                    <a:pt x="299" y="371"/>
                  </a:lnTo>
                  <a:lnTo>
                    <a:pt x="298" y="371"/>
                  </a:lnTo>
                  <a:lnTo>
                    <a:pt x="297" y="369"/>
                  </a:lnTo>
                  <a:lnTo>
                    <a:pt x="296" y="368"/>
                  </a:lnTo>
                  <a:lnTo>
                    <a:pt x="295" y="368"/>
                  </a:lnTo>
                  <a:lnTo>
                    <a:pt x="293" y="368"/>
                  </a:lnTo>
                  <a:lnTo>
                    <a:pt x="292" y="368"/>
                  </a:lnTo>
                  <a:lnTo>
                    <a:pt x="292" y="367"/>
                  </a:lnTo>
                  <a:lnTo>
                    <a:pt x="295" y="365"/>
                  </a:lnTo>
                  <a:lnTo>
                    <a:pt x="296" y="364"/>
                  </a:lnTo>
                  <a:lnTo>
                    <a:pt x="295" y="361"/>
                  </a:lnTo>
                  <a:lnTo>
                    <a:pt x="293" y="361"/>
                  </a:lnTo>
                  <a:lnTo>
                    <a:pt x="292" y="361"/>
                  </a:lnTo>
                  <a:lnTo>
                    <a:pt x="290" y="361"/>
                  </a:lnTo>
                  <a:lnTo>
                    <a:pt x="289" y="361"/>
                  </a:lnTo>
                  <a:lnTo>
                    <a:pt x="289" y="363"/>
                  </a:lnTo>
                  <a:lnTo>
                    <a:pt x="288" y="363"/>
                  </a:lnTo>
                  <a:lnTo>
                    <a:pt x="285" y="363"/>
                  </a:lnTo>
                  <a:lnTo>
                    <a:pt x="284" y="364"/>
                  </a:lnTo>
                  <a:lnTo>
                    <a:pt x="282" y="366"/>
                  </a:lnTo>
                  <a:lnTo>
                    <a:pt x="281" y="367"/>
                  </a:lnTo>
                  <a:lnTo>
                    <a:pt x="283" y="367"/>
                  </a:lnTo>
                  <a:lnTo>
                    <a:pt x="281" y="368"/>
                  </a:lnTo>
                  <a:lnTo>
                    <a:pt x="275" y="367"/>
                  </a:lnTo>
                  <a:lnTo>
                    <a:pt x="267" y="368"/>
                  </a:lnTo>
                  <a:lnTo>
                    <a:pt x="265" y="369"/>
                  </a:lnTo>
                  <a:lnTo>
                    <a:pt x="263" y="372"/>
                  </a:lnTo>
                  <a:lnTo>
                    <a:pt x="262" y="372"/>
                  </a:lnTo>
                  <a:lnTo>
                    <a:pt x="258" y="374"/>
                  </a:lnTo>
                  <a:lnTo>
                    <a:pt x="255" y="373"/>
                  </a:lnTo>
                  <a:lnTo>
                    <a:pt x="254" y="373"/>
                  </a:lnTo>
                  <a:lnTo>
                    <a:pt x="253" y="373"/>
                  </a:lnTo>
                  <a:lnTo>
                    <a:pt x="252" y="373"/>
                  </a:lnTo>
                  <a:lnTo>
                    <a:pt x="252" y="374"/>
                  </a:lnTo>
                  <a:lnTo>
                    <a:pt x="252" y="375"/>
                  </a:lnTo>
                  <a:lnTo>
                    <a:pt x="252" y="376"/>
                  </a:lnTo>
                  <a:lnTo>
                    <a:pt x="250" y="376"/>
                  </a:lnTo>
                  <a:lnTo>
                    <a:pt x="250" y="378"/>
                  </a:lnTo>
                  <a:lnTo>
                    <a:pt x="252" y="380"/>
                  </a:lnTo>
                  <a:lnTo>
                    <a:pt x="254" y="380"/>
                  </a:lnTo>
                  <a:lnTo>
                    <a:pt x="255" y="381"/>
                  </a:lnTo>
                  <a:lnTo>
                    <a:pt x="256" y="381"/>
                  </a:lnTo>
                  <a:lnTo>
                    <a:pt x="258" y="381"/>
                  </a:lnTo>
                  <a:lnTo>
                    <a:pt x="259" y="380"/>
                  </a:lnTo>
                  <a:lnTo>
                    <a:pt x="262" y="382"/>
                  </a:lnTo>
                  <a:lnTo>
                    <a:pt x="263" y="383"/>
                  </a:lnTo>
                  <a:lnTo>
                    <a:pt x="265" y="383"/>
                  </a:lnTo>
                  <a:lnTo>
                    <a:pt x="264" y="384"/>
                  </a:lnTo>
                  <a:lnTo>
                    <a:pt x="264" y="385"/>
                  </a:lnTo>
                  <a:lnTo>
                    <a:pt x="264" y="386"/>
                  </a:lnTo>
                  <a:lnTo>
                    <a:pt x="265" y="386"/>
                  </a:lnTo>
                  <a:lnTo>
                    <a:pt x="264" y="388"/>
                  </a:lnTo>
                  <a:lnTo>
                    <a:pt x="262" y="388"/>
                  </a:lnTo>
                  <a:lnTo>
                    <a:pt x="261" y="389"/>
                  </a:lnTo>
                  <a:lnTo>
                    <a:pt x="259" y="390"/>
                  </a:lnTo>
                  <a:lnTo>
                    <a:pt x="262" y="391"/>
                  </a:lnTo>
                  <a:lnTo>
                    <a:pt x="263" y="392"/>
                  </a:lnTo>
                  <a:lnTo>
                    <a:pt x="264" y="392"/>
                  </a:lnTo>
                  <a:lnTo>
                    <a:pt x="263" y="394"/>
                  </a:lnTo>
                  <a:lnTo>
                    <a:pt x="263" y="396"/>
                  </a:lnTo>
                  <a:lnTo>
                    <a:pt x="264" y="397"/>
                  </a:lnTo>
                  <a:lnTo>
                    <a:pt x="264" y="399"/>
                  </a:lnTo>
                  <a:lnTo>
                    <a:pt x="263" y="399"/>
                  </a:lnTo>
                  <a:lnTo>
                    <a:pt x="263" y="401"/>
                  </a:lnTo>
                  <a:lnTo>
                    <a:pt x="264" y="402"/>
                  </a:lnTo>
                  <a:lnTo>
                    <a:pt x="265" y="402"/>
                  </a:lnTo>
                  <a:lnTo>
                    <a:pt x="269" y="405"/>
                  </a:lnTo>
                  <a:lnTo>
                    <a:pt x="272" y="407"/>
                  </a:lnTo>
                  <a:lnTo>
                    <a:pt x="273" y="408"/>
                  </a:lnTo>
                  <a:lnTo>
                    <a:pt x="274" y="409"/>
                  </a:lnTo>
                  <a:lnTo>
                    <a:pt x="275" y="409"/>
                  </a:lnTo>
                  <a:lnTo>
                    <a:pt x="276" y="409"/>
                  </a:lnTo>
                  <a:lnTo>
                    <a:pt x="278" y="408"/>
                  </a:lnTo>
                  <a:lnTo>
                    <a:pt x="278" y="406"/>
                  </a:lnTo>
                  <a:lnTo>
                    <a:pt x="276" y="403"/>
                  </a:lnTo>
                  <a:lnTo>
                    <a:pt x="274" y="402"/>
                  </a:lnTo>
                  <a:lnTo>
                    <a:pt x="274" y="401"/>
                  </a:lnTo>
                  <a:lnTo>
                    <a:pt x="275" y="401"/>
                  </a:lnTo>
                  <a:lnTo>
                    <a:pt x="276" y="400"/>
                  </a:lnTo>
                  <a:lnTo>
                    <a:pt x="281" y="400"/>
                  </a:lnTo>
                  <a:lnTo>
                    <a:pt x="281" y="401"/>
                  </a:lnTo>
                  <a:lnTo>
                    <a:pt x="281" y="403"/>
                  </a:lnTo>
                  <a:lnTo>
                    <a:pt x="280" y="406"/>
                  </a:lnTo>
                  <a:lnTo>
                    <a:pt x="279" y="408"/>
                  </a:lnTo>
                  <a:lnTo>
                    <a:pt x="280" y="408"/>
                  </a:lnTo>
                  <a:lnTo>
                    <a:pt x="280" y="409"/>
                  </a:lnTo>
                  <a:lnTo>
                    <a:pt x="281" y="409"/>
                  </a:lnTo>
                  <a:lnTo>
                    <a:pt x="282" y="409"/>
                  </a:lnTo>
                  <a:lnTo>
                    <a:pt x="282" y="410"/>
                  </a:lnTo>
                  <a:lnTo>
                    <a:pt x="281" y="410"/>
                  </a:lnTo>
                  <a:lnTo>
                    <a:pt x="281" y="411"/>
                  </a:lnTo>
                  <a:lnTo>
                    <a:pt x="282" y="411"/>
                  </a:lnTo>
                  <a:lnTo>
                    <a:pt x="283" y="411"/>
                  </a:lnTo>
                  <a:lnTo>
                    <a:pt x="285" y="413"/>
                  </a:lnTo>
                  <a:lnTo>
                    <a:pt x="287" y="414"/>
                  </a:lnTo>
                  <a:lnTo>
                    <a:pt x="290" y="416"/>
                  </a:lnTo>
                  <a:lnTo>
                    <a:pt x="290" y="417"/>
                  </a:lnTo>
                  <a:lnTo>
                    <a:pt x="290" y="418"/>
                  </a:lnTo>
                  <a:lnTo>
                    <a:pt x="289" y="419"/>
                  </a:lnTo>
                  <a:lnTo>
                    <a:pt x="284" y="420"/>
                  </a:lnTo>
                  <a:lnTo>
                    <a:pt x="275" y="422"/>
                  </a:lnTo>
                  <a:lnTo>
                    <a:pt x="274" y="420"/>
                  </a:lnTo>
                  <a:lnTo>
                    <a:pt x="274" y="422"/>
                  </a:lnTo>
                  <a:lnTo>
                    <a:pt x="274" y="423"/>
                  </a:lnTo>
                  <a:lnTo>
                    <a:pt x="272" y="422"/>
                  </a:lnTo>
                  <a:lnTo>
                    <a:pt x="271" y="422"/>
                  </a:lnTo>
                  <a:lnTo>
                    <a:pt x="271" y="423"/>
                  </a:lnTo>
                  <a:lnTo>
                    <a:pt x="269" y="424"/>
                  </a:lnTo>
                  <a:lnTo>
                    <a:pt x="269" y="425"/>
                  </a:lnTo>
                  <a:lnTo>
                    <a:pt x="270" y="425"/>
                  </a:lnTo>
                  <a:lnTo>
                    <a:pt x="270" y="426"/>
                  </a:lnTo>
                  <a:lnTo>
                    <a:pt x="271" y="426"/>
                  </a:lnTo>
                  <a:lnTo>
                    <a:pt x="272" y="427"/>
                  </a:lnTo>
                  <a:lnTo>
                    <a:pt x="271" y="427"/>
                  </a:lnTo>
                  <a:lnTo>
                    <a:pt x="270" y="427"/>
                  </a:lnTo>
                  <a:lnTo>
                    <a:pt x="266" y="427"/>
                  </a:lnTo>
                  <a:lnTo>
                    <a:pt x="265" y="427"/>
                  </a:lnTo>
                  <a:lnTo>
                    <a:pt x="265" y="428"/>
                  </a:lnTo>
                  <a:lnTo>
                    <a:pt x="265" y="430"/>
                  </a:lnTo>
                  <a:lnTo>
                    <a:pt x="266" y="431"/>
                  </a:lnTo>
                  <a:lnTo>
                    <a:pt x="265" y="432"/>
                  </a:lnTo>
                  <a:lnTo>
                    <a:pt x="264" y="432"/>
                  </a:lnTo>
                  <a:lnTo>
                    <a:pt x="263" y="431"/>
                  </a:lnTo>
                  <a:lnTo>
                    <a:pt x="262" y="431"/>
                  </a:lnTo>
                  <a:lnTo>
                    <a:pt x="262" y="430"/>
                  </a:lnTo>
                  <a:lnTo>
                    <a:pt x="263" y="430"/>
                  </a:lnTo>
                  <a:lnTo>
                    <a:pt x="262" y="430"/>
                  </a:lnTo>
                  <a:lnTo>
                    <a:pt x="261" y="430"/>
                  </a:lnTo>
                  <a:lnTo>
                    <a:pt x="259" y="428"/>
                  </a:lnTo>
                  <a:lnTo>
                    <a:pt x="261" y="428"/>
                  </a:lnTo>
                  <a:lnTo>
                    <a:pt x="261" y="427"/>
                  </a:lnTo>
                  <a:lnTo>
                    <a:pt x="258" y="426"/>
                  </a:lnTo>
                  <a:lnTo>
                    <a:pt x="258" y="427"/>
                  </a:lnTo>
                  <a:lnTo>
                    <a:pt x="257" y="427"/>
                  </a:lnTo>
                  <a:lnTo>
                    <a:pt x="256" y="426"/>
                  </a:lnTo>
                  <a:lnTo>
                    <a:pt x="256" y="423"/>
                  </a:lnTo>
                  <a:lnTo>
                    <a:pt x="256" y="422"/>
                  </a:lnTo>
                  <a:lnTo>
                    <a:pt x="257" y="423"/>
                  </a:lnTo>
                  <a:lnTo>
                    <a:pt x="258" y="423"/>
                  </a:lnTo>
                  <a:lnTo>
                    <a:pt x="259" y="422"/>
                  </a:lnTo>
                  <a:lnTo>
                    <a:pt x="259" y="419"/>
                  </a:lnTo>
                  <a:lnTo>
                    <a:pt x="261" y="420"/>
                  </a:lnTo>
                  <a:lnTo>
                    <a:pt x="262" y="420"/>
                  </a:lnTo>
                  <a:lnTo>
                    <a:pt x="261" y="419"/>
                  </a:lnTo>
                  <a:lnTo>
                    <a:pt x="261" y="418"/>
                  </a:lnTo>
                  <a:lnTo>
                    <a:pt x="261" y="417"/>
                  </a:lnTo>
                  <a:lnTo>
                    <a:pt x="259" y="417"/>
                  </a:lnTo>
                  <a:lnTo>
                    <a:pt x="258" y="416"/>
                  </a:lnTo>
                  <a:lnTo>
                    <a:pt x="256" y="417"/>
                  </a:lnTo>
                  <a:lnTo>
                    <a:pt x="255" y="416"/>
                  </a:lnTo>
                  <a:lnTo>
                    <a:pt x="255" y="414"/>
                  </a:lnTo>
                  <a:lnTo>
                    <a:pt x="253" y="415"/>
                  </a:lnTo>
                  <a:lnTo>
                    <a:pt x="252" y="416"/>
                  </a:lnTo>
                  <a:lnTo>
                    <a:pt x="250" y="414"/>
                  </a:lnTo>
                  <a:lnTo>
                    <a:pt x="249" y="411"/>
                  </a:lnTo>
                  <a:lnTo>
                    <a:pt x="248" y="410"/>
                  </a:lnTo>
                  <a:lnTo>
                    <a:pt x="247" y="410"/>
                  </a:lnTo>
                  <a:lnTo>
                    <a:pt x="246" y="410"/>
                  </a:lnTo>
                  <a:lnTo>
                    <a:pt x="246" y="409"/>
                  </a:lnTo>
                  <a:lnTo>
                    <a:pt x="245" y="409"/>
                  </a:lnTo>
                  <a:lnTo>
                    <a:pt x="244" y="409"/>
                  </a:lnTo>
                  <a:lnTo>
                    <a:pt x="245" y="409"/>
                  </a:lnTo>
                  <a:lnTo>
                    <a:pt x="245" y="410"/>
                  </a:lnTo>
                  <a:lnTo>
                    <a:pt x="244" y="409"/>
                  </a:lnTo>
                  <a:lnTo>
                    <a:pt x="243" y="409"/>
                  </a:lnTo>
                  <a:lnTo>
                    <a:pt x="241" y="410"/>
                  </a:lnTo>
                  <a:lnTo>
                    <a:pt x="240" y="411"/>
                  </a:lnTo>
                  <a:lnTo>
                    <a:pt x="239" y="410"/>
                  </a:lnTo>
                  <a:lnTo>
                    <a:pt x="238" y="409"/>
                  </a:lnTo>
                  <a:lnTo>
                    <a:pt x="238" y="408"/>
                  </a:lnTo>
                  <a:lnTo>
                    <a:pt x="237" y="408"/>
                  </a:lnTo>
                  <a:lnTo>
                    <a:pt x="236" y="407"/>
                  </a:lnTo>
                  <a:lnTo>
                    <a:pt x="236" y="406"/>
                  </a:lnTo>
                  <a:lnTo>
                    <a:pt x="236" y="405"/>
                  </a:lnTo>
                  <a:lnTo>
                    <a:pt x="235" y="403"/>
                  </a:lnTo>
                  <a:lnTo>
                    <a:pt x="233" y="405"/>
                  </a:lnTo>
                  <a:lnTo>
                    <a:pt x="231" y="405"/>
                  </a:lnTo>
                  <a:lnTo>
                    <a:pt x="231" y="407"/>
                  </a:lnTo>
                  <a:lnTo>
                    <a:pt x="230" y="409"/>
                  </a:lnTo>
                  <a:lnTo>
                    <a:pt x="231" y="410"/>
                  </a:lnTo>
                  <a:lnTo>
                    <a:pt x="231" y="411"/>
                  </a:lnTo>
                  <a:lnTo>
                    <a:pt x="231" y="413"/>
                  </a:lnTo>
                  <a:lnTo>
                    <a:pt x="231" y="414"/>
                  </a:lnTo>
                  <a:lnTo>
                    <a:pt x="231" y="415"/>
                  </a:lnTo>
                  <a:lnTo>
                    <a:pt x="232" y="415"/>
                  </a:lnTo>
                  <a:lnTo>
                    <a:pt x="232" y="416"/>
                  </a:lnTo>
                  <a:lnTo>
                    <a:pt x="232" y="418"/>
                  </a:lnTo>
                  <a:lnTo>
                    <a:pt x="233" y="419"/>
                  </a:lnTo>
                  <a:lnTo>
                    <a:pt x="233" y="420"/>
                  </a:lnTo>
                  <a:lnTo>
                    <a:pt x="233" y="422"/>
                  </a:lnTo>
                  <a:lnTo>
                    <a:pt x="233" y="423"/>
                  </a:lnTo>
                  <a:lnTo>
                    <a:pt x="237" y="427"/>
                  </a:lnTo>
                  <a:lnTo>
                    <a:pt x="238" y="427"/>
                  </a:lnTo>
                  <a:lnTo>
                    <a:pt x="237" y="428"/>
                  </a:lnTo>
                  <a:lnTo>
                    <a:pt x="238" y="428"/>
                  </a:lnTo>
                  <a:lnTo>
                    <a:pt x="238" y="430"/>
                  </a:lnTo>
                  <a:lnTo>
                    <a:pt x="238" y="431"/>
                  </a:lnTo>
                  <a:lnTo>
                    <a:pt x="240" y="434"/>
                  </a:lnTo>
                  <a:lnTo>
                    <a:pt x="240" y="435"/>
                  </a:lnTo>
                  <a:lnTo>
                    <a:pt x="244" y="440"/>
                  </a:lnTo>
                  <a:lnTo>
                    <a:pt x="244" y="441"/>
                  </a:lnTo>
                  <a:lnTo>
                    <a:pt x="245" y="442"/>
                  </a:lnTo>
                  <a:lnTo>
                    <a:pt x="244" y="443"/>
                  </a:lnTo>
                  <a:lnTo>
                    <a:pt x="244" y="444"/>
                  </a:lnTo>
                  <a:lnTo>
                    <a:pt x="244" y="447"/>
                  </a:lnTo>
                  <a:lnTo>
                    <a:pt x="244" y="448"/>
                  </a:lnTo>
                  <a:lnTo>
                    <a:pt x="245" y="449"/>
                  </a:lnTo>
                  <a:lnTo>
                    <a:pt x="247" y="449"/>
                  </a:lnTo>
                  <a:lnTo>
                    <a:pt x="248" y="448"/>
                  </a:lnTo>
                  <a:lnTo>
                    <a:pt x="248" y="449"/>
                  </a:lnTo>
                  <a:lnTo>
                    <a:pt x="248" y="450"/>
                  </a:lnTo>
                  <a:lnTo>
                    <a:pt x="248" y="451"/>
                  </a:lnTo>
                  <a:lnTo>
                    <a:pt x="249" y="451"/>
                  </a:lnTo>
                  <a:lnTo>
                    <a:pt x="249" y="452"/>
                  </a:lnTo>
                  <a:lnTo>
                    <a:pt x="248" y="452"/>
                  </a:lnTo>
                  <a:lnTo>
                    <a:pt x="249" y="453"/>
                  </a:lnTo>
                  <a:lnTo>
                    <a:pt x="252" y="457"/>
                  </a:lnTo>
                  <a:lnTo>
                    <a:pt x="250" y="458"/>
                  </a:lnTo>
                  <a:lnTo>
                    <a:pt x="252" y="459"/>
                  </a:lnTo>
                  <a:lnTo>
                    <a:pt x="252" y="461"/>
                  </a:lnTo>
                  <a:lnTo>
                    <a:pt x="250" y="461"/>
                  </a:lnTo>
                  <a:lnTo>
                    <a:pt x="252" y="463"/>
                  </a:lnTo>
                  <a:lnTo>
                    <a:pt x="253" y="464"/>
                  </a:lnTo>
                  <a:lnTo>
                    <a:pt x="253" y="465"/>
                  </a:lnTo>
                  <a:lnTo>
                    <a:pt x="252" y="465"/>
                  </a:lnTo>
                  <a:lnTo>
                    <a:pt x="253" y="467"/>
                  </a:lnTo>
                  <a:lnTo>
                    <a:pt x="254" y="470"/>
                  </a:lnTo>
                  <a:lnTo>
                    <a:pt x="255" y="472"/>
                  </a:lnTo>
                  <a:lnTo>
                    <a:pt x="255" y="474"/>
                  </a:lnTo>
                  <a:lnTo>
                    <a:pt x="257" y="476"/>
                  </a:lnTo>
                  <a:lnTo>
                    <a:pt x="258" y="476"/>
                  </a:lnTo>
                  <a:lnTo>
                    <a:pt x="258" y="477"/>
                  </a:lnTo>
                  <a:lnTo>
                    <a:pt x="258" y="478"/>
                  </a:lnTo>
                  <a:lnTo>
                    <a:pt x="257" y="478"/>
                  </a:lnTo>
                  <a:lnTo>
                    <a:pt x="257" y="480"/>
                  </a:lnTo>
                  <a:lnTo>
                    <a:pt x="258" y="480"/>
                  </a:lnTo>
                  <a:lnTo>
                    <a:pt x="259" y="480"/>
                  </a:lnTo>
                  <a:lnTo>
                    <a:pt x="259" y="481"/>
                  </a:lnTo>
                  <a:lnTo>
                    <a:pt x="258" y="482"/>
                  </a:lnTo>
                  <a:lnTo>
                    <a:pt x="258" y="483"/>
                  </a:lnTo>
                  <a:lnTo>
                    <a:pt x="258" y="484"/>
                  </a:lnTo>
                  <a:lnTo>
                    <a:pt x="257" y="484"/>
                  </a:lnTo>
                  <a:lnTo>
                    <a:pt x="256" y="484"/>
                  </a:lnTo>
                  <a:lnTo>
                    <a:pt x="255" y="483"/>
                  </a:lnTo>
                  <a:lnTo>
                    <a:pt x="254" y="484"/>
                  </a:lnTo>
                  <a:lnTo>
                    <a:pt x="254" y="485"/>
                  </a:lnTo>
                  <a:lnTo>
                    <a:pt x="253" y="486"/>
                  </a:lnTo>
                  <a:lnTo>
                    <a:pt x="254" y="488"/>
                  </a:lnTo>
                  <a:lnTo>
                    <a:pt x="254" y="489"/>
                  </a:lnTo>
                  <a:lnTo>
                    <a:pt x="255" y="489"/>
                  </a:lnTo>
                  <a:lnTo>
                    <a:pt x="254" y="490"/>
                  </a:lnTo>
                  <a:lnTo>
                    <a:pt x="254" y="492"/>
                  </a:lnTo>
                  <a:lnTo>
                    <a:pt x="255" y="494"/>
                  </a:lnTo>
                  <a:lnTo>
                    <a:pt x="256" y="498"/>
                  </a:lnTo>
                  <a:lnTo>
                    <a:pt x="257" y="499"/>
                  </a:lnTo>
                  <a:lnTo>
                    <a:pt x="258" y="500"/>
                  </a:lnTo>
                  <a:lnTo>
                    <a:pt x="259" y="500"/>
                  </a:lnTo>
                  <a:lnTo>
                    <a:pt x="261" y="501"/>
                  </a:lnTo>
                  <a:lnTo>
                    <a:pt x="262" y="501"/>
                  </a:lnTo>
                  <a:lnTo>
                    <a:pt x="262" y="502"/>
                  </a:lnTo>
                  <a:lnTo>
                    <a:pt x="263" y="502"/>
                  </a:lnTo>
                  <a:lnTo>
                    <a:pt x="262" y="503"/>
                  </a:lnTo>
                  <a:lnTo>
                    <a:pt x="262" y="505"/>
                  </a:lnTo>
                  <a:lnTo>
                    <a:pt x="261" y="506"/>
                  </a:lnTo>
                  <a:lnTo>
                    <a:pt x="262" y="508"/>
                  </a:lnTo>
                  <a:lnTo>
                    <a:pt x="264" y="509"/>
                  </a:lnTo>
                  <a:lnTo>
                    <a:pt x="266" y="510"/>
                  </a:lnTo>
                  <a:lnTo>
                    <a:pt x="265" y="512"/>
                  </a:lnTo>
                  <a:lnTo>
                    <a:pt x="263" y="511"/>
                  </a:lnTo>
                  <a:lnTo>
                    <a:pt x="262" y="512"/>
                  </a:lnTo>
                  <a:lnTo>
                    <a:pt x="258" y="511"/>
                  </a:lnTo>
                  <a:lnTo>
                    <a:pt x="257" y="510"/>
                  </a:lnTo>
                  <a:lnTo>
                    <a:pt x="257" y="509"/>
                  </a:lnTo>
                  <a:lnTo>
                    <a:pt x="256" y="509"/>
                  </a:lnTo>
                  <a:lnTo>
                    <a:pt x="256" y="508"/>
                  </a:lnTo>
                  <a:lnTo>
                    <a:pt x="256" y="507"/>
                  </a:lnTo>
                  <a:lnTo>
                    <a:pt x="256" y="506"/>
                  </a:lnTo>
                  <a:lnTo>
                    <a:pt x="255" y="505"/>
                  </a:lnTo>
                  <a:lnTo>
                    <a:pt x="254" y="503"/>
                  </a:lnTo>
                  <a:lnTo>
                    <a:pt x="250" y="505"/>
                  </a:lnTo>
                  <a:lnTo>
                    <a:pt x="249" y="505"/>
                  </a:lnTo>
                  <a:lnTo>
                    <a:pt x="248" y="503"/>
                  </a:lnTo>
                  <a:lnTo>
                    <a:pt x="248" y="502"/>
                  </a:lnTo>
                  <a:lnTo>
                    <a:pt x="246" y="498"/>
                  </a:lnTo>
                  <a:lnTo>
                    <a:pt x="245" y="497"/>
                  </a:lnTo>
                  <a:lnTo>
                    <a:pt x="241" y="494"/>
                  </a:lnTo>
                  <a:lnTo>
                    <a:pt x="243" y="493"/>
                  </a:lnTo>
                  <a:lnTo>
                    <a:pt x="243" y="492"/>
                  </a:lnTo>
                  <a:lnTo>
                    <a:pt x="239" y="489"/>
                  </a:lnTo>
                  <a:lnTo>
                    <a:pt x="239" y="490"/>
                  </a:lnTo>
                  <a:lnTo>
                    <a:pt x="238" y="491"/>
                  </a:lnTo>
                  <a:lnTo>
                    <a:pt x="237" y="491"/>
                  </a:lnTo>
                  <a:lnTo>
                    <a:pt x="237" y="490"/>
                  </a:lnTo>
                  <a:lnTo>
                    <a:pt x="238" y="488"/>
                  </a:lnTo>
                  <a:lnTo>
                    <a:pt x="237" y="486"/>
                  </a:lnTo>
                  <a:lnTo>
                    <a:pt x="237" y="484"/>
                  </a:lnTo>
                  <a:lnTo>
                    <a:pt x="236" y="481"/>
                  </a:lnTo>
                  <a:lnTo>
                    <a:pt x="236" y="478"/>
                  </a:lnTo>
                  <a:lnTo>
                    <a:pt x="233" y="478"/>
                  </a:lnTo>
                  <a:lnTo>
                    <a:pt x="231" y="477"/>
                  </a:lnTo>
                  <a:lnTo>
                    <a:pt x="228" y="477"/>
                  </a:lnTo>
                  <a:lnTo>
                    <a:pt x="223" y="478"/>
                  </a:lnTo>
                  <a:lnTo>
                    <a:pt x="220" y="480"/>
                  </a:lnTo>
                  <a:lnTo>
                    <a:pt x="220" y="484"/>
                  </a:lnTo>
                  <a:lnTo>
                    <a:pt x="218" y="485"/>
                  </a:lnTo>
                  <a:lnTo>
                    <a:pt x="216" y="488"/>
                  </a:lnTo>
                  <a:lnTo>
                    <a:pt x="215" y="489"/>
                  </a:lnTo>
                  <a:lnTo>
                    <a:pt x="216" y="489"/>
                  </a:lnTo>
                  <a:lnTo>
                    <a:pt x="218" y="490"/>
                  </a:lnTo>
                  <a:lnTo>
                    <a:pt x="218" y="491"/>
                  </a:lnTo>
                  <a:lnTo>
                    <a:pt x="218" y="492"/>
                  </a:lnTo>
                  <a:lnTo>
                    <a:pt x="216" y="491"/>
                  </a:lnTo>
                  <a:lnTo>
                    <a:pt x="215" y="490"/>
                  </a:lnTo>
                  <a:lnTo>
                    <a:pt x="215" y="491"/>
                  </a:lnTo>
                  <a:lnTo>
                    <a:pt x="214" y="492"/>
                  </a:lnTo>
                  <a:lnTo>
                    <a:pt x="215" y="493"/>
                  </a:lnTo>
                  <a:lnTo>
                    <a:pt x="216" y="494"/>
                  </a:lnTo>
                  <a:lnTo>
                    <a:pt x="215" y="495"/>
                  </a:lnTo>
                  <a:lnTo>
                    <a:pt x="214" y="497"/>
                  </a:lnTo>
                  <a:lnTo>
                    <a:pt x="214" y="494"/>
                  </a:lnTo>
                  <a:lnTo>
                    <a:pt x="213" y="495"/>
                  </a:lnTo>
                  <a:lnTo>
                    <a:pt x="213" y="497"/>
                  </a:lnTo>
                  <a:lnTo>
                    <a:pt x="213" y="502"/>
                  </a:lnTo>
                  <a:lnTo>
                    <a:pt x="213" y="503"/>
                  </a:lnTo>
                  <a:lnTo>
                    <a:pt x="213" y="506"/>
                  </a:lnTo>
                  <a:lnTo>
                    <a:pt x="214" y="509"/>
                  </a:lnTo>
                  <a:lnTo>
                    <a:pt x="214" y="510"/>
                  </a:lnTo>
                  <a:lnTo>
                    <a:pt x="214" y="511"/>
                  </a:lnTo>
                  <a:lnTo>
                    <a:pt x="213" y="512"/>
                  </a:lnTo>
                  <a:lnTo>
                    <a:pt x="213" y="514"/>
                  </a:lnTo>
                  <a:lnTo>
                    <a:pt x="214" y="515"/>
                  </a:lnTo>
                  <a:lnTo>
                    <a:pt x="213" y="515"/>
                  </a:lnTo>
                  <a:lnTo>
                    <a:pt x="213" y="516"/>
                  </a:lnTo>
                  <a:lnTo>
                    <a:pt x="212" y="515"/>
                  </a:lnTo>
                  <a:lnTo>
                    <a:pt x="212" y="514"/>
                  </a:lnTo>
                  <a:lnTo>
                    <a:pt x="212" y="512"/>
                  </a:lnTo>
                  <a:lnTo>
                    <a:pt x="212" y="510"/>
                  </a:lnTo>
                  <a:lnTo>
                    <a:pt x="211" y="510"/>
                  </a:lnTo>
                  <a:lnTo>
                    <a:pt x="207" y="509"/>
                  </a:lnTo>
                  <a:lnTo>
                    <a:pt x="207" y="508"/>
                  </a:lnTo>
                  <a:lnTo>
                    <a:pt x="206" y="508"/>
                  </a:lnTo>
                  <a:lnTo>
                    <a:pt x="205" y="508"/>
                  </a:lnTo>
                  <a:lnTo>
                    <a:pt x="204" y="507"/>
                  </a:lnTo>
                  <a:lnTo>
                    <a:pt x="203" y="506"/>
                  </a:lnTo>
                  <a:lnTo>
                    <a:pt x="203" y="505"/>
                  </a:lnTo>
                  <a:lnTo>
                    <a:pt x="204" y="503"/>
                  </a:lnTo>
                  <a:lnTo>
                    <a:pt x="204" y="502"/>
                  </a:lnTo>
                  <a:lnTo>
                    <a:pt x="205" y="502"/>
                  </a:lnTo>
                  <a:lnTo>
                    <a:pt x="205" y="501"/>
                  </a:lnTo>
                  <a:lnTo>
                    <a:pt x="205" y="500"/>
                  </a:lnTo>
                  <a:lnTo>
                    <a:pt x="204" y="499"/>
                  </a:lnTo>
                  <a:lnTo>
                    <a:pt x="205" y="498"/>
                  </a:lnTo>
                  <a:lnTo>
                    <a:pt x="205" y="497"/>
                  </a:lnTo>
                  <a:lnTo>
                    <a:pt x="204" y="497"/>
                  </a:lnTo>
                  <a:lnTo>
                    <a:pt x="204" y="495"/>
                  </a:lnTo>
                  <a:lnTo>
                    <a:pt x="204" y="494"/>
                  </a:lnTo>
                  <a:lnTo>
                    <a:pt x="204" y="493"/>
                  </a:lnTo>
                  <a:lnTo>
                    <a:pt x="205" y="493"/>
                  </a:lnTo>
                  <a:lnTo>
                    <a:pt x="205" y="492"/>
                  </a:lnTo>
                  <a:lnTo>
                    <a:pt x="204" y="492"/>
                  </a:lnTo>
                  <a:lnTo>
                    <a:pt x="204" y="490"/>
                  </a:lnTo>
                  <a:lnTo>
                    <a:pt x="205" y="488"/>
                  </a:lnTo>
                  <a:lnTo>
                    <a:pt x="203" y="488"/>
                  </a:lnTo>
                  <a:lnTo>
                    <a:pt x="202" y="485"/>
                  </a:lnTo>
                  <a:lnTo>
                    <a:pt x="201" y="482"/>
                  </a:lnTo>
                  <a:lnTo>
                    <a:pt x="200" y="481"/>
                  </a:lnTo>
                  <a:lnTo>
                    <a:pt x="200" y="478"/>
                  </a:lnTo>
                  <a:lnTo>
                    <a:pt x="198" y="476"/>
                  </a:lnTo>
                  <a:lnTo>
                    <a:pt x="193" y="469"/>
                  </a:lnTo>
                  <a:lnTo>
                    <a:pt x="192" y="468"/>
                  </a:lnTo>
                  <a:lnTo>
                    <a:pt x="189" y="469"/>
                  </a:lnTo>
                  <a:lnTo>
                    <a:pt x="188" y="468"/>
                  </a:lnTo>
                  <a:lnTo>
                    <a:pt x="187" y="467"/>
                  </a:lnTo>
                  <a:lnTo>
                    <a:pt x="187" y="466"/>
                  </a:lnTo>
                  <a:lnTo>
                    <a:pt x="187" y="465"/>
                  </a:lnTo>
                  <a:lnTo>
                    <a:pt x="187" y="464"/>
                  </a:lnTo>
                  <a:lnTo>
                    <a:pt x="188" y="463"/>
                  </a:lnTo>
                  <a:lnTo>
                    <a:pt x="188" y="461"/>
                  </a:lnTo>
                  <a:lnTo>
                    <a:pt x="188" y="458"/>
                  </a:lnTo>
                  <a:lnTo>
                    <a:pt x="183" y="457"/>
                  </a:lnTo>
                  <a:lnTo>
                    <a:pt x="180" y="457"/>
                  </a:lnTo>
                  <a:lnTo>
                    <a:pt x="179" y="457"/>
                  </a:lnTo>
                  <a:lnTo>
                    <a:pt x="176" y="458"/>
                  </a:lnTo>
                  <a:lnTo>
                    <a:pt x="174" y="459"/>
                  </a:lnTo>
                  <a:lnTo>
                    <a:pt x="172" y="460"/>
                  </a:lnTo>
                  <a:lnTo>
                    <a:pt x="172" y="461"/>
                  </a:lnTo>
                  <a:lnTo>
                    <a:pt x="171" y="470"/>
                  </a:lnTo>
                  <a:lnTo>
                    <a:pt x="171" y="472"/>
                  </a:lnTo>
                  <a:lnTo>
                    <a:pt x="171" y="473"/>
                  </a:lnTo>
                  <a:lnTo>
                    <a:pt x="171" y="474"/>
                  </a:lnTo>
                  <a:lnTo>
                    <a:pt x="171" y="475"/>
                  </a:lnTo>
                  <a:lnTo>
                    <a:pt x="171" y="476"/>
                  </a:lnTo>
                  <a:lnTo>
                    <a:pt x="172" y="477"/>
                  </a:lnTo>
                  <a:lnTo>
                    <a:pt x="174" y="478"/>
                  </a:lnTo>
                  <a:lnTo>
                    <a:pt x="175" y="478"/>
                  </a:lnTo>
                  <a:lnTo>
                    <a:pt x="174" y="478"/>
                  </a:lnTo>
                  <a:lnTo>
                    <a:pt x="172" y="480"/>
                  </a:lnTo>
                  <a:lnTo>
                    <a:pt x="172" y="481"/>
                  </a:lnTo>
                  <a:lnTo>
                    <a:pt x="172" y="482"/>
                  </a:lnTo>
                  <a:lnTo>
                    <a:pt x="169" y="484"/>
                  </a:lnTo>
                  <a:lnTo>
                    <a:pt x="168" y="485"/>
                  </a:lnTo>
                  <a:lnTo>
                    <a:pt x="167" y="485"/>
                  </a:lnTo>
                  <a:lnTo>
                    <a:pt x="166" y="483"/>
                  </a:lnTo>
                  <a:lnTo>
                    <a:pt x="166" y="482"/>
                  </a:lnTo>
                  <a:lnTo>
                    <a:pt x="163" y="477"/>
                  </a:lnTo>
                  <a:lnTo>
                    <a:pt x="162" y="477"/>
                  </a:lnTo>
                  <a:lnTo>
                    <a:pt x="161" y="478"/>
                  </a:lnTo>
                  <a:lnTo>
                    <a:pt x="159" y="478"/>
                  </a:lnTo>
                  <a:lnTo>
                    <a:pt x="158" y="477"/>
                  </a:lnTo>
                  <a:lnTo>
                    <a:pt x="157" y="477"/>
                  </a:lnTo>
                  <a:lnTo>
                    <a:pt x="157" y="476"/>
                  </a:lnTo>
                  <a:lnTo>
                    <a:pt x="155" y="476"/>
                  </a:lnTo>
                  <a:lnTo>
                    <a:pt x="154" y="476"/>
                  </a:lnTo>
                  <a:lnTo>
                    <a:pt x="154" y="475"/>
                  </a:lnTo>
                  <a:lnTo>
                    <a:pt x="153" y="474"/>
                  </a:lnTo>
                  <a:lnTo>
                    <a:pt x="154" y="473"/>
                  </a:lnTo>
                  <a:lnTo>
                    <a:pt x="153" y="472"/>
                  </a:lnTo>
                  <a:lnTo>
                    <a:pt x="153" y="469"/>
                  </a:lnTo>
                  <a:lnTo>
                    <a:pt x="154" y="467"/>
                  </a:lnTo>
                  <a:lnTo>
                    <a:pt x="155" y="467"/>
                  </a:lnTo>
                  <a:lnTo>
                    <a:pt x="155" y="465"/>
                  </a:lnTo>
                  <a:lnTo>
                    <a:pt x="154" y="464"/>
                  </a:lnTo>
                  <a:lnTo>
                    <a:pt x="153" y="463"/>
                  </a:lnTo>
                  <a:lnTo>
                    <a:pt x="152" y="464"/>
                  </a:lnTo>
                  <a:lnTo>
                    <a:pt x="153" y="463"/>
                  </a:lnTo>
                  <a:lnTo>
                    <a:pt x="152" y="463"/>
                  </a:lnTo>
                  <a:lnTo>
                    <a:pt x="152" y="464"/>
                  </a:lnTo>
                  <a:lnTo>
                    <a:pt x="151" y="460"/>
                  </a:lnTo>
                  <a:lnTo>
                    <a:pt x="149" y="458"/>
                  </a:lnTo>
                  <a:lnTo>
                    <a:pt x="146" y="456"/>
                  </a:lnTo>
                  <a:lnTo>
                    <a:pt x="145" y="452"/>
                  </a:lnTo>
                  <a:lnTo>
                    <a:pt x="144" y="449"/>
                  </a:lnTo>
                  <a:lnTo>
                    <a:pt x="144" y="445"/>
                  </a:lnTo>
                  <a:lnTo>
                    <a:pt x="145" y="442"/>
                  </a:lnTo>
                  <a:lnTo>
                    <a:pt x="146" y="439"/>
                  </a:lnTo>
                  <a:lnTo>
                    <a:pt x="151" y="435"/>
                  </a:lnTo>
                  <a:lnTo>
                    <a:pt x="153" y="433"/>
                  </a:lnTo>
                  <a:lnTo>
                    <a:pt x="154" y="430"/>
                  </a:lnTo>
                  <a:lnTo>
                    <a:pt x="153" y="426"/>
                  </a:lnTo>
                  <a:lnTo>
                    <a:pt x="153" y="424"/>
                  </a:lnTo>
                  <a:lnTo>
                    <a:pt x="152" y="423"/>
                  </a:lnTo>
                  <a:lnTo>
                    <a:pt x="148" y="413"/>
                  </a:lnTo>
                  <a:lnTo>
                    <a:pt x="144" y="408"/>
                  </a:lnTo>
                  <a:lnTo>
                    <a:pt x="143" y="407"/>
                  </a:lnTo>
                  <a:lnTo>
                    <a:pt x="137" y="402"/>
                  </a:lnTo>
                  <a:lnTo>
                    <a:pt x="135" y="401"/>
                  </a:lnTo>
                  <a:lnTo>
                    <a:pt x="134" y="401"/>
                  </a:lnTo>
                  <a:lnTo>
                    <a:pt x="133" y="399"/>
                  </a:lnTo>
                  <a:lnTo>
                    <a:pt x="132" y="398"/>
                  </a:lnTo>
                  <a:lnTo>
                    <a:pt x="128" y="397"/>
                  </a:lnTo>
                  <a:lnTo>
                    <a:pt x="126" y="397"/>
                  </a:lnTo>
                  <a:lnTo>
                    <a:pt x="126" y="400"/>
                  </a:lnTo>
                  <a:lnTo>
                    <a:pt x="125" y="399"/>
                  </a:lnTo>
                  <a:lnTo>
                    <a:pt x="125" y="398"/>
                  </a:lnTo>
                  <a:lnTo>
                    <a:pt x="125" y="397"/>
                  </a:lnTo>
                  <a:lnTo>
                    <a:pt x="125" y="394"/>
                  </a:lnTo>
                  <a:lnTo>
                    <a:pt x="126" y="393"/>
                  </a:lnTo>
                  <a:lnTo>
                    <a:pt x="126" y="391"/>
                  </a:lnTo>
                  <a:lnTo>
                    <a:pt x="124" y="388"/>
                  </a:lnTo>
                  <a:lnTo>
                    <a:pt x="124" y="385"/>
                  </a:lnTo>
                  <a:lnTo>
                    <a:pt x="123" y="385"/>
                  </a:lnTo>
                  <a:lnTo>
                    <a:pt x="119" y="383"/>
                  </a:lnTo>
                  <a:lnTo>
                    <a:pt x="111" y="381"/>
                  </a:lnTo>
                  <a:lnTo>
                    <a:pt x="110" y="381"/>
                  </a:lnTo>
                  <a:lnTo>
                    <a:pt x="110" y="380"/>
                  </a:lnTo>
                  <a:lnTo>
                    <a:pt x="110" y="377"/>
                  </a:lnTo>
                  <a:lnTo>
                    <a:pt x="112" y="371"/>
                  </a:lnTo>
                  <a:lnTo>
                    <a:pt x="115" y="372"/>
                  </a:lnTo>
                  <a:lnTo>
                    <a:pt x="118" y="371"/>
                  </a:lnTo>
                  <a:lnTo>
                    <a:pt x="121" y="368"/>
                  </a:lnTo>
                  <a:lnTo>
                    <a:pt x="123" y="366"/>
                  </a:lnTo>
                  <a:lnTo>
                    <a:pt x="124" y="366"/>
                  </a:lnTo>
                  <a:lnTo>
                    <a:pt x="125" y="365"/>
                  </a:lnTo>
                  <a:lnTo>
                    <a:pt x="126" y="364"/>
                  </a:lnTo>
                  <a:lnTo>
                    <a:pt x="126" y="363"/>
                  </a:lnTo>
                  <a:lnTo>
                    <a:pt x="125" y="363"/>
                  </a:lnTo>
                  <a:lnTo>
                    <a:pt x="124" y="364"/>
                  </a:lnTo>
                  <a:lnTo>
                    <a:pt x="127" y="359"/>
                  </a:lnTo>
                  <a:lnTo>
                    <a:pt x="127" y="358"/>
                  </a:lnTo>
                  <a:lnTo>
                    <a:pt x="129" y="353"/>
                  </a:lnTo>
                  <a:lnTo>
                    <a:pt x="131" y="352"/>
                  </a:lnTo>
                  <a:lnTo>
                    <a:pt x="131" y="347"/>
                  </a:lnTo>
                  <a:lnTo>
                    <a:pt x="131" y="344"/>
                  </a:lnTo>
                  <a:lnTo>
                    <a:pt x="131" y="346"/>
                  </a:lnTo>
                  <a:lnTo>
                    <a:pt x="132" y="347"/>
                  </a:lnTo>
                  <a:lnTo>
                    <a:pt x="133" y="348"/>
                  </a:lnTo>
                  <a:lnTo>
                    <a:pt x="133" y="347"/>
                  </a:lnTo>
                  <a:lnTo>
                    <a:pt x="133" y="346"/>
                  </a:lnTo>
                  <a:lnTo>
                    <a:pt x="132" y="346"/>
                  </a:lnTo>
                  <a:lnTo>
                    <a:pt x="133" y="346"/>
                  </a:lnTo>
                  <a:lnTo>
                    <a:pt x="134" y="347"/>
                  </a:lnTo>
                  <a:lnTo>
                    <a:pt x="135" y="347"/>
                  </a:lnTo>
                  <a:lnTo>
                    <a:pt x="136" y="347"/>
                  </a:lnTo>
                  <a:lnTo>
                    <a:pt x="137" y="347"/>
                  </a:lnTo>
                  <a:lnTo>
                    <a:pt x="141" y="350"/>
                  </a:lnTo>
                  <a:lnTo>
                    <a:pt x="148" y="351"/>
                  </a:lnTo>
                  <a:lnTo>
                    <a:pt x="149" y="351"/>
                  </a:lnTo>
                  <a:lnTo>
                    <a:pt x="150" y="350"/>
                  </a:lnTo>
                  <a:lnTo>
                    <a:pt x="152" y="349"/>
                  </a:lnTo>
                  <a:lnTo>
                    <a:pt x="154" y="346"/>
                  </a:lnTo>
                  <a:lnTo>
                    <a:pt x="158" y="340"/>
                  </a:lnTo>
                  <a:lnTo>
                    <a:pt x="159" y="338"/>
                  </a:lnTo>
                  <a:lnTo>
                    <a:pt x="164" y="334"/>
                  </a:lnTo>
                  <a:lnTo>
                    <a:pt x="166" y="333"/>
                  </a:lnTo>
                  <a:lnTo>
                    <a:pt x="170" y="334"/>
                  </a:lnTo>
                  <a:lnTo>
                    <a:pt x="172" y="334"/>
                  </a:lnTo>
                  <a:lnTo>
                    <a:pt x="174" y="333"/>
                  </a:lnTo>
                  <a:lnTo>
                    <a:pt x="175" y="334"/>
                  </a:lnTo>
                  <a:lnTo>
                    <a:pt x="175" y="335"/>
                  </a:lnTo>
                  <a:lnTo>
                    <a:pt x="176" y="335"/>
                  </a:lnTo>
                  <a:lnTo>
                    <a:pt x="177" y="335"/>
                  </a:lnTo>
                  <a:lnTo>
                    <a:pt x="178" y="335"/>
                  </a:lnTo>
                  <a:lnTo>
                    <a:pt x="179" y="336"/>
                  </a:lnTo>
                  <a:lnTo>
                    <a:pt x="179" y="338"/>
                  </a:lnTo>
                  <a:lnTo>
                    <a:pt x="179" y="339"/>
                  </a:lnTo>
                  <a:lnTo>
                    <a:pt x="180" y="340"/>
                  </a:lnTo>
                  <a:lnTo>
                    <a:pt x="183" y="341"/>
                  </a:lnTo>
                  <a:lnTo>
                    <a:pt x="184" y="341"/>
                  </a:lnTo>
                  <a:lnTo>
                    <a:pt x="185" y="340"/>
                  </a:lnTo>
                  <a:lnTo>
                    <a:pt x="186" y="341"/>
                  </a:lnTo>
                  <a:lnTo>
                    <a:pt x="187" y="341"/>
                  </a:lnTo>
                  <a:lnTo>
                    <a:pt x="187" y="342"/>
                  </a:lnTo>
                  <a:lnTo>
                    <a:pt x="188" y="344"/>
                  </a:lnTo>
                  <a:lnTo>
                    <a:pt x="188" y="346"/>
                  </a:lnTo>
                  <a:lnTo>
                    <a:pt x="189" y="346"/>
                  </a:lnTo>
                  <a:lnTo>
                    <a:pt x="192" y="347"/>
                  </a:lnTo>
                  <a:lnTo>
                    <a:pt x="193" y="347"/>
                  </a:lnTo>
                  <a:lnTo>
                    <a:pt x="193" y="348"/>
                  </a:lnTo>
                  <a:lnTo>
                    <a:pt x="194" y="348"/>
                  </a:lnTo>
                  <a:lnTo>
                    <a:pt x="196" y="348"/>
                  </a:lnTo>
                  <a:lnTo>
                    <a:pt x="200" y="349"/>
                  </a:lnTo>
                  <a:lnTo>
                    <a:pt x="202" y="349"/>
                  </a:lnTo>
                  <a:lnTo>
                    <a:pt x="203" y="349"/>
                  </a:lnTo>
                  <a:lnTo>
                    <a:pt x="204" y="350"/>
                  </a:lnTo>
                  <a:lnTo>
                    <a:pt x="206" y="351"/>
                  </a:lnTo>
                  <a:lnTo>
                    <a:pt x="206" y="352"/>
                  </a:lnTo>
                  <a:lnTo>
                    <a:pt x="207" y="352"/>
                  </a:lnTo>
                  <a:lnTo>
                    <a:pt x="209" y="352"/>
                  </a:lnTo>
                  <a:lnTo>
                    <a:pt x="214" y="353"/>
                  </a:lnTo>
                  <a:lnTo>
                    <a:pt x="223" y="358"/>
                  </a:lnTo>
                  <a:lnTo>
                    <a:pt x="228" y="359"/>
                  </a:lnTo>
                  <a:lnTo>
                    <a:pt x="228" y="360"/>
                  </a:lnTo>
                  <a:lnTo>
                    <a:pt x="229" y="360"/>
                  </a:lnTo>
                  <a:lnTo>
                    <a:pt x="235" y="366"/>
                  </a:lnTo>
                  <a:lnTo>
                    <a:pt x="236" y="368"/>
                  </a:lnTo>
                  <a:lnTo>
                    <a:pt x="237" y="368"/>
                  </a:lnTo>
                  <a:lnTo>
                    <a:pt x="238" y="368"/>
                  </a:lnTo>
                  <a:lnTo>
                    <a:pt x="240" y="371"/>
                  </a:lnTo>
                  <a:lnTo>
                    <a:pt x="241" y="372"/>
                  </a:lnTo>
                  <a:lnTo>
                    <a:pt x="243" y="372"/>
                  </a:lnTo>
                  <a:lnTo>
                    <a:pt x="244" y="372"/>
                  </a:lnTo>
                  <a:lnTo>
                    <a:pt x="245" y="371"/>
                  </a:lnTo>
                  <a:lnTo>
                    <a:pt x="246" y="371"/>
                  </a:lnTo>
                  <a:lnTo>
                    <a:pt x="247" y="371"/>
                  </a:lnTo>
                  <a:lnTo>
                    <a:pt x="249" y="368"/>
                  </a:lnTo>
                  <a:lnTo>
                    <a:pt x="249" y="367"/>
                  </a:lnTo>
                  <a:lnTo>
                    <a:pt x="248" y="366"/>
                  </a:lnTo>
                  <a:lnTo>
                    <a:pt x="247" y="365"/>
                  </a:lnTo>
                  <a:lnTo>
                    <a:pt x="246" y="365"/>
                  </a:lnTo>
                  <a:lnTo>
                    <a:pt x="244" y="363"/>
                  </a:lnTo>
                  <a:lnTo>
                    <a:pt x="243" y="363"/>
                  </a:lnTo>
                  <a:lnTo>
                    <a:pt x="240" y="363"/>
                  </a:lnTo>
                  <a:lnTo>
                    <a:pt x="241" y="360"/>
                  </a:lnTo>
                  <a:lnTo>
                    <a:pt x="243" y="360"/>
                  </a:lnTo>
                  <a:lnTo>
                    <a:pt x="244" y="360"/>
                  </a:lnTo>
                  <a:lnTo>
                    <a:pt x="245" y="360"/>
                  </a:lnTo>
                  <a:lnTo>
                    <a:pt x="246" y="358"/>
                  </a:lnTo>
                  <a:lnTo>
                    <a:pt x="247" y="358"/>
                  </a:lnTo>
                  <a:lnTo>
                    <a:pt x="249" y="358"/>
                  </a:lnTo>
                  <a:lnTo>
                    <a:pt x="253" y="359"/>
                  </a:lnTo>
                  <a:lnTo>
                    <a:pt x="254" y="359"/>
                  </a:lnTo>
                  <a:lnTo>
                    <a:pt x="256" y="360"/>
                  </a:lnTo>
                  <a:lnTo>
                    <a:pt x="258" y="359"/>
                  </a:lnTo>
                  <a:lnTo>
                    <a:pt x="264" y="358"/>
                  </a:lnTo>
                  <a:lnTo>
                    <a:pt x="265" y="357"/>
                  </a:lnTo>
                  <a:lnTo>
                    <a:pt x="266" y="356"/>
                  </a:lnTo>
                  <a:lnTo>
                    <a:pt x="267" y="356"/>
                  </a:lnTo>
                  <a:lnTo>
                    <a:pt x="266" y="355"/>
                  </a:lnTo>
                  <a:lnTo>
                    <a:pt x="265" y="353"/>
                  </a:lnTo>
                  <a:lnTo>
                    <a:pt x="264" y="353"/>
                  </a:lnTo>
                  <a:lnTo>
                    <a:pt x="264" y="352"/>
                  </a:lnTo>
                  <a:lnTo>
                    <a:pt x="264" y="351"/>
                  </a:lnTo>
                  <a:lnTo>
                    <a:pt x="265" y="351"/>
                  </a:lnTo>
                  <a:lnTo>
                    <a:pt x="266" y="351"/>
                  </a:lnTo>
                  <a:lnTo>
                    <a:pt x="267" y="351"/>
                  </a:lnTo>
                  <a:lnTo>
                    <a:pt x="267" y="350"/>
                  </a:lnTo>
                  <a:lnTo>
                    <a:pt x="262" y="350"/>
                  </a:lnTo>
                  <a:lnTo>
                    <a:pt x="261" y="349"/>
                  </a:lnTo>
                  <a:lnTo>
                    <a:pt x="262" y="348"/>
                  </a:lnTo>
                  <a:lnTo>
                    <a:pt x="261" y="346"/>
                  </a:lnTo>
                  <a:lnTo>
                    <a:pt x="259" y="346"/>
                  </a:lnTo>
                  <a:lnTo>
                    <a:pt x="257" y="348"/>
                  </a:lnTo>
                  <a:lnTo>
                    <a:pt x="256" y="348"/>
                  </a:lnTo>
                  <a:lnTo>
                    <a:pt x="254" y="348"/>
                  </a:lnTo>
                  <a:lnTo>
                    <a:pt x="254" y="347"/>
                  </a:lnTo>
                  <a:lnTo>
                    <a:pt x="255" y="347"/>
                  </a:lnTo>
                  <a:lnTo>
                    <a:pt x="254" y="346"/>
                  </a:lnTo>
                  <a:lnTo>
                    <a:pt x="253" y="344"/>
                  </a:lnTo>
                  <a:lnTo>
                    <a:pt x="252" y="344"/>
                  </a:lnTo>
                  <a:lnTo>
                    <a:pt x="247" y="344"/>
                  </a:lnTo>
                  <a:lnTo>
                    <a:pt x="246" y="344"/>
                  </a:lnTo>
                  <a:lnTo>
                    <a:pt x="245" y="346"/>
                  </a:lnTo>
                  <a:lnTo>
                    <a:pt x="246" y="346"/>
                  </a:lnTo>
                  <a:lnTo>
                    <a:pt x="247" y="346"/>
                  </a:lnTo>
                  <a:lnTo>
                    <a:pt x="248" y="347"/>
                  </a:lnTo>
                  <a:lnTo>
                    <a:pt x="249" y="347"/>
                  </a:lnTo>
                  <a:lnTo>
                    <a:pt x="247" y="347"/>
                  </a:lnTo>
                  <a:lnTo>
                    <a:pt x="245" y="347"/>
                  </a:lnTo>
                  <a:lnTo>
                    <a:pt x="244" y="342"/>
                  </a:lnTo>
                  <a:lnTo>
                    <a:pt x="243" y="342"/>
                  </a:lnTo>
                  <a:lnTo>
                    <a:pt x="243" y="344"/>
                  </a:lnTo>
                  <a:lnTo>
                    <a:pt x="243" y="343"/>
                  </a:lnTo>
                  <a:lnTo>
                    <a:pt x="241" y="343"/>
                  </a:lnTo>
                  <a:lnTo>
                    <a:pt x="241" y="342"/>
                  </a:lnTo>
                  <a:lnTo>
                    <a:pt x="240" y="343"/>
                  </a:lnTo>
                  <a:lnTo>
                    <a:pt x="238" y="343"/>
                  </a:lnTo>
                  <a:lnTo>
                    <a:pt x="237" y="344"/>
                  </a:lnTo>
                  <a:lnTo>
                    <a:pt x="233" y="342"/>
                  </a:lnTo>
                  <a:lnTo>
                    <a:pt x="235" y="341"/>
                  </a:lnTo>
                  <a:lnTo>
                    <a:pt x="236" y="340"/>
                  </a:lnTo>
                  <a:lnTo>
                    <a:pt x="236" y="339"/>
                  </a:lnTo>
                  <a:lnTo>
                    <a:pt x="235" y="338"/>
                  </a:lnTo>
                  <a:lnTo>
                    <a:pt x="232" y="338"/>
                  </a:lnTo>
                  <a:lnTo>
                    <a:pt x="230" y="336"/>
                  </a:lnTo>
                  <a:lnTo>
                    <a:pt x="229" y="335"/>
                  </a:lnTo>
                  <a:lnTo>
                    <a:pt x="228" y="335"/>
                  </a:lnTo>
                  <a:lnTo>
                    <a:pt x="227" y="333"/>
                  </a:lnTo>
                  <a:lnTo>
                    <a:pt x="228" y="331"/>
                  </a:lnTo>
                  <a:lnTo>
                    <a:pt x="227" y="330"/>
                  </a:lnTo>
                  <a:lnTo>
                    <a:pt x="224" y="329"/>
                  </a:lnTo>
                  <a:lnTo>
                    <a:pt x="223" y="331"/>
                  </a:lnTo>
                  <a:lnTo>
                    <a:pt x="224" y="331"/>
                  </a:lnTo>
                  <a:lnTo>
                    <a:pt x="224" y="332"/>
                  </a:lnTo>
                  <a:lnTo>
                    <a:pt x="223" y="331"/>
                  </a:lnTo>
                  <a:lnTo>
                    <a:pt x="222" y="331"/>
                  </a:lnTo>
                  <a:lnTo>
                    <a:pt x="221" y="332"/>
                  </a:lnTo>
                  <a:lnTo>
                    <a:pt x="221" y="333"/>
                  </a:lnTo>
                  <a:lnTo>
                    <a:pt x="220" y="333"/>
                  </a:lnTo>
                  <a:lnTo>
                    <a:pt x="220" y="334"/>
                  </a:lnTo>
                  <a:lnTo>
                    <a:pt x="221" y="334"/>
                  </a:lnTo>
                  <a:lnTo>
                    <a:pt x="222" y="335"/>
                  </a:lnTo>
                  <a:lnTo>
                    <a:pt x="221" y="335"/>
                  </a:lnTo>
                  <a:lnTo>
                    <a:pt x="221" y="336"/>
                  </a:lnTo>
                  <a:lnTo>
                    <a:pt x="220" y="338"/>
                  </a:lnTo>
                  <a:lnTo>
                    <a:pt x="219" y="338"/>
                  </a:lnTo>
                  <a:lnTo>
                    <a:pt x="218" y="336"/>
                  </a:lnTo>
                  <a:lnTo>
                    <a:pt x="216" y="335"/>
                  </a:lnTo>
                  <a:lnTo>
                    <a:pt x="216" y="334"/>
                  </a:lnTo>
                  <a:lnTo>
                    <a:pt x="215" y="334"/>
                  </a:lnTo>
                  <a:lnTo>
                    <a:pt x="216" y="334"/>
                  </a:lnTo>
                  <a:lnTo>
                    <a:pt x="216" y="333"/>
                  </a:lnTo>
                  <a:lnTo>
                    <a:pt x="215" y="332"/>
                  </a:lnTo>
                  <a:lnTo>
                    <a:pt x="212" y="327"/>
                  </a:lnTo>
                  <a:lnTo>
                    <a:pt x="212" y="325"/>
                  </a:lnTo>
                  <a:lnTo>
                    <a:pt x="211" y="325"/>
                  </a:lnTo>
                  <a:lnTo>
                    <a:pt x="210" y="325"/>
                  </a:lnTo>
                  <a:lnTo>
                    <a:pt x="206" y="323"/>
                  </a:lnTo>
                  <a:lnTo>
                    <a:pt x="206" y="324"/>
                  </a:lnTo>
                  <a:lnTo>
                    <a:pt x="207" y="325"/>
                  </a:lnTo>
                  <a:lnTo>
                    <a:pt x="207" y="326"/>
                  </a:lnTo>
                  <a:lnTo>
                    <a:pt x="205" y="327"/>
                  </a:lnTo>
                  <a:lnTo>
                    <a:pt x="204" y="329"/>
                  </a:lnTo>
                  <a:lnTo>
                    <a:pt x="205" y="329"/>
                  </a:lnTo>
                  <a:lnTo>
                    <a:pt x="205" y="330"/>
                  </a:lnTo>
                  <a:lnTo>
                    <a:pt x="206" y="329"/>
                  </a:lnTo>
                  <a:lnTo>
                    <a:pt x="206" y="330"/>
                  </a:lnTo>
                  <a:lnTo>
                    <a:pt x="206" y="331"/>
                  </a:lnTo>
                  <a:lnTo>
                    <a:pt x="205" y="331"/>
                  </a:lnTo>
                  <a:lnTo>
                    <a:pt x="205" y="332"/>
                  </a:lnTo>
                  <a:lnTo>
                    <a:pt x="205" y="333"/>
                  </a:lnTo>
                  <a:lnTo>
                    <a:pt x="204" y="333"/>
                  </a:lnTo>
                  <a:lnTo>
                    <a:pt x="203" y="333"/>
                  </a:lnTo>
                  <a:lnTo>
                    <a:pt x="201" y="332"/>
                  </a:lnTo>
                  <a:lnTo>
                    <a:pt x="198" y="333"/>
                  </a:lnTo>
                  <a:lnTo>
                    <a:pt x="197" y="332"/>
                  </a:lnTo>
                  <a:lnTo>
                    <a:pt x="196" y="332"/>
                  </a:lnTo>
                  <a:lnTo>
                    <a:pt x="195" y="331"/>
                  </a:lnTo>
                  <a:lnTo>
                    <a:pt x="195" y="332"/>
                  </a:lnTo>
                  <a:lnTo>
                    <a:pt x="194" y="332"/>
                  </a:lnTo>
                  <a:lnTo>
                    <a:pt x="194" y="331"/>
                  </a:lnTo>
                  <a:lnTo>
                    <a:pt x="193" y="332"/>
                  </a:lnTo>
                  <a:lnTo>
                    <a:pt x="192" y="333"/>
                  </a:lnTo>
                  <a:lnTo>
                    <a:pt x="190" y="335"/>
                  </a:lnTo>
                  <a:lnTo>
                    <a:pt x="190" y="334"/>
                  </a:lnTo>
                  <a:lnTo>
                    <a:pt x="189" y="333"/>
                  </a:lnTo>
                  <a:lnTo>
                    <a:pt x="189" y="332"/>
                  </a:lnTo>
                  <a:lnTo>
                    <a:pt x="188" y="332"/>
                  </a:lnTo>
                  <a:lnTo>
                    <a:pt x="187" y="332"/>
                  </a:lnTo>
                  <a:lnTo>
                    <a:pt x="187" y="331"/>
                  </a:lnTo>
                  <a:lnTo>
                    <a:pt x="186" y="330"/>
                  </a:lnTo>
                  <a:lnTo>
                    <a:pt x="184" y="330"/>
                  </a:lnTo>
                  <a:lnTo>
                    <a:pt x="180" y="327"/>
                  </a:lnTo>
                  <a:lnTo>
                    <a:pt x="179" y="327"/>
                  </a:lnTo>
                  <a:lnTo>
                    <a:pt x="178" y="329"/>
                  </a:lnTo>
                  <a:lnTo>
                    <a:pt x="176" y="326"/>
                  </a:lnTo>
                  <a:lnTo>
                    <a:pt x="174" y="326"/>
                  </a:lnTo>
                  <a:lnTo>
                    <a:pt x="171" y="327"/>
                  </a:lnTo>
                  <a:lnTo>
                    <a:pt x="168" y="330"/>
                  </a:lnTo>
                  <a:lnTo>
                    <a:pt x="167" y="330"/>
                  </a:lnTo>
                  <a:lnTo>
                    <a:pt x="166" y="330"/>
                  </a:lnTo>
                  <a:lnTo>
                    <a:pt x="166" y="329"/>
                  </a:lnTo>
                  <a:lnTo>
                    <a:pt x="164" y="327"/>
                  </a:lnTo>
                  <a:lnTo>
                    <a:pt x="160" y="331"/>
                  </a:lnTo>
                  <a:lnTo>
                    <a:pt x="160" y="332"/>
                  </a:lnTo>
                  <a:lnTo>
                    <a:pt x="160" y="334"/>
                  </a:lnTo>
                  <a:lnTo>
                    <a:pt x="159" y="334"/>
                  </a:lnTo>
                  <a:lnTo>
                    <a:pt x="158" y="333"/>
                  </a:lnTo>
                  <a:lnTo>
                    <a:pt x="155" y="332"/>
                  </a:lnTo>
                  <a:lnTo>
                    <a:pt x="151" y="332"/>
                  </a:lnTo>
                  <a:lnTo>
                    <a:pt x="150" y="332"/>
                  </a:lnTo>
                  <a:lnTo>
                    <a:pt x="149" y="332"/>
                  </a:lnTo>
                  <a:lnTo>
                    <a:pt x="148" y="333"/>
                  </a:lnTo>
                  <a:lnTo>
                    <a:pt x="146" y="332"/>
                  </a:lnTo>
                  <a:lnTo>
                    <a:pt x="142" y="335"/>
                  </a:lnTo>
                  <a:lnTo>
                    <a:pt x="141" y="338"/>
                  </a:lnTo>
                  <a:lnTo>
                    <a:pt x="140" y="336"/>
                  </a:lnTo>
                  <a:lnTo>
                    <a:pt x="138" y="336"/>
                  </a:lnTo>
                  <a:lnTo>
                    <a:pt x="137" y="336"/>
                  </a:lnTo>
                  <a:lnTo>
                    <a:pt x="137" y="335"/>
                  </a:lnTo>
                  <a:lnTo>
                    <a:pt x="134" y="334"/>
                  </a:lnTo>
                  <a:lnTo>
                    <a:pt x="135" y="334"/>
                  </a:lnTo>
                  <a:lnTo>
                    <a:pt x="136" y="334"/>
                  </a:lnTo>
                  <a:lnTo>
                    <a:pt x="137" y="335"/>
                  </a:lnTo>
                  <a:lnTo>
                    <a:pt x="138" y="336"/>
                  </a:lnTo>
                  <a:lnTo>
                    <a:pt x="138" y="335"/>
                  </a:lnTo>
                  <a:lnTo>
                    <a:pt x="138" y="334"/>
                  </a:lnTo>
                  <a:lnTo>
                    <a:pt x="138" y="333"/>
                  </a:lnTo>
                  <a:lnTo>
                    <a:pt x="137" y="333"/>
                  </a:lnTo>
                  <a:lnTo>
                    <a:pt x="137" y="332"/>
                  </a:lnTo>
                  <a:lnTo>
                    <a:pt x="138" y="332"/>
                  </a:lnTo>
                  <a:lnTo>
                    <a:pt x="137" y="332"/>
                  </a:lnTo>
                  <a:lnTo>
                    <a:pt x="137" y="331"/>
                  </a:lnTo>
                  <a:lnTo>
                    <a:pt x="136" y="331"/>
                  </a:lnTo>
                  <a:lnTo>
                    <a:pt x="135" y="331"/>
                  </a:lnTo>
                  <a:lnTo>
                    <a:pt x="134" y="331"/>
                  </a:lnTo>
                  <a:lnTo>
                    <a:pt x="134" y="329"/>
                  </a:lnTo>
                  <a:lnTo>
                    <a:pt x="133" y="329"/>
                  </a:lnTo>
                  <a:lnTo>
                    <a:pt x="132" y="327"/>
                  </a:lnTo>
                  <a:lnTo>
                    <a:pt x="131" y="327"/>
                  </a:lnTo>
                  <a:lnTo>
                    <a:pt x="129" y="326"/>
                  </a:lnTo>
                  <a:lnTo>
                    <a:pt x="129" y="321"/>
                  </a:lnTo>
                  <a:lnTo>
                    <a:pt x="127" y="319"/>
                  </a:lnTo>
                  <a:lnTo>
                    <a:pt x="127" y="318"/>
                  </a:lnTo>
                  <a:lnTo>
                    <a:pt x="126" y="318"/>
                  </a:lnTo>
                  <a:lnTo>
                    <a:pt x="125" y="318"/>
                  </a:lnTo>
                  <a:lnTo>
                    <a:pt x="126" y="319"/>
                  </a:lnTo>
                  <a:lnTo>
                    <a:pt x="128" y="324"/>
                  </a:lnTo>
                  <a:lnTo>
                    <a:pt x="127" y="324"/>
                  </a:lnTo>
                  <a:lnTo>
                    <a:pt x="127" y="325"/>
                  </a:lnTo>
                  <a:lnTo>
                    <a:pt x="128" y="325"/>
                  </a:lnTo>
                  <a:lnTo>
                    <a:pt x="128" y="326"/>
                  </a:lnTo>
                  <a:lnTo>
                    <a:pt x="127" y="327"/>
                  </a:lnTo>
                  <a:lnTo>
                    <a:pt x="127" y="329"/>
                  </a:lnTo>
                  <a:lnTo>
                    <a:pt x="126" y="329"/>
                  </a:lnTo>
                  <a:lnTo>
                    <a:pt x="125" y="330"/>
                  </a:lnTo>
                  <a:lnTo>
                    <a:pt x="124" y="330"/>
                  </a:lnTo>
                  <a:lnTo>
                    <a:pt x="125" y="331"/>
                  </a:lnTo>
                  <a:lnTo>
                    <a:pt x="124" y="331"/>
                  </a:lnTo>
                  <a:lnTo>
                    <a:pt x="123" y="331"/>
                  </a:lnTo>
                  <a:lnTo>
                    <a:pt x="123" y="332"/>
                  </a:lnTo>
                  <a:lnTo>
                    <a:pt x="121" y="333"/>
                  </a:lnTo>
                  <a:lnTo>
                    <a:pt x="120" y="333"/>
                  </a:lnTo>
                  <a:lnTo>
                    <a:pt x="120" y="334"/>
                  </a:lnTo>
                  <a:lnTo>
                    <a:pt x="119" y="334"/>
                  </a:lnTo>
                  <a:lnTo>
                    <a:pt x="118" y="334"/>
                  </a:lnTo>
                  <a:lnTo>
                    <a:pt x="117" y="334"/>
                  </a:lnTo>
                  <a:lnTo>
                    <a:pt x="117" y="333"/>
                  </a:lnTo>
                  <a:lnTo>
                    <a:pt x="116" y="333"/>
                  </a:lnTo>
                  <a:lnTo>
                    <a:pt x="116" y="334"/>
                  </a:lnTo>
                  <a:lnTo>
                    <a:pt x="117" y="334"/>
                  </a:lnTo>
                  <a:lnTo>
                    <a:pt x="117" y="335"/>
                  </a:lnTo>
                  <a:lnTo>
                    <a:pt x="116" y="335"/>
                  </a:lnTo>
                  <a:lnTo>
                    <a:pt x="115" y="336"/>
                  </a:lnTo>
                  <a:lnTo>
                    <a:pt x="114" y="336"/>
                  </a:lnTo>
                  <a:lnTo>
                    <a:pt x="114" y="335"/>
                  </a:lnTo>
                  <a:lnTo>
                    <a:pt x="114" y="334"/>
                  </a:lnTo>
                  <a:lnTo>
                    <a:pt x="112" y="333"/>
                  </a:lnTo>
                  <a:lnTo>
                    <a:pt x="111" y="333"/>
                  </a:lnTo>
                  <a:lnTo>
                    <a:pt x="109" y="333"/>
                  </a:lnTo>
                  <a:lnTo>
                    <a:pt x="109" y="332"/>
                  </a:lnTo>
                  <a:lnTo>
                    <a:pt x="110" y="332"/>
                  </a:lnTo>
                  <a:lnTo>
                    <a:pt x="110" y="331"/>
                  </a:lnTo>
                  <a:lnTo>
                    <a:pt x="109" y="331"/>
                  </a:lnTo>
                  <a:lnTo>
                    <a:pt x="110" y="330"/>
                  </a:lnTo>
                  <a:lnTo>
                    <a:pt x="110" y="329"/>
                  </a:lnTo>
                  <a:lnTo>
                    <a:pt x="110" y="330"/>
                  </a:lnTo>
                  <a:lnTo>
                    <a:pt x="111" y="330"/>
                  </a:lnTo>
                  <a:lnTo>
                    <a:pt x="112" y="329"/>
                  </a:lnTo>
                  <a:lnTo>
                    <a:pt x="112" y="327"/>
                  </a:lnTo>
                  <a:lnTo>
                    <a:pt x="111" y="326"/>
                  </a:lnTo>
                  <a:lnTo>
                    <a:pt x="110" y="327"/>
                  </a:lnTo>
                  <a:lnTo>
                    <a:pt x="109" y="327"/>
                  </a:lnTo>
                  <a:lnTo>
                    <a:pt x="109" y="326"/>
                  </a:lnTo>
                  <a:lnTo>
                    <a:pt x="108" y="325"/>
                  </a:lnTo>
                  <a:lnTo>
                    <a:pt x="108" y="324"/>
                  </a:lnTo>
                  <a:lnTo>
                    <a:pt x="109" y="324"/>
                  </a:lnTo>
                  <a:lnTo>
                    <a:pt x="109" y="325"/>
                  </a:lnTo>
                  <a:lnTo>
                    <a:pt x="110" y="325"/>
                  </a:lnTo>
                  <a:lnTo>
                    <a:pt x="111" y="325"/>
                  </a:lnTo>
                  <a:lnTo>
                    <a:pt x="111" y="324"/>
                  </a:lnTo>
                  <a:lnTo>
                    <a:pt x="110" y="324"/>
                  </a:lnTo>
                  <a:lnTo>
                    <a:pt x="110" y="323"/>
                  </a:lnTo>
                  <a:lnTo>
                    <a:pt x="110" y="322"/>
                  </a:lnTo>
                  <a:lnTo>
                    <a:pt x="110" y="321"/>
                  </a:lnTo>
                  <a:lnTo>
                    <a:pt x="110" y="319"/>
                  </a:lnTo>
                  <a:lnTo>
                    <a:pt x="109" y="319"/>
                  </a:lnTo>
                  <a:lnTo>
                    <a:pt x="108" y="319"/>
                  </a:lnTo>
                  <a:lnTo>
                    <a:pt x="109" y="318"/>
                  </a:lnTo>
                  <a:lnTo>
                    <a:pt x="110" y="318"/>
                  </a:lnTo>
                  <a:lnTo>
                    <a:pt x="109" y="318"/>
                  </a:lnTo>
                  <a:lnTo>
                    <a:pt x="109" y="316"/>
                  </a:lnTo>
                  <a:lnTo>
                    <a:pt x="109" y="315"/>
                  </a:lnTo>
                  <a:lnTo>
                    <a:pt x="108" y="315"/>
                  </a:lnTo>
                  <a:lnTo>
                    <a:pt x="108" y="316"/>
                  </a:lnTo>
                  <a:lnTo>
                    <a:pt x="107" y="316"/>
                  </a:lnTo>
                  <a:lnTo>
                    <a:pt x="106" y="317"/>
                  </a:lnTo>
                  <a:lnTo>
                    <a:pt x="105" y="317"/>
                  </a:lnTo>
                  <a:lnTo>
                    <a:pt x="105" y="316"/>
                  </a:lnTo>
                  <a:lnTo>
                    <a:pt x="103" y="315"/>
                  </a:lnTo>
                  <a:lnTo>
                    <a:pt x="103" y="314"/>
                  </a:lnTo>
                  <a:lnTo>
                    <a:pt x="105" y="309"/>
                  </a:lnTo>
                  <a:lnTo>
                    <a:pt x="105" y="308"/>
                  </a:lnTo>
                  <a:lnTo>
                    <a:pt x="102" y="306"/>
                  </a:lnTo>
                  <a:lnTo>
                    <a:pt x="101" y="302"/>
                  </a:lnTo>
                  <a:lnTo>
                    <a:pt x="101" y="301"/>
                  </a:lnTo>
                  <a:lnTo>
                    <a:pt x="98" y="301"/>
                  </a:lnTo>
                  <a:lnTo>
                    <a:pt x="97" y="301"/>
                  </a:lnTo>
                  <a:lnTo>
                    <a:pt x="95" y="300"/>
                  </a:lnTo>
                  <a:lnTo>
                    <a:pt x="95" y="299"/>
                  </a:lnTo>
                  <a:lnTo>
                    <a:pt x="93" y="291"/>
                  </a:lnTo>
                  <a:lnTo>
                    <a:pt x="93" y="290"/>
                  </a:lnTo>
                  <a:lnTo>
                    <a:pt x="92" y="289"/>
                  </a:lnTo>
                  <a:lnTo>
                    <a:pt x="91" y="290"/>
                  </a:lnTo>
                  <a:lnTo>
                    <a:pt x="90" y="291"/>
                  </a:lnTo>
                  <a:lnTo>
                    <a:pt x="89" y="292"/>
                  </a:lnTo>
                  <a:lnTo>
                    <a:pt x="89" y="293"/>
                  </a:lnTo>
                  <a:lnTo>
                    <a:pt x="88" y="292"/>
                  </a:lnTo>
                  <a:lnTo>
                    <a:pt x="86" y="292"/>
                  </a:lnTo>
                  <a:lnTo>
                    <a:pt x="85" y="293"/>
                  </a:lnTo>
                  <a:lnTo>
                    <a:pt x="85" y="292"/>
                  </a:lnTo>
                  <a:lnTo>
                    <a:pt x="84" y="291"/>
                  </a:lnTo>
                  <a:lnTo>
                    <a:pt x="82" y="289"/>
                  </a:lnTo>
                  <a:lnTo>
                    <a:pt x="83" y="288"/>
                  </a:lnTo>
                  <a:lnTo>
                    <a:pt x="83" y="285"/>
                  </a:lnTo>
                  <a:lnTo>
                    <a:pt x="84" y="284"/>
                  </a:lnTo>
                  <a:lnTo>
                    <a:pt x="85" y="283"/>
                  </a:lnTo>
                  <a:lnTo>
                    <a:pt x="86" y="283"/>
                  </a:lnTo>
                  <a:lnTo>
                    <a:pt x="88" y="283"/>
                  </a:lnTo>
                  <a:lnTo>
                    <a:pt x="88" y="282"/>
                  </a:lnTo>
                  <a:lnTo>
                    <a:pt x="86" y="282"/>
                  </a:lnTo>
                  <a:lnTo>
                    <a:pt x="86" y="281"/>
                  </a:lnTo>
                  <a:lnTo>
                    <a:pt x="85" y="281"/>
                  </a:lnTo>
                  <a:lnTo>
                    <a:pt x="84" y="279"/>
                  </a:lnTo>
                  <a:lnTo>
                    <a:pt x="84" y="277"/>
                  </a:lnTo>
                  <a:lnTo>
                    <a:pt x="84" y="276"/>
                  </a:lnTo>
                  <a:lnTo>
                    <a:pt x="85" y="274"/>
                  </a:lnTo>
                  <a:lnTo>
                    <a:pt x="85" y="275"/>
                  </a:lnTo>
                  <a:lnTo>
                    <a:pt x="86" y="276"/>
                  </a:lnTo>
                  <a:lnTo>
                    <a:pt x="88" y="277"/>
                  </a:lnTo>
                  <a:lnTo>
                    <a:pt x="89" y="277"/>
                  </a:lnTo>
                  <a:lnTo>
                    <a:pt x="90" y="277"/>
                  </a:lnTo>
                  <a:lnTo>
                    <a:pt x="91" y="275"/>
                  </a:lnTo>
                  <a:lnTo>
                    <a:pt x="92" y="274"/>
                  </a:lnTo>
                  <a:lnTo>
                    <a:pt x="92" y="275"/>
                  </a:lnTo>
                  <a:lnTo>
                    <a:pt x="93" y="275"/>
                  </a:lnTo>
                  <a:lnTo>
                    <a:pt x="92" y="275"/>
                  </a:lnTo>
                  <a:lnTo>
                    <a:pt x="92" y="276"/>
                  </a:lnTo>
                  <a:lnTo>
                    <a:pt x="93" y="276"/>
                  </a:lnTo>
                  <a:lnTo>
                    <a:pt x="92" y="277"/>
                  </a:lnTo>
                  <a:lnTo>
                    <a:pt x="94" y="277"/>
                  </a:lnTo>
                  <a:lnTo>
                    <a:pt x="95" y="277"/>
                  </a:lnTo>
                  <a:lnTo>
                    <a:pt x="95" y="276"/>
                  </a:lnTo>
                  <a:lnTo>
                    <a:pt x="97" y="274"/>
                  </a:lnTo>
                  <a:lnTo>
                    <a:pt x="98" y="275"/>
                  </a:lnTo>
                  <a:lnTo>
                    <a:pt x="99" y="275"/>
                  </a:lnTo>
                  <a:lnTo>
                    <a:pt x="100" y="275"/>
                  </a:lnTo>
                  <a:lnTo>
                    <a:pt x="101" y="275"/>
                  </a:lnTo>
                  <a:lnTo>
                    <a:pt x="102" y="276"/>
                  </a:lnTo>
                  <a:lnTo>
                    <a:pt x="103" y="276"/>
                  </a:lnTo>
                  <a:lnTo>
                    <a:pt x="105" y="276"/>
                  </a:lnTo>
                  <a:lnTo>
                    <a:pt x="105" y="277"/>
                  </a:lnTo>
                  <a:lnTo>
                    <a:pt x="105" y="279"/>
                  </a:lnTo>
                  <a:lnTo>
                    <a:pt x="105" y="280"/>
                  </a:lnTo>
                  <a:lnTo>
                    <a:pt x="105" y="281"/>
                  </a:lnTo>
                  <a:lnTo>
                    <a:pt x="106" y="281"/>
                  </a:lnTo>
                  <a:lnTo>
                    <a:pt x="107" y="282"/>
                  </a:lnTo>
                  <a:lnTo>
                    <a:pt x="109" y="283"/>
                  </a:lnTo>
                  <a:lnTo>
                    <a:pt x="109" y="282"/>
                  </a:lnTo>
                  <a:lnTo>
                    <a:pt x="110" y="281"/>
                  </a:lnTo>
                  <a:lnTo>
                    <a:pt x="109" y="280"/>
                  </a:lnTo>
                  <a:lnTo>
                    <a:pt x="110" y="279"/>
                  </a:lnTo>
                  <a:lnTo>
                    <a:pt x="111" y="279"/>
                  </a:lnTo>
                  <a:lnTo>
                    <a:pt x="112" y="280"/>
                  </a:lnTo>
                  <a:lnTo>
                    <a:pt x="115" y="282"/>
                  </a:lnTo>
                  <a:lnTo>
                    <a:pt x="116" y="282"/>
                  </a:lnTo>
                  <a:lnTo>
                    <a:pt x="116" y="281"/>
                  </a:lnTo>
                  <a:lnTo>
                    <a:pt x="115" y="281"/>
                  </a:lnTo>
                  <a:lnTo>
                    <a:pt x="115" y="280"/>
                  </a:lnTo>
                  <a:lnTo>
                    <a:pt x="115" y="279"/>
                  </a:lnTo>
                  <a:lnTo>
                    <a:pt x="114" y="279"/>
                  </a:lnTo>
                  <a:lnTo>
                    <a:pt x="112" y="276"/>
                  </a:lnTo>
                  <a:lnTo>
                    <a:pt x="114" y="274"/>
                  </a:lnTo>
                  <a:lnTo>
                    <a:pt x="112" y="274"/>
                  </a:lnTo>
                  <a:lnTo>
                    <a:pt x="114" y="273"/>
                  </a:lnTo>
                  <a:lnTo>
                    <a:pt x="115" y="273"/>
                  </a:lnTo>
                  <a:lnTo>
                    <a:pt x="115" y="271"/>
                  </a:lnTo>
                  <a:lnTo>
                    <a:pt x="112" y="268"/>
                  </a:lnTo>
                  <a:lnTo>
                    <a:pt x="109" y="264"/>
                  </a:lnTo>
                  <a:lnTo>
                    <a:pt x="108" y="265"/>
                  </a:lnTo>
                  <a:lnTo>
                    <a:pt x="108" y="266"/>
                  </a:lnTo>
                  <a:lnTo>
                    <a:pt x="108" y="267"/>
                  </a:lnTo>
                  <a:lnTo>
                    <a:pt x="107" y="266"/>
                  </a:lnTo>
                  <a:lnTo>
                    <a:pt x="105" y="268"/>
                  </a:lnTo>
                  <a:lnTo>
                    <a:pt x="107" y="269"/>
                  </a:lnTo>
                  <a:lnTo>
                    <a:pt x="102" y="268"/>
                  </a:lnTo>
                  <a:lnTo>
                    <a:pt x="101" y="268"/>
                  </a:lnTo>
                  <a:lnTo>
                    <a:pt x="101" y="267"/>
                  </a:lnTo>
                  <a:lnTo>
                    <a:pt x="100" y="266"/>
                  </a:lnTo>
                  <a:lnTo>
                    <a:pt x="99" y="267"/>
                  </a:lnTo>
                  <a:lnTo>
                    <a:pt x="98" y="266"/>
                  </a:lnTo>
                  <a:lnTo>
                    <a:pt x="98" y="265"/>
                  </a:lnTo>
                  <a:lnTo>
                    <a:pt x="98" y="264"/>
                  </a:lnTo>
                  <a:lnTo>
                    <a:pt x="99" y="264"/>
                  </a:lnTo>
                  <a:lnTo>
                    <a:pt x="98" y="264"/>
                  </a:lnTo>
                  <a:lnTo>
                    <a:pt x="97" y="264"/>
                  </a:lnTo>
                  <a:lnTo>
                    <a:pt x="95" y="264"/>
                  </a:lnTo>
                  <a:lnTo>
                    <a:pt x="95" y="263"/>
                  </a:lnTo>
                  <a:lnTo>
                    <a:pt x="94" y="263"/>
                  </a:lnTo>
                  <a:lnTo>
                    <a:pt x="94" y="264"/>
                  </a:lnTo>
                  <a:lnTo>
                    <a:pt x="93" y="265"/>
                  </a:lnTo>
                  <a:lnTo>
                    <a:pt x="92" y="265"/>
                  </a:lnTo>
                  <a:lnTo>
                    <a:pt x="93" y="266"/>
                  </a:lnTo>
                  <a:lnTo>
                    <a:pt x="94" y="266"/>
                  </a:lnTo>
                  <a:lnTo>
                    <a:pt x="91" y="266"/>
                  </a:lnTo>
                  <a:lnTo>
                    <a:pt x="92" y="266"/>
                  </a:lnTo>
                  <a:lnTo>
                    <a:pt x="92" y="265"/>
                  </a:lnTo>
                  <a:lnTo>
                    <a:pt x="91" y="264"/>
                  </a:lnTo>
                  <a:lnTo>
                    <a:pt x="91" y="263"/>
                  </a:lnTo>
                  <a:lnTo>
                    <a:pt x="90" y="263"/>
                  </a:lnTo>
                  <a:lnTo>
                    <a:pt x="90" y="264"/>
                  </a:lnTo>
                  <a:lnTo>
                    <a:pt x="90" y="261"/>
                  </a:lnTo>
                  <a:lnTo>
                    <a:pt x="90" y="259"/>
                  </a:lnTo>
                  <a:lnTo>
                    <a:pt x="89" y="259"/>
                  </a:lnTo>
                  <a:lnTo>
                    <a:pt x="89" y="260"/>
                  </a:lnTo>
                  <a:lnTo>
                    <a:pt x="88" y="259"/>
                  </a:lnTo>
                  <a:lnTo>
                    <a:pt x="88" y="260"/>
                  </a:lnTo>
                  <a:lnTo>
                    <a:pt x="86" y="261"/>
                  </a:lnTo>
                  <a:lnTo>
                    <a:pt x="85" y="261"/>
                  </a:lnTo>
                  <a:lnTo>
                    <a:pt x="85" y="263"/>
                  </a:lnTo>
                  <a:lnTo>
                    <a:pt x="86" y="263"/>
                  </a:lnTo>
                  <a:lnTo>
                    <a:pt x="86" y="264"/>
                  </a:lnTo>
                  <a:lnTo>
                    <a:pt x="86" y="265"/>
                  </a:lnTo>
                  <a:lnTo>
                    <a:pt x="85" y="266"/>
                  </a:lnTo>
                  <a:lnTo>
                    <a:pt x="84" y="267"/>
                  </a:lnTo>
                  <a:lnTo>
                    <a:pt x="84" y="268"/>
                  </a:lnTo>
                  <a:lnTo>
                    <a:pt x="83" y="267"/>
                  </a:lnTo>
                  <a:lnTo>
                    <a:pt x="83" y="268"/>
                  </a:lnTo>
                  <a:lnTo>
                    <a:pt x="84" y="268"/>
                  </a:lnTo>
                  <a:lnTo>
                    <a:pt x="88" y="272"/>
                  </a:lnTo>
                  <a:lnTo>
                    <a:pt x="89" y="272"/>
                  </a:lnTo>
                  <a:lnTo>
                    <a:pt x="90" y="273"/>
                  </a:lnTo>
                  <a:lnTo>
                    <a:pt x="90" y="274"/>
                  </a:lnTo>
                  <a:lnTo>
                    <a:pt x="89" y="274"/>
                  </a:lnTo>
                  <a:lnTo>
                    <a:pt x="88" y="273"/>
                  </a:lnTo>
                  <a:lnTo>
                    <a:pt x="85" y="272"/>
                  </a:lnTo>
                  <a:lnTo>
                    <a:pt x="84" y="273"/>
                  </a:lnTo>
                  <a:lnTo>
                    <a:pt x="83" y="274"/>
                  </a:lnTo>
                  <a:lnTo>
                    <a:pt x="83" y="275"/>
                  </a:lnTo>
                  <a:lnTo>
                    <a:pt x="82" y="274"/>
                  </a:lnTo>
                  <a:lnTo>
                    <a:pt x="82" y="273"/>
                  </a:lnTo>
                  <a:lnTo>
                    <a:pt x="81" y="272"/>
                  </a:lnTo>
                  <a:lnTo>
                    <a:pt x="81" y="271"/>
                  </a:lnTo>
                  <a:lnTo>
                    <a:pt x="80" y="271"/>
                  </a:lnTo>
                  <a:lnTo>
                    <a:pt x="81" y="269"/>
                  </a:lnTo>
                  <a:lnTo>
                    <a:pt x="81" y="268"/>
                  </a:lnTo>
                  <a:lnTo>
                    <a:pt x="81" y="265"/>
                  </a:lnTo>
                  <a:lnTo>
                    <a:pt x="79" y="263"/>
                  </a:lnTo>
                  <a:lnTo>
                    <a:pt x="77" y="261"/>
                  </a:lnTo>
                  <a:lnTo>
                    <a:pt x="75" y="260"/>
                  </a:lnTo>
                  <a:lnTo>
                    <a:pt x="72" y="258"/>
                  </a:lnTo>
                  <a:lnTo>
                    <a:pt x="66" y="251"/>
                  </a:lnTo>
                  <a:lnTo>
                    <a:pt x="64" y="249"/>
                  </a:lnTo>
                  <a:lnTo>
                    <a:pt x="64" y="248"/>
                  </a:lnTo>
                  <a:lnTo>
                    <a:pt x="64" y="247"/>
                  </a:lnTo>
                  <a:lnTo>
                    <a:pt x="64" y="246"/>
                  </a:lnTo>
                  <a:lnTo>
                    <a:pt x="64" y="244"/>
                  </a:lnTo>
                  <a:lnTo>
                    <a:pt x="64" y="243"/>
                  </a:lnTo>
                  <a:lnTo>
                    <a:pt x="63" y="243"/>
                  </a:lnTo>
                  <a:lnTo>
                    <a:pt x="62" y="243"/>
                  </a:lnTo>
                  <a:lnTo>
                    <a:pt x="62" y="242"/>
                  </a:lnTo>
                  <a:lnTo>
                    <a:pt x="60" y="243"/>
                  </a:lnTo>
                  <a:lnTo>
                    <a:pt x="59" y="243"/>
                  </a:lnTo>
                  <a:lnTo>
                    <a:pt x="58" y="242"/>
                  </a:lnTo>
                  <a:lnTo>
                    <a:pt x="57" y="241"/>
                  </a:lnTo>
                  <a:lnTo>
                    <a:pt x="55" y="242"/>
                  </a:lnTo>
                  <a:lnTo>
                    <a:pt x="53" y="241"/>
                  </a:lnTo>
                  <a:lnTo>
                    <a:pt x="50" y="238"/>
                  </a:lnTo>
                  <a:lnTo>
                    <a:pt x="49" y="235"/>
                  </a:lnTo>
                  <a:lnTo>
                    <a:pt x="49" y="234"/>
                  </a:lnTo>
                  <a:lnTo>
                    <a:pt x="48" y="233"/>
                  </a:lnTo>
                  <a:lnTo>
                    <a:pt x="47" y="232"/>
                  </a:lnTo>
                  <a:lnTo>
                    <a:pt x="46" y="232"/>
                  </a:lnTo>
                  <a:lnTo>
                    <a:pt x="46" y="231"/>
                  </a:lnTo>
                  <a:lnTo>
                    <a:pt x="46" y="230"/>
                  </a:lnTo>
                  <a:lnTo>
                    <a:pt x="45" y="229"/>
                  </a:lnTo>
                  <a:lnTo>
                    <a:pt x="43" y="227"/>
                  </a:lnTo>
                  <a:lnTo>
                    <a:pt x="46" y="227"/>
                  </a:lnTo>
                  <a:lnTo>
                    <a:pt x="47" y="227"/>
                  </a:lnTo>
                  <a:lnTo>
                    <a:pt x="48" y="227"/>
                  </a:lnTo>
                  <a:lnTo>
                    <a:pt x="48" y="225"/>
                  </a:lnTo>
                  <a:lnTo>
                    <a:pt x="47" y="225"/>
                  </a:lnTo>
                  <a:lnTo>
                    <a:pt x="43" y="223"/>
                  </a:lnTo>
                  <a:lnTo>
                    <a:pt x="46" y="223"/>
                  </a:lnTo>
                  <a:lnTo>
                    <a:pt x="47" y="223"/>
                  </a:lnTo>
                  <a:lnTo>
                    <a:pt x="48" y="222"/>
                  </a:lnTo>
                  <a:lnTo>
                    <a:pt x="48" y="221"/>
                  </a:lnTo>
                  <a:lnTo>
                    <a:pt x="47" y="221"/>
                  </a:lnTo>
                  <a:lnTo>
                    <a:pt x="46" y="219"/>
                  </a:lnTo>
                  <a:lnTo>
                    <a:pt x="45" y="219"/>
                  </a:lnTo>
                  <a:lnTo>
                    <a:pt x="45" y="221"/>
                  </a:lnTo>
                  <a:lnTo>
                    <a:pt x="43" y="221"/>
                  </a:lnTo>
                  <a:lnTo>
                    <a:pt x="43" y="219"/>
                  </a:lnTo>
                  <a:lnTo>
                    <a:pt x="42" y="219"/>
                  </a:lnTo>
                  <a:lnTo>
                    <a:pt x="43" y="219"/>
                  </a:lnTo>
                  <a:lnTo>
                    <a:pt x="41" y="218"/>
                  </a:lnTo>
                  <a:lnTo>
                    <a:pt x="40" y="218"/>
                  </a:lnTo>
                  <a:lnTo>
                    <a:pt x="39" y="218"/>
                  </a:lnTo>
                  <a:lnTo>
                    <a:pt x="38" y="219"/>
                  </a:lnTo>
                  <a:lnTo>
                    <a:pt x="39" y="218"/>
                  </a:lnTo>
                  <a:lnTo>
                    <a:pt x="39" y="217"/>
                  </a:lnTo>
                  <a:lnTo>
                    <a:pt x="39" y="216"/>
                  </a:lnTo>
                  <a:lnTo>
                    <a:pt x="39" y="215"/>
                  </a:lnTo>
                  <a:lnTo>
                    <a:pt x="39" y="216"/>
                  </a:lnTo>
                  <a:lnTo>
                    <a:pt x="40" y="216"/>
                  </a:lnTo>
                  <a:lnTo>
                    <a:pt x="40" y="215"/>
                  </a:lnTo>
                  <a:lnTo>
                    <a:pt x="41" y="215"/>
                  </a:lnTo>
                  <a:lnTo>
                    <a:pt x="41" y="214"/>
                  </a:lnTo>
                  <a:lnTo>
                    <a:pt x="41" y="213"/>
                  </a:lnTo>
                  <a:lnTo>
                    <a:pt x="42" y="212"/>
                  </a:lnTo>
                  <a:lnTo>
                    <a:pt x="41" y="210"/>
                  </a:lnTo>
                  <a:lnTo>
                    <a:pt x="40" y="209"/>
                  </a:lnTo>
                  <a:lnTo>
                    <a:pt x="39" y="208"/>
                  </a:lnTo>
                  <a:lnTo>
                    <a:pt x="38" y="208"/>
                  </a:lnTo>
                  <a:lnTo>
                    <a:pt x="37" y="207"/>
                  </a:lnTo>
                  <a:lnTo>
                    <a:pt x="36" y="206"/>
                  </a:lnTo>
                  <a:lnTo>
                    <a:pt x="34" y="205"/>
                  </a:lnTo>
                  <a:lnTo>
                    <a:pt x="31" y="205"/>
                  </a:lnTo>
                  <a:lnTo>
                    <a:pt x="30" y="204"/>
                  </a:lnTo>
                  <a:lnTo>
                    <a:pt x="29" y="204"/>
                  </a:lnTo>
                  <a:lnTo>
                    <a:pt x="28" y="204"/>
                  </a:lnTo>
                  <a:lnTo>
                    <a:pt x="29" y="202"/>
                  </a:lnTo>
                  <a:lnTo>
                    <a:pt x="32" y="204"/>
                  </a:lnTo>
                  <a:lnTo>
                    <a:pt x="34" y="205"/>
                  </a:lnTo>
                  <a:lnTo>
                    <a:pt x="38" y="206"/>
                  </a:lnTo>
                  <a:lnTo>
                    <a:pt x="40" y="208"/>
                  </a:lnTo>
                  <a:lnTo>
                    <a:pt x="41" y="208"/>
                  </a:lnTo>
                  <a:lnTo>
                    <a:pt x="42" y="208"/>
                  </a:lnTo>
                  <a:lnTo>
                    <a:pt x="43" y="208"/>
                  </a:lnTo>
                  <a:lnTo>
                    <a:pt x="43" y="207"/>
                  </a:lnTo>
                  <a:lnTo>
                    <a:pt x="43" y="206"/>
                  </a:lnTo>
                  <a:lnTo>
                    <a:pt x="45" y="206"/>
                  </a:lnTo>
                  <a:lnTo>
                    <a:pt x="46" y="206"/>
                  </a:lnTo>
                  <a:lnTo>
                    <a:pt x="47" y="204"/>
                  </a:lnTo>
                  <a:lnTo>
                    <a:pt x="48" y="202"/>
                  </a:lnTo>
                  <a:lnTo>
                    <a:pt x="49" y="202"/>
                  </a:lnTo>
                  <a:lnTo>
                    <a:pt x="50" y="201"/>
                  </a:lnTo>
                  <a:lnTo>
                    <a:pt x="50" y="200"/>
                  </a:lnTo>
                  <a:lnTo>
                    <a:pt x="50" y="199"/>
                  </a:lnTo>
                  <a:lnTo>
                    <a:pt x="49" y="199"/>
                  </a:lnTo>
                  <a:lnTo>
                    <a:pt x="49" y="198"/>
                  </a:lnTo>
                  <a:lnTo>
                    <a:pt x="49" y="197"/>
                  </a:lnTo>
                  <a:lnTo>
                    <a:pt x="48" y="197"/>
                  </a:lnTo>
                  <a:lnTo>
                    <a:pt x="49" y="196"/>
                  </a:lnTo>
                  <a:lnTo>
                    <a:pt x="49" y="194"/>
                  </a:lnTo>
                  <a:lnTo>
                    <a:pt x="48" y="193"/>
                  </a:lnTo>
                  <a:lnTo>
                    <a:pt x="49" y="192"/>
                  </a:lnTo>
                  <a:lnTo>
                    <a:pt x="50" y="192"/>
                  </a:lnTo>
                  <a:lnTo>
                    <a:pt x="53" y="193"/>
                  </a:lnTo>
                  <a:lnTo>
                    <a:pt x="55" y="194"/>
                  </a:lnTo>
                  <a:lnTo>
                    <a:pt x="56" y="194"/>
                  </a:lnTo>
                  <a:lnTo>
                    <a:pt x="57" y="193"/>
                  </a:lnTo>
                  <a:lnTo>
                    <a:pt x="57" y="191"/>
                  </a:lnTo>
                  <a:lnTo>
                    <a:pt x="57" y="189"/>
                  </a:lnTo>
                  <a:lnTo>
                    <a:pt x="54" y="183"/>
                  </a:lnTo>
                  <a:lnTo>
                    <a:pt x="53" y="182"/>
                  </a:lnTo>
                  <a:lnTo>
                    <a:pt x="51" y="181"/>
                  </a:lnTo>
                  <a:lnTo>
                    <a:pt x="50" y="175"/>
                  </a:lnTo>
                  <a:lnTo>
                    <a:pt x="50" y="174"/>
                  </a:lnTo>
                  <a:lnTo>
                    <a:pt x="51" y="174"/>
                  </a:lnTo>
                  <a:lnTo>
                    <a:pt x="55" y="174"/>
                  </a:lnTo>
                  <a:lnTo>
                    <a:pt x="56" y="174"/>
                  </a:lnTo>
                  <a:lnTo>
                    <a:pt x="56" y="172"/>
                  </a:lnTo>
                  <a:lnTo>
                    <a:pt x="57" y="171"/>
                  </a:lnTo>
                  <a:lnTo>
                    <a:pt x="58" y="168"/>
                  </a:lnTo>
                  <a:lnTo>
                    <a:pt x="58" y="167"/>
                  </a:lnTo>
                  <a:lnTo>
                    <a:pt x="60" y="167"/>
                  </a:lnTo>
                  <a:lnTo>
                    <a:pt x="63" y="167"/>
                  </a:lnTo>
                  <a:lnTo>
                    <a:pt x="64" y="167"/>
                  </a:lnTo>
                  <a:lnTo>
                    <a:pt x="65" y="166"/>
                  </a:lnTo>
                  <a:lnTo>
                    <a:pt x="69" y="167"/>
                  </a:lnTo>
                  <a:lnTo>
                    <a:pt x="71" y="167"/>
                  </a:lnTo>
                  <a:lnTo>
                    <a:pt x="74" y="165"/>
                  </a:lnTo>
                  <a:lnTo>
                    <a:pt x="75" y="165"/>
                  </a:lnTo>
                  <a:lnTo>
                    <a:pt x="76" y="164"/>
                  </a:lnTo>
                  <a:lnTo>
                    <a:pt x="77" y="160"/>
                  </a:lnTo>
                  <a:lnTo>
                    <a:pt x="77" y="158"/>
                  </a:lnTo>
                  <a:lnTo>
                    <a:pt x="77" y="157"/>
                  </a:lnTo>
                  <a:lnTo>
                    <a:pt x="77" y="156"/>
                  </a:lnTo>
                  <a:lnTo>
                    <a:pt x="79" y="155"/>
                  </a:lnTo>
                  <a:lnTo>
                    <a:pt x="80" y="152"/>
                  </a:lnTo>
                  <a:lnTo>
                    <a:pt x="80" y="150"/>
                  </a:lnTo>
                  <a:lnTo>
                    <a:pt x="80" y="148"/>
                  </a:lnTo>
                  <a:lnTo>
                    <a:pt x="80" y="146"/>
                  </a:lnTo>
                  <a:lnTo>
                    <a:pt x="81" y="146"/>
                  </a:lnTo>
                  <a:lnTo>
                    <a:pt x="81" y="145"/>
                  </a:lnTo>
                  <a:lnTo>
                    <a:pt x="82" y="145"/>
                  </a:lnTo>
                  <a:lnTo>
                    <a:pt x="83" y="143"/>
                  </a:lnTo>
                  <a:lnTo>
                    <a:pt x="84" y="140"/>
                  </a:lnTo>
                  <a:lnTo>
                    <a:pt x="85" y="139"/>
                  </a:lnTo>
                  <a:lnTo>
                    <a:pt x="85" y="138"/>
                  </a:lnTo>
                  <a:lnTo>
                    <a:pt x="85" y="137"/>
                  </a:lnTo>
                  <a:lnTo>
                    <a:pt x="85" y="135"/>
                  </a:lnTo>
                  <a:lnTo>
                    <a:pt x="85" y="133"/>
                  </a:lnTo>
                  <a:lnTo>
                    <a:pt x="85" y="132"/>
                  </a:lnTo>
                  <a:lnTo>
                    <a:pt x="86" y="131"/>
                  </a:lnTo>
                  <a:lnTo>
                    <a:pt x="88" y="131"/>
                  </a:lnTo>
                  <a:lnTo>
                    <a:pt x="89" y="130"/>
                  </a:lnTo>
                  <a:lnTo>
                    <a:pt x="89" y="129"/>
                  </a:lnTo>
                  <a:lnTo>
                    <a:pt x="90" y="127"/>
                  </a:lnTo>
                  <a:lnTo>
                    <a:pt x="91" y="127"/>
                  </a:lnTo>
                  <a:lnTo>
                    <a:pt x="92" y="127"/>
                  </a:lnTo>
                  <a:lnTo>
                    <a:pt x="94" y="127"/>
                  </a:lnTo>
                  <a:lnTo>
                    <a:pt x="95" y="129"/>
                  </a:lnTo>
                  <a:lnTo>
                    <a:pt x="98" y="127"/>
                  </a:lnTo>
                  <a:lnTo>
                    <a:pt x="99" y="126"/>
                  </a:lnTo>
                  <a:lnTo>
                    <a:pt x="99" y="125"/>
                  </a:lnTo>
                  <a:lnTo>
                    <a:pt x="99" y="124"/>
                  </a:lnTo>
                  <a:lnTo>
                    <a:pt x="99" y="123"/>
                  </a:lnTo>
                  <a:lnTo>
                    <a:pt x="100" y="123"/>
                  </a:lnTo>
                  <a:lnTo>
                    <a:pt x="101" y="122"/>
                  </a:lnTo>
                  <a:lnTo>
                    <a:pt x="101" y="121"/>
                  </a:lnTo>
                  <a:lnTo>
                    <a:pt x="102" y="121"/>
                  </a:lnTo>
                  <a:lnTo>
                    <a:pt x="103" y="120"/>
                  </a:lnTo>
                  <a:lnTo>
                    <a:pt x="103" y="118"/>
                  </a:lnTo>
                  <a:lnTo>
                    <a:pt x="103" y="117"/>
                  </a:lnTo>
                  <a:lnTo>
                    <a:pt x="105" y="116"/>
                  </a:lnTo>
                  <a:lnTo>
                    <a:pt x="105" y="113"/>
                  </a:lnTo>
                  <a:lnTo>
                    <a:pt x="105" y="110"/>
                  </a:lnTo>
                  <a:lnTo>
                    <a:pt x="105" y="109"/>
                  </a:lnTo>
                  <a:lnTo>
                    <a:pt x="105" y="107"/>
                  </a:lnTo>
                  <a:lnTo>
                    <a:pt x="103" y="106"/>
                  </a:lnTo>
                  <a:lnTo>
                    <a:pt x="102" y="104"/>
                  </a:lnTo>
                  <a:lnTo>
                    <a:pt x="100" y="101"/>
                  </a:lnTo>
                  <a:lnTo>
                    <a:pt x="99" y="100"/>
                  </a:lnTo>
                  <a:lnTo>
                    <a:pt x="99" y="99"/>
                  </a:lnTo>
                  <a:lnTo>
                    <a:pt x="98" y="98"/>
                  </a:lnTo>
                  <a:lnTo>
                    <a:pt x="99" y="97"/>
                  </a:lnTo>
                  <a:lnTo>
                    <a:pt x="100" y="95"/>
                  </a:lnTo>
                  <a:lnTo>
                    <a:pt x="100" y="90"/>
                  </a:lnTo>
                  <a:lnTo>
                    <a:pt x="110" y="90"/>
                  </a:lnTo>
                  <a:lnTo>
                    <a:pt x="116" y="88"/>
                  </a:lnTo>
                  <a:lnTo>
                    <a:pt x="118" y="88"/>
                  </a:lnTo>
                  <a:lnTo>
                    <a:pt x="120" y="89"/>
                  </a:lnTo>
                  <a:lnTo>
                    <a:pt x="121" y="89"/>
                  </a:lnTo>
                  <a:lnTo>
                    <a:pt x="124" y="89"/>
                  </a:lnTo>
                  <a:lnTo>
                    <a:pt x="127" y="89"/>
                  </a:lnTo>
                  <a:lnTo>
                    <a:pt x="128" y="88"/>
                  </a:lnTo>
                  <a:lnTo>
                    <a:pt x="131" y="85"/>
                  </a:lnTo>
                  <a:lnTo>
                    <a:pt x="133" y="84"/>
                  </a:lnTo>
                  <a:lnTo>
                    <a:pt x="134" y="84"/>
                  </a:lnTo>
                  <a:lnTo>
                    <a:pt x="140" y="85"/>
                  </a:lnTo>
                  <a:lnTo>
                    <a:pt x="141" y="85"/>
                  </a:lnTo>
                  <a:lnTo>
                    <a:pt x="143" y="88"/>
                  </a:lnTo>
                  <a:lnTo>
                    <a:pt x="145" y="89"/>
                  </a:lnTo>
                  <a:lnTo>
                    <a:pt x="146" y="88"/>
                  </a:lnTo>
                  <a:lnTo>
                    <a:pt x="148" y="87"/>
                  </a:lnTo>
                  <a:lnTo>
                    <a:pt x="149" y="85"/>
                  </a:lnTo>
                  <a:lnTo>
                    <a:pt x="150" y="85"/>
                  </a:lnTo>
                  <a:lnTo>
                    <a:pt x="151" y="85"/>
                  </a:lnTo>
                  <a:lnTo>
                    <a:pt x="151" y="84"/>
                  </a:lnTo>
                  <a:lnTo>
                    <a:pt x="151" y="83"/>
                  </a:lnTo>
                  <a:lnTo>
                    <a:pt x="153" y="82"/>
                  </a:lnTo>
                  <a:lnTo>
                    <a:pt x="157" y="83"/>
                  </a:lnTo>
                  <a:lnTo>
                    <a:pt x="159" y="83"/>
                  </a:lnTo>
                  <a:lnTo>
                    <a:pt x="160" y="82"/>
                  </a:lnTo>
                  <a:lnTo>
                    <a:pt x="160" y="81"/>
                  </a:lnTo>
                  <a:lnTo>
                    <a:pt x="160" y="80"/>
                  </a:lnTo>
                  <a:lnTo>
                    <a:pt x="161" y="79"/>
                  </a:lnTo>
                  <a:lnTo>
                    <a:pt x="161" y="78"/>
                  </a:lnTo>
                  <a:lnTo>
                    <a:pt x="164" y="75"/>
                  </a:lnTo>
                  <a:lnTo>
                    <a:pt x="166" y="74"/>
                  </a:lnTo>
                  <a:lnTo>
                    <a:pt x="168" y="72"/>
                  </a:lnTo>
                  <a:lnTo>
                    <a:pt x="169" y="70"/>
                  </a:lnTo>
                  <a:lnTo>
                    <a:pt x="169" y="68"/>
                  </a:lnTo>
                  <a:lnTo>
                    <a:pt x="169" y="67"/>
                  </a:lnTo>
                  <a:lnTo>
                    <a:pt x="169" y="66"/>
                  </a:lnTo>
                  <a:lnTo>
                    <a:pt x="170" y="65"/>
                  </a:lnTo>
                  <a:lnTo>
                    <a:pt x="171" y="65"/>
                  </a:lnTo>
                  <a:lnTo>
                    <a:pt x="171" y="64"/>
                  </a:lnTo>
                  <a:lnTo>
                    <a:pt x="174" y="63"/>
                  </a:lnTo>
                  <a:lnTo>
                    <a:pt x="179" y="62"/>
                  </a:lnTo>
                  <a:lnTo>
                    <a:pt x="180" y="60"/>
                  </a:lnTo>
                  <a:lnTo>
                    <a:pt x="181" y="60"/>
                  </a:lnTo>
                  <a:lnTo>
                    <a:pt x="181" y="62"/>
                  </a:lnTo>
                  <a:lnTo>
                    <a:pt x="184" y="63"/>
                  </a:lnTo>
                  <a:lnTo>
                    <a:pt x="185" y="63"/>
                  </a:lnTo>
                  <a:lnTo>
                    <a:pt x="186" y="63"/>
                  </a:lnTo>
                  <a:lnTo>
                    <a:pt x="188" y="60"/>
                  </a:lnTo>
                  <a:lnTo>
                    <a:pt x="190" y="59"/>
                  </a:lnTo>
                  <a:lnTo>
                    <a:pt x="192" y="59"/>
                  </a:lnTo>
                  <a:lnTo>
                    <a:pt x="193" y="59"/>
                  </a:lnTo>
                  <a:lnTo>
                    <a:pt x="194" y="59"/>
                  </a:lnTo>
                  <a:lnTo>
                    <a:pt x="196" y="60"/>
                  </a:lnTo>
                  <a:lnTo>
                    <a:pt x="198" y="60"/>
                  </a:lnTo>
                  <a:lnTo>
                    <a:pt x="200" y="60"/>
                  </a:lnTo>
                  <a:lnTo>
                    <a:pt x="200" y="62"/>
                  </a:lnTo>
                  <a:lnTo>
                    <a:pt x="200" y="63"/>
                  </a:lnTo>
                  <a:lnTo>
                    <a:pt x="201" y="63"/>
                  </a:lnTo>
                  <a:lnTo>
                    <a:pt x="202" y="63"/>
                  </a:lnTo>
                  <a:lnTo>
                    <a:pt x="204" y="62"/>
                  </a:lnTo>
                  <a:lnTo>
                    <a:pt x="205" y="62"/>
                  </a:lnTo>
                  <a:lnTo>
                    <a:pt x="205" y="63"/>
                  </a:lnTo>
                  <a:lnTo>
                    <a:pt x="207" y="64"/>
                  </a:lnTo>
                  <a:lnTo>
                    <a:pt x="209" y="64"/>
                  </a:lnTo>
                  <a:lnTo>
                    <a:pt x="210" y="64"/>
                  </a:lnTo>
                  <a:lnTo>
                    <a:pt x="212" y="64"/>
                  </a:lnTo>
                  <a:lnTo>
                    <a:pt x="214" y="63"/>
                  </a:lnTo>
                  <a:lnTo>
                    <a:pt x="215" y="63"/>
                  </a:lnTo>
                  <a:lnTo>
                    <a:pt x="218" y="64"/>
                  </a:lnTo>
                  <a:lnTo>
                    <a:pt x="219" y="63"/>
                  </a:lnTo>
                  <a:lnTo>
                    <a:pt x="220" y="63"/>
                  </a:lnTo>
                  <a:lnTo>
                    <a:pt x="221" y="63"/>
                  </a:lnTo>
                  <a:lnTo>
                    <a:pt x="222" y="62"/>
                  </a:lnTo>
                  <a:lnTo>
                    <a:pt x="223" y="60"/>
                  </a:lnTo>
                  <a:lnTo>
                    <a:pt x="223" y="59"/>
                  </a:lnTo>
                  <a:lnTo>
                    <a:pt x="223" y="58"/>
                  </a:lnTo>
                  <a:lnTo>
                    <a:pt x="223" y="57"/>
                  </a:lnTo>
                  <a:lnTo>
                    <a:pt x="224" y="57"/>
                  </a:lnTo>
                  <a:lnTo>
                    <a:pt x="226" y="57"/>
                  </a:lnTo>
                  <a:lnTo>
                    <a:pt x="226" y="58"/>
                  </a:lnTo>
                  <a:lnTo>
                    <a:pt x="227" y="59"/>
                  </a:lnTo>
                  <a:lnTo>
                    <a:pt x="228" y="60"/>
                  </a:lnTo>
                  <a:lnTo>
                    <a:pt x="229" y="62"/>
                  </a:lnTo>
                  <a:lnTo>
                    <a:pt x="230" y="60"/>
                  </a:lnTo>
                  <a:lnTo>
                    <a:pt x="231" y="58"/>
                  </a:lnTo>
                  <a:lnTo>
                    <a:pt x="231" y="55"/>
                  </a:lnTo>
                  <a:lnTo>
                    <a:pt x="231" y="47"/>
                  </a:lnTo>
                  <a:lnTo>
                    <a:pt x="232" y="47"/>
                  </a:lnTo>
                  <a:lnTo>
                    <a:pt x="232" y="43"/>
                  </a:lnTo>
                  <a:lnTo>
                    <a:pt x="233" y="43"/>
                  </a:lnTo>
                  <a:lnTo>
                    <a:pt x="235" y="42"/>
                  </a:lnTo>
                  <a:lnTo>
                    <a:pt x="236" y="41"/>
                  </a:lnTo>
                  <a:lnTo>
                    <a:pt x="238" y="41"/>
                  </a:lnTo>
                  <a:lnTo>
                    <a:pt x="245" y="42"/>
                  </a:lnTo>
                  <a:lnTo>
                    <a:pt x="259" y="45"/>
                  </a:lnTo>
                  <a:lnTo>
                    <a:pt x="263" y="43"/>
                  </a:lnTo>
                  <a:lnTo>
                    <a:pt x="264" y="43"/>
                  </a:lnTo>
                  <a:lnTo>
                    <a:pt x="265" y="42"/>
                  </a:lnTo>
                  <a:lnTo>
                    <a:pt x="266" y="42"/>
                  </a:lnTo>
                  <a:lnTo>
                    <a:pt x="266" y="41"/>
                  </a:lnTo>
                  <a:lnTo>
                    <a:pt x="266" y="39"/>
                  </a:lnTo>
                  <a:lnTo>
                    <a:pt x="267" y="38"/>
                  </a:lnTo>
                  <a:lnTo>
                    <a:pt x="270" y="37"/>
                  </a:lnTo>
                  <a:lnTo>
                    <a:pt x="271" y="35"/>
                  </a:lnTo>
                  <a:lnTo>
                    <a:pt x="272" y="35"/>
                  </a:lnTo>
                  <a:lnTo>
                    <a:pt x="274" y="37"/>
                  </a:lnTo>
                  <a:lnTo>
                    <a:pt x="274" y="38"/>
                  </a:lnTo>
                  <a:lnTo>
                    <a:pt x="275" y="39"/>
                  </a:lnTo>
                  <a:lnTo>
                    <a:pt x="276" y="38"/>
                  </a:lnTo>
                  <a:lnTo>
                    <a:pt x="279" y="38"/>
                  </a:lnTo>
                  <a:lnTo>
                    <a:pt x="281" y="35"/>
                  </a:lnTo>
                  <a:lnTo>
                    <a:pt x="282" y="35"/>
                  </a:lnTo>
                  <a:lnTo>
                    <a:pt x="289" y="35"/>
                  </a:lnTo>
                  <a:lnTo>
                    <a:pt x="295" y="38"/>
                  </a:lnTo>
                  <a:lnTo>
                    <a:pt x="297" y="39"/>
                  </a:lnTo>
                  <a:lnTo>
                    <a:pt x="298" y="38"/>
                  </a:lnTo>
                  <a:lnTo>
                    <a:pt x="299" y="35"/>
                  </a:lnTo>
                  <a:lnTo>
                    <a:pt x="301" y="35"/>
                  </a:lnTo>
                  <a:lnTo>
                    <a:pt x="304" y="35"/>
                  </a:lnTo>
                  <a:lnTo>
                    <a:pt x="306" y="35"/>
                  </a:lnTo>
                  <a:lnTo>
                    <a:pt x="307" y="35"/>
                  </a:lnTo>
                  <a:lnTo>
                    <a:pt x="309" y="32"/>
                  </a:lnTo>
                  <a:lnTo>
                    <a:pt x="310" y="32"/>
                  </a:lnTo>
                  <a:lnTo>
                    <a:pt x="312" y="32"/>
                  </a:lnTo>
                  <a:lnTo>
                    <a:pt x="313" y="32"/>
                  </a:lnTo>
                  <a:lnTo>
                    <a:pt x="315" y="31"/>
                  </a:lnTo>
                  <a:lnTo>
                    <a:pt x="316" y="31"/>
                  </a:lnTo>
                  <a:lnTo>
                    <a:pt x="317" y="29"/>
                  </a:lnTo>
                  <a:lnTo>
                    <a:pt x="318" y="29"/>
                  </a:lnTo>
                  <a:lnTo>
                    <a:pt x="322" y="32"/>
                  </a:lnTo>
                  <a:lnTo>
                    <a:pt x="323" y="32"/>
                  </a:lnTo>
                  <a:lnTo>
                    <a:pt x="324" y="31"/>
                  </a:lnTo>
                  <a:lnTo>
                    <a:pt x="324" y="30"/>
                  </a:lnTo>
                  <a:lnTo>
                    <a:pt x="325" y="30"/>
                  </a:lnTo>
                  <a:lnTo>
                    <a:pt x="325" y="29"/>
                  </a:lnTo>
                  <a:lnTo>
                    <a:pt x="327" y="30"/>
                  </a:lnTo>
                  <a:lnTo>
                    <a:pt x="328" y="30"/>
                  </a:lnTo>
                  <a:lnTo>
                    <a:pt x="330" y="29"/>
                  </a:lnTo>
                  <a:lnTo>
                    <a:pt x="330" y="26"/>
                  </a:lnTo>
                  <a:lnTo>
                    <a:pt x="328" y="23"/>
                  </a:lnTo>
                  <a:lnTo>
                    <a:pt x="331" y="22"/>
                  </a:lnTo>
                  <a:lnTo>
                    <a:pt x="334" y="22"/>
                  </a:lnTo>
                  <a:lnTo>
                    <a:pt x="336" y="23"/>
                  </a:lnTo>
                  <a:lnTo>
                    <a:pt x="338" y="24"/>
                  </a:lnTo>
                  <a:lnTo>
                    <a:pt x="339" y="24"/>
                  </a:lnTo>
                  <a:lnTo>
                    <a:pt x="339" y="22"/>
                  </a:lnTo>
                  <a:lnTo>
                    <a:pt x="340" y="21"/>
                  </a:lnTo>
                  <a:lnTo>
                    <a:pt x="341" y="20"/>
                  </a:lnTo>
                  <a:lnTo>
                    <a:pt x="343" y="20"/>
                  </a:lnTo>
                  <a:lnTo>
                    <a:pt x="344" y="20"/>
                  </a:lnTo>
                  <a:lnTo>
                    <a:pt x="345" y="21"/>
                  </a:lnTo>
                  <a:lnTo>
                    <a:pt x="347" y="22"/>
                  </a:lnTo>
                  <a:lnTo>
                    <a:pt x="347" y="23"/>
                  </a:lnTo>
                  <a:lnTo>
                    <a:pt x="347" y="24"/>
                  </a:lnTo>
                  <a:lnTo>
                    <a:pt x="348" y="24"/>
                  </a:lnTo>
                  <a:lnTo>
                    <a:pt x="349" y="23"/>
                  </a:lnTo>
                  <a:lnTo>
                    <a:pt x="351" y="24"/>
                  </a:lnTo>
                  <a:lnTo>
                    <a:pt x="352" y="24"/>
                  </a:lnTo>
                  <a:lnTo>
                    <a:pt x="354" y="23"/>
                  </a:lnTo>
                  <a:lnTo>
                    <a:pt x="356" y="23"/>
                  </a:lnTo>
                  <a:lnTo>
                    <a:pt x="357" y="23"/>
                  </a:lnTo>
                  <a:lnTo>
                    <a:pt x="358" y="23"/>
                  </a:lnTo>
                  <a:lnTo>
                    <a:pt x="359" y="21"/>
                  </a:lnTo>
                  <a:lnTo>
                    <a:pt x="361" y="21"/>
                  </a:lnTo>
                  <a:lnTo>
                    <a:pt x="364" y="20"/>
                  </a:lnTo>
                  <a:lnTo>
                    <a:pt x="365" y="21"/>
                  </a:lnTo>
                  <a:lnTo>
                    <a:pt x="366" y="23"/>
                  </a:lnTo>
                  <a:lnTo>
                    <a:pt x="366" y="26"/>
                  </a:lnTo>
                  <a:lnTo>
                    <a:pt x="367" y="28"/>
                  </a:lnTo>
                  <a:lnTo>
                    <a:pt x="367" y="29"/>
                  </a:lnTo>
                  <a:lnTo>
                    <a:pt x="368" y="29"/>
                  </a:lnTo>
                  <a:lnTo>
                    <a:pt x="368" y="30"/>
                  </a:lnTo>
                  <a:lnTo>
                    <a:pt x="369" y="30"/>
                  </a:lnTo>
                  <a:lnTo>
                    <a:pt x="368" y="31"/>
                  </a:lnTo>
                  <a:lnTo>
                    <a:pt x="369" y="32"/>
                  </a:lnTo>
                  <a:lnTo>
                    <a:pt x="370" y="33"/>
                  </a:lnTo>
                  <a:lnTo>
                    <a:pt x="374" y="33"/>
                  </a:lnTo>
                  <a:lnTo>
                    <a:pt x="373" y="33"/>
                  </a:lnTo>
                  <a:lnTo>
                    <a:pt x="375" y="33"/>
                  </a:lnTo>
                  <a:lnTo>
                    <a:pt x="376" y="34"/>
                  </a:lnTo>
                  <a:lnTo>
                    <a:pt x="377" y="34"/>
                  </a:lnTo>
                  <a:lnTo>
                    <a:pt x="379" y="35"/>
                  </a:lnTo>
                  <a:lnTo>
                    <a:pt x="382" y="39"/>
                  </a:lnTo>
                  <a:lnTo>
                    <a:pt x="383" y="41"/>
                  </a:lnTo>
                  <a:lnTo>
                    <a:pt x="384" y="41"/>
                  </a:lnTo>
                  <a:lnTo>
                    <a:pt x="385" y="39"/>
                  </a:lnTo>
                  <a:lnTo>
                    <a:pt x="385" y="38"/>
                  </a:lnTo>
                  <a:lnTo>
                    <a:pt x="385" y="37"/>
                  </a:lnTo>
                  <a:lnTo>
                    <a:pt x="388" y="35"/>
                  </a:lnTo>
                  <a:lnTo>
                    <a:pt x="390" y="35"/>
                  </a:lnTo>
                  <a:lnTo>
                    <a:pt x="391" y="35"/>
                  </a:lnTo>
                  <a:lnTo>
                    <a:pt x="392" y="35"/>
                  </a:lnTo>
                  <a:lnTo>
                    <a:pt x="394" y="37"/>
                  </a:lnTo>
                  <a:lnTo>
                    <a:pt x="405" y="42"/>
                  </a:lnTo>
                  <a:lnTo>
                    <a:pt x="407" y="42"/>
                  </a:lnTo>
                  <a:lnTo>
                    <a:pt x="408" y="42"/>
                  </a:lnTo>
                  <a:lnTo>
                    <a:pt x="408" y="43"/>
                  </a:lnTo>
                  <a:lnTo>
                    <a:pt x="409" y="43"/>
                  </a:lnTo>
                  <a:lnTo>
                    <a:pt x="411" y="45"/>
                  </a:lnTo>
                  <a:lnTo>
                    <a:pt x="413" y="46"/>
                  </a:lnTo>
                  <a:lnTo>
                    <a:pt x="416" y="50"/>
                  </a:lnTo>
                  <a:lnTo>
                    <a:pt x="418" y="51"/>
                  </a:lnTo>
                  <a:lnTo>
                    <a:pt x="419" y="51"/>
                  </a:lnTo>
                  <a:lnTo>
                    <a:pt x="421" y="51"/>
                  </a:lnTo>
                  <a:lnTo>
                    <a:pt x="434" y="47"/>
                  </a:lnTo>
                  <a:lnTo>
                    <a:pt x="435" y="47"/>
                  </a:lnTo>
                  <a:lnTo>
                    <a:pt x="436" y="47"/>
                  </a:lnTo>
                  <a:lnTo>
                    <a:pt x="437" y="47"/>
                  </a:lnTo>
                  <a:lnTo>
                    <a:pt x="438" y="47"/>
                  </a:lnTo>
                  <a:lnTo>
                    <a:pt x="438" y="46"/>
                  </a:lnTo>
                  <a:lnTo>
                    <a:pt x="439" y="45"/>
                  </a:lnTo>
                  <a:lnTo>
                    <a:pt x="440" y="43"/>
                  </a:lnTo>
                  <a:lnTo>
                    <a:pt x="447" y="45"/>
                  </a:lnTo>
                  <a:lnTo>
                    <a:pt x="448" y="45"/>
                  </a:lnTo>
                  <a:lnTo>
                    <a:pt x="449" y="46"/>
                  </a:lnTo>
                  <a:lnTo>
                    <a:pt x="451" y="46"/>
                  </a:lnTo>
                  <a:lnTo>
                    <a:pt x="452" y="46"/>
                  </a:lnTo>
                  <a:lnTo>
                    <a:pt x="452" y="45"/>
                  </a:lnTo>
                  <a:lnTo>
                    <a:pt x="453" y="43"/>
                  </a:lnTo>
                  <a:lnTo>
                    <a:pt x="454" y="43"/>
                  </a:lnTo>
                  <a:lnTo>
                    <a:pt x="456" y="43"/>
                  </a:lnTo>
                  <a:lnTo>
                    <a:pt x="460" y="41"/>
                  </a:lnTo>
                  <a:lnTo>
                    <a:pt x="462" y="42"/>
                  </a:lnTo>
                  <a:lnTo>
                    <a:pt x="464" y="45"/>
                  </a:lnTo>
                  <a:lnTo>
                    <a:pt x="465" y="45"/>
                  </a:lnTo>
                  <a:lnTo>
                    <a:pt x="466" y="45"/>
                  </a:lnTo>
                  <a:lnTo>
                    <a:pt x="469" y="43"/>
                  </a:lnTo>
                  <a:lnTo>
                    <a:pt x="470" y="43"/>
                  </a:lnTo>
                  <a:lnTo>
                    <a:pt x="471" y="43"/>
                  </a:lnTo>
                  <a:lnTo>
                    <a:pt x="473" y="43"/>
                  </a:lnTo>
                  <a:lnTo>
                    <a:pt x="474" y="42"/>
                  </a:lnTo>
                  <a:lnTo>
                    <a:pt x="475" y="41"/>
                  </a:lnTo>
                  <a:lnTo>
                    <a:pt x="482" y="40"/>
                  </a:lnTo>
                  <a:lnTo>
                    <a:pt x="483" y="40"/>
                  </a:lnTo>
                  <a:lnTo>
                    <a:pt x="483" y="38"/>
                  </a:lnTo>
                  <a:lnTo>
                    <a:pt x="485" y="35"/>
                  </a:lnTo>
                  <a:lnTo>
                    <a:pt x="486" y="33"/>
                  </a:lnTo>
                  <a:lnTo>
                    <a:pt x="487" y="33"/>
                  </a:lnTo>
                  <a:lnTo>
                    <a:pt x="487" y="32"/>
                  </a:lnTo>
                  <a:lnTo>
                    <a:pt x="487" y="31"/>
                  </a:lnTo>
                  <a:lnTo>
                    <a:pt x="486" y="30"/>
                  </a:lnTo>
                  <a:lnTo>
                    <a:pt x="485" y="28"/>
                  </a:lnTo>
                  <a:lnTo>
                    <a:pt x="486" y="26"/>
                  </a:lnTo>
                  <a:lnTo>
                    <a:pt x="486" y="25"/>
                  </a:lnTo>
                  <a:lnTo>
                    <a:pt x="487" y="24"/>
                  </a:lnTo>
                  <a:lnTo>
                    <a:pt x="486" y="23"/>
                  </a:lnTo>
                  <a:lnTo>
                    <a:pt x="486" y="21"/>
                  </a:lnTo>
                  <a:lnTo>
                    <a:pt x="485" y="21"/>
                  </a:lnTo>
                  <a:lnTo>
                    <a:pt x="483" y="21"/>
                  </a:lnTo>
                  <a:lnTo>
                    <a:pt x="483" y="20"/>
                  </a:lnTo>
                  <a:lnTo>
                    <a:pt x="483" y="18"/>
                  </a:lnTo>
                  <a:lnTo>
                    <a:pt x="483" y="17"/>
                  </a:lnTo>
                  <a:lnTo>
                    <a:pt x="483" y="15"/>
                  </a:lnTo>
                  <a:lnTo>
                    <a:pt x="482" y="14"/>
                  </a:lnTo>
                  <a:lnTo>
                    <a:pt x="482" y="13"/>
                  </a:lnTo>
                  <a:lnTo>
                    <a:pt x="481" y="13"/>
                  </a:lnTo>
                  <a:lnTo>
                    <a:pt x="480" y="13"/>
                  </a:lnTo>
                  <a:lnTo>
                    <a:pt x="479" y="12"/>
                  </a:lnTo>
                  <a:lnTo>
                    <a:pt x="478" y="10"/>
                  </a:lnTo>
                  <a:lnTo>
                    <a:pt x="478" y="9"/>
                  </a:lnTo>
                  <a:lnTo>
                    <a:pt x="478" y="8"/>
                  </a:lnTo>
                  <a:lnTo>
                    <a:pt x="478" y="7"/>
                  </a:lnTo>
                  <a:lnTo>
                    <a:pt x="478" y="5"/>
                  </a:lnTo>
                  <a:lnTo>
                    <a:pt x="479" y="5"/>
                  </a:lnTo>
                  <a:lnTo>
                    <a:pt x="480" y="5"/>
                  </a:lnTo>
                  <a:lnTo>
                    <a:pt x="482" y="3"/>
                  </a:lnTo>
                  <a:lnTo>
                    <a:pt x="485" y="3"/>
                  </a:lnTo>
                  <a:lnTo>
                    <a:pt x="488" y="3"/>
                  </a:lnTo>
                  <a:lnTo>
                    <a:pt x="490" y="0"/>
                  </a:lnTo>
                  <a:lnTo>
                    <a:pt x="491" y="0"/>
                  </a:lnTo>
                  <a:lnTo>
                    <a:pt x="491" y="1"/>
                  </a:lnTo>
                  <a:lnTo>
                    <a:pt x="494" y="4"/>
                  </a:lnTo>
                  <a:lnTo>
                    <a:pt x="495" y="4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3" name="Freeform 284">
              <a:extLst>
                <a:ext uri="{FF2B5EF4-FFF2-40B4-BE49-F238E27FC236}">
                  <a16:creationId xmlns:a16="http://schemas.microsoft.com/office/drawing/2014/main" id="{61737E44-05DD-8271-C7BC-34F6A5570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164" y="3119177"/>
              <a:ext cx="510186" cy="954076"/>
            </a:xfrm>
            <a:custGeom>
              <a:avLst/>
              <a:gdLst>
                <a:gd name="T0" fmla="*/ 337 w 354"/>
                <a:gd name="T1" fmla="*/ 648 h 662"/>
                <a:gd name="T2" fmla="*/ 311 w 354"/>
                <a:gd name="T3" fmla="*/ 627 h 662"/>
                <a:gd name="T4" fmla="*/ 304 w 354"/>
                <a:gd name="T5" fmla="*/ 620 h 662"/>
                <a:gd name="T6" fmla="*/ 282 w 354"/>
                <a:gd name="T7" fmla="*/ 602 h 662"/>
                <a:gd name="T8" fmla="*/ 257 w 354"/>
                <a:gd name="T9" fmla="*/ 579 h 662"/>
                <a:gd name="T10" fmla="*/ 232 w 354"/>
                <a:gd name="T11" fmla="*/ 562 h 662"/>
                <a:gd name="T12" fmla="*/ 206 w 354"/>
                <a:gd name="T13" fmla="*/ 546 h 662"/>
                <a:gd name="T14" fmla="*/ 180 w 354"/>
                <a:gd name="T15" fmla="*/ 530 h 662"/>
                <a:gd name="T16" fmla="*/ 154 w 354"/>
                <a:gd name="T17" fmla="*/ 514 h 662"/>
                <a:gd name="T18" fmla="*/ 127 w 354"/>
                <a:gd name="T19" fmla="*/ 498 h 662"/>
                <a:gd name="T20" fmla="*/ 93 w 354"/>
                <a:gd name="T21" fmla="*/ 489 h 662"/>
                <a:gd name="T22" fmla="*/ 73 w 354"/>
                <a:gd name="T23" fmla="*/ 486 h 662"/>
                <a:gd name="T24" fmla="*/ 29 w 354"/>
                <a:gd name="T25" fmla="*/ 478 h 662"/>
                <a:gd name="T26" fmla="*/ 28 w 354"/>
                <a:gd name="T27" fmla="*/ 478 h 662"/>
                <a:gd name="T28" fmla="*/ 35 w 354"/>
                <a:gd name="T29" fmla="*/ 459 h 662"/>
                <a:gd name="T30" fmla="*/ 19 w 354"/>
                <a:gd name="T31" fmla="*/ 460 h 662"/>
                <a:gd name="T32" fmla="*/ 15 w 354"/>
                <a:gd name="T33" fmla="*/ 447 h 662"/>
                <a:gd name="T34" fmla="*/ 13 w 354"/>
                <a:gd name="T35" fmla="*/ 413 h 662"/>
                <a:gd name="T36" fmla="*/ 0 w 354"/>
                <a:gd name="T37" fmla="*/ 367 h 662"/>
                <a:gd name="T38" fmla="*/ 33 w 354"/>
                <a:gd name="T39" fmla="*/ 347 h 662"/>
                <a:gd name="T40" fmla="*/ 66 w 354"/>
                <a:gd name="T41" fmla="*/ 327 h 662"/>
                <a:gd name="T42" fmla="*/ 99 w 354"/>
                <a:gd name="T43" fmla="*/ 308 h 662"/>
                <a:gd name="T44" fmla="*/ 124 w 354"/>
                <a:gd name="T45" fmla="*/ 293 h 662"/>
                <a:gd name="T46" fmla="*/ 163 w 354"/>
                <a:gd name="T47" fmla="*/ 275 h 662"/>
                <a:gd name="T48" fmla="*/ 180 w 354"/>
                <a:gd name="T49" fmla="*/ 242 h 662"/>
                <a:gd name="T50" fmla="*/ 180 w 354"/>
                <a:gd name="T51" fmla="*/ 205 h 662"/>
                <a:gd name="T52" fmla="*/ 184 w 354"/>
                <a:gd name="T53" fmla="*/ 178 h 662"/>
                <a:gd name="T54" fmla="*/ 185 w 354"/>
                <a:gd name="T55" fmla="*/ 175 h 662"/>
                <a:gd name="T56" fmla="*/ 193 w 354"/>
                <a:gd name="T57" fmla="*/ 160 h 662"/>
                <a:gd name="T58" fmla="*/ 185 w 354"/>
                <a:gd name="T59" fmla="*/ 129 h 662"/>
                <a:gd name="T60" fmla="*/ 182 w 354"/>
                <a:gd name="T61" fmla="*/ 123 h 662"/>
                <a:gd name="T62" fmla="*/ 193 w 354"/>
                <a:gd name="T63" fmla="*/ 83 h 662"/>
                <a:gd name="T64" fmla="*/ 194 w 354"/>
                <a:gd name="T65" fmla="*/ 81 h 662"/>
                <a:gd name="T66" fmla="*/ 227 w 354"/>
                <a:gd name="T67" fmla="*/ 73 h 662"/>
                <a:gd name="T68" fmla="*/ 261 w 354"/>
                <a:gd name="T69" fmla="*/ 36 h 662"/>
                <a:gd name="T70" fmla="*/ 267 w 354"/>
                <a:gd name="T71" fmla="*/ 29 h 662"/>
                <a:gd name="T72" fmla="*/ 267 w 354"/>
                <a:gd name="T73" fmla="*/ 26 h 662"/>
                <a:gd name="T74" fmla="*/ 280 w 354"/>
                <a:gd name="T75" fmla="*/ 23 h 662"/>
                <a:gd name="T76" fmla="*/ 292 w 354"/>
                <a:gd name="T77" fmla="*/ 6 h 662"/>
                <a:gd name="T78" fmla="*/ 293 w 354"/>
                <a:gd name="T79" fmla="*/ 2 h 662"/>
                <a:gd name="T80" fmla="*/ 299 w 354"/>
                <a:gd name="T81" fmla="*/ 1 h 662"/>
                <a:gd name="T82" fmla="*/ 307 w 354"/>
                <a:gd name="T83" fmla="*/ 6 h 662"/>
                <a:gd name="T84" fmla="*/ 317 w 354"/>
                <a:gd name="T85" fmla="*/ 2 h 662"/>
                <a:gd name="T86" fmla="*/ 334 w 354"/>
                <a:gd name="T87" fmla="*/ 7 h 662"/>
                <a:gd name="T88" fmla="*/ 336 w 354"/>
                <a:gd name="T89" fmla="*/ 6 h 662"/>
                <a:gd name="T90" fmla="*/ 341 w 354"/>
                <a:gd name="T91" fmla="*/ 7 h 662"/>
                <a:gd name="T92" fmla="*/ 350 w 354"/>
                <a:gd name="T93" fmla="*/ 12 h 662"/>
                <a:gd name="T94" fmla="*/ 354 w 354"/>
                <a:gd name="T95" fmla="*/ 12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54" h="662">
                  <a:moveTo>
                    <a:pt x="354" y="12"/>
                  </a:moveTo>
                  <a:lnTo>
                    <a:pt x="354" y="662"/>
                  </a:lnTo>
                  <a:lnTo>
                    <a:pt x="346" y="655"/>
                  </a:lnTo>
                  <a:lnTo>
                    <a:pt x="337" y="648"/>
                  </a:lnTo>
                  <a:lnTo>
                    <a:pt x="331" y="643"/>
                  </a:lnTo>
                  <a:lnTo>
                    <a:pt x="325" y="638"/>
                  </a:lnTo>
                  <a:lnTo>
                    <a:pt x="318" y="633"/>
                  </a:lnTo>
                  <a:lnTo>
                    <a:pt x="311" y="627"/>
                  </a:lnTo>
                  <a:lnTo>
                    <a:pt x="304" y="620"/>
                  </a:lnTo>
                  <a:lnTo>
                    <a:pt x="304" y="620"/>
                  </a:lnTo>
                  <a:lnTo>
                    <a:pt x="304" y="620"/>
                  </a:lnTo>
                  <a:lnTo>
                    <a:pt x="304" y="620"/>
                  </a:lnTo>
                  <a:lnTo>
                    <a:pt x="298" y="615"/>
                  </a:lnTo>
                  <a:lnTo>
                    <a:pt x="297" y="614"/>
                  </a:lnTo>
                  <a:lnTo>
                    <a:pt x="290" y="608"/>
                  </a:lnTo>
                  <a:lnTo>
                    <a:pt x="282" y="602"/>
                  </a:lnTo>
                  <a:lnTo>
                    <a:pt x="275" y="596"/>
                  </a:lnTo>
                  <a:lnTo>
                    <a:pt x="270" y="590"/>
                  </a:lnTo>
                  <a:lnTo>
                    <a:pt x="263" y="585"/>
                  </a:lnTo>
                  <a:lnTo>
                    <a:pt x="257" y="579"/>
                  </a:lnTo>
                  <a:lnTo>
                    <a:pt x="250" y="573"/>
                  </a:lnTo>
                  <a:lnTo>
                    <a:pt x="246" y="570"/>
                  </a:lnTo>
                  <a:lnTo>
                    <a:pt x="239" y="566"/>
                  </a:lnTo>
                  <a:lnTo>
                    <a:pt x="232" y="562"/>
                  </a:lnTo>
                  <a:lnTo>
                    <a:pt x="225" y="558"/>
                  </a:lnTo>
                  <a:lnTo>
                    <a:pt x="219" y="554"/>
                  </a:lnTo>
                  <a:lnTo>
                    <a:pt x="213" y="550"/>
                  </a:lnTo>
                  <a:lnTo>
                    <a:pt x="206" y="546"/>
                  </a:lnTo>
                  <a:lnTo>
                    <a:pt x="199" y="542"/>
                  </a:lnTo>
                  <a:lnTo>
                    <a:pt x="193" y="538"/>
                  </a:lnTo>
                  <a:lnTo>
                    <a:pt x="187" y="535"/>
                  </a:lnTo>
                  <a:lnTo>
                    <a:pt x="180" y="530"/>
                  </a:lnTo>
                  <a:lnTo>
                    <a:pt x="173" y="527"/>
                  </a:lnTo>
                  <a:lnTo>
                    <a:pt x="167" y="522"/>
                  </a:lnTo>
                  <a:lnTo>
                    <a:pt x="161" y="519"/>
                  </a:lnTo>
                  <a:lnTo>
                    <a:pt x="154" y="514"/>
                  </a:lnTo>
                  <a:lnTo>
                    <a:pt x="147" y="511"/>
                  </a:lnTo>
                  <a:lnTo>
                    <a:pt x="141" y="506"/>
                  </a:lnTo>
                  <a:lnTo>
                    <a:pt x="134" y="503"/>
                  </a:lnTo>
                  <a:lnTo>
                    <a:pt x="127" y="498"/>
                  </a:lnTo>
                  <a:lnTo>
                    <a:pt x="123" y="496"/>
                  </a:lnTo>
                  <a:lnTo>
                    <a:pt x="118" y="494"/>
                  </a:lnTo>
                  <a:lnTo>
                    <a:pt x="93" y="489"/>
                  </a:lnTo>
                  <a:lnTo>
                    <a:pt x="93" y="489"/>
                  </a:lnTo>
                  <a:lnTo>
                    <a:pt x="93" y="489"/>
                  </a:lnTo>
                  <a:lnTo>
                    <a:pt x="93" y="489"/>
                  </a:lnTo>
                  <a:lnTo>
                    <a:pt x="87" y="488"/>
                  </a:lnTo>
                  <a:lnTo>
                    <a:pt x="73" y="486"/>
                  </a:lnTo>
                  <a:lnTo>
                    <a:pt x="58" y="484"/>
                  </a:lnTo>
                  <a:lnTo>
                    <a:pt x="43" y="480"/>
                  </a:lnTo>
                  <a:lnTo>
                    <a:pt x="29" y="478"/>
                  </a:lnTo>
                  <a:lnTo>
                    <a:pt x="29" y="478"/>
                  </a:lnTo>
                  <a:lnTo>
                    <a:pt x="28" y="478"/>
                  </a:lnTo>
                  <a:lnTo>
                    <a:pt x="28" y="478"/>
                  </a:lnTo>
                  <a:lnTo>
                    <a:pt x="28" y="478"/>
                  </a:lnTo>
                  <a:lnTo>
                    <a:pt x="28" y="478"/>
                  </a:lnTo>
                  <a:lnTo>
                    <a:pt x="37" y="470"/>
                  </a:lnTo>
                  <a:lnTo>
                    <a:pt x="39" y="468"/>
                  </a:lnTo>
                  <a:lnTo>
                    <a:pt x="37" y="461"/>
                  </a:lnTo>
                  <a:lnTo>
                    <a:pt x="35" y="459"/>
                  </a:lnTo>
                  <a:lnTo>
                    <a:pt x="34" y="458"/>
                  </a:lnTo>
                  <a:lnTo>
                    <a:pt x="20" y="462"/>
                  </a:lnTo>
                  <a:lnTo>
                    <a:pt x="20" y="461"/>
                  </a:lnTo>
                  <a:lnTo>
                    <a:pt x="19" y="460"/>
                  </a:lnTo>
                  <a:lnTo>
                    <a:pt x="15" y="447"/>
                  </a:lnTo>
                  <a:lnTo>
                    <a:pt x="15" y="447"/>
                  </a:lnTo>
                  <a:lnTo>
                    <a:pt x="15" y="447"/>
                  </a:lnTo>
                  <a:lnTo>
                    <a:pt x="15" y="447"/>
                  </a:lnTo>
                  <a:lnTo>
                    <a:pt x="15" y="447"/>
                  </a:lnTo>
                  <a:lnTo>
                    <a:pt x="21" y="445"/>
                  </a:lnTo>
                  <a:lnTo>
                    <a:pt x="16" y="427"/>
                  </a:lnTo>
                  <a:lnTo>
                    <a:pt x="13" y="413"/>
                  </a:lnTo>
                  <a:lnTo>
                    <a:pt x="9" y="401"/>
                  </a:lnTo>
                  <a:lnTo>
                    <a:pt x="6" y="392"/>
                  </a:lnTo>
                  <a:lnTo>
                    <a:pt x="4" y="380"/>
                  </a:lnTo>
                  <a:lnTo>
                    <a:pt x="0" y="367"/>
                  </a:lnTo>
                  <a:lnTo>
                    <a:pt x="8" y="362"/>
                  </a:lnTo>
                  <a:lnTo>
                    <a:pt x="16" y="358"/>
                  </a:lnTo>
                  <a:lnTo>
                    <a:pt x="24" y="352"/>
                  </a:lnTo>
                  <a:lnTo>
                    <a:pt x="33" y="347"/>
                  </a:lnTo>
                  <a:lnTo>
                    <a:pt x="41" y="343"/>
                  </a:lnTo>
                  <a:lnTo>
                    <a:pt x="49" y="337"/>
                  </a:lnTo>
                  <a:lnTo>
                    <a:pt x="57" y="333"/>
                  </a:lnTo>
                  <a:lnTo>
                    <a:pt x="66" y="327"/>
                  </a:lnTo>
                  <a:lnTo>
                    <a:pt x="74" y="322"/>
                  </a:lnTo>
                  <a:lnTo>
                    <a:pt x="82" y="318"/>
                  </a:lnTo>
                  <a:lnTo>
                    <a:pt x="91" y="312"/>
                  </a:lnTo>
                  <a:lnTo>
                    <a:pt x="99" y="308"/>
                  </a:lnTo>
                  <a:lnTo>
                    <a:pt x="104" y="304"/>
                  </a:lnTo>
                  <a:lnTo>
                    <a:pt x="107" y="302"/>
                  </a:lnTo>
                  <a:lnTo>
                    <a:pt x="115" y="297"/>
                  </a:lnTo>
                  <a:lnTo>
                    <a:pt x="124" y="293"/>
                  </a:lnTo>
                  <a:lnTo>
                    <a:pt x="132" y="287"/>
                  </a:lnTo>
                  <a:lnTo>
                    <a:pt x="143" y="280"/>
                  </a:lnTo>
                  <a:lnTo>
                    <a:pt x="161" y="276"/>
                  </a:lnTo>
                  <a:lnTo>
                    <a:pt x="163" y="275"/>
                  </a:lnTo>
                  <a:lnTo>
                    <a:pt x="164" y="272"/>
                  </a:lnTo>
                  <a:lnTo>
                    <a:pt x="167" y="266"/>
                  </a:lnTo>
                  <a:lnTo>
                    <a:pt x="167" y="266"/>
                  </a:lnTo>
                  <a:lnTo>
                    <a:pt x="180" y="242"/>
                  </a:lnTo>
                  <a:lnTo>
                    <a:pt x="180" y="240"/>
                  </a:lnTo>
                  <a:lnTo>
                    <a:pt x="180" y="236"/>
                  </a:lnTo>
                  <a:lnTo>
                    <a:pt x="180" y="220"/>
                  </a:lnTo>
                  <a:lnTo>
                    <a:pt x="180" y="205"/>
                  </a:lnTo>
                  <a:lnTo>
                    <a:pt x="179" y="203"/>
                  </a:lnTo>
                  <a:lnTo>
                    <a:pt x="180" y="198"/>
                  </a:lnTo>
                  <a:lnTo>
                    <a:pt x="184" y="187"/>
                  </a:lnTo>
                  <a:lnTo>
                    <a:pt x="184" y="178"/>
                  </a:lnTo>
                  <a:lnTo>
                    <a:pt x="185" y="175"/>
                  </a:lnTo>
                  <a:lnTo>
                    <a:pt x="185" y="175"/>
                  </a:lnTo>
                  <a:lnTo>
                    <a:pt x="185" y="175"/>
                  </a:lnTo>
                  <a:lnTo>
                    <a:pt x="185" y="175"/>
                  </a:lnTo>
                  <a:lnTo>
                    <a:pt x="188" y="170"/>
                  </a:lnTo>
                  <a:lnTo>
                    <a:pt x="190" y="166"/>
                  </a:lnTo>
                  <a:lnTo>
                    <a:pt x="192" y="163"/>
                  </a:lnTo>
                  <a:lnTo>
                    <a:pt x="193" y="160"/>
                  </a:lnTo>
                  <a:lnTo>
                    <a:pt x="193" y="148"/>
                  </a:lnTo>
                  <a:lnTo>
                    <a:pt x="192" y="144"/>
                  </a:lnTo>
                  <a:lnTo>
                    <a:pt x="190" y="142"/>
                  </a:lnTo>
                  <a:lnTo>
                    <a:pt x="185" y="129"/>
                  </a:lnTo>
                  <a:lnTo>
                    <a:pt x="185" y="129"/>
                  </a:lnTo>
                  <a:lnTo>
                    <a:pt x="185" y="129"/>
                  </a:lnTo>
                  <a:lnTo>
                    <a:pt x="184" y="125"/>
                  </a:lnTo>
                  <a:lnTo>
                    <a:pt x="182" y="123"/>
                  </a:lnTo>
                  <a:lnTo>
                    <a:pt x="182" y="121"/>
                  </a:lnTo>
                  <a:lnTo>
                    <a:pt x="186" y="99"/>
                  </a:lnTo>
                  <a:lnTo>
                    <a:pt x="186" y="95"/>
                  </a:lnTo>
                  <a:lnTo>
                    <a:pt x="193" y="83"/>
                  </a:lnTo>
                  <a:lnTo>
                    <a:pt x="193" y="83"/>
                  </a:lnTo>
                  <a:lnTo>
                    <a:pt x="193" y="83"/>
                  </a:lnTo>
                  <a:lnTo>
                    <a:pt x="193" y="83"/>
                  </a:lnTo>
                  <a:lnTo>
                    <a:pt x="194" y="81"/>
                  </a:lnTo>
                  <a:lnTo>
                    <a:pt x="196" y="79"/>
                  </a:lnTo>
                  <a:lnTo>
                    <a:pt x="201" y="79"/>
                  </a:lnTo>
                  <a:lnTo>
                    <a:pt x="224" y="74"/>
                  </a:lnTo>
                  <a:lnTo>
                    <a:pt x="227" y="73"/>
                  </a:lnTo>
                  <a:lnTo>
                    <a:pt x="228" y="71"/>
                  </a:lnTo>
                  <a:lnTo>
                    <a:pt x="238" y="60"/>
                  </a:lnTo>
                  <a:lnTo>
                    <a:pt x="253" y="44"/>
                  </a:lnTo>
                  <a:lnTo>
                    <a:pt x="261" y="36"/>
                  </a:lnTo>
                  <a:lnTo>
                    <a:pt x="261" y="36"/>
                  </a:lnTo>
                  <a:lnTo>
                    <a:pt x="261" y="36"/>
                  </a:lnTo>
                  <a:lnTo>
                    <a:pt x="265" y="32"/>
                  </a:lnTo>
                  <a:lnTo>
                    <a:pt x="267" y="29"/>
                  </a:lnTo>
                  <a:lnTo>
                    <a:pt x="267" y="29"/>
                  </a:lnTo>
                  <a:lnTo>
                    <a:pt x="267" y="28"/>
                  </a:lnTo>
                  <a:lnTo>
                    <a:pt x="267" y="27"/>
                  </a:lnTo>
                  <a:lnTo>
                    <a:pt x="267" y="26"/>
                  </a:lnTo>
                  <a:lnTo>
                    <a:pt x="266" y="25"/>
                  </a:lnTo>
                  <a:lnTo>
                    <a:pt x="270" y="25"/>
                  </a:lnTo>
                  <a:lnTo>
                    <a:pt x="274" y="24"/>
                  </a:lnTo>
                  <a:lnTo>
                    <a:pt x="280" y="23"/>
                  </a:lnTo>
                  <a:lnTo>
                    <a:pt x="282" y="21"/>
                  </a:lnTo>
                  <a:lnTo>
                    <a:pt x="282" y="21"/>
                  </a:lnTo>
                  <a:lnTo>
                    <a:pt x="283" y="19"/>
                  </a:lnTo>
                  <a:lnTo>
                    <a:pt x="292" y="6"/>
                  </a:lnTo>
                  <a:lnTo>
                    <a:pt x="292" y="4"/>
                  </a:lnTo>
                  <a:lnTo>
                    <a:pt x="292" y="3"/>
                  </a:lnTo>
                  <a:lnTo>
                    <a:pt x="292" y="3"/>
                  </a:lnTo>
                  <a:lnTo>
                    <a:pt x="293" y="2"/>
                  </a:lnTo>
                  <a:lnTo>
                    <a:pt x="293" y="2"/>
                  </a:lnTo>
                  <a:lnTo>
                    <a:pt x="297" y="1"/>
                  </a:lnTo>
                  <a:lnTo>
                    <a:pt x="298" y="0"/>
                  </a:lnTo>
                  <a:lnTo>
                    <a:pt x="299" y="1"/>
                  </a:lnTo>
                  <a:lnTo>
                    <a:pt x="299" y="1"/>
                  </a:lnTo>
                  <a:lnTo>
                    <a:pt x="300" y="2"/>
                  </a:lnTo>
                  <a:lnTo>
                    <a:pt x="300" y="3"/>
                  </a:lnTo>
                  <a:lnTo>
                    <a:pt x="307" y="6"/>
                  </a:lnTo>
                  <a:lnTo>
                    <a:pt x="309" y="6"/>
                  </a:lnTo>
                  <a:lnTo>
                    <a:pt x="313" y="4"/>
                  </a:lnTo>
                  <a:lnTo>
                    <a:pt x="315" y="3"/>
                  </a:lnTo>
                  <a:lnTo>
                    <a:pt x="317" y="2"/>
                  </a:lnTo>
                  <a:lnTo>
                    <a:pt x="320" y="1"/>
                  </a:lnTo>
                  <a:lnTo>
                    <a:pt x="323" y="1"/>
                  </a:lnTo>
                  <a:lnTo>
                    <a:pt x="324" y="1"/>
                  </a:lnTo>
                  <a:lnTo>
                    <a:pt x="334" y="7"/>
                  </a:lnTo>
                  <a:lnTo>
                    <a:pt x="334" y="7"/>
                  </a:lnTo>
                  <a:lnTo>
                    <a:pt x="335" y="7"/>
                  </a:lnTo>
                  <a:lnTo>
                    <a:pt x="335" y="7"/>
                  </a:lnTo>
                  <a:lnTo>
                    <a:pt x="336" y="6"/>
                  </a:lnTo>
                  <a:lnTo>
                    <a:pt x="336" y="6"/>
                  </a:lnTo>
                  <a:lnTo>
                    <a:pt x="339" y="6"/>
                  </a:lnTo>
                  <a:lnTo>
                    <a:pt x="339" y="6"/>
                  </a:lnTo>
                  <a:lnTo>
                    <a:pt x="341" y="7"/>
                  </a:lnTo>
                  <a:lnTo>
                    <a:pt x="342" y="8"/>
                  </a:lnTo>
                  <a:lnTo>
                    <a:pt x="345" y="9"/>
                  </a:lnTo>
                  <a:lnTo>
                    <a:pt x="349" y="12"/>
                  </a:lnTo>
                  <a:lnTo>
                    <a:pt x="350" y="12"/>
                  </a:lnTo>
                  <a:lnTo>
                    <a:pt x="351" y="12"/>
                  </a:lnTo>
                  <a:lnTo>
                    <a:pt x="352" y="12"/>
                  </a:lnTo>
                  <a:lnTo>
                    <a:pt x="353" y="12"/>
                  </a:lnTo>
                  <a:lnTo>
                    <a:pt x="354" y="12"/>
                  </a:lnTo>
                  <a:lnTo>
                    <a:pt x="354" y="12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5" name="Freeform 285">
              <a:extLst>
                <a:ext uri="{FF2B5EF4-FFF2-40B4-BE49-F238E27FC236}">
                  <a16:creationId xmlns:a16="http://schemas.microsoft.com/office/drawing/2014/main" id="{5FCC39FF-3F95-1E47-3AF2-EE66327DEB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2808" y="1705358"/>
              <a:ext cx="1276905" cy="1667471"/>
            </a:xfrm>
            <a:custGeom>
              <a:avLst/>
              <a:gdLst>
                <a:gd name="T0" fmla="*/ 422 w 886"/>
                <a:gd name="T1" fmla="*/ 929 h 1157"/>
                <a:gd name="T2" fmla="*/ 631 w 886"/>
                <a:gd name="T3" fmla="*/ 984 h 1157"/>
                <a:gd name="T4" fmla="*/ 637 w 886"/>
                <a:gd name="T5" fmla="*/ 1022 h 1157"/>
                <a:gd name="T6" fmla="*/ 531 w 886"/>
                <a:gd name="T7" fmla="*/ 1001 h 1157"/>
                <a:gd name="T8" fmla="*/ 435 w 886"/>
                <a:gd name="T9" fmla="*/ 945 h 1157"/>
                <a:gd name="T10" fmla="*/ 480 w 886"/>
                <a:gd name="T11" fmla="*/ 910 h 1157"/>
                <a:gd name="T12" fmla="*/ 551 w 886"/>
                <a:gd name="T13" fmla="*/ 917 h 1157"/>
                <a:gd name="T14" fmla="*/ 654 w 886"/>
                <a:gd name="T15" fmla="*/ 900 h 1157"/>
                <a:gd name="T16" fmla="*/ 614 w 886"/>
                <a:gd name="T17" fmla="*/ 867 h 1157"/>
                <a:gd name="T18" fmla="*/ 136 w 886"/>
                <a:gd name="T19" fmla="*/ 831 h 1157"/>
                <a:gd name="T20" fmla="*/ 507 w 886"/>
                <a:gd name="T21" fmla="*/ 652 h 1157"/>
                <a:gd name="T22" fmla="*/ 210 w 886"/>
                <a:gd name="T23" fmla="*/ 606 h 1157"/>
                <a:gd name="T24" fmla="*/ 220 w 886"/>
                <a:gd name="T25" fmla="*/ 620 h 1157"/>
                <a:gd name="T26" fmla="*/ 227 w 886"/>
                <a:gd name="T27" fmla="*/ 645 h 1157"/>
                <a:gd name="T28" fmla="*/ 224 w 886"/>
                <a:gd name="T29" fmla="*/ 711 h 1157"/>
                <a:gd name="T30" fmla="*/ 223 w 886"/>
                <a:gd name="T31" fmla="*/ 799 h 1157"/>
                <a:gd name="T32" fmla="*/ 180 w 886"/>
                <a:gd name="T33" fmla="*/ 803 h 1157"/>
                <a:gd name="T34" fmla="*/ 147 w 886"/>
                <a:gd name="T35" fmla="*/ 831 h 1157"/>
                <a:gd name="T36" fmla="*/ 137 w 886"/>
                <a:gd name="T37" fmla="*/ 764 h 1157"/>
                <a:gd name="T38" fmla="*/ 134 w 886"/>
                <a:gd name="T39" fmla="*/ 730 h 1157"/>
                <a:gd name="T40" fmla="*/ 115 w 886"/>
                <a:gd name="T41" fmla="*/ 669 h 1157"/>
                <a:gd name="T42" fmla="*/ 172 w 886"/>
                <a:gd name="T43" fmla="*/ 629 h 1157"/>
                <a:gd name="T44" fmla="*/ 258 w 886"/>
                <a:gd name="T45" fmla="*/ 470 h 1157"/>
                <a:gd name="T46" fmla="*/ 276 w 886"/>
                <a:gd name="T47" fmla="*/ 451 h 1157"/>
                <a:gd name="T48" fmla="*/ 411 w 886"/>
                <a:gd name="T49" fmla="*/ 14 h 1157"/>
                <a:gd name="T50" fmla="*/ 512 w 886"/>
                <a:gd name="T51" fmla="*/ 56 h 1157"/>
                <a:gd name="T52" fmla="*/ 513 w 886"/>
                <a:gd name="T53" fmla="*/ 110 h 1157"/>
                <a:gd name="T54" fmla="*/ 531 w 886"/>
                <a:gd name="T55" fmla="*/ 150 h 1157"/>
                <a:gd name="T56" fmla="*/ 487 w 886"/>
                <a:gd name="T57" fmla="*/ 148 h 1157"/>
                <a:gd name="T58" fmla="*/ 434 w 886"/>
                <a:gd name="T59" fmla="*/ 169 h 1157"/>
                <a:gd name="T60" fmla="*/ 417 w 886"/>
                <a:gd name="T61" fmla="*/ 198 h 1157"/>
                <a:gd name="T62" fmla="*/ 438 w 886"/>
                <a:gd name="T63" fmla="*/ 226 h 1157"/>
                <a:gd name="T64" fmla="*/ 420 w 886"/>
                <a:gd name="T65" fmla="*/ 259 h 1157"/>
                <a:gd name="T66" fmla="*/ 519 w 886"/>
                <a:gd name="T67" fmla="*/ 373 h 1157"/>
                <a:gd name="T68" fmla="*/ 635 w 886"/>
                <a:gd name="T69" fmla="*/ 539 h 1157"/>
                <a:gd name="T70" fmla="*/ 777 w 886"/>
                <a:gd name="T71" fmla="*/ 624 h 1157"/>
                <a:gd name="T72" fmla="*/ 878 w 886"/>
                <a:gd name="T73" fmla="*/ 732 h 1157"/>
                <a:gd name="T74" fmla="*/ 810 w 886"/>
                <a:gd name="T75" fmla="*/ 700 h 1157"/>
                <a:gd name="T76" fmla="*/ 743 w 886"/>
                <a:gd name="T77" fmla="*/ 727 h 1157"/>
                <a:gd name="T78" fmla="*/ 788 w 886"/>
                <a:gd name="T79" fmla="*/ 824 h 1157"/>
                <a:gd name="T80" fmla="*/ 708 w 886"/>
                <a:gd name="T81" fmla="*/ 922 h 1157"/>
                <a:gd name="T82" fmla="*/ 698 w 886"/>
                <a:gd name="T83" fmla="*/ 854 h 1157"/>
                <a:gd name="T84" fmla="*/ 661 w 886"/>
                <a:gd name="T85" fmla="*/ 725 h 1157"/>
                <a:gd name="T86" fmla="*/ 603 w 886"/>
                <a:gd name="T87" fmla="*/ 665 h 1157"/>
                <a:gd name="T88" fmla="*/ 556 w 886"/>
                <a:gd name="T89" fmla="*/ 653 h 1157"/>
                <a:gd name="T90" fmla="*/ 464 w 886"/>
                <a:gd name="T91" fmla="*/ 590 h 1157"/>
                <a:gd name="T92" fmla="*/ 363 w 886"/>
                <a:gd name="T93" fmla="*/ 496 h 1157"/>
                <a:gd name="T94" fmla="*/ 325 w 886"/>
                <a:gd name="T95" fmla="*/ 460 h 1157"/>
                <a:gd name="T96" fmla="*/ 259 w 886"/>
                <a:gd name="T97" fmla="*/ 326 h 1157"/>
                <a:gd name="T98" fmla="*/ 197 w 886"/>
                <a:gd name="T99" fmla="*/ 293 h 1157"/>
                <a:gd name="T100" fmla="*/ 121 w 886"/>
                <a:gd name="T101" fmla="*/ 318 h 1157"/>
                <a:gd name="T102" fmla="*/ 55 w 886"/>
                <a:gd name="T103" fmla="*/ 315 h 1157"/>
                <a:gd name="T104" fmla="*/ 30 w 886"/>
                <a:gd name="T105" fmla="*/ 245 h 1157"/>
                <a:gd name="T106" fmla="*/ 38 w 886"/>
                <a:gd name="T107" fmla="*/ 196 h 1157"/>
                <a:gd name="T108" fmla="*/ 25 w 886"/>
                <a:gd name="T109" fmla="*/ 133 h 1157"/>
                <a:gd name="T110" fmla="*/ 106 w 886"/>
                <a:gd name="T111" fmla="*/ 108 h 1157"/>
                <a:gd name="T112" fmla="*/ 159 w 886"/>
                <a:gd name="T113" fmla="*/ 106 h 1157"/>
                <a:gd name="T114" fmla="*/ 190 w 886"/>
                <a:gd name="T115" fmla="*/ 98 h 1157"/>
                <a:gd name="T116" fmla="*/ 231 w 886"/>
                <a:gd name="T117" fmla="*/ 79 h 1157"/>
                <a:gd name="T118" fmla="*/ 259 w 886"/>
                <a:gd name="T119" fmla="*/ 52 h 1157"/>
                <a:gd name="T120" fmla="*/ 306 w 886"/>
                <a:gd name="T121" fmla="*/ 31 h 1157"/>
                <a:gd name="T122" fmla="*/ 376 w 886"/>
                <a:gd name="T123" fmla="*/ 10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86" h="1157">
                  <a:moveTo>
                    <a:pt x="447" y="1156"/>
                  </a:moveTo>
                  <a:lnTo>
                    <a:pt x="447" y="1157"/>
                  </a:lnTo>
                  <a:lnTo>
                    <a:pt x="446" y="1156"/>
                  </a:lnTo>
                  <a:lnTo>
                    <a:pt x="445" y="1156"/>
                  </a:lnTo>
                  <a:lnTo>
                    <a:pt x="443" y="1155"/>
                  </a:lnTo>
                  <a:lnTo>
                    <a:pt x="441" y="1155"/>
                  </a:lnTo>
                  <a:lnTo>
                    <a:pt x="440" y="1154"/>
                  </a:lnTo>
                  <a:lnTo>
                    <a:pt x="443" y="1154"/>
                  </a:lnTo>
                  <a:lnTo>
                    <a:pt x="444" y="1154"/>
                  </a:lnTo>
                  <a:lnTo>
                    <a:pt x="447" y="1155"/>
                  </a:lnTo>
                  <a:lnTo>
                    <a:pt x="447" y="1156"/>
                  </a:lnTo>
                  <a:close/>
                  <a:moveTo>
                    <a:pt x="466" y="1123"/>
                  </a:moveTo>
                  <a:lnTo>
                    <a:pt x="465" y="1123"/>
                  </a:lnTo>
                  <a:lnTo>
                    <a:pt x="464" y="1123"/>
                  </a:lnTo>
                  <a:lnTo>
                    <a:pt x="464" y="1122"/>
                  </a:lnTo>
                  <a:lnTo>
                    <a:pt x="465" y="1122"/>
                  </a:lnTo>
                  <a:lnTo>
                    <a:pt x="466" y="1122"/>
                  </a:lnTo>
                  <a:lnTo>
                    <a:pt x="466" y="1123"/>
                  </a:lnTo>
                  <a:close/>
                  <a:moveTo>
                    <a:pt x="400" y="1033"/>
                  </a:moveTo>
                  <a:lnTo>
                    <a:pt x="401" y="1033"/>
                  </a:lnTo>
                  <a:lnTo>
                    <a:pt x="401" y="1032"/>
                  </a:lnTo>
                  <a:lnTo>
                    <a:pt x="404" y="1034"/>
                  </a:lnTo>
                  <a:lnTo>
                    <a:pt x="405" y="1037"/>
                  </a:lnTo>
                  <a:lnTo>
                    <a:pt x="405" y="1039"/>
                  </a:lnTo>
                  <a:lnTo>
                    <a:pt x="403" y="1041"/>
                  </a:lnTo>
                  <a:lnTo>
                    <a:pt x="401" y="1040"/>
                  </a:lnTo>
                  <a:lnTo>
                    <a:pt x="398" y="1039"/>
                  </a:lnTo>
                  <a:lnTo>
                    <a:pt x="396" y="1037"/>
                  </a:lnTo>
                  <a:lnTo>
                    <a:pt x="396" y="1035"/>
                  </a:lnTo>
                  <a:lnTo>
                    <a:pt x="395" y="1034"/>
                  </a:lnTo>
                  <a:lnTo>
                    <a:pt x="395" y="1033"/>
                  </a:lnTo>
                  <a:lnTo>
                    <a:pt x="396" y="1032"/>
                  </a:lnTo>
                  <a:lnTo>
                    <a:pt x="397" y="1031"/>
                  </a:lnTo>
                  <a:lnTo>
                    <a:pt x="398" y="1032"/>
                  </a:lnTo>
                  <a:lnTo>
                    <a:pt x="398" y="1033"/>
                  </a:lnTo>
                  <a:lnTo>
                    <a:pt x="400" y="1033"/>
                  </a:lnTo>
                  <a:close/>
                  <a:moveTo>
                    <a:pt x="424" y="929"/>
                  </a:moveTo>
                  <a:lnTo>
                    <a:pt x="426" y="929"/>
                  </a:lnTo>
                  <a:lnTo>
                    <a:pt x="428" y="930"/>
                  </a:lnTo>
                  <a:lnTo>
                    <a:pt x="429" y="930"/>
                  </a:lnTo>
                  <a:lnTo>
                    <a:pt x="428" y="931"/>
                  </a:lnTo>
                  <a:lnTo>
                    <a:pt x="427" y="931"/>
                  </a:lnTo>
                  <a:lnTo>
                    <a:pt x="426" y="930"/>
                  </a:lnTo>
                  <a:lnTo>
                    <a:pt x="424" y="930"/>
                  </a:lnTo>
                  <a:lnTo>
                    <a:pt x="423" y="930"/>
                  </a:lnTo>
                  <a:lnTo>
                    <a:pt x="422" y="930"/>
                  </a:lnTo>
                  <a:lnTo>
                    <a:pt x="422" y="929"/>
                  </a:lnTo>
                  <a:lnTo>
                    <a:pt x="421" y="929"/>
                  </a:lnTo>
                  <a:lnTo>
                    <a:pt x="422" y="929"/>
                  </a:lnTo>
                  <a:lnTo>
                    <a:pt x="423" y="928"/>
                  </a:lnTo>
                  <a:lnTo>
                    <a:pt x="424" y="928"/>
                  </a:lnTo>
                  <a:lnTo>
                    <a:pt x="424" y="929"/>
                  </a:lnTo>
                  <a:close/>
                  <a:moveTo>
                    <a:pt x="406" y="926"/>
                  </a:moveTo>
                  <a:lnTo>
                    <a:pt x="407" y="928"/>
                  </a:lnTo>
                  <a:lnTo>
                    <a:pt x="406" y="928"/>
                  </a:lnTo>
                  <a:lnTo>
                    <a:pt x="404" y="926"/>
                  </a:lnTo>
                  <a:lnTo>
                    <a:pt x="404" y="925"/>
                  </a:lnTo>
                  <a:lnTo>
                    <a:pt x="403" y="924"/>
                  </a:lnTo>
                  <a:lnTo>
                    <a:pt x="404" y="923"/>
                  </a:lnTo>
                  <a:lnTo>
                    <a:pt x="405" y="923"/>
                  </a:lnTo>
                  <a:lnTo>
                    <a:pt x="406" y="924"/>
                  </a:lnTo>
                  <a:lnTo>
                    <a:pt x="406" y="925"/>
                  </a:lnTo>
                  <a:lnTo>
                    <a:pt x="406" y="926"/>
                  </a:lnTo>
                  <a:close/>
                  <a:moveTo>
                    <a:pt x="672" y="898"/>
                  </a:moveTo>
                  <a:lnTo>
                    <a:pt x="671" y="898"/>
                  </a:lnTo>
                  <a:lnTo>
                    <a:pt x="668" y="899"/>
                  </a:lnTo>
                  <a:lnTo>
                    <a:pt x="666" y="901"/>
                  </a:lnTo>
                  <a:lnTo>
                    <a:pt x="666" y="903"/>
                  </a:lnTo>
                  <a:lnTo>
                    <a:pt x="665" y="904"/>
                  </a:lnTo>
                  <a:lnTo>
                    <a:pt x="666" y="904"/>
                  </a:lnTo>
                  <a:lnTo>
                    <a:pt x="663" y="909"/>
                  </a:lnTo>
                  <a:lnTo>
                    <a:pt x="661" y="914"/>
                  </a:lnTo>
                  <a:lnTo>
                    <a:pt x="653" y="925"/>
                  </a:lnTo>
                  <a:lnTo>
                    <a:pt x="646" y="935"/>
                  </a:lnTo>
                  <a:lnTo>
                    <a:pt x="645" y="939"/>
                  </a:lnTo>
                  <a:lnTo>
                    <a:pt x="644" y="940"/>
                  </a:lnTo>
                  <a:lnTo>
                    <a:pt x="642" y="942"/>
                  </a:lnTo>
                  <a:lnTo>
                    <a:pt x="640" y="945"/>
                  </a:lnTo>
                  <a:lnTo>
                    <a:pt x="639" y="947"/>
                  </a:lnTo>
                  <a:lnTo>
                    <a:pt x="640" y="949"/>
                  </a:lnTo>
                  <a:lnTo>
                    <a:pt x="640" y="950"/>
                  </a:lnTo>
                  <a:lnTo>
                    <a:pt x="640" y="951"/>
                  </a:lnTo>
                  <a:lnTo>
                    <a:pt x="639" y="953"/>
                  </a:lnTo>
                  <a:lnTo>
                    <a:pt x="639" y="954"/>
                  </a:lnTo>
                  <a:lnTo>
                    <a:pt x="639" y="955"/>
                  </a:lnTo>
                  <a:lnTo>
                    <a:pt x="638" y="958"/>
                  </a:lnTo>
                  <a:lnTo>
                    <a:pt x="637" y="960"/>
                  </a:lnTo>
                  <a:lnTo>
                    <a:pt x="636" y="964"/>
                  </a:lnTo>
                  <a:lnTo>
                    <a:pt x="633" y="967"/>
                  </a:lnTo>
                  <a:lnTo>
                    <a:pt x="631" y="971"/>
                  </a:lnTo>
                  <a:lnTo>
                    <a:pt x="631" y="972"/>
                  </a:lnTo>
                  <a:lnTo>
                    <a:pt x="630" y="974"/>
                  </a:lnTo>
                  <a:lnTo>
                    <a:pt x="631" y="983"/>
                  </a:lnTo>
                  <a:lnTo>
                    <a:pt x="631" y="984"/>
                  </a:lnTo>
                  <a:lnTo>
                    <a:pt x="631" y="985"/>
                  </a:lnTo>
                  <a:lnTo>
                    <a:pt x="633" y="987"/>
                  </a:lnTo>
                  <a:lnTo>
                    <a:pt x="637" y="989"/>
                  </a:lnTo>
                  <a:lnTo>
                    <a:pt x="640" y="990"/>
                  </a:lnTo>
                  <a:lnTo>
                    <a:pt x="642" y="991"/>
                  </a:lnTo>
                  <a:lnTo>
                    <a:pt x="643" y="992"/>
                  </a:lnTo>
                  <a:lnTo>
                    <a:pt x="644" y="995"/>
                  </a:lnTo>
                  <a:lnTo>
                    <a:pt x="643" y="993"/>
                  </a:lnTo>
                  <a:lnTo>
                    <a:pt x="642" y="995"/>
                  </a:lnTo>
                  <a:lnTo>
                    <a:pt x="640" y="996"/>
                  </a:lnTo>
                  <a:lnTo>
                    <a:pt x="640" y="995"/>
                  </a:lnTo>
                  <a:lnTo>
                    <a:pt x="640" y="993"/>
                  </a:lnTo>
                  <a:lnTo>
                    <a:pt x="639" y="993"/>
                  </a:lnTo>
                  <a:lnTo>
                    <a:pt x="638" y="995"/>
                  </a:lnTo>
                  <a:lnTo>
                    <a:pt x="639" y="996"/>
                  </a:lnTo>
                  <a:lnTo>
                    <a:pt x="638" y="997"/>
                  </a:lnTo>
                  <a:lnTo>
                    <a:pt x="638" y="1000"/>
                  </a:lnTo>
                  <a:lnTo>
                    <a:pt x="640" y="1002"/>
                  </a:lnTo>
                  <a:lnTo>
                    <a:pt x="642" y="1001"/>
                  </a:lnTo>
                  <a:lnTo>
                    <a:pt x="643" y="1001"/>
                  </a:lnTo>
                  <a:lnTo>
                    <a:pt x="643" y="1002"/>
                  </a:lnTo>
                  <a:lnTo>
                    <a:pt x="642" y="1002"/>
                  </a:lnTo>
                  <a:lnTo>
                    <a:pt x="642" y="1004"/>
                  </a:lnTo>
                  <a:lnTo>
                    <a:pt x="643" y="1006"/>
                  </a:lnTo>
                  <a:lnTo>
                    <a:pt x="644" y="1006"/>
                  </a:lnTo>
                  <a:lnTo>
                    <a:pt x="646" y="1007"/>
                  </a:lnTo>
                  <a:lnTo>
                    <a:pt x="647" y="1007"/>
                  </a:lnTo>
                  <a:lnTo>
                    <a:pt x="647" y="1008"/>
                  </a:lnTo>
                  <a:lnTo>
                    <a:pt x="646" y="1010"/>
                  </a:lnTo>
                  <a:lnTo>
                    <a:pt x="645" y="1010"/>
                  </a:lnTo>
                  <a:lnTo>
                    <a:pt x="645" y="1012"/>
                  </a:lnTo>
                  <a:lnTo>
                    <a:pt x="646" y="1013"/>
                  </a:lnTo>
                  <a:lnTo>
                    <a:pt x="647" y="1013"/>
                  </a:lnTo>
                  <a:lnTo>
                    <a:pt x="648" y="1013"/>
                  </a:lnTo>
                  <a:lnTo>
                    <a:pt x="648" y="1014"/>
                  </a:lnTo>
                  <a:lnTo>
                    <a:pt x="648" y="1016"/>
                  </a:lnTo>
                  <a:lnTo>
                    <a:pt x="647" y="1015"/>
                  </a:lnTo>
                  <a:lnTo>
                    <a:pt x="644" y="1016"/>
                  </a:lnTo>
                  <a:lnTo>
                    <a:pt x="645" y="1017"/>
                  </a:lnTo>
                  <a:lnTo>
                    <a:pt x="644" y="1017"/>
                  </a:lnTo>
                  <a:lnTo>
                    <a:pt x="644" y="1018"/>
                  </a:lnTo>
                  <a:lnTo>
                    <a:pt x="644" y="1020"/>
                  </a:lnTo>
                  <a:lnTo>
                    <a:pt x="643" y="1020"/>
                  </a:lnTo>
                  <a:lnTo>
                    <a:pt x="640" y="1020"/>
                  </a:lnTo>
                  <a:lnTo>
                    <a:pt x="639" y="1021"/>
                  </a:lnTo>
                  <a:lnTo>
                    <a:pt x="638" y="1021"/>
                  </a:lnTo>
                  <a:lnTo>
                    <a:pt x="637" y="1022"/>
                  </a:lnTo>
                  <a:lnTo>
                    <a:pt x="636" y="1024"/>
                  </a:lnTo>
                  <a:lnTo>
                    <a:pt x="633" y="1033"/>
                  </a:lnTo>
                  <a:lnTo>
                    <a:pt x="633" y="1034"/>
                  </a:lnTo>
                  <a:lnTo>
                    <a:pt x="631" y="1035"/>
                  </a:lnTo>
                  <a:lnTo>
                    <a:pt x="631" y="1038"/>
                  </a:lnTo>
                  <a:lnTo>
                    <a:pt x="633" y="1040"/>
                  </a:lnTo>
                  <a:lnTo>
                    <a:pt x="634" y="1046"/>
                  </a:lnTo>
                  <a:lnTo>
                    <a:pt x="634" y="1047"/>
                  </a:lnTo>
                  <a:lnTo>
                    <a:pt x="633" y="1048"/>
                  </a:lnTo>
                  <a:lnTo>
                    <a:pt x="631" y="1049"/>
                  </a:lnTo>
                  <a:lnTo>
                    <a:pt x="629" y="1048"/>
                  </a:lnTo>
                  <a:lnTo>
                    <a:pt x="628" y="1047"/>
                  </a:lnTo>
                  <a:lnTo>
                    <a:pt x="627" y="1046"/>
                  </a:lnTo>
                  <a:lnTo>
                    <a:pt x="626" y="1045"/>
                  </a:lnTo>
                  <a:lnTo>
                    <a:pt x="625" y="1045"/>
                  </a:lnTo>
                  <a:lnTo>
                    <a:pt x="624" y="1045"/>
                  </a:lnTo>
                  <a:lnTo>
                    <a:pt x="622" y="1046"/>
                  </a:lnTo>
                  <a:lnTo>
                    <a:pt x="621" y="1045"/>
                  </a:lnTo>
                  <a:lnTo>
                    <a:pt x="618" y="1042"/>
                  </a:lnTo>
                  <a:lnTo>
                    <a:pt x="616" y="1042"/>
                  </a:lnTo>
                  <a:lnTo>
                    <a:pt x="612" y="1042"/>
                  </a:lnTo>
                  <a:lnTo>
                    <a:pt x="608" y="1045"/>
                  </a:lnTo>
                  <a:lnTo>
                    <a:pt x="608" y="1043"/>
                  </a:lnTo>
                  <a:lnTo>
                    <a:pt x="607" y="1045"/>
                  </a:lnTo>
                  <a:lnTo>
                    <a:pt x="605" y="1043"/>
                  </a:lnTo>
                  <a:lnTo>
                    <a:pt x="601" y="1042"/>
                  </a:lnTo>
                  <a:lnTo>
                    <a:pt x="600" y="1041"/>
                  </a:lnTo>
                  <a:lnTo>
                    <a:pt x="599" y="1040"/>
                  </a:lnTo>
                  <a:lnTo>
                    <a:pt x="594" y="1038"/>
                  </a:lnTo>
                  <a:lnTo>
                    <a:pt x="593" y="1037"/>
                  </a:lnTo>
                  <a:lnTo>
                    <a:pt x="592" y="1038"/>
                  </a:lnTo>
                  <a:lnTo>
                    <a:pt x="586" y="1035"/>
                  </a:lnTo>
                  <a:lnTo>
                    <a:pt x="585" y="1034"/>
                  </a:lnTo>
                  <a:lnTo>
                    <a:pt x="579" y="1022"/>
                  </a:lnTo>
                  <a:lnTo>
                    <a:pt x="577" y="1020"/>
                  </a:lnTo>
                  <a:lnTo>
                    <a:pt x="570" y="1013"/>
                  </a:lnTo>
                  <a:lnTo>
                    <a:pt x="566" y="1009"/>
                  </a:lnTo>
                  <a:lnTo>
                    <a:pt x="559" y="1006"/>
                  </a:lnTo>
                  <a:lnTo>
                    <a:pt x="557" y="1006"/>
                  </a:lnTo>
                  <a:lnTo>
                    <a:pt x="548" y="1006"/>
                  </a:lnTo>
                  <a:lnTo>
                    <a:pt x="548" y="1007"/>
                  </a:lnTo>
                  <a:lnTo>
                    <a:pt x="545" y="1007"/>
                  </a:lnTo>
                  <a:lnTo>
                    <a:pt x="545" y="1008"/>
                  </a:lnTo>
                  <a:lnTo>
                    <a:pt x="542" y="1007"/>
                  </a:lnTo>
                  <a:lnTo>
                    <a:pt x="538" y="1004"/>
                  </a:lnTo>
                  <a:lnTo>
                    <a:pt x="534" y="1002"/>
                  </a:lnTo>
                  <a:lnTo>
                    <a:pt x="531" y="1001"/>
                  </a:lnTo>
                  <a:lnTo>
                    <a:pt x="529" y="1000"/>
                  </a:lnTo>
                  <a:lnTo>
                    <a:pt x="526" y="999"/>
                  </a:lnTo>
                  <a:lnTo>
                    <a:pt x="519" y="992"/>
                  </a:lnTo>
                  <a:lnTo>
                    <a:pt x="518" y="991"/>
                  </a:lnTo>
                  <a:lnTo>
                    <a:pt x="515" y="990"/>
                  </a:lnTo>
                  <a:lnTo>
                    <a:pt x="512" y="990"/>
                  </a:lnTo>
                  <a:lnTo>
                    <a:pt x="509" y="989"/>
                  </a:lnTo>
                  <a:lnTo>
                    <a:pt x="507" y="988"/>
                  </a:lnTo>
                  <a:lnTo>
                    <a:pt x="504" y="984"/>
                  </a:lnTo>
                  <a:lnTo>
                    <a:pt x="500" y="982"/>
                  </a:lnTo>
                  <a:lnTo>
                    <a:pt x="499" y="981"/>
                  </a:lnTo>
                  <a:lnTo>
                    <a:pt x="498" y="981"/>
                  </a:lnTo>
                  <a:lnTo>
                    <a:pt x="497" y="980"/>
                  </a:lnTo>
                  <a:lnTo>
                    <a:pt x="496" y="980"/>
                  </a:lnTo>
                  <a:lnTo>
                    <a:pt x="495" y="976"/>
                  </a:lnTo>
                  <a:lnTo>
                    <a:pt x="493" y="975"/>
                  </a:lnTo>
                  <a:lnTo>
                    <a:pt x="492" y="975"/>
                  </a:lnTo>
                  <a:lnTo>
                    <a:pt x="491" y="974"/>
                  </a:lnTo>
                  <a:lnTo>
                    <a:pt x="491" y="973"/>
                  </a:lnTo>
                  <a:lnTo>
                    <a:pt x="490" y="973"/>
                  </a:lnTo>
                  <a:lnTo>
                    <a:pt x="489" y="972"/>
                  </a:lnTo>
                  <a:lnTo>
                    <a:pt x="489" y="971"/>
                  </a:lnTo>
                  <a:lnTo>
                    <a:pt x="479" y="970"/>
                  </a:lnTo>
                  <a:lnTo>
                    <a:pt x="479" y="971"/>
                  </a:lnTo>
                  <a:lnTo>
                    <a:pt x="478" y="971"/>
                  </a:lnTo>
                  <a:lnTo>
                    <a:pt x="476" y="970"/>
                  </a:lnTo>
                  <a:lnTo>
                    <a:pt x="475" y="967"/>
                  </a:lnTo>
                  <a:lnTo>
                    <a:pt x="475" y="966"/>
                  </a:lnTo>
                  <a:lnTo>
                    <a:pt x="473" y="964"/>
                  </a:lnTo>
                  <a:lnTo>
                    <a:pt x="471" y="963"/>
                  </a:lnTo>
                  <a:lnTo>
                    <a:pt x="465" y="963"/>
                  </a:lnTo>
                  <a:lnTo>
                    <a:pt x="460" y="963"/>
                  </a:lnTo>
                  <a:lnTo>
                    <a:pt x="453" y="964"/>
                  </a:lnTo>
                  <a:lnTo>
                    <a:pt x="450" y="964"/>
                  </a:lnTo>
                  <a:lnTo>
                    <a:pt x="448" y="962"/>
                  </a:lnTo>
                  <a:lnTo>
                    <a:pt x="445" y="957"/>
                  </a:lnTo>
                  <a:lnTo>
                    <a:pt x="444" y="956"/>
                  </a:lnTo>
                  <a:lnTo>
                    <a:pt x="443" y="955"/>
                  </a:lnTo>
                  <a:lnTo>
                    <a:pt x="440" y="955"/>
                  </a:lnTo>
                  <a:lnTo>
                    <a:pt x="439" y="954"/>
                  </a:lnTo>
                  <a:lnTo>
                    <a:pt x="437" y="953"/>
                  </a:lnTo>
                  <a:lnTo>
                    <a:pt x="437" y="950"/>
                  </a:lnTo>
                  <a:lnTo>
                    <a:pt x="436" y="949"/>
                  </a:lnTo>
                  <a:lnTo>
                    <a:pt x="436" y="948"/>
                  </a:lnTo>
                  <a:lnTo>
                    <a:pt x="436" y="947"/>
                  </a:lnTo>
                  <a:lnTo>
                    <a:pt x="435" y="946"/>
                  </a:lnTo>
                  <a:lnTo>
                    <a:pt x="435" y="945"/>
                  </a:lnTo>
                  <a:lnTo>
                    <a:pt x="434" y="943"/>
                  </a:lnTo>
                  <a:lnTo>
                    <a:pt x="432" y="941"/>
                  </a:lnTo>
                  <a:lnTo>
                    <a:pt x="432" y="940"/>
                  </a:lnTo>
                  <a:lnTo>
                    <a:pt x="435" y="940"/>
                  </a:lnTo>
                  <a:lnTo>
                    <a:pt x="436" y="940"/>
                  </a:lnTo>
                  <a:lnTo>
                    <a:pt x="436" y="939"/>
                  </a:lnTo>
                  <a:lnTo>
                    <a:pt x="436" y="937"/>
                  </a:lnTo>
                  <a:lnTo>
                    <a:pt x="437" y="934"/>
                  </a:lnTo>
                  <a:lnTo>
                    <a:pt x="437" y="933"/>
                  </a:lnTo>
                  <a:lnTo>
                    <a:pt x="436" y="932"/>
                  </a:lnTo>
                  <a:lnTo>
                    <a:pt x="436" y="931"/>
                  </a:lnTo>
                  <a:lnTo>
                    <a:pt x="438" y="926"/>
                  </a:lnTo>
                  <a:lnTo>
                    <a:pt x="438" y="924"/>
                  </a:lnTo>
                  <a:lnTo>
                    <a:pt x="438" y="923"/>
                  </a:lnTo>
                  <a:lnTo>
                    <a:pt x="438" y="922"/>
                  </a:lnTo>
                  <a:lnTo>
                    <a:pt x="438" y="921"/>
                  </a:lnTo>
                  <a:lnTo>
                    <a:pt x="440" y="920"/>
                  </a:lnTo>
                  <a:lnTo>
                    <a:pt x="441" y="917"/>
                  </a:lnTo>
                  <a:lnTo>
                    <a:pt x="444" y="916"/>
                  </a:lnTo>
                  <a:lnTo>
                    <a:pt x="446" y="916"/>
                  </a:lnTo>
                  <a:lnTo>
                    <a:pt x="448" y="915"/>
                  </a:lnTo>
                  <a:lnTo>
                    <a:pt x="449" y="914"/>
                  </a:lnTo>
                  <a:lnTo>
                    <a:pt x="450" y="913"/>
                  </a:lnTo>
                  <a:lnTo>
                    <a:pt x="450" y="912"/>
                  </a:lnTo>
                  <a:lnTo>
                    <a:pt x="452" y="912"/>
                  </a:lnTo>
                  <a:lnTo>
                    <a:pt x="453" y="912"/>
                  </a:lnTo>
                  <a:lnTo>
                    <a:pt x="454" y="912"/>
                  </a:lnTo>
                  <a:lnTo>
                    <a:pt x="455" y="910"/>
                  </a:lnTo>
                  <a:lnTo>
                    <a:pt x="455" y="908"/>
                  </a:lnTo>
                  <a:lnTo>
                    <a:pt x="455" y="906"/>
                  </a:lnTo>
                  <a:lnTo>
                    <a:pt x="455" y="904"/>
                  </a:lnTo>
                  <a:lnTo>
                    <a:pt x="456" y="905"/>
                  </a:lnTo>
                  <a:lnTo>
                    <a:pt x="457" y="905"/>
                  </a:lnTo>
                  <a:lnTo>
                    <a:pt x="458" y="907"/>
                  </a:lnTo>
                  <a:lnTo>
                    <a:pt x="460" y="912"/>
                  </a:lnTo>
                  <a:lnTo>
                    <a:pt x="462" y="915"/>
                  </a:lnTo>
                  <a:lnTo>
                    <a:pt x="463" y="916"/>
                  </a:lnTo>
                  <a:lnTo>
                    <a:pt x="465" y="917"/>
                  </a:lnTo>
                  <a:lnTo>
                    <a:pt x="466" y="918"/>
                  </a:lnTo>
                  <a:lnTo>
                    <a:pt x="469" y="920"/>
                  </a:lnTo>
                  <a:lnTo>
                    <a:pt x="471" y="920"/>
                  </a:lnTo>
                  <a:lnTo>
                    <a:pt x="478" y="916"/>
                  </a:lnTo>
                  <a:lnTo>
                    <a:pt x="480" y="915"/>
                  </a:lnTo>
                  <a:lnTo>
                    <a:pt x="481" y="914"/>
                  </a:lnTo>
                  <a:lnTo>
                    <a:pt x="481" y="913"/>
                  </a:lnTo>
                  <a:lnTo>
                    <a:pt x="481" y="912"/>
                  </a:lnTo>
                  <a:lnTo>
                    <a:pt x="480" y="910"/>
                  </a:lnTo>
                  <a:lnTo>
                    <a:pt x="480" y="909"/>
                  </a:lnTo>
                  <a:lnTo>
                    <a:pt x="482" y="907"/>
                  </a:lnTo>
                  <a:lnTo>
                    <a:pt x="482" y="906"/>
                  </a:lnTo>
                  <a:lnTo>
                    <a:pt x="482" y="905"/>
                  </a:lnTo>
                  <a:lnTo>
                    <a:pt x="483" y="905"/>
                  </a:lnTo>
                  <a:lnTo>
                    <a:pt x="483" y="904"/>
                  </a:lnTo>
                  <a:lnTo>
                    <a:pt x="484" y="905"/>
                  </a:lnTo>
                  <a:lnTo>
                    <a:pt x="487" y="906"/>
                  </a:lnTo>
                  <a:lnTo>
                    <a:pt x="489" y="906"/>
                  </a:lnTo>
                  <a:lnTo>
                    <a:pt x="491" y="906"/>
                  </a:lnTo>
                  <a:lnTo>
                    <a:pt x="492" y="905"/>
                  </a:lnTo>
                  <a:lnTo>
                    <a:pt x="493" y="903"/>
                  </a:lnTo>
                  <a:lnTo>
                    <a:pt x="495" y="904"/>
                  </a:lnTo>
                  <a:lnTo>
                    <a:pt x="496" y="903"/>
                  </a:lnTo>
                  <a:lnTo>
                    <a:pt x="498" y="903"/>
                  </a:lnTo>
                  <a:lnTo>
                    <a:pt x="498" y="901"/>
                  </a:lnTo>
                  <a:lnTo>
                    <a:pt x="499" y="901"/>
                  </a:lnTo>
                  <a:lnTo>
                    <a:pt x="499" y="903"/>
                  </a:lnTo>
                  <a:lnTo>
                    <a:pt x="500" y="903"/>
                  </a:lnTo>
                  <a:lnTo>
                    <a:pt x="500" y="904"/>
                  </a:lnTo>
                  <a:lnTo>
                    <a:pt x="503" y="906"/>
                  </a:lnTo>
                  <a:lnTo>
                    <a:pt x="504" y="906"/>
                  </a:lnTo>
                  <a:lnTo>
                    <a:pt x="504" y="909"/>
                  </a:lnTo>
                  <a:lnTo>
                    <a:pt x="504" y="910"/>
                  </a:lnTo>
                  <a:lnTo>
                    <a:pt x="505" y="913"/>
                  </a:lnTo>
                  <a:lnTo>
                    <a:pt x="514" y="912"/>
                  </a:lnTo>
                  <a:lnTo>
                    <a:pt x="516" y="914"/>
                  </a:lnTo>
                  <a:lnTo>
                    <a:pt x="516" y="915"/>
                  </a:lnTo>
                  <a:lnTo>
                    <a:pt x="516" y="916"/>
                  </a:lnTo>
                  <a:lnTo>
                    <a:pt x="516" y="917"/>
                  </a:lnTo>
                  <a:lnTo>
                    <a:pt x="517" y="917"/>
                  </a:lnTo>
                  <a:lnTo>
                    <a:pt x="519" y="918"/>
                  </a:lnTo>
                  <a:lnTo>
                    <a:pt x="522" y="921"/>
                  </a:lnTo>
                  <a:lnTo>
                    <a:pt x="524" y="923"/>
                  </a:lnTo>
                  <a:lnTo>
                    <a:pt x="527" y="923"/>
                  </a:lnTo>
                  <a:lnTo>
                    <a:pt x="529" y="924"/>
                  </a:lnTo>
                  <a:lnTo>
                    <a:pt x="527" y="924"/>
                  </a:lnTo>
                  <a:lnTo>
                    <a:pt x="530" y="924"/>
                  </a:lnTo>
                  <a:lnTo>
                    <a:pt x="534" y="925"/>
                  </a:lnTo>
                  <a:lnTo>
                    <a:pt x="536" y="924"/>
                  </a:lnTo>
                  <a:lnTo>
                    <a:pt x="539" y="923"/>
                  </a:lnTo>
                  <a:lnTo>
                    <a:pt x="542" y="922"/>
                  </a:lnTo>
                  <a:lnTo>
                    <a:pt x="543" y="922"/>
                  </a:lnTo>
                  <a:lnTo>
                    <a:pt x="544" y="921"/>
                  </a:lnTo>
                  <a:lnTo>
                    <a:pt x="545" y="920"/>
                  </a:lnTo>
                  <a:lnTo>
                    <a:pt x="550" y="918"/>
                  </a:lnTo>
                  <a:lnTo>
                    <a:pt x="551" y="917"/>
                  </a:lnTo>
                  <a:lnTo>
                    <a:pt x="555" y="920"/>
                  </a:lnTo>
                  <a:lnTo>
                    <a:pt x="556" y="921"/>
                  </a:lnTo>
                  <a:lnTo>
                    <a:pt x="558" y="921"/>
                  </a:lnTo>
                  <a:lnTo>
                    <a:pt x="559" y="921"/>
                  </a:lnTo>
                  <a:lnTo>
                    <a:pt x="561" y="920"/>
                  </a:lnTo>
                  <a:lnTo>
                    <a:pt x="570" y="921"/>
                  </a:lnTo>
                  <a:lnTo>
                    <a:pt x="575" y="921"/>
                  </a:lnTo>
                  <a:lnTo>
                    <a:pt x="578" y="920"/>
                  </a:lnTo>
                  <a:lnTo>
                    <a:pt x="582" y="917"/>
                  </a:lnTo>
                  <a:lnTo>
                    <a:pt x="584" y="918"/>
                  </a:lnTo>
                  <a:lnTo>
                    <a:pt x="587" y="918"/>
                  </a:lnTo>
                  <a:lnTo>
                    <a:pt x="598" y="915"/>
                  </a:lnTo>
                  <a:lnTo>
                    <a:pt x="600" y="913"/>
                  </a:lnTo>
                  <a:lnTo>
                    <a:pt x="602" y="910"/>
                  </a:lnTo>
                  <a:lnTo>
                    <a:pt x="604" y="907"/>
                  </a:lnTo>
                  <a:lnTo>
                    <a:pt x="605" y="907"/>
                  </a:lnTo>
                  <a:lnTo>
                    <a:pt x="608" y="907"/>
                  </a:lnTo>
                  <a:lnTo>
                    <a:pt x="609" y="907"/>
                  </a:lnTo>
                  <a:lnTo>
                    <a:pt x="614" y="906"/>
                  </a:lnTo>
                  <a:lnTo>
                    <a:pt x="616" y="905"/>
                  </a:lnTo>
                  <a:lnTo>
                    <a:pt x="617" y="905"/>
                  </a:lnTo>
                  <a:lnTo>
                    <a:pt x="619" y="905"/>
                  </a:lnTo>
                  <a:lnTo>
                    <a:pt x="620" y="905"/>
                  </a:lnTo>
                  <a:lnTo>
                    <a:pt x="621" y="907"/>
                  </a:lnTo>
                  <a:lnTo>
                    <a:pt x="622" y="907"/>
                  </a:lnTo>
                  <a:lnTo>
                    <a:pt x="625" y="908"/>
                  </a:lnTo>
                  <a:lnTo>
                    <a:pt x="627" y="908"/>
                  </a:lnTo>
                  <a:lnTo>
                    <a:pt x="628" y="908"/>
                  </a:lnTo>
                  <a:lnTo>
                    <a:pt x="629" y="909"/>
                  </a:lnTo>
                  <a:lnTo>
                    <a:pt x="629" y="910"/>
                  </a:lnTo>
                  <a:lnTo>
                    <a:pt x="630" y="910"/>
                  </a:lnTo>
                  <a:lnTo>
                    <a:pt x="631" y="909"/>
                  </a:lnTo>
                  <a:lnTo>
                    <a:pt x="634" y="909"/>
                  </a:lnTo>
                  <a:lnTo>
                    <a:pt x="637" y="908"/>
                  </a:lnTo>
                  <a:lnTo>
                    <a:pt x="639" y="905"/>
                  </a:lnTo>
                  <a:lnTo>
                    <a:pt x="642" y="899"/>
                  </a:lnTo>
                  <a:lnTo>
                    <a:pt x="642" y="898"/>
                  </a:lnTo>
                  <a:lnTo>
                    <a:pt x="642" y="897"/>
                  </a:lnTo>
                  <a:lnTo>
                    <a:pt x="643" y="897"/>
                  </a:lnTo>
                  <a:lnTo>
                    <a:pt x="643" y="898"/>
                  </a:lnTo>
                  <a:lnTo>
                    <a:pt x="642" y="900"/>
                  </a:lnTo>
                  <a:lnTo>
                    <a:pt x="643" y="901"/>
                  </a:lnTo>
                  <a:lnTo>
                    <a:pt x="644" y="903"/>
                  </a:lnTo>
                  <a:lnTo>
                    <a:pt x="645" y="903"/>
                  </a:lnTo>
                  <a:lnTo>
                    <a:pt x="646" y="903"/>
                  </a:lnTo>
                  <a:lnTo>
                    <a:pt x="648" y="903"/>
                  </a:lnTo>
                  <a:lnTo>
                    <a:pt x="654" y="900"/>
                  </a:lnTo>
                  <a:lnTo>
                    <a:pt x="655" y="899"/>
                  </a:lnTo>
                  <a:lnTo>
                    <a:pt x="656" y="898"/>
                  </a:lnTo>
                  <a:lnTo>
                    <a:pt x="660" y="897"/>
                  </a:lnTo>
                  <a:lnTo>
                    <a:pt x="662" y="895"/>
                  </a:lnTo>
                  <a:lnTo>
                    <a:pt x="663" y="893"/>
                  </a:lnTo>
                  <a:lnTo>
                    <a:pt x="665" y="893"/>
                  </a:lnTo>
                  <a:lnTo>
                    <a:pt x="670" y="896"/>
                  </a:lnTo>
                  <a:lnTo>
                    <a:pt x="672" y="897"/>
                  </a:lnTo>
                  <a:lnTo>
                    <a:pt x="672" y="898"/>
                  </a:lnTo>
                  <a:close/>
                  <a:moveTo>
                    <a:pt x="624" y="888"/>
                  </a:moveTo>
                  <a:lnTo>
                    <a:pt x="621" y="887"/>
                  </a:lnTo>
                  <a:lnTo>
                    <a:pt x="620" y="884"/>
                  </a:lnTo>
                  <a:lnTo>
                    <a:pt x="620" y="883"/>
                  </a:lnTo>
                  <a:lnTo>
                    <a:pt x="621" y="881"/>
                  </a:lnTo>
                  <a:lnTo>
                    <a:pt x="621" y="883"/>
                  </a:lnTo>
                  <a:lnTo>
                    <a:pt x="622" y="883"/>
                  </a:lnTo>
                  <a:lnTo>
                    <a:pt x="624" y="884"/>
                  </a:lnTo>
                  <a:lnTo>
                    <a:pt x="625" y="886"/>
                  </a:lnTo>
                  <a:lnTo>
                    <a:pt x="625" y="887"/>
                  </a:lnTo>
                  <a:lnTo>
                    <a:pt x="624" y="888"/>
                  </a:lnTo>
                  <a:close/>
                  <a:moveTo>
                    <a:pt x="621" y="880"/>
                  </a:moveTo>
                  <a:lnTo>
                    <a:pt x="620" y="880"/>
                  </a:lnTo>
                  <a:lnTo>
                    <a:pt x="619" y="879"/>
                  </a:lnTo>
                  <a:lnTo>
                    <a:pt x="618" y="878"/>
                  </a:lnTo>
                  <a:lnTo>
                    <a:pt x="617" y="876"/>
                  </a:lnTo>
                  <a:lnTo>
                    <a:pt x="617" y="875"/>
                  </a:lnTo>
                  <a:lnTo>
                    <a:pt x="618" y="873"/>
                  </a:lnTo>
                  <a:lnTo>
                    <a:pt x="619" y="873"/>
                  </a:lnTo>
                  <a:lnTo>
                    <a:pt x="621" y="873"/>
                  </a:lnTo>
                  <a:lnTo>
                    <a:pt x="621" y="875"/>
                  </a:lnTo>
                  <a:lnTo>
                    <a:pt x="622" y="876"/>
                  </a:lnTo>
                  <a:lnTo>
                    <a:pt x="620" y="876"/>
                  </a:lnTo>
                  <a:lnTo>
                    <a:pt x="621" y="878"/>
                  </a:lnTo>
                  <a:lnTo>
                    <a:pt x="621" y="879"/>
                  </a:lnTo>
                  <a:lnTo>
                    <a:pt x="621" y="880"/>
                  </a:lnTo>
                  <a:close/>
                  <a:moveTo>
                    <a:pt x="577" y="871"/>
                  </a:moveTo>
                  <a:lnTo>
                    <a:pt x="576" y="872"/>
                  </a:lnTo>
                  <a:lnTo>
                    <a:pt x="575" y="871"/>
                  </a:lnTo>
                  <a:lnTo>
                    <a:pt x="576" y="870"/>
                  </a:lnTo>
                  <a:lnTo>
                    <a:pt x="577" y="871"/>
                  </a:lnTo>
                  <a:close/>
                  <a:moveTo>
                    <a:pt x="614" y="871"/>
                  </a:moveTo>
                  <a:lnTo>
                    <a:pt x="613" y="871"/>
                  </a:lnTo>
                  <a:lnTo>
                    <a:pt x="611" y="870"/>
                  </a:lnTo>
                  <a:lnTo>
                    <a:pt x="609" y="868"/>
                  </a:lnTo>
                  <a:lnTo>
                    <a:pt x="610" y="867"/>
                  </a:lnTo>
                  <a:lnTo>
                    <a:pt x="613" y="867"/>
                  </a:lnTo>
                  <a:lnTo>
                    <a:pt x="614" y="867"/>
                  </a:lnTo>
                  <a:lnTo>
                    <a:pt x="614" y="868"/>
                  </a:lnTo>
                  <a:lnTo>
                    <a:pt x="614" y="870"/>
                  </a:lnTo>
                  <a:lnTo>
                    <a:pt x="614" y="871"/>
                  </a:lnTo>
                  <a:close/>
                  <a:moveTo>
                    <a:pt x="593" y="870"/>
                  </a:moveTo>
                  <a:lnTo>
                    <a:pt x="591" y="870"/>
                  </a:lnTo>
                  <a:lnTo>
                    <a:pt x="591" y="867"/>
                  </a:lnTo>
                  <a:lnTo>
                    <a:pt x="590" y="866"/>
                  </a:lnTo>
                  <a:lnTo>
                    <a:pt x="591" y="866"/>
                  </a:lnTo>
                  <a:lnTo>
                    <a:pt x="592" y="867"/>
                  </a:lnTo>
                  <a:lnTo>
                    <a:pt x="593" y="867"/>
                  </a:lnTo>
                  <a:lnTo>
                    <a:pt x="593" y="868"/>
                  </a:lnTo>
                  <a:lnTo>
                    <a:pt x="593" y="870"/>
                  </a:lnTo>
                  <a:close/>
                  <a:moveTo>
                    <a:pt x="489" y="856"/>
                  </a:moveTo>
                  <a:lnTo>
                    <a:pt x="488" y="857"/>
                  </a:lnTo>
                  <a:lnTo>
                    <a:pt x="487" y="856"/>
                  </a:lnTo>
                  <a:lnTo>
                    <a:pt x="487" y="855"/>
                  </a:lnTo>
                  <a:lnTo>
                    <a:pt x="488" y="854"/>
                  </a:lnTo>
                  <a:lnTo>
                    <a:pt x="489" y="854"/>
                  </a:lnTo>
                  <a:lnTo>
                    <a:pt x="490" y="855"/>
                  </a:lnTo>
                  <a:lnTo>
                    <a:pt x="489" y="856"/>
                  </a:lnTo>
                  <a:close/>
                  <a:moveTo>
                    <a:pt x="640" y="848"/>
                  </a:moveTo>
                  <a:lnTo>
                    <a:pt x="640" y="849"/>
                  </a:lnTo>
                  <a:lnTo>
                    <a:pt x="639" y="849"/>
                  </a:lnTo>
                  <a:lnTo>
                    <a:pt x="638" y="847"/>
                  </a:lnTo>
                  <a:lnTo>
                    <a:pt x="639" y="846"/>
                  </a:lnTo>
                  <a:lnTo>
                    <a:pt x="640" y="846"/>
                  </a:lnTo>
                  <a:lnTo>
                    <a:pt x="640" y="845"/>
                  </a:lnTo>
                  <a:lnTo>
                    <a:pt x="642" y="846"/>
                  </a:lnTo>
                  <a:lnTo>
                    <a:pt x="642" y="847"/>
                  </a:lnTo>
                  <a:lnTo>
                    <a:pt x="642" y="848"/>
                  </a:lnTo>
                  <a:lnTo>
                    <a:pt x="640" y="848"/>
                  </a:lnTo>
                  <a:close/>
                  <a:moveTo>
                    <a:pt x="130" y="816"/>
                  </a:moveTo>
                  <a:lnTo>
                    <a:pt x="133" y="817"/>
                  </a:lnTo>
                  <a:lnTo>
                    <a:pt x="135" y="817"/>
                  </a:lnTo>
                  <a:lnTo>
                    <a:pt x="137" y="817"/>
                  </a:lnTo>
                  <a:lnTo>
                    <a:pt x="137" y="820"/>
                  </a:lnTo>
                  <a:lnTo>
                    <a:pt x="137" y="821"/>
                  </a:lnTo>
                  <a:lnTo>
                    <a:pt x="138" y="821"/>
                  </a:lnTo>
                  <a:lnTo>
                    <a:pt x="139" y="821"/>
                  </a:lnTo>
                  <a:lnTo>
                    <a:pt x="139" y="820"/>
                  </a:lnTo>
                  <a:lnTo>
                    <a:pt x="139" y="821"/>
                  </a:lnTo>
                  <a:lnTo>
                    <a:pt x="138" y="822"/>
                  </a:lnTo>
                  <a:lnTo>
                    <a:pt x="138" y="823"/>
                  </a:lnTo>
                  <a:lnTo>
                    <a:pt x="137" y="824"/>
                  </a:lnTo>
                  <a:lnTo>
                    <a:pt x="137" y="828"/>
                  </a:lnTo>
                  <a:lnTo>
                    <a:pt x="136" y="830"/>
                  </a:lnTo>
                  <a:lnTo>
                    <a:pt x="136" y="831"/>
                  </a:lnTo>
                  <a:lnTo>
                    <a:pt x="135" y="831"/>
                  </a:lnTo>
                  <a:lnTo>
                    <a:pt x="134" y="831"/>
                  </a:lnTo>
                  <a:lnTo>
                    <a:pt x="134" y="830"/>
                  </a:lnTo>
                  <a:lnTo>
                    <a:pt x="134" y="829"/>
                  </a:lnTo>
                  <a:lnTo>
                    <a:pt x="130" y="824"/>
                  </a:lnTo>
                  <a:lnTo>
                    <a:pt x="129" y="821"/>
                  </a:lnTo>
                  <a:lnTo>
                    <a:pt x="130" y="820"/>
                  </a:lnTo>
                  <a:lnTo>
                    <a:pt x="130" y="818"/>
                  </a:lnTo>
                  <a:lnTo>
                    <a:pt x="129" y="818"/>
                  </a:lnTo>
                  <a:lnTo>
                    <a:pt x="129" y="817"/>
                  </a:lnTo>
                  <a:lnTo>
                    <a:pt x="130" y="816"/>
                  </a:lnTo>
                  <a:close/>
                  <a:moveTo>
                    <a:pt x="126" y="817"/>
                  </a:moveTo>
                  <a:lnTo>
                    <a:pt x="125" y="817"/>
                  </a:lnTo>
                  <a:lnTo>
                    <a:pt x="124" y="817"/>
                  </a:lnTo>
                  <a:lnTo>
                    <a:pt x="122" y="817"/>
                  </a:lnTo>
                  <a:lnTo>
                    <a:pt x="122" y="816"/>
                  </a:lnTo>
                  <a:lnTo>
                    <a:pt x="122" y="815"/>
                  </a:lnTo>
                  <a:lnTo>
                    <a:pt x="121" y="813"/>
                  </a:lnTo>
                  <a:lnTo>
                    <a:pt x="120" y="812"/>
                  </a:lnTo>
                  <a:lnTo>
                    <a:pt x="120" y="811"/>
                  </a:lnTo>
                  <a:lnTo>
                    <a:pt x="121" y="809"/>
                  </a:lnTo>
                  <a:lnTo>
                    <a:pt x="125" y="809"/>
                  </a:lnTo>
                  <a:lnTo>
                    <a:pt x="126" y="808"/>
                  </a:lnTo>
                  <a:lnTo>
                    <a:pt x="127" y="812"/>
                  </a:lnTo>
                  <a:lnTo>
                    <a:pt x="127" y="815"/>
                  </a:lnTo>
                  <a:lnTo>
                    <a:pt x="126" y="817"/>
                  </a:lnTo>
                  <a:close/>
                  <a:moveTo>
                    <a:pt x="547" y="661"/>
                  </a:moveTo>
                  <a:lnTo>
                    <a:pt x="545" y="662"/>
                  </a:lnTo>
                  <a:lnTo>
                    <a:pt x="544" y="662"/>
                  </a:lnTo>
                  <a:lnTo>
                    <a:pt x="542" y="662"/>
                  </a:lnTo>
                  <a:lnTo>
                    <a:pt x="541" y="662"/>
                  </a:lnTo>
                  <a:lnTo>
                    <a:pt x="540" y="661"/>
                  </a:lnTo>
                  <a:lnTo>
                    <a:pt x="539" y="661"/>
                  </a:lnTo>
                  <a:lnTo>
                    <a:pt x="539" y="658"/>
                  </a:lnTo>
                  <a:lnTo>
                    <a:pt x="540" y="657"/>
                  </a:lnTo>
                  <a:lnTo>
                    <a:pt x="540" y="656"/>
                  </a:lnTo>
                  <a:lnTo>
                    <a:pt x="541" y="656"/>
                  </a:lnTo>
                  <a:lnTo>
                    <a:pt x="545" y="657"/>
                  </a:lnTo>
                  <a:lnTo>
                    <a:pt x="548" y="658"/>
                  </a:lnTo>
                  <a:lnTo>
                    <a:pt x="547" y="658"/>
                  </a:lnTo>
                  <a:lnTo>
                    <a:pt x="547" y="659"/>
                  </a:lnTo>
                  <a:lnTo>
                    <a:pt x="548" y="661"/>
                  </a:lnTo>
                  <a:lnTo>
                    <a:pt x="547" y="661"/>
                  </a:lnTo>
                  <a:close/>
                  <a:moveTo>
                    <a:pt x="507" y="653"/>
                  </a:moveTo>
                  <a:lnTo>
                    <a:pt x="506" y="654"/>
                  </a:lnTo>
                  <a:lnTo>
                    <a:pt x="507" y="653"/>
                  </a:lnTo>
                  <a:lnTo>
                    <a:pt x="507" y="652"/>
                  </a:lnTo>
                  <a:lnTo>
                    <a:pt x="507" y="653"/>
                  </a:lnTo>
                  <a:close/>
                  <a:moveTo>
                    <a:pt x="128" y="622"/>
                  </a:moveTo>
                  <a:lnTo>
                    <a:pt x="129" y="622"/>
                  </a:lnTo>
                  <a:lnTo>
                    <a:pt x="129" y="623"/>
                  </a:lnTo>
                  <a:lnTo>
                    <a:pt x="129" y="624"/>
                  </a:lnTo>
                  <a:lnTo>
                    <a:pt x="128" y="625"/>
                  </a:lnTo>
                  <a:lnTo>
                    <a:pt x="124" y="627"/>
                  </a:lnTo>
                  <a:lnTo>
                    <a:pt x="122" y="628"/>
                  </a:lnTo>
                  <a:lnTo>
                    <a:pt x="122" y="631"/>
                  </a:lnTo>
                  <a:lnTo>
                    <a:pt x="122" y="632"/>
                  </a:lnTo>
                  <a:lnTo>
                    <a:pt x="119" y="632"/>
                  </a:lnTo>
                  <a:lnTo>
                    <a:pt x="120" y="631"/>
                  </a:lnTo>
                  <a:lnTo>
                    <a:pt x="120" y="630"/>
                  </a:lnTo>
                  <a:lnTo>
                    <a:pt x="120" y="629"/>
                  </a:lnTo>
                  <a:lnTo>
                    <a:pt x="120" y="628"/>
                  </a:lnTo>
                  <a:lnTo>
                    <a:pt x="121" y="627"/>
                  </a:lnTo>
                  <a:lnTo>
                    <a:pt x="124" y="625"/>
                  </a:lnTo>
                  <a:lnTo>
                    <a:pt x="125" y="624"/>
                  </a:lnTo>
                  <a:lnTo>
                    <a:pt x="124" y="623"/>
                  </a:lnTo>
                  <a:lnTo>
                    <a:pt x="125" y="622"/>
                  </a:lnTo>
                  <a:lnTo>
                    <a:pt x="126" y="622"/>
                  </a:lnTo>
                  <a:lnTo>
                    <a:pt x="126" y="621"/>
                  </a:lnTo>
                  <a:lnTo>
                    <a:pt x="127" y="621"/>
                  </a:lnTo>
                  <a:lnTo>
                    <a:pt x="128" y="620"/>
                  </a:lnTo>
                  <a:lnTo>
                    <a:pt x="128" y="621"/>
                  </a:lnTo>
                  <a:lnTo>
                    <a:pt x="128" y="622"/>
                  </a:lnTo>
                  <a:close/>
                  <a:moveTo>
                    <a:pt x="213" y="613"/>
                  </a:moveTo>
                  <a:lnTo>
                    <a:pt x="213" y="614"/>
                  </a:lnTo>
                  <a:lnTo>
                    <a:pt x="213" y="615"/>
                  </a:lnTo>
                  <a:lnTo>
                    <a:pt x="212" y="614"/>
                  </a:lnTo>
                  <a:lnTo>
                    <a:pt x="211" y="614"/>
                  </a:lnTo>
                  <a:lnTo>
                    <a:pt x="212" y="612"/>
                  </a:lnTo>
                  <a:lnTo>
                    <a:pt x="211" y="611"/>
                  </a:lnTo>
                  <a:lnTo>
                    <a:pt x="212" y="608"/>
                  </a:lnTo>
                  <a:lnTo>
                    <a:pt x="213" y="608"/>
                  </a:lnTo>
                  <a:lnTo>
                    <a:pt x="214" y="610"/>
                  </a:lnTo>
                  <a:lnTo>
                    <a:pt x="214" y="611"/>
                  </a:lnTo>
                  <a:lnTo>
                    <a:pt x="213" y="613"/>
                  </a:lnTo>
                  <a:close/>
                  <a:moveTo>
                    <a:pt x="211" y="611"/>
                  </a:moveTo>
                  <a:lnTo>
                    <a:pt x="207" y="612"/>
                  </a:lnTo>
                  <a:lnTo>
                    <a:pt x="206" y="611"/>
                  </a:lnTo>
                  <a:lnTo>
                    <a:pt x="206" y="610"/>
                  </a:lnTo>
                  <a:lnTo>
                    <a:pt x="206" y="608"/>
                  </a:lnTo>
                  <a:lnTo>
                    <a:pt x="207" y="608"/>
                  </a:lnTo>
                  <a:lnTo>
                    <a:pt x="207" y="607"/>
                  </a:lnTo>
                  <a:lnTo>
                    <a:pt x="208" y="606"/>
                  </a:lnTo>
                  <a:lnTo>
                    <a:pt x="210" y="606"/>
                  </a:lnTo>
                  <a:lnTo>
                    <a:pt x="210" y="607"/>
                  </a:lnTo>
                  <a:lnTo>
                    <a:pt x="210" y="608"/>
                  </a:lnTo>
                  <a:lnTo>
                    <a:pt x="210" y="610"/>
                  </a:lnTo>
                  <a:lnTo>
                    <a:pt x="211" y="611"/>
                  </a:lnTo>
                  <a:close/>
                  <a:moveTo>
                    <a:pt x="196" y="607"/>
                  </a:moveTo>
                  <a:lnTo>
                    <a:pt x="197" y="607"/>
                  </a:lnTo>
                  <a:lnTo>
                    <a:pt x="198" y="608"/>
                  </a:lnTo>
                  <a:lnTo>
                    <a:pt x="198" y="612"/>
                  </a:lnTo>
                  <a:lnTo>
                    <a:pt x="198" y="613"/>
                  </a:lnTo>
                  <a:lnTo>
                    <a:pt x="198" y="612"/>
                  </a:lnTo>
                  <a:lnTo>
                    <a:pt x="198" y="611"/>
                  </a:lnTo>
                  <a:lnTo>
                    <a:pt x="199" y="611"/>
                  </a:lnTo>
                  <a:lnTo>
                    <a:pt x="199" y="612"/>
                  </a:lnTo>
                  <a:lnTo>
                    <a:pt x="199" y="613"/>
                  </a:lnTo>
                  <a:lnTo>
                    <a:pt x="201" y="613"/>
                  </a:lnTo>
                  <a:lnTo>
                    <a:pt x="202" y="612"/>
                  </a:lnTo>
                  <a:lnTo>
                    <a:pt x="202" y="613"/>
                  </a:lnTo>
                  <a:lnTo>
                    <a:pt x="203" y="614"/>
                  </a:lnTo>
                  <a:lnTo>
                    <a:pt x="203" y="611"/>
                  </a:lnTo>
                  <a:lnTo>
                    <a:pt x="204" y="612"/>
                  </a:lnTo>
                  <a:lnTo>
                    <a:pt x="207" y="614"/>
                  </a:lnTo>
                  <a:lnTo>
                    <a:pt x="208" y="614"/>
                  </a:lnTo>
                  <a:lnTo>
                    <a:pt x="210" y="614"/>
                  </a:lnTo>
                  <a:lnTo>
                    <a:pt x="210" y="615"/>
                  </a:lnTo>
                  <a:lnTo>
                    <a:pt x="208" y="615"/>
                  </a:lnTo>
                  <a:lnTo>
                    <a:pt x="208" y="616"/>
                  </a:lnTo>
                  <a:lnTo>
                    <a:pt x="210" y="616"/>
                  </a:lnTo>
                  <a:lnTo>
                    <a:pt x="210" y="617"/>
                  </a:lnTo>
                  <a:lnTo>
                    <a:pt x="211" y="619"/>
                  </a:lnTo>
                  <a:lnTo>
                    <a:pt x="211" y="620"/>
                  </a:lnTo>
                  <a:lnTo>
                    <a:pt x="211" y="621"/>
                  </a:lnTo>
                  <a:lnTo>
                    <a:pt x="211" y="623"/>
                  </a:lnTo>
                  <a:lnTo>
                    <a:pt x="212" y="621"/>
                  </a:lnTo>
                  <a:lnTo>
                    <a:pt x="212" y="620"/>
                  </a:lnTo>
                  <a:lnTo>
                    <a:pt x="213" y="620"/>
                  </a:lnTo>
                  <a:lnTo>
                    <a:pt x="213" y="619"/>
                  </a:lnTo>
                  <a:lnTo>
                    <a:pt x="212" y="619"/>
                  </a:lnTo>
                  <a:lnTo>
                    <a:pt x="213" y="617"/>
                  </a:lnTo>
                  <a:lnTo>
                    <a:pt x="214" y="617"/>
                  </a:lnTo>
                  <a:lnTo>
                    <a:pt x="215" y="619"/>
                  </a:lnTo>
                  <a:lnTo>
                    <a:pt x="216" y="619"/>
                  </a:lnTo>
                  <a:lnTo>
                    <a:pt x="216" y="617"/>
                  </a:lnTo>
                  <a:lnTo>
                    <a:pt x="217" y="617"/>
                  </a:lnTo>
                  <a:lnTo>
                    <a:pt x="217" y="619"/>
                  </a:lnTo>
                  <a:lnTo>
                    <a:pt x="217" y="620"/>
                  </a:lnTo>
                  <a:lnTo>
                    <a:pt x="219" y="620"/>
                  </a:lnTo>
                  <a:lnTo>
                    <a:pt x="220" y="620"/>
                  </a:lnTo>
                  <a:lnTo>
                    <a:pt x="220" y="621"/>
                  </a:lnTo>
                  <a:lnTo>
                    <a:pt x="220" y="622"/>
                  </a:lnTo>
                  <a:lnTo>
                    <a:pt x="220" y="623"/>
                  </a:lnTo>
                  <a:lnTo>
                    <a:pt x="219" y="624"/>
                  </a:lnTo>
                  <a:lnTo>
                    <a:pt x="219" y="623"/>
                  </a:lnTo>
                  <a:lnTo>
                    <a:pt x="216" y="629"/>
                  </a:lnTo>
                  <a:lnTo>
                    <a:pt x="216" y="630"/>
                  </a:lnTo>
                  <a:lnTo>
                    <a:pt x="217" y="630"/>
                  </a:lnTo>
                  <a:lnTo>
                    <a:pt x="217" y="629"/>
                  </a:lnTo>
                  <a:lnTo>
                    <a:pt x="219" y="629"/>
                  </a:lnTo>
                  <a:lnTo>
                    <a:pt x="220" y="629"/>
                  </a:lnTo>
                  <a:lnTo>
                    <a:pt x="220" y="630"/>
                  </a:lnTo>
                  <a:lnTo>
                    <a:pt x="219" y="631"/>
                  </a:lnTo>
                  <a:lnTo>
                    <a:pt x="220" y="631"/>
                  </a:lnTo>
                  <a:lnTo>
                    <a:pt x="220" y="630"/>
                  </a:lnTo>
                  <a:lnTo>
                    <a:pt x="220" y="631"/>
                  </a:lnTo>
                  <a:lnTo>
                    <a:pt x="221" y="631"/>
                  </a:lnTo>
                  <a:lnTo>
                    <a:pt x="222" y="630"/>
                  </a:lnTo>
                  <a:lnTo>
                    <a:pt x="224" y="630"/>
                  </a:lnTo>
                  <a:lnTo>
                    <a:pt x="225" y="631"/>
                  </a:lnTo>
                  <a:lnTo>
                    <a:pt x="228" y="632"/>
                  </a:lnTo>
                  <a:lnTo>
                    <a:pt x="227" y="633"/>
                  </a:lnTo>
                  <a:lnTo>
                    <a:pt x="225" y="633"/>
                  </a:lnTo>
                  <a:lnTo>
                    <a:pt x="224" y="632"/>
                  </a:lnTo>
                  <a:lnTo>
                    <a:pt x="223" y="632"/>
                  </a:lnTo>
                  <a:lnTo>
                    <a:pt x="222" y="632"/>
                  </a:lnTo>
                  <a:lnTo>
                    <a:pt x="221" y="635"/>
                  </a:lnTo>
                  <a:lnTo>
                    <a:pt x="221" y="636"/>
                  </a:lnTo>
                  <a:lnTo>
                    <a:pt x="220" y="637"/>
                  </a:lnTo>
                  <a:lnTo>
                    <a:pt x="221" y="639"/>
                  </a:lnTo>
                  <a:lnTo>
                    <a:pt x="220" y="639"/>
                  </a:lnTo>
                  <a:lnTo>
                    <a:pt x="216" y="639"/>
                  </a:lnTo>
                  <a:lnTo>
                    <a:pt x="215" y="639"/>
                  </a:lnTo>
                  <a:lnTo>
                    <a:pt x="216" y="640"/>
                  </a:lnTo>
                  <a:lnTo>
                    <a:pt x="217" y="640"/>
                  </a:lnTo>
                  <a:lnTo>
                    <a:pt x="219" y="640"/>
                  </a:lnTo>
                  <a:lnTo>
                    <a:pt x="220" y="641"/>
                  </a:lnTo>
                  <a:lnTo>
                    <a:pt x="221" y="641"/>
                  </a:lnTo>
                  <a:lnTo>
                    <a:pt x="222" y="641"/>
                  </a:lnTo>
                  <a:lnTo>
                    <a:pt x="223" y="640"/>
                  </a:lnTo>
                  <a:lnTo>
                    <a:pt x="224" y="640"/>
                  </a:lnTo>
                  <a:lnTo>
                    <a:pt x="225" y="640"/>
                  </a:lnTo>
                  <a:lnTo>
                    <a:pt x="225" y="641"/>
                  </a:lnTo>
                  <a:lnTo>
                    <a:pt x="224" y="642"/>
                  </a:lnTo>
                  <a:lnTo>
                    <a:pt x="223" y="642"/>
                  </a:lnTo>
                  <a:lnTo>
                    <a:pt x="227" y="644"/>
                  </a:lnTo>
                  <a:lnTo>
                    <a:pt x="227" y="645"/>
                  </a:lnTo>
                  <a:lnTo>
                    <a:pt x="227" y="646"/>
                  </a:lnTo>
                  <a:lnTo>
                    <a:pt x="228" y="646"/>
                  </a:lnTo>
                  <a:lnTo>
                    <a:pt x="229" y="646"/>
                  </a:lnTo>
                  <a:lnTo>
                    <a:pt x="230" y="647"/>
                  </a:lnTo>
                  <a:lnTo>
                    <a:pt x="231" y="647"/>
                  </a:lnTo>
                  <a:lnTo>
                    <a:pt x="232" y="647"/>
                  </a:lnTo>
                  <a:lnTo>
                    <a:pt x="230" y="648"/>
                  </a:lnTo>
                  <a:lnTo>
                    <a:pt x="229" y="649"/>
                  </a:lnTo>
                  <a:lnTo>
                    <a:pt x="229" y="650"/>
                  </a:lnTo>
                  <a:lnTo>
                    <a:pt x="228" y="650"/>
                  </a:lnTo>
                  <a:lnTo>
                    <a:pt x="228" y="652"/>
                  </a:lnTo>
                  <a:lnTo>
                    <a:pt x="227" y="652"/>
                  </a:lnTo>
                  <a:lnTo>
                    <a:pt x="228" y="653"/>
                  </a:lnTo>
                  <a:lnTo>
                    <a:pt x="228" y="652"/>
                  </a:lnTo>
                  <a:lnTo>
                    <a:pt x="229" y="653"/>
                  </a:lnTo>
                  <a:lnTo>
                    <a:pt x="230" y="656"/>
                  </a:lnTo>
                  <a:lnTo>
                    <a:pt x="231" y="657"/>
                  </a:lnTo>
                  <a:lnTo>
                    <a:pt x="231" y="659"/>
                  </a:lnTo>
                  <a:lnTo>
                    <a:pt x="233" y="664"/>
                  </a:lnTo>
                  <a:lnTo>
                    <a:pt x="233" y="665"/>
                  </a:lnTo>
                  <a:lnTo>
                    <a:pt x="234" y="671"/>
                  </a:lnTo>
                  <a:lnTo>
                    <a:pt x="234" y="672"/>
                  </a:lnTo>
                  <a:lnTo>
                    <a:pt x="234" y="673"/>
                  </a:lnTo>
                  <a:lnTo>
                    <a:pt x="236" y="673"/>
                  </a:lnTo>
                  <a:lnTo>
                    <a:pt x="237" y="673"/>
                  </a:lnTo>
                  <a:lnTo>
                    <a:pt x="237" y="674"/>
                  </a:lnTo>
                  <a:lnTo>
                    <a:pt x="237" y="675"/>
                  </a:lnTo>
                  <a:lnTo>
                    <a:pt x="239" y="678"/>
                  </a:lnTo>
                  <a:lnTo>
                    <a:pt x="239" y="679"/>
                  </a:lnTo>
                  <a:lnTo>
                    <a:pt x="239" y="680"/>
                  </a:lnTo>
                  <a:lnTo>
                    <a:pt x="239" y="681"/>
                  </a:lnTo>
                  <a:lnTo>
                    <a:pt x="239" y="682"/>
                  </a:lnTo>
                  <a:lnTo>
                    <a:pt x="238" y="684"/>
                  </a:lnTo>
                  <a:lnTo>
                    <a:pt x="238" y="686"/>
                  </a:lnTo>
                  <a:lnTo>
                    <a:pt x="236" y="689"/>
                  </a:lnTo>
                  <a:lnTo>
                    <a:pt x="234" y="692"/>
                  </a:lnTo>
                  <a:lnTo>
                    <a:pt x="233" y="694"/>
                  </a:lnTo>
                  <a:lnTo>
                    <a:pt x="232" y="694"/>
                  </a:lnTo>
                  <a:lnTo>
                    <a:pt x="231" y="695"/>
                  </a:lnTo>
                  <a:lnTo>
                    <a:pt x="230" y="696"/>
                  </a:lnTo>
                  <a:lnTo>
                    <a:pt x="229" y="698"/>
                  </a:lnTo>
                  <a:lnTo>
                    <a:pt x="228" y="699"/>
                  </a:lnTo>
                  <a:lnTo>
                    <a:pt x="227" y="702"/>
                  </a:lnTo>
                  <a:lnTo>
                    <a:pt x="225" y="703"/>
                  </a:lnTo>
                  <a:lnTo>
                    <a:pt x="224" y="705"/>
                  </a:lnTo>
                  <a:lnTo>
                    <a:pt x="224" y="706"/>
                  </a:lnTo>
                  <a:lnTo>
                    <a:pt x="224" y="711"/>
                  </a:lnTo>
                  <a:lnTo>
                    <a:pt x="225" y="712"/>
                  </a:lnTo>
                  <a:lnTo>
                    <a:pt x="227" y="716"/>
                  </a:lnTo>
                  <a:lnTo>
                    <a:pt x="228" y="717"/>
                  </a:lnTo>
                  <a:lnTo>
                    <a:pt x="229" y="719"/>
                  </a:lnTo>
                  <a:lnTo>
                    <a:pt x="231" y="721"/>
                  </a:lnTo>
                  <a:lnTo>
                    <a:pt x="232" y="722"/>
                  </a:lnTo>
                  <a:lnTo>
                    <a:pt x="232" y="723"/>
                  </a:lnTo>
                  <a:lnTo>
                    <a:pt x="230" y="731"/>
                  </a:lnTo>
                  <a:lnTo>
                    <a:pt x="229" y="734"/>
                  </a:lnTo>
                  <a:lnTo>
                    <a:pt x="230" y="737"/>
                  </a:lnTo>
                  <a:lnTo>
                    <a:pt x="231" y="736"/>
                  </a:lnTo>
                  <a:lnTo>
                    <a:pt x="231" y="737"/>
                  </a:lnTo>
                  <a:lnTo>
                    <a:pt x="231" y="738"/>
                  </a:lnTo>
                  <a:lnTo>
                    <a:pt x="230" y="738"/>
                  </a:lnTo>
                  <a:lnTo>
                    <a:pt x="229" y="739"/>
                  </a:lnTo>
                  <a:lnTo>
                    <a:pt x="229" y="740"/>
                  </a:lnTo>
                  <a:lnTo>
                    <a:pt x="229" y="741"/>
                  </a:lnTo>
                  <a:lnTo>
                    <a:pt x="229" y="742"/>
                  </a:lnTo>
                  <a:lnTo>
                    <a:pt x="229" y="744"/>
                  </a:lnTo>
                  <a:lnTo>
                    <a:pt x="230" y="744"/>
                  </a:lnTo>
                  <a:lnTo>
                    <a:pt x="230" y="745"/>
                  </a:lnTo>
                  <a:lnTo>
                    <a:pt x="229" y="746"/>
                  </a:lnTo>
                  <a:lnTo>
                    <a:pt x="229" y="748"/>
                  </a:lnTo>
                  <a:lnTo>
                    <a:pt x="228" y="750"/>
                  </a:lnTo>
                  <a:lnTo>
                    <a:pt x="228" y="753"/>
                  </a:lnTo>
                  <a:lnTo>
                    <a:pt x="228" y="754"/>
                  </a:lnTo>
                  <a:lnTo>
                    <a:pt x="228" y="756"/>
                  </a:lnTo>
                  <a:lnTo>
                    <a:pt x="229" y="758"/>
                  </a:lnTo>
                  <a:lnTo>
                    <a:pt x="228" y="758"/>
                  </a:lnTo>
                  <a:lnTo>
                    <a:pt x="228" y="761"/>
                  </a:lnTo>
                  <a:lnTo>
                    <a:pt x="228" y="762"/>
                  </a:lnTo>
                  <a:lnTo>
                    <a:pt x="228" y="763"/>
                  </a:lnTo>
                  <a:lnTo>
                    <a:pt x="227" y="763"/>
                  </a:lnTo>
                  <a:lnTo>
                    <a:pt x="227" y="764"/>
                  </a:lnTo>
                  <a:lnTo>
                    <a:pt x="227" y="765"/>
                  </a:lnTo>
                  <a:lnTo>
                    <a:pt x="227" y="770"/>
                  </a:lnTo>
                  <a:lnTo>
                    <a:pt x="227" y="772"/>
                  </a:lnTo>
                  <a:lnTo>
                    <a:pt x="224" y="779"/>
                  </a:lnTo>
                  <a:lnTo>
                    <a:pt x="227" y="780"/>
                  </a:lnTo>
                  <a:lnTo>
                    <a:pt x="225" y="783"/>
                  </a:lnTo>
                  <a:lnTo>
                    <a:pt x="223" y="789"/>
                  </a:lnTo>
                  <a:lnTo>
                    <a:pt x="223" y="792"/>
                  </a:lnTo>
                  <a:lnTo>
                    <a:pt x="223" y="795"/>
                  </a:lnTo>
                  <a:lnTo>
                    <a:pt x="223" y="796"/>
                  </a:lnTo>
                  <a:lnTo>
                    <a:pt x="223" y="797"/>
                  </a:lnTo>
                  <a:lnTo>
                    <a:pt x="225" y="798"/>
                  </a:lnTo>
                  <a:lnTo>
                    <a:pt x="223" y="799"/>
                  </a:lnTo>
                  <a:lnTo>
                    <a:pt x="221" y="801"/>
                  </a:lnTo>
                  <a:lnTo>
                    <a:pt x="220" y="804"/>
                  </a:lnTo>
                  <a:lnTo>
                    <a:pt x="221" y="806"/>
                  </a:lnTo>
                  <a:lnTo>
                    <a:pt x="220" y="807"/>
                  </a:lnTo>
                  <a:lnTo>
                    <a:pt x="221" y="808"/>
                  </a:lnTo>
                  <a:lnTo>
                    <a:pt x="221" y="809"/>
                  </a:lnTo>
                  <a:lnTo>
                    <a:pt x="220" y="812"/>
                  </a:lnTo>
                  <a:lnTo>
                    <a:pt x="220" y="813"/>
                  </a:lnTo>
                  <a:lnTo>
                    <a:pt x="220" y="814"/>
                  </a:lnTo>
                  <a:lnTo>
                    <a:pt x="219" y="814"/>
                  </a:lnTo>
                  <a:lnTo>
                    <a:pt x="216" y="815"/>
                  </a:lnTo>
                  <a:lnTo>
                    <a:pt x="216" y="817"/>
                  </a:lnTo>
                  <a:lnTo>
                    <a:pt x="216" y="816"/>
                  </a:lnTo>
                  <a:lnTo>
                    <a:pt x="215" y="816"/>
                  </a:lnTo>
                  <a:lnTo>
                    <a:pt x="216" y="815"/>
                  </a:lnTo>
                  <a:lnTo>
                    <a:pt x="215" y="814"/>
                  </a:lnTo>
                  <a:lnTo>
                    <a:pt x="214" y="814"/>
                  </a:lnTo>
                  <a:lnTo>
                    <a:pt x="213" y="814"/>
                  </a:lnTo>
                  <a:lnTo>
                    <a:pt x="212" y="815"/>
                  </a:lnTo>
                  <a:lnTo>
                    <a:pt x="211" y="815"/>
                  </a:lnTo>
                  <a:lnTo>
                    <a:pt x="211" y="814"/>
                  </a:lnTo>
                  <a:lnTo>
                    <a:pt x="210" y="814"/>
                  </a:lnTo>
                  <a:lnTo>
                    <a:pt x="208" y="813"/>
                  </a:lnTo>
                  <a:lnTo>
                    <a:pt x="206" y="811"/>
                  </a:lnTo>
                  <a:lnTo>
                    <a:pt x="205" y="811"/>
                  </a:lnTo>
                  <a:lnTo>
                    <a:pt x="204" y="808"/>
                  </a:lnTo>
                  <a:lnTo>
                    <a:pt x="203" y="808"/>
                  </a:lnTo>
                  <a:lnTo>
                    <a:pt x="203" y="807"/>
                  </a:lnTo>
                  <a:lnTo>
                    <a:pt x="202" y="807"/>
                  </a:lnTo>
                  <a:lnTo>
                    <a:pt x="201" y="806"/>
                  </a:lnTo>
                  <a:lnTo>
                    <a:pt x="199" y="806"/>
                  </a:lnTo>
                  <a:lnTo>
                    <a:pt x="198" y="806"/>
                  </a:lnTo>
                  <a:lnTo>
                    <a:pt x="197" y="806"/>
                  </a:lnTo>
                  <a:lnTo>
                    <a:pt x="194" y="805"/>
                  </a:lnTo>
                  <a:lnTo>
                    <a:pt x="193" y="806"/>
                  </a:lnTo>
                  <a:lnTo>
                    <a:pt x="191" y="807"/>
                  </a:lnTo>
                  <a:lnTo>
                    <a:pt x="190" y="808"/>
                  </a:lnTo>
                  <a:lnTo>
                    <a:pt x="190" y="809"/>
                  </a:lnTo>
                  <a:lnTo>
                    <a:pt x="188" y="808"/>
                  </a:lnTo>
                  <a:lnTo>
                    <a:pt x="187" y="807"/>
                  </a:lnTo>
                  <a:lnTo>
                    <a:pt x="184" y="804"/>
                  </a:lnTo>
                  <a:lnTo>
                    <a:pt x="182" y="804"/>
                  </a:lnTo>
                  <a:lnTo>
                    <a:pt x="181" y="803"/>
                  </a:lnTo>
                  <a:lnTo>
                    <a:pt x="181" y="801"/>
                  </a:lnTo>
                  <a:lnTo>
                    <a:pt x="180" y="801"/>
                  </a:lnTo>
                  <a:lnTo>
                    <a:pt x="179" y="801"/>
                  </a:lnTo>
                  <a:lnTo>
                    <a:pt x="180" y="803"/>
                  </a:lnTo>
                  <a:lnTo>
                    <a:pt x="180" y="804"/>
                  </a:lnTo>
                  <a:lnTo>
                    <a:pt x="179" y="804"/>
                  </a:lnTo>
                  <a:lnTo>
                    <a:pt x="180" y="805"/>
                  </a:lnTo>
                  <a:lnTo>
                    <a:pt x="181" y="805"/>
                  </a:lnTo>
                  <a:lnTo>
                    <a:pt x="184" y="805"/>
                  </a:lnTo>
                  <a:lnTo>
                    <a:pt x="184" y="806"/>
                  </a:lnTo>
                  <a:lnTo>
                    <a:pt x="184" y="807"/>
                  </a:lnTo>
                  <a:lnTo>
                    <a:pt x="181" y="809"/>
                  </a:lnTo>
                  <a:lnTo>
                    <a:pt x="180" y="812"/>
                  </a:lnTo>
                  <a:lnTo>
                    <a:pt x="179" y="813"/>
                  </a:lnTo>
                  <a:lnTo>
                    <a:pt x="179" y="815"/>
                  </a:lnTo>
                  <a:lnTo>
                    <a:pt x="179" y="817"/>
                  </a:lnTo>
                  <a:lnTo>
                    <a:pt x="180" y="818"/>
                  </a:lnTo>
                  <a:lnTo>
                    <a:pt x="180" y="821"/>
                  </a:lnTo>
                  <a:lnTo>
                    <a:pt x="181" y="821"/>
                  </a:lnTo>
                  <a:lnTo>
                    <a:pt x="181" y="822"/>
                  </a:lnTo>
                  <a:lnTo>
                    <a:pt x="180" y="824"/>
                  </a:lnTo>
                  <a:lnTo>
                    <a:pt x="179" y="828"/>
                  </a:lnTo>
                  <a:lnTo>
                    <a:pt x="180" y="828"/>
                  </a:lnTo>
                  <a:lnTo>
                    <a:pt x="179" y="828"/>
                  </a:lnTo>
                  <a:lnTo>
                    <a:pt x="178" y="828"/>
                  </a:lnTo>
                  <a:lnTo>
                    <a:pt x="178" y="829"/>
                  </a:lnTo>
                  <a:lnTo>
                    <a:pt x="170" y="837"/>
                  </a:lnTo>
                  <a:lnTo>
                    <a:pt x="169" y="837"/>
                  </a:lnTo>
                  <a:lnTo>
                    <a:pt x="168" y="839"/>
                  </a:lnTo>
                  <a:lnTo>
                    <a:pt x="167" y="839"/>
                  </a:lnTo>
                  <a:lnTo>
                    <a:pt x="165" y="838"/>
                  </a:lnTo>
                  <a:lnTo>
                    <a:pt x="163" y="837"/>
                  </a:lnTo>
                  <a:lnTo>
                    <a:pt x="163" y="838"/>
                  </a:lnTo>
                  <a:lnTo>
                    <a:pt x="162" y="837"/>
                  </a:lnTo>
                  <a:lnTo>
                    <a:pt x="161" y="834"/>
                  </a:lnTo>
                  <a:lnTo>
                    <a:pt x="159" y="833"/>
                  </a:lnTo>
                  <a:lnTo>
                    <a:pt x="156" y="833"/>
                  </a:lnTo>
                  <a:lnTo>
                    <a:pt x="155" y="834"/>
                  </a:lnTo>
                  <a:lnTo>
                    <a:pt x="153" y="836"/>
                  </a:lnTo>
                  <a:lnTo>
                    <a:pt x="152" y="838"/>
                  </a:lnTo>
                  <a:lnTo>
                    <a:pt x="152" y="839"/>
                  </a:lnTo>
                  <a:lnTo>
                    <a:pt x="152" y="840"/>
                  </a:lnTo>
                  <a:lnTo>
                    <a:pt x="151" y="839"/>
                  </a:lnTo>
                  <a:lnTo>
                    <a:pt x="152" y="838"/>
                  </a:lnTo>
                  <a:lnTo>
                    <a:pt x="151" y="837"/>
                  </a:lnTo>
                  <a:lnTo>
                    <a:pt x="150" y="837"/>
                  </a:lnTo>
                  <a:lnTo>
                    <a:pt x="148" y="837"/>
                  </a:lnTo>
                  <a:lnTo>
                    <a:pt x="150" y="834"/>
                  </a:lnTo>
                  <a:lnTo>
                    <a:pt x="150" y="832"/>
                  </a:lnTo>
                  <a:lnTo>
                    <a:pt x="148" y="831"/>
                  </a:lnTo>
                  <a:lnTo>
                    <a:pt x="147" y="831"/>
                  </a:lnTo>
                  <a:lnTo>
                    <a:pt x="146" y="825"/>
                  </a:lnTo>
                  <a:lnTo>
                    <a:pt x="145" y="822"/>
                  </a:lnTo>
                  <a:lnTo>
                    <a:pt x="144" y="822"/>
                  </a:lnTo>
                  <a:lnTo>
                    <a:pt x="143" y="821"/>
                  </a:lnTo>
                  <a:lnTo>
                    <a:pt x="142" y="821"/>
                  </a:lnTo>
                  <a:lnTo>
                    <a:pt x="142" y="820"/>
                  </a:lnTo>
                  <a:lnTo>
                    <a:pt x="142" y="818"/>
                  </a:lnTo>
                  <a:lnTo>
                    <a:pt x="139" y="820"/>
                  </a:lnTo>
                  <a:lnTo>
                    <a:pt x="139" y="818"/>
                  </a:lnTo>
                  <a:lnTo>
                    <a:pt x="138" y="816"/>
                  </a:lnTo>
                  <a:lnTo>
                    <a:pt x="138" y="815"/>
                  </a:lnTo>
                  <a:lnTo>
                    <a:pt x="137" y="815"/>
                  </a:lnTo>
                  <a:lnTo>
                    <a:pt x="136" y="816"/>
                  </a:lnTo>
                  <a:lnTo>
                    <a:pt x="136" y="815"/>
                  </a:lnTo>
                  <a:lnTo>
                    <a:pt x="136" y="813"/>
                  </a:lnTo>
                  <a:lnTo>
                    <a:pt x="136" y="812"/>
                  </a:lnTo>
                  <a:lnTo>
                    <a:pt x="136" y="811"/>
                  </a:lnTo>
                  <a:lnTo>
                    <a:pt x="135" y="811"/>
                  </a:lnTo>
                  <a:lnTo>
                    <a:pt x="134" y="811"/>
                  </a:lnTo>
                  <a:lnTo>
                    <a:pt x="135" y="812"/>
                  </a:lnTo>
                  <a:lnTo>
                    <a:pt x="134" y="811"/>
                  </a:lnTo>
                  <a:lnTo>
                    <a:pt x="134" y="809"/>
                  </a:lnTo>
                  <a:lnTo>
                    <a:pt x="134" y="808"/>
                  </a:lnTo>
                  <a:lnTo>
                    <a:pt x="133" y="807"/>
                  </a:lnTo>
                  <a:lnTo>
                    <a:pt x="132" y="807"/>
                  </a:lnTo>
                  <a:lnTo>
                    <a:pt x="132" y="806"/>
                  </a:lnTo>
                  <a:lnTo>
                    <a:pt x="132" y="805"/>
                  </a:lnTo>
                  <a:lnTo>
                    <a:pt x="132" y="804"/>
                  </a:lnTo>
                  <a:lnTo>
                    <a:pt x="135" y="800"/>
                  </a:lnTo>
                  <a:lnTo>
                    <a:pt x="136" y="798"/>
                  </a:lnTo>
                  <a:lnTo>
                    <a:pt x="135" y="796"/>
                  </a:lnTo>
                  <a:lnTo>
                    <a:pt x="135" y="795"/>
                  </a:lnTo>
                  <a:lnTo>
                    <a:pt x="132" y="792"/>
                  </a:lnTo>
                  <a:lnTo>
                    <a:pt x="132" y="790"/>
                  </a:lnTo>
                  <a:lnTo>
                    <a:pt x="133" y="788"/>
                  </a:lnTo>
                  <a:lnTo>
                    <a:pt x="134" y="788"/>
                  </a:lnTo>
                  <a:lnTo>
                    <a:pt x="134" y="786"/>
                  </a:lnTo>
                  <a:lnTo>
                    <a:pt x="133" y="782"/>
                  </a:lnTo>
                  <a:lnTo>
                    <a:pt x="133" y="781"/>
                  </a:lnTo>
                  <a:lnTo>
                    <a:pt x="135" y="778"/>
                  </a:lnTo>
                  <a:lnTo>
                    <a:pt x="136" y="776"/>
                  </a:lnTo>
                  <a:lnTo>
                    <a:pt x="137" y="773"/>
                  </a:lnTo>
                  <a:lnTo>
                    <a:pt x="138" y="772"/>
                  </a:lnTo>
                  <a:lnTo>
                    <a:pt x="137" y="771"/>
                  </a:lnTo>
                  <a:lnTo>
                    <a:pt x="138" y="770"/>
                  </a:lnTo>
                  <a:lnTo>
                    <a:pt x="138" y="767"/>
                  </a:lnTo>
                  <a:lnTo>
                    <a:pt x="137" y="764"/>
                  </a:lnTo>
                  <a:lnTo>
                    <a:pt x="137" y="759"/>
                  </a:lnTo>
                  <a:lnTo>
                    <a:pt x="136" y="758"/>
                  </a:lnTo>
                  <a:lnTo>
                    <a:pt x="136" y="757"/>
                  </a:lnTo>
                  <a:lnTo>
                    <a:pt x="137" y="756"/>
                  </a:lnTo>
                  <a:lnTo>
                    <a:pt x="137" y="754"/>
                  </a:lnTo>
                  <a:lnTo>
                    <a:pt x="138" y="754"/>
                  </a:lnTo>
                  <a:lnTo>
                    <a:pt x="141" y="758"/>
                  </a:lnTo>
                  <a:lnTo>
                    <a:pt x="142" y="759"/>
                  </a:lnTo>
                  <a:lnTo>
                    <a:pt x="144" y="759"/>
                  </a:lnTo>
                  <a:lnTo>
                    <a:pt x="146" y="759"/>
                  </a:lnTo>
                  <a:lnTo>
                    <a:pt x="142" y="758"/>
                  </a:lnTo>
                  <a:lnTo>
                    <a:pt x="142" y="757"/>
                  </a:lnTo>
                  <a:lnTo>
                    <a:pt x="142" y="756"/>
                  </a:lnTo>
                  <a:lnTo>
                    <a:pt x="143" y="754"/>
                  </a:lnTo>
                  <a:lnTo>
                    <a:pt x="144" y="753"/>
                  </a:lnTo>
                  <a:lnTo>
                    <a:pt x="144" y="751"/>
                  </a:lnTo>
                  <a:lnTo>
                    <a:pt x="144" y="753"/>
                  </a:lnTo>
                  <a:lnTo>
                    <a:pt x="143" y="753"/>
                  </a:lnTo>
                  <a:lnTo>
                    <a:pt x="142" y="754"/>
                  </a:lnTo>
                  <a:lnTo>
                    <a:pt x="143" y="753"/>
                  </a:lnTo>
                  <a:lnTo>
                    <a:pt x="144" y="750"/>
                  </a:lnTo>
                  <a:lnTo>
                    <a:pt x="144" y="749"/>
                  </a:lnTo>
                  <a:lnTo>
                    <a:pt x="145" y="748"/>
                  </a:lnTo>
                  <a:lnTo>
                    <a:pt x="145" y="745"/>
                  </a:lnTo>
                  <a:lnTo>
                    <a:pt x="145" y="744"/>
                  </a:lnTo>
                  <a:lnTo>
                    <a:pt x="144" y="742"/>
                  </a:lnTo>
                  <a:lnTo>
                    <a:pt x="143" y="740"/>
                  </a:lnTo>
                  <a:lnTo>
                    <a:pt x="141" y="739"/>
                  </a:lnTo>
                  <a:lnTo>
                    <a:pt x="138" y="739"/>
                  </a:lnTo>
                  <a:lnTo>
                    <a:pt x="136" y="740"/>
                  </a:lnTo>
                  <a:lnTo>
                    <a:pt x="136" y="741"/>
                  </a:lnTo>
                  <a:lnTo>
                    <a:pt x="137" y="740"/>
                  </a:lnTo>
                  <a:lnTo>
                    <a:pt x="138" y="740"/>
                  </a:lnTo>
                  <a:lnTo>
                    <a:pt x="137" y="741"/>
                  </a:lnTo>
                  <a:lnTo>
                    <a:pt x="136" y="745"/>
                  </a:lnTo>
                  <a:lnTo>
                    <a:pt x="136" y="744"/>
                  </a:lnTo>
                  <a:lnTo>
                    <a:pt x="136" y="742"/>
                  </a:lnTo>
                  <a:lnTo>
                    <a:pt x="136" y="741"/>
                  </a:lnTo>
                  <a:lnTo>
                    <a:pt x="135" y="741"/>
                  </a:lnTo>
                  <a:lnTo>
                    <a:pt x="134" y="740"/>
                  </a:lnTo>
                  <a:lnTo>
                    <a:pt x="134" y="739"/>
                  </a:lnTo>
                  <a:lnTo>
                    <a:pt x="133" y="739"/>
                  </a:lnTo>
                  <a:lnTo>
                    <a:pt x="133" y="738"/>
                  </a:lnTo>
                  <a:lnTo>
                    <a:pt x="134" y="737"/>
                  </a:lnTo>
                  <a:lnTo>
                    <a:pt x="133" y="732"/>
                  </a:lnTo>
                  <a:lnTo>
                    <a:pt x="133" y="731"/>
                  </a:lnTo>
                  <a:lnTo>
                    <a:pt x="134" y="730"/>
                  </a:lnTo>
                  <a:lnTo>
                    <a:pt x="134" y="728"/>
                  </a:lnTo>
                  <a:lnTo>
                    <a:pt x="133" y="727"/>
                  </a:lnTo>
                  <a:lnTo>
                    <a:pt x="132" y="728"/>
                  </a:lnTo>
                  <a:lnTo>
                    <a:pt x="132" y="727"/>
                  </a:lnTo>
                  <a:lnTo>
                    <a:pt x="133" y="727"/>
                  </a:lnTo>
                  <a:lnTo>
                    <a:pt x="134" y="725"/>
                  </a:lnTo>
                  <a:lnTo>
                    <a:pt x="136" y="725"/>
                  </a:lnTo>
                  <a:lnTo>
                    <a:pt x="137" y="725"/>
                  </a:lnTo>
                  <a:lnTo>
                    <a:pt x="138" y="724"/>
                  </a:lnTo>
                  <a:lnTo>
                    <a:pt x="139" y="723"/>
                  </a:lnTo>
                  <a:lnTo>
                    <a:pt x="139" y="722"/>
                  </a:lnTo>
                  <a:lnTo>
                    <a:pt x="141" y="720"/>
                  </a:lnTo>
                  <a:lnTo>
                    <a:pt x="139" y="719"/>
                  </a:lnTo>
                  <a:lnTo>
                    <a:pt x="138" y="716"/>
                  </a:lnTo>
                  <a:lnTo>
                    <a:pt x="138" y="714"/>
                  </a:lnTo>
                  <a:lnTo>
                    <a:pt x="138" y="709"/>
                  </a:lnTo>
                  <a:lnTo>
                    <a:pt x="139" y="705"/>
                  </a:lnTo>
                  <a:lnTo>
                    <a:pt x="139" y="702"/>
                  </a:lnTo>
                  <a:lnTo>
                    <a:pt x="138" y="699"/>
                  </a:lnTo>
                  <a:lnTo>
                    <a:pt x="136" y="698"/>
                  </a:lnTo>
                  <a:lnTo>
                    <a:pt x="135" y="697"/>
                  </a:lnTo>
                  <a:lnTo>
                    <a:pt x="134" y="697"/>
                  </a:lnTo>
                  <a:lnTo>
                    <a:pt x="133" y="696"/>
                  </a:lnTo>
                  <a:lnTo>
                    <a:pt x="133" y="694"/>
                  </a:lnTo>
                  <a:lnTo>
                    <a:pt x="133" y="689"/>
                  </a:lnTo>
                  <a:lnTo>
                    <a:pt x="133" y="687"/>
                  </a:lnTo>
                  <a:lnTo>
                    <a:pt x="132" y="684"/>
                  </a:lnTo>
                  <a:lnTo>
                    <a:pt x="130" y="682"/>
                  </a:lnTo>
                  <a:lnTo>
                    <a:pt x="129" y="681"/>
                  </a:lnTo>
                  <a:lnTo>
                    <a:pt x="128" y="680"/>
                  </a:lnTo>
                  <a:lnTo>
                    <a:pt x="128" y="679"/>
                  </a:lnTo>
                  <a:lnTo>
                    <a:pt x="127" y="675"/>
                  </a:lnTo>
                  <a:lnTo>
                    <a:pt x="127" y="674"/>
                  </a:lnTo>
                  <a:lnTo>
                    <a:pt x="126" y="672"/>
                  </a:lnTo>
                  <a:lnTo>
                    <a:pt x="124" y="672"/>
                  </a:lnTo>
                  <a:lnTo>
                    <a:pt x="120" y="674"/>
                  </a:lnTo>
                  <a:lnTo>
                    <a:pt x="118" y="674"/>
                  </a:lnTo>
                  <a:lnTo>
                    <a:pt x="119" y="672"/>
                  </a:lnTo>
                  <a:lnTo>
                    <a:pt x="120" y="671"/>
                  </a:lnTo>
                  <a:lnTo>
                    <a:pt x="118" y="670"/>
                  </a:lnTo>
                  <a:lnTo>
                    <a:pt x="117" y="671"/>
                  </a:lnTo>
                  <a:lnTo>
                    <a:pt x="116" y="673"/>
                  </a:lnTo>
                  <a:lnTo>
                    <a:pt x="116" y="675"/>
                  </a:lnTo>
                  <a:lnTo>
                    <a:pt x="115" y="674"/>
                  </a:lnTo>
                  <a:lnTo>
                    <a:pt x="115" y="672"/>
                  </a:lnTo>
                  <a:lnTo>
                    <a:pt x="115" y="670"/>
                  </a:lnTo>
                  <a:lnTo>
                    <a:pt x="115" y="669"/>
                  </a:lnTo>
                  <a:lnTo>
                    <a:pt x="116" y="669"/>
                  </a:lnTo>
                  <a:lnTo>
                    <a:pt x="117" y="667"/>
                  </a:lnTo>
                  <a:lnTo>
                    <a:pt x="118" y="666"/>
                  </a:lnTo>
                  <a:lnTo>
                    <a:pt x="118" y="664"/>
                  </a:lnTo>
                  <a:lnTo>
                    <a:pt x="118" y="663"/>
                  </a:lnTo>
                  <a:lnTo>
                    <a:pt x="118" y="662"/>
                  </a:lnTo>
                  <a:lnTo>
                    <a:pt x="117" y="662"/>
                  </a:lnTo>
                  <a:lnTo>
                    <a:pt x="116" y="662"/>
                  </a:lnTo>
                  <a:lnTo>
                    <a:pt x="115" y="659"/>
                  </a:lnTo>
                  <a:lnTo>
                    <a:pt x="113" y="658"/>
                  </a:lnTo>
                  <a:lnTo>
                    <a:pt x="119" y="646"/>
                  </a:lnTo>
                  <a:lnTo>
                    <a:pt x="120" y="644"/>
                  </a:lnTo>
                  <a:lnTo>
                    <a:pt x="120" y="642"/>
                  </a:lnTo>
                  <a:lnTo>
                    <a:pt x="119" y="640"/>
                  </a:lnTo>
                  <a:lnTo>
                    <a:pt x="118" y="640"/>
                  </a:lnTo>
                  <a:lnTo>
                    <a:pt x="117" y="639"/>
                  </a:lnTo>
                  <a:lnTo>
                    <a:pt x="117" y="638"/>
                  </a:lnTo>
                  <a:lnTo>
                    <a:pt x="118" y="636"/>
                  </a:lnTo>
                  <a:lnTo>
                    <a:pt x="119" y="635"/>
                  </a:lnTo>
                  <a:lnTo>
                    <a:pt x="119" y="636"/>
                  </a:lnTo>
                  <a:lnTo>
                    <a:pt x="120" y="636"/>
                  </a:lnTo>
                  <a:lnTo>
                    <a:pt x="121" y="637"/>
                  </a:lnTo>
                  <a:lnTo>
                    <a:pt x="121" y="638"/>
                  </a:lnTo>
                  <a:lnTo>
                    <a:pt x="121" y="639"/>
                  </a:lnTo>
                  <a:lnTo>
                    <a:pt x="120" y="640"/>
                  </a:lnTo>
                  <a:lnTo>
                    <a:pt x="121" y="641"/>
                  </a:lnTo>
                  <a:lnTo>
                    <a:pt x="125" y="646"/>
                  </a:lnTo>
                  <a:lnTo>
                    <a:pt x="127" y="647"/>
                  </a:lnTo>
                  <a:lnTo>
                    <a:pt x="135" y="648"/>
                  </a:lnTo>
                  <a:lnTo>
                    <a:pt x="139" y="649"/>
                  </a:lnTo>
                  <a:lnTo>
                    <a:pt x="141" y="649"/>
                  </a:lnTo>
                  <a:lnTo>
                    <a:pt x="143" y="649"/>
                  </a:lnTo>
                  <a:lnTo>
                    <a:pt x="148" y="647"/>
                  </a:lnTo>
                  <a:lnTo>
                    <a:pt x="150" y="646"/>
                  </a:lnTo>
                  <a:lnTo>
                    <a:pt x="151" y="644"/>
                  </a:lnTo>
                  <a:lnTo>
                    <a:pt x="152" y="642"/>
                  </a:lnTo>
                  <a:lnTo>
                    <a:pt x="156" y="640"/>
                  </a:lnTo>
                  <a:lnTo>
                    <a:pt x="159" y="640"/>
                  </a:lnTo>
                  <a:lnTo>
                    <a:pt x="160" y="640"/>
                  </a:lnTo>
                  <a:lnTo>
                    <a:pt x="161" y="640"/>
                  </a:lnTo>
                  <a:lnTo>
                    <a:pt x="164" y="638"/>
                  </a:lnTo>
                  <a:lnTo>
                    <a:pt x="167" y="636"/>
                  </a:lnTo>
                  <a:lnTo>
                    <a:pt x="169" y="631"/>
                  </a:lnTo>
                  <a:lnTo>
                    <a:pt x="170" y="630"/>
                  </a:lnTo>
                  <a:lnTo>
                    <a:pt x="169" y="630"/>
                  </a:lnTo>
                  <a:lnTo>
                    <a:pt x="171" y="629"/>
                  </a:lnTo>
                  <a:lnTo>
                    <a:pt x="172" y="629"/>
                  </a:lnTo>
                  <a:lnTo>
                    <a:pt x="172" y="628"/>
                  </a:lnTo>
                  <a:lnTo>
                    <a:pt x="173" y="627"/>
                  </a:lnTo>
                  <a:lnTo>
                    <a:pt x="175" y="625"/>
                  </a:lnTo>
                  <a:lnTo>
                    <a:pt x="177" y="624"/>
                  </a:lnTo>
                  <a:lnTo>
                    <a:pt x="177" y="622"/>
                  </a:lnTo>
                  <a:lnTo>
                    <a:pt x="178" y="620"/>
                  </a:lnTo>
                  <a:lnTo>
                    <a:pt x="180" y="620"/>
                  </a:lnTo>
                  <a:lnTo>
                    <a:pt x="185" y="619"/>
                  </a:lnTo>
                  <a:lnTo>
                    <a:pt x="186" y="619"/>
                  </a:lnTo>
                  <a:lnTo>
                    <a:pt x="188" y="616"/>
                  </a:lnTo>
                  <a:lnTo>
                    <a:pt x="188" y="617"/>
                  </a:lnTo>
                  <a:lnTo>
                    <a:pt x="189" y="615"/>
                  </a:lnTo>
                  <a:lnTo>
                    <a:pt x="190" y="614"/>
                  </a:lnTo>
                  <a:lnTo>
                    <a:pt x="190" y="610"/>
                  </a:lnTo>
                  <a:lnTo>
                    <a:pt x="190" y="608"/>
                  </a:lnTo>
                  <a:lnTo>
                    <a:pt x="193" y="607"/>
                  </a:lnTo>
                  <a:lnTo>
                    <a:pt x="194" y="607"/>
                  </a:lnTo>
                  <a:lnTo>
                    <a:pt x="195" y="606"/>
                  </a:lnTo>
                  <a:lnTo>
                    <a:pt x="195" y="607"/>
                  </a:lnTo>
                  <a:lnTo>
                    <a:pt x="196" y="607"/>
                  </a:lnTo>
                  <a:close/>
                  <a:moveTo>
                    <a:pt x="276" y="498"/>
                  </a:moveTo>
                  <a:lnTo>
                    <a:pt x="275" y="499"/>
                  </a:lnTo>
                  <a:lnTo>
                    <a:pt x="274" y="499"/>
                  </a:lnTo>
                  <a:lnTo>
                    <a:pt x="274" y="498"/>
                  </a:lnTo>
                  <a:lnTo>
                    <a:pt x="275" y="497"/>
                  </a:lnTo>
                  <a:lnTo>
                    <a:pt x="276" y="498"/>
                  </a:lnTo>
                  <a:close/>
                  <a:moveTo>
                    <a:pt x="323" y="499"/>
                  </a:moveTo>
                  <a:lnTo>
                    <a:pt x="322" y="500"/>
                  </a:lnTo>
                  <a:lnTo>
                    <a:pt x="320" y="499"/>
                  </a:lnTo>
                  <a:lnTo>
                    <a:pt x="317" y="497"/>
                  </a:lnTo>
                  <a:lnTo>
                    <a:pt x="317" y="496"/>
                  </a:lnTo>
                  <a:lnTo>
                    <a:pt x="317" y="495"/>
                  </a:lnTo>
                  <a:lnTo>
                    <a:pt x="317" y="494"/>
                  </a:lnTo>
                  <a:lnTo>
                    <a:pt x="318" y="493"/>
                  </a:lnTo>
                  <a:lnTo>
                    <a:pt x="319" y="494"/>
                  </a:lnTo>
                  <a:lnTo>
                    <a:pt x="320" y="495"/>
                  </a:lnTo>
                  <a:lnTo>
                    <a:pt x="322" y="497"/>
                  </a:lnTo>
                  <a:lnTo>
                    <a:pt x="322" y="498"/>
                  </a:lnTo>
                  <a:lnTo>
                    <a:pt x="323" y="499"/>
                  </a:lnTo>
                  <a:close/>
                  <a:moveTo>
                    <a:pt x="259" y="474"/>
                  </a:moveTo>
                  <a:lnTo>
                    <a:pt x="258" y="474"/>
                  </a:lnTo>
                  <a:lnTo>
                    <a:pt x="257" y="474"/>
                  </a:lnTo>
                  <a:lnTo>
                    <a:pt x="256" y="473"/>
                  </a:lnTo>
                  <a:lnTo>
                    <a:pt x="257" y="473"/>
                  </a:lnTo>
                  <a:lnTo>
                    <a:pt x="258" y="472"/>
                  </a:lnTo>
                  <a:lnTo>
                    <a:pt x="258" y="471"/>
                  </a:lnTo>
                  <a:lnTo>
                    <a:pt x="258" y="470"/>
                  </a:lnTo>
                  <a:lnTo>
                    <a:pt x="259" y="471"/>
                  </a:lnTo>
                  <a:lnTo>
                    <a:pt x="259" y="472"/>
                  </a:lnTo>
                  <a:lnTo>
                    <a:pt x="259" y="473"/>
                  </a:lnTo>
                  <a:lnTo>
                    <a:pt x="259" y="474"/>
                  </a:lnTo>
                  <a:close/>
                  <a:moveTo>
                    <a:pt x="284" y="449"/>
                  </a:moveTo>
                  <a:lnTo>
                    <a:pt x="285" y="452"/>
                  </a:lnTo>
                  <a:lnTo>
                    <a:pt x="284" y="453"/>
                  </a:lnTo>
                  <a:lnTo>
                    <a:pt x="283" y="454"/>
                  </a:lnTo>
                  <a:lnTo>
                    <a:pt x="283" y="455"/>
                  </a:lnTo>
                  <a:lnTo>
                    <a:pt x="281" y="455"/>
                  </a:lnTo>
                  <a:lnTo>
                    <a:pt x="283" y="456"/>
                  </a:lnTo>
                  <a:lnTo>
                    <a:pt x="284" y="457"/>
                  </a:lnTo>
                  <a:lnTo>
                    <a:pt x="284" y="460"/>
                  </a:lnTo>
                  <a:lnTo>
                    <a:pt x="283" y="461"/>
                  </a:lnTo>
                  <a:lnTo>
                    <a:pt x="283" y="460"/>
                  </a:lnTo>
                  <a:lnTo>
                    <a:pt x="282" y="460"/>
                  </a:lnTo>
                  <a:lnTo>
                    <a:pt x="281" y="460"/>
                  </a:lnTo>
                  <a:lnTo>
                    <a:pt x="281" y="458"/>
                  </a:lnTo>
                  <a:lnTo>
                    <a:pt x="280" y="457"/>
                  </a:lnTo>
                  <a:lnTo>
                    <a:pt x="280" y="456"/>
                  </a:lnTo>
                  <a:lnTo>
                    <a:pt x="279" y="456"/>
                  </a:lnTo>
                  <a:lnTo>
                    <a:pt x="277" y="455"/>
                  </a:lnTo>
                  <a:lnTo>
                    <a:pt x="276" y="455"/>
                  </a:lnTo>
                  <a:lnTo>
                    <a:pt x="275" y="457"/>
                  </a:lnTo>
                  <a:lnTo>
                    <a:pt x="275" y="456"/>
                  </a:lnTo>
                  <a:lnTo>
                    <a:pt x="272" y="457"/>
                  </a:lnTo>
                  <a:lnTo>
                    <a:pt x="271" y="456"/>
                  </a:lnTo>
                  <a:lnTo>
                    <a:pt x="271" y="457"/>
                  </a:lnTo>
                  <a:lnTo>
                    <a:pt x="270" y="458"/>
                  </a:lnTo>
                  <a:lnTo>
                    <a:pt x="264" y="458"/>
                  </a:lnTo>
                  <a:lnTo>
                    <a:pt x="262" y="457"/>
                  </a:lnTo>
                  <a:lnTo>
                    <a:pt x="260" y="456"/>
                  </a:lnTo>
                  <a:lnTo>
                    <a:pt x="260" y="453"/>
                  </a:lnTo>
                  <a:lnTo>
                    <a:pt x="260" y="452"/>
                  </a:lnTo>
                  <a:lnTo>
                    <a:pt x="263" y="451"/>
                  </a:lnTo>
                  <a:lnTo>
                    <a:pt x="264" y="449"/>
                  </a:lnTo>
                  <a:lnTo>
                    <a:pt x="266" y="449"/>
                  </a:lnTo>
                  <a:lnTo>
                    <a:pt x="268" y="451"/>
                  </a:lnTo>
                  <a:lnTo>
                    <a:pt x="270" y="452"/>
                  </a:lnTo>
                  <a:lnTo>
                    <a:pt x="271" y="452"/>
                  </a:lnTo>
                  <a:lnTo>
                    <a:pt x="272" y="452"/>
                  </a:lnTo>
                  <a:lnTo>
                    <a:pt x="272" y="451"/>
                  </a:lnTo>
                  <a:lnTo>
                    <a:pt x="273" y="449"/>
                  </a:lnTo>
                  <a:lnTo>
                    <a:pt x="273" y="448"/>
                  </a:lnTo>
                  <a:lnTo>
                    <a:pt x="274" y="449"/>
                  </a:lnTo>
                  <a:lnTo>
                    <a:pt x="276" y="449"/>
                  </a:lnTo>
                  <a:lnTo>
                    <a:pt x="276" y="451"/>
                  </a:lnTo>
                  <a:lnTo>
                    <a:pt x="277" y="451"/>
                  </a:lnTo>
                  <a:lnTo>
                    <a:pt x="279" y="451"/>
                  </a:lnTo>
                  <a:lnTo>
                    <a:pt x="279" y="449"/>
                  </a:lnTo>
                  <a:lnTo>
                    <a:pt x="280" y="449"/>
                  </a:lnTo>
                  <a:lnTo>
                    <a:pt x="280" y="448"/>
                  </a:lnTo>
                  <a:lnTo>
                    <a:pt x="281" y="448"/>
                  </a:lnTo>
                  <a:lnTo>
                    <a:pt x="282" y="446"/>
                  </a:lnTo>
                  <a:lnTo>
                    <a:pt x="282" y="445"/>
                  </a:lnTo>
                  <a:lnTo>
                    <a:pt x="283" y="444"/>
                  </a:lnTo>
                  <a:lnTo>
                    <a:pt x="284" y="445"/>
                  </a:lnTo>
                  <a:lnTo>
                    <a:pt x="285" y="446"/>
                  </a:lnTo>
                  <a:lnTo>
                    <a:pt x="285" y="447"/>
                  </a:lnTo>
                  <a:lnTo>
                    <a:pt x="284" y="448"/>
                  </a:lnTo>
                  <a:lnTo>
                    <a:pt x="284" y="449"/>
                  </a:lnTo>
                  <a:close/>
                  <a:moveTo>
                    <a:pt x="239" y="430"/>
                  </a:moveTo>
                  <a:lnTo>
                    <a:pt x="238" y="430"/>
                  </a:lnTo>
                  <a:lnTo>
                    <a:pt x="237" y="428"/>
                  </a:lnTo>
                  <a:lnTo>
                    <a:pt x="238" y="424"/>
                  </a:lnTo>
                  <a:lnTo>
                    <a:pt x="239" y="423"/>
                  </a:lnTo>
                  <a:lnTo>
                    <a:pt x="240" y="424"/>
                  </a:lnTo>
                  <a:lnTo>
                    <a:pt x="241" y="424"/>
                  </a:lnTo>
                  <a:lnTo>
                    <a:pt x="241" y="426"/>
                  </a:lnTo>
                  <a:lnTo>
                    <a:pt x="241" y="427"/>
                  </a:lnTo>
                  <a:lnTo>
                    <a:pt x="240" y="429"/>
                  </a:lnTo>
                  <a:lnTo>
                    <a:pt x="239" y="430"/>
                  </a:lnTo>
                  <a:close/>
                  <a:moveTo>
                    <a:pt x="431" y="178"/>
                  </a:moveTo>
                  <a:lnTo>
                    <a:pt x="434" y="179"/>
                  </a:lnTo>
                  <a:lnTo>
                    <a:pt x="432" y="179"/>
                  </a:lnTo>
                  <a:lnTo>
                    <a:pt x="431" y="179"/>
                  </a:lnTo>
                  <a:lnTo>
                    <a:pt x="429" y="179"/>
                  </a:lnTo>
                  <a:lnTo>
                    <a:pt x="424" y="187"/>
                  </a:lnTo>
                  <a:lnTo>
                    <a:pt x="424" y="186"/>
                  </a:lnTo>
                  <a:lnTo>
                    <a:pt x="426" y="184"/>
                  </a:lnTo>
                  <a:lnTo>
                    <a:pt x="427" y="180"/>
                  </a:lnTo>
                  <a:lnTo>
                    <a:pt x="429" y="178"/>
                  </a:lnTo>
                  <a:lnTo>
                    <a:pt x="430" y="178"/>
                  </a:lnTo>
                  <a:lnTo>
                    <a:pt x="431" y="178"/>
                  </a:lnTo>
                  <a:close/>
                  <a:moveTo>
                    <a:pt x="427" y="178"/>
                  </a:moveTo>
                  <a:lnTo>
                    <a:pt x="424" y="178"/>
                  </a:lnTo>
                  <a:lnTo>
                    <a:pt x="424" y="177"/>
                  </a:lnTo>
                  <a:lnTo>
                    <a:pt x="426" y="175"/>
                  </a:lnTo>
                  <a:lnTo>
                    <a:pt x="427" y="175"/>
                  </a:lnTo>
                  <a:lnTo>
                    <a:pt x="428" y="176"/>
                  </a:lnTo>
                  <a:lnTo>
                    <a:pt x="428" y="177"/>
                  </a:lnTo>
                  <a:lnTo>
                    <a:pt x="427" y="178"/>
                  </a:lnTo>
                  <a:close/>
                  <a:moveTo>
                    <a:pt x="410" y="12"/>
                  </a:moveTo>
                  <a:lnTo>
                    <a:pt x="411" y="14"/>
                  </a:lnTo>
                  <a:lnTo>
                    <a:pt x="411" y="16"/>
                  </a:lnTo>
                  <a:lnTo>
                    <a:pt x="412" y="17"/>
                  </a:lnTo>
                  <a:lnTo>
                    <a:pt x="412" y="18"/>
                  </a:lnTo>
                  <a:lnTo>
                    <a:pt x="411" y="19"/>
                  </a:lnTo>
                  <a:lnTo>
                    <a:pt x="413" y="19"/>
                  </a:lnTo>
                  <a:lnTo>
                    <a:pt x="414" y="20"/>
                  </a:lnTo>
                  <a:lnTo>
                    <a:pt x="415" y="21"/>
                  </a:lnTo>
                  <a:lnTo>
                    <a:pt x="417" y="22"/>
                  </a:lnTo>
                  <a:lnTo>
                    <a:pt x="420" y="22"/>
                  </a:lnTo>
                  <a:lnTo>
                    <a:pt x="421" y="23"/>
                  </a:lnTo>
                  <a:lnTo>
                    <a:pt x="421" y="26"/>
                  </a:lnTo>
                  <a:lnTo>
                    <a:pt x="421" y="27"/>
                  </a:lnTo>
                  <a:lnTo>
                    <a:pt x="421" y="28"/>
                  </a:lnTo>
                  <a:lnTo>
                    <a:pt x="421" y="29"/>
                  </a:lnTo>
                  <a:lnTo>
                    <a:pt x="421" y="31"/>
                  </a:lnTo>
                  <a:lnTo>
                    <a:pt x="421" y="33"/>
                  </a:lnTo>
                  <a:lnTo>
                    <a:pt x="422" y="33"/>
                  </a:lnTo>
                  <a:lnTo>
                    <a:pt x="423" y="34"/>
                  </a:lnTo>
                  <a:lnTo>
                    <a:pt x="426" y="34"/>
                  </a:lnTo>
                  <a:lnTo>
                    <a:pt x="427" y="34"/>
                  </a:lnTo>
                  <a:lnTo>
                    <a:pt x="427" y="37"/>
                  </a:lnTo>
                  <a:lnTo>
                    <a:pt x="429" y="41"/>
                  </a:lnTo>
                  <a:lnTo>
                    <a:pt x="431" y="43"/>
                  </a:lnTo>
                  <a:lnTo>
                    <a:pt x="435" y="44"/>
                  </a:lnTo>
                  <a:lnTo>
                    <a:pt x="436" y="44"/>
                  </a:lnTo>
                  <a:lnTo>
                    <a:pt x="438" y="44"/>
                  </a:lnTo>
                  <a:lnTo>
                    <a:pt x="440" y="46"/>
                  </a:lnTo>
                  <a:lnTo>
                    <a:pt x="441" y="46"/>
                  </a:lnTo>
                  <a:lnTo>
                    <a:pt x="443" y="46"/>
                  </a:lnTo>
                  <a:lnTo>
                    <a:pt x="447" y="46"/>
                  </a:lnTo>
                  <a:lnTo>
                    <a:pt x="450" y="46"/>
                  </a:lnTo>
                  <a:lnTo>
                    <a:pt x="452" y="46"/>
                  </a:lnTo>
                  <a:lnTo>
                    <a:pt x="453" y="47"/>
                  </a:lnTo>
                  <a:lnTo>
                    <a:pt x="454" y="48"/>
                  </a:lnTo>
                  <a:lnTo>
                    <a:pt x="455" y="47"/>
                  </a:lnTo>
                  <a:lnTo>
                    <a:pt x="456" y="47"/>
                  </a:lnTo>
                  <a:lnTo>
                    <a:pt x="457" y="47"/>
                  </a:lnTo>
                  <a:lnTo>
                    <a:pt x="458" y="48"/>
                  </a:lnTo>
                  <a:lnTo>
                    <a:pt x="463" y="51"/>
                  </a:lnTo>
                  <a:lnTo>
                    <a:pt x="480" y="52"/>
                  </a:lnTo>
                  <a:lnTo>
                    <a:pt x="487" y="54"/>
                  </a:lnTo>
                  <a:lnTo>
                    <a:pt x="491" y="56"/>
                  </a:lnTo>
                  <a:lnTo>
                    <a:pt x="492" y="58"/>
                  </a:lnTo>
                  <a:lnTo>
                    <a:pt x="496" y="58"/>
                  </a:lnTo>
                  <a:lnTo>
                    <a:pt x="504" y="56"/>
                  </a:lnTo>
                  <a:lnTo>
                    <a:pt x="506" y="56"/>
                  </a:lnTo>
                  <a:lnTo>
                    <a:pt x="512" y="56"/>
                  </a:lnTo>
                  <a:lnTo>
                    <a:pt x="513" y="58"/>
                  </a:lnTo>
                  <a:lnTo>
                    <a:pt x="516" y="58"/>
                  </a:lnTo>
                  <a:lnTo>
                    <a:pt x="525" y="61"/>
                  </a:lnTo>
                  <a:lnTo>
                    <a:pt x="526" y="61"/>
                  </a:lnTo>
                  <a:lnTo>
                    <a:pt x="527" y="61"/>
                  </a:lnTo>
                  <a:lnTo>
                    <a:pt x="527" y="62"/>
                  </a:lnTo>
                  <a:lnTo>
                    <a:pt x="527" y="63"/>
                  </a:lnTo>
                  <a:lnTo>
                    <a:pt x="526" y="63"/>
                  </a:lnTo>
                  <a:lnTo>
                    <a:pt x="526" y="67"/>
                  </a:lnTo>
                  <a:lnTo>
                    <a:pt x="526" y="68"/>
                  </a:lnTo>
                  <a:lnTo>
                    <a:pt x="524" y="69"/>
                  </a:lnTo>
                  <a:lnTo>
                    <a:pt x="523" y="69"/>
                  </a:lnTo>
                  <a:lnTo>
                    <a:pt x="521" y="69"/>
                  </a:lnTo>
                  <a:lnTo>
                    <a:pt x="518" y="71"/>
                  </a:lnTo>
                  <a:lnTo>
                    <a:pt x="517" y="73"/>
                  </a:lnTo>
                  <a:lnTo>
                    <a:pt x="515" y="75"/>
                  </a:lnTo>
                  <a:lnTo>
                    <a:pt x="512" y="77"/>
                  </a:lnTo>
                  <a:lnTo>
                    <a:pt x="509" y="78"/>
                  </a:lnTo>
                  <a:lnTo>
                    <a:pt x="508" y="79"/>
                  </a:lnTo>
                  <a:lnTo>
                    <a:pt x="507" y="80"/>
                  </a:lnTo>
                  <a:lnTo>
                    <a:pt x="506" y="83"/>
                  </a:lnTo>
                  <a:lnTo>
                    <a:pt x="505" y="84"/>
                  </a:lnTo>
                  <a:lnTo>
                    <a:pt x="505" y="85"/>
                  </a:lnTo>
                  <a:lnTo>
                    <a:pt x="503" y="86"/>
                  </a:lnTo>
                  <a:lnTo>
                    <a:pt x="504" y="87"/>
                  </a:lnTo>
                  <a:lnTo>
                    <a:pt x="504" y="88"/>
                  </a:lnTo>
                  <a:lnTo>
                    <a:pt x="504" y="90"/>
                  </a:lnTo>
                  <a:lnTo>
                    <a:pt x="505" y="92"/>
                  </a:lnTo>
                  <a:lnTo>
                    <a:pt x="505" y="94"/>
                  </a:lnTo>
                  <a:lnTo>
                    <a:pt x="506" y="95"/>
                  </a:lnTo>
                  <a:lnTo>
                    <a:pt x="508" y="94"/>
                  </a:lnTo>
                  <a:lnTo>
                    <a:pt x="507" y="93"/>
                  </a:lnTo>
                  <a:lnTo>
                    <a:pt x="508" y="93"/>
                  </a:lnTo>
                  <a:lnTo>
                    <a:pt x="510" y="93"/>
                  </a:lnTo>
                  <a:lnTo>
                    <a:pt x="512" y="94"/>
                  </a:lnTo>
                  <a:lnTo>
                    <a:pt x="514" y="94"/>
                  </a:lnTo>
                  <a:lnTo>
                    <a:pt x="515" y="95"/>
                  </a:lnTo>
                  <a:lnTo>
                    <a:pt x="517" y="97"/>
                  </a:lnTo>
                  <a:lnTo>
                    <a:pt x="519" y="97"/>
                  </a:lnTo>
                  <a:lnTo>
                    <a:pt x="521" y="97"/>
                  </a:lnTo>
                  <a:lnTo>
                    <a:pt x="522" y="97"/>
                  </a:lnTo>
                  <a:lnTo>
                    <a:pt x="523" y="97"/>
                  </a:lnTo>
                  <a:lnTo>
                    <a:pt x="523" y="98"/>
                  </a:lnTo>
                  <a:lnTo>
                    <a:pt x="523" y="100"/>
                  </a:lnTo>
                  <a:lnTo>
                    <a:pt x="522" y="103"/>
                  </a:lnTo>
                  <a:lnTo>
                    <a:pt x="514" y="109"/>
                  </a:lnTo>
                  <a:lnTo>
                    <a:pt x="513" y="110"/>
                  </a:lnTo>
                  <a:lnTo>
                    <a:pt x="512" y="112"/>
                  </a:lnTo>
                  <a:lnTo>
                    <a:pt x="512" y="113"/>
                  </a:lnTo>
                  <a:lnTo>
                    <a:pt x="512" y="114"/>
                  </a:lnTo>
                  <a:lnTo>
                    <a:pt x="512" y="115"/>
                  </a:lnTo>
                  <a:lnTo>
                    <a:pt x="510" y="115"/>
                  </a:lnTo>
                  <a:lnTo>
                    <a:pt x="509" y="117"/>
                  </a:lnTo>
                  <a:lnTo>
                    <a:pt x="510" y="118"/>
                  </a:lnTo>
                  <a:lnTo>
                    <a:pt x="512" y="118"/>
                  </a:lnTo>
                  <a:lnTo>
                    <a:pt x="514" y="120"/>
                  </a:lnTo>
                  <a:lnTo>
                    <a:pt x="516" y="120"/>
                  </a:lnTo>
                  <a:lnTo>
                    <a:pt x="518" y="119"/>
                  </a:lnTo>
                  <a:lnTo>
                    <a:pt x="521" y="119"/>
                  </a:lnTo>
                  <a:lnTo>
                    <a:pt x="522" y="121"/>
                  </a:lnTo>
                  <a:lnTo>
                    <a:pt x="522" y="122"/>
                  </a:lnTo>
                  <a:lnTo>
                    <a:pt x="521" y="125"/>
                  </a:lnTo>
                  <a:lnTo>
                    <a:pt x="519" y="127"/>
                  </a:lnTo>
                  <a:lnTo>
                    <a:pt x="518" y="131"/>
                  </a:lnTo>
                  <a:lnTo>
                    <a:pt x="517" y="135"/>
                  </a:lnTo>
                  <a:lnTo>
                    <a:pt x="518" y="136"/>
                  </a:lnTo>
                  <a:lnTo>
                    <a:pt x="518" y="137"/>
                  </a:lnTo>
                  <a:lnTo>
                    <a:pt x="521" y="138"/>
                  </a:lnTo>
                  <a:lnTo>
                    <a:pt x="523" y="139"/>
                  </a:lnTo>
                  <a:lnTo>
                    <a:pt x="524" y="139"/>
                  </a:lnTo>
                  <a:lnTo>
                    <a:pt x="527" y="142"/>
                  </a:lnTo>
                  <a:lnTo>
                    <a:pt x="529" y="143"/>
                  </a:lnTo>
                  <a:lnTo>
                    <a:pt x="533" y="145"/>
                  </a:lnTo>
                  <a:lnTo>
                    <a:pt x="540" y="154"/>
                  </a:lnTo>
                  <a:lnTo>
                    <a:pt x="540" y="155"/>
                  </a:lnTo>
                  <a:lnTo>
                    <a:pt x="541" y="156"/>
                  </a:lnTo>
                  <a:lnTo>
                    <a:pt x="542" y="156"/>
                  </a:lnTo>
                  <a:lnTo>
                    <a:pt x="541" y="157"/>
                  </a:lnTo>
                  <a:lnTo>
                    <a:pt x="540" y="160"/>
                  </a:lnTo>
                  <a:lnTo>
                    <a:pt x="539" y="162"/>
                  </a:lnTo>
                  <a:lnTo>
                    <a:pt x="535" y="162"/>
                  </a:lnTo>
                  <a:lnTo>
                    <a:pt x="532" y="160"/>
                  </a:lnTo>
                  <a:lnTo>
                    <a:pt x="529" y="161"/>
                  </a:lnTo>
                  <a:lnTo>
                    <a:pt x="529" y="160"/>
                  </a:lnTo>
                  <a:lnTo>
                    <a:pt x="530" y="159"/>
                  </a:lnTo>
                  <a:lnTo>
                    <a:pt x="532" y="159"/>
                  </a:lnTo>
                  <a:lnTo>
                    <a:pt x="534" y="159"/>
                  </a:lnTo>
                  <a:lnTo>
                    <a:pt x="535" y="159"/>
                  </a:lnTo>
                  <a:lnTo>
                    <a:pt x="534" y="157"/>
                  </a:lnTo>
                  <a:lnTo>
                    <a:pt x="533" y="156"/>
                  </a:lnTo>
                  <a:lnTo>
                    <a:pt x="531" y="154"/>
                  </a:lnTo>
                  <a:lnTo>
                    <a:pt x="532" y="154"/>
                  </a:lnTo>
                  <a:lnTo>
                    <a:pt x="532" y="152"/>
                  </a:lnTo>
                  <a:lnTo>
                    <a:pt x="531" y="150"/>
                  </a:lnTo>
                  <a:lnTo>
                    <a:pt x="530" y="148"/>
                  </a:lnTo>
                  <a:lnTo>
                    <a:pt x="524" y="143"/>
                  </a:lnTo>
                  <a:lnTo>
                    <a:pt x="522" y="142"/>
                  </a:lnTo>
                  <a:lnTo>
                    <a:pt x="518" y="139"/>
                  </a:lnTo>
                  <a:lnTo>
                    <a:pt x="516" y="139"/>
                  </a:lnTo>
                  <a:lnTo>
                    <a:pt x="515" y="140"/>
                  </a:lnTo>
                  <a:lnTo>
                    <a:pt x="515" y="143"/>
                  </a:lnTo>
                  <a:lnTo>
                    <a:pt x="515" y="145"/>
                  </a:lnTo>
                  <a:lnTo>
                    <a:pt x="517" y="145"/>
                  </a:lnTo>
                  <a:lnTo>
                    <a:pt x="514" y="146"/>
                  </a:lnTo>
                  <a:lnTo>
                    <a:pt x="514" y="147"/>
                  </a:lnTo>
                  <a:lnTo>
                    <a:pt x="513" y="147"/>
                  </a:lnTo>
                  <a:lnTo>
                    <a:pt x="512" y="148"/>
                  </a:lnTo>
                  <a:lnTo>
                    <a:pt x="510" y="148"/>
                  </a:lnTo>
                  <a:lnTo>
                    <a:pt x="509" y="150"/>
                  </a:lnTo>
                  <a:lnTo>
                    <a:pt x="507" y="151"/>
                  </a:lnTo>
                  <a:lnTo>
                    <a:pt x="505" y="152"/>
                  </a:lnTo>
                  <a:lnTo>
                    <a:pt x="504" y="151"/>
                  </a:lnTo>
                  <a:lnTo>
                    <a:pt x="505" y="151"/>
                  </a:lnTo>
                  <a:lnTo>
                    <a:pt x="506" y="150"/>
                  </a:lnTo>
                  <a:lnTo>
                    <a:pt x="507" y="150"/>
                  </a:lnTo>
                  <a:lnTo>
                    <a:pt x="507" y="148"/>
                  </a:lnTo>
                  <a:lnTo>
                    <a:pt x="507" y="146"/>
                  </a:lnTo>
                  <a:lnTo>
                    <a:pt x="504" y="146"/>
                  </a:lnTo>
                  <a:lnTo>
                    <a:pt x="503" y="144"/>
                  </a:lnTo>
                  <a:lnTo>
                    <a:pt x="501" y="145"/>
                  </a:lnTo>
                  <a:lnTo>
                    <a:pt x="495" y="143"/>
                  </a:lnTo>
                  <a:lnTo>
                    <a:pt x="493" y="143"/>
                  </a:lnTo>
                  <a:lnTo>
                    <a:pt x="492" y="140"/>
                  </a:lnTo>
                  <a:lnTo>
                    <a:pt x="491" y="140"/>
                  </a:lnTo>
                  <a:lnTo>
                    <a:pt x="488" y="142"/>
                  </a:lnTo>
                  <a:lnTo>
                    <a:pt x="487" y="144"/>
                  </a:lnTo>
                  <a:lnTo>
                    <a:pt x="486" y="143"/>
                  </a:lnTo>
                  <a:lnTo>
                    <a:pt x="486" y="142"/>
                  </a:lnTo>
                  <a:lnTo>
                    <a:pt x="484" y="142"/>
                  </a:lnTo>
                  <a:lnTo>
                    <a:pt x="483" y="142"/>
                  </a:lnTo>
                  <a:lnTo>
                    <a:pt x="483" y="143"/>
                  </a:lnTo>
                  <a:lnTo>
                    <a:pt x="483" y="144"/>
                  </a:lnTo>
                  <a:lnTo>
                    <a:pt x="484" y="144"/>
                  </a:lnTo>
                  <a:lnTo>
                    <a:pt x="484" y="145"/>
                  </a:lnTo>
                  <a:lnTo>
                    <a:pt x="483" y="145"/>
                  </a:lnTo>
                  <a:lnTo>
                    <a:pt x="481" y="146"/>
                  </a:lnTo>
                  <a:lnTo>
                    <a:pt x="481" y="147"/>
                  </a:lnTo>
                  <a:lnTo>
                    <a:pt x="481" y="150"/>
                  </a:lnTo>
                  <a:lnTo>
                    <a:pt x="482" y="151"/>
                  </a:lnTo>
                  <a:lnTo>
                    <a:pt x="483" y="150"/>
                  </a:lnTo>
                  <a:lnTo>
                    <a:pt x="487" y="148"/>
                  </a:lnTo>
                  <a:lnTo>
                    <a:pt x="486" y="151"/>
                  </a:lnTo>
                  <a:lnTo>
                    <a:pt x="483" y="153"/>
                  </a:lnTo>
                  <a:lnTo>
                    <a:pt x="482" y="154"/>
                  </a:lnTo>
                  <a:lnTo>
                    <a:pt x="482" y="155"/>
                  </a:lnTo>
                  <a:lnTo>
                    <a:pt x="480" y="156"/>
                  </a:lnTo>
                  <a:lnTo>
                    <a:pt x="474" y="156"/>
                  </a:lnTo>
                  <a:lnTo>
                    <a:pt x="471" y="156"/>
                  </a:lnTo>
                  <a:lnTo>
                    <a:pt x="460" y="164"/>
                  </a:lnTo>
                  <a:lnTo>
                    <a:pt x="447" y="171"/>
                  </a:lnTo>
                  <a:lnTo>
                    <a:pt x="439" y="173"/>
                  </a:lnTo>
                  <a:lnTo>
                    <a:pt x="438" y="175"/>
                  </a:lnTo>
                  <a:lnTo>
                    <a:pt x="437" y="176"/>
                  </a:lnTo>
                  <a:lnTo>
                    <a:pt x="435" y="176"/>
                  </a:lnTo>
                  <a:lnTo>
                    <a:pt x="432" y="177"/>
                  </a:lnTo>
                  <a:lnTo>
                    <a:pt x="431" y="177"/>
                  </a:lnTo>
                  <a:lnTo>
                    <a:pt x="432" y="176"/>
                  </a:lnTo>
                  <a:lnTo>
                    <a:pt x="434" y="175"/>
                  </a:lnTo>
                  <a:lnTo>
                    <a:pt x="434" y="173"/>
                  </a:lnTo>
                  <a:lnTo>
                    <a:pt x="434" y="172"/>
                  </a:lnTo>
                  <a:lnTo>
                    <a:pt x="435" y="172"/>
                  </a:lnTo>
                  <a:lnTo>
                    <a:pt x="435" y="171"/>
                  </a:lnTo>
                  <a:lnTo>
                    <a:pt x="436" y="171"/>
                  </a:lnTo>
                  <a:lnTo>
                    <a:pt x="436" y="172"/>
                  </a:lnTo>
                  <a:lnTo>
                    <a:pt x="437" y="171"/>
                  </a:lnTo>
                  <a:lnTo>
                    <a:pt x="436" y="170"/>
                  </a:lnTo>
                  <a:lnTo>
                    <a:pt x="437" y="170"/>
                  </a:lnTo>
                  <a:lnTo>
                    <a:pt x="438" y="170"/>
                  </a:lnTo>
                  <a:lnTo>
                    <a:pt x="439" y="171"/>
                  </a:lnTo>
                  <a:lnTo>
                    <a:pt x="438" y="171"/>
                  </a:lnTo>
                  <a:lnTo>
                    <a:pt x="439" y="171"/>
                  </a:lnTo>
                  <a:lnTo>
                    <a:pt x="440" y="170"/>
                  </a:lnTo>
                  <a:lnTo>
                    <a:pt x="440" y="169"/>
                  </a:lnTo>
                  <a:lnTo>
                    <a:pt x="440" y="168"/>
                  </a:lnTo>
                  <a:lnTo>
                    <a:pt x="441" y="168"/>
                  </a:lnTo>
                  <a:lnTo>
                    <a:pt x="443" y="167"/>
                  </a:lnTo>
                  <a:lnTo>
                    <a:pt x="444" y="167"/>
                  </a:lnTo>
                  <a:lnTo>
                    <a:pt x="445" y="164"/>
                  </a:lnTo>
                  <a:lnTo>
                    <a:pt x="444" y="165"/>
                  </a:lnTo>
                  <a:lnTo>
                    <a:pt x="441" y="167"/>
                  </a:lnTo>
                  <a:lnTo>
                    <a:pt x="439" y="165"/>
                  </a:lnTo>
                  <a:lnTo>
                    <a:pt x="439" y="164"/>
                  </a:lnTo>
                  <a:lnTo>
                    <a:pt x="439" y="163"/>
                  </a:lnTo>
                  <a:lnTo>
                    <a:pt x="437" y="163"/>
                  </a:lnTo>
                  <a:lnTo>
                    <a:pt x="435" y="165"/>
                  </a:lnTo>
                  <a:lnTo>
                    <a:pt x="434" y="168"/>
                  </a:lnTo>
                  <a:lnTo>
                    <a:pt x="435" y="169"/>
                  </a:lnTo>
                  <a:lnTo>
                    <a:pt x="434" y="169"/>
                  </a:lnTo>
                  <a:lnTo>
                    <a:pt x="432" y="168"/>
                  </a:lnTo>
                  <a:lnTo>
                    <a:pt x="431" y="169"/>
                  </a:lnTo>
                  <a:lnTo>
                    <a:pt x="430" y="167"/>
                  </a:lnTo>
                  <a:lnTo>
                    <a:pt x="430" y="168"/>
                  </a:lnTo>
                  <a:lnTo>
                    <a:pt x="430" y="169"/>
                  </a:lnTo>
                  <a:lnTo>
                    <a:pt x="432" y="170"/>
                  </a:lnTo>
                  <a:lnTo>
                    <a:pt x="432" y="171"/>
                  </a:lnTo>
                  <a:lnTo>
                    <a:pt x="431" y="171"/>
                  </a:lnTo>
                  <a:lnTo>
                    <a:pt x="430" y="171"/>
                  </a:lnTo>
                  <a:lnTo>
                    <a:pt x="429" y="171"/>
                  </a:lnTo>
                  <a:lnTo>
                    <a:pt x="430" y="170"/>
                  </a:lnTo>
                  <a:lnTo>
                    <a:pt x="427" y="170"/>
                  </a:lnTo>
                  <a:lnTo>
                    <a:pt x="424" y="171"/>
                  </a:lnTo>
                  <a:lnTo>
                    <a:pt x="421" y="175"/>
                  </a:lnTo>
                  <a:lnTo>
                    <a:pt x="420" y="177"/>
                  </a:lnTo>
                  <a:lnTo>
                    <a:pt x="420" y="178"/>
                  </a:lnTo>
                  <a:lnTo>
                    <a:pt x="420" y="179"/>
                  </a:lnTo>
                  <a:lnTo>
                    <a:pt x="420" y="180"/>
                  </a:lnTo>
                  <a:lnTo>
                    <a:pt x="420" y="181"/>
                  </a:lnTo>
                  <a:lnTo>
                    <a:pt x="420" y="182"/>
                  </a:lnTo>
                  <a:lnTo>
                    <a:pt x="420" y="184"/>
                  </a:lnTo>
                  <a:lnTo>
                    <a:pt x="420" y="185"/>
                  </a:lnTo>
                  <a:lnTo>
                    <a:pt x="419" y="185"/>
                  </a:lnTo>
                  <a:lnTo>
                    <a:pt x="419" y="186"/>
                  </a:lnTo>
                  <a:lnTo>
                    <a:pt x="418" y="186"/>
                  </a:lnTo>
                  <a:lnTo>
                    <a:pt x="419" y="187"/>
                  </a:lnTo>
                  <a:lnTo>
                    <a:pt x="418" y="189"/>
                  </a:lnTo>
                  <a:lnTo>
                    <a:pt x="418" y="190"/>
                  </a:lnTo>
                  <a:lnTo>
                    <a:pt x="417" y="190"/>
                  </a:lnTo>
                  <a:lnTo>
                    <a:pt x="415" y="192"/>
                  </a:lnTo>
                  <a:lnTo>
                    <a:pt x="414" y="190"/>
                  </a:lnTo>
                  <a:lnTo>
                    <a:pt x="413" y="190"/>
                  </a:lnTo>
                  <a:lnTo>
                    <a:pt x="412" y="190"/>
                  </a:lnTo>
                  <a:lnTo>
                    <a:pt x="412" y="193"/>
                  </a:lnTo>
                  <a:lnTo>
                    <a:pt x="413" y="194"/>
                  </a:lnTo>
                  <a:lnTo>
                    <a:pt x="413" y="196"/>
                  </a:lnTo>
                  <a:lnTo>
                    <a:pt x="414" y="196"/>
                  </a:lnTo>
                  <a:lnTo>
                    <a:pt x="415" y="196"/>
                  </a:lnTo>
                  <a:lnTo>
                    <a:pt x="415" y="195"/>
                  </a:lnTo>
                  <a:lnTo>
                    <a:pt x="417" y="193"/>
                  </a:lnTo>
                  <a:lnTo>
                    <a:pt x="415" y="192"/>
                  </a:lnTo>
                  <a:lnTo>
                    <a:pt x="418" y="193"/>
                  </a:lnTo>
                  <a:lnTo>
                    <a:pt x="418" y="194"/>
                  </a:lnTo>
                  <a:lnTo>
                    <a:pt x="418" y="195"/>
                  </a:lnTo>
                  <a:lnTo>
                    <a:pt x="418" y="197"/>
                  </a:lnTo>
                  <a:lnTo>
                    <a:pt x="417" y="197"/>
                  </a:lnTo>
                  <a:lnTo>
                    <a:pt x="417" y="198"/>
                  </a:lnTo>
                  <a:lnTo>
                    <a:pt x="418" y="200"/>
                  </a:lnTo>
                  <a:lnTo>
                    <a:pt x="418" y="201"/>
                  </a:lnTo>
                  <a:lnTo>
                    <a:pt x="418" y="202"/>
                  </a:lnTo>
                  <a:lnTo>
                    <a:pt x="420" y="203"/>
                  </a:lnTo>
                  <a:lnTo>
                    <a:pt x="421" y="203"/>
                  </a:lnTo>
                  <a:lnTo>
                    <a:pt x="421" y="202"/>
                  </a:lnTo>
                  <a:lnTo>
                    <a:pt x="420" y="202"/>
                  </a:lnTo>
                  <a:lnTo>
                    <a:pt x="421" y="202"/>
                  </a:lnTo>
                  <a:lnTo>
                    <a:pt x="423" y="200"/>
                  </a:lnTo>
                  <a:lnTo>
                    <a:pt x="424" y="200"/>
                  </a:lnTo>
                  <a:lnTo>
                    <a:pt x="423" y="201"/>
                  </a:lnTo>
                  <a:lnTo>
                    <a:pt x="423" y="202"/>
                  </a:lnTo>
                  <a:lnTo>
                    <a:pt x="424" y="204"/>
                  </a:lnTo>
                  <a:lnTo>
                    <a:pt x="424" y="205"/>
                  </a:lnTo>
                  <a:lnTo>
                    <a:pt x="426" y="209"/>
                  </a:lnTo>
                  <a:lnTo>
                    <a:pt x="426" y="213"/>
                  </a:lnTo>
                  <a:lnTo>
                    <a:pt x="424" y="213"/>
                  </a:lnTo>
                  <a:lnTo>
                    <a:pt x="424" y="212"/>
                  </a:lnTo>
                  <a:lnTo>
                    <a:pt x="424" y="211"/>
                  </a:lnTo>
                  <a:lnTo>
                    <a:pt x="424" y="210"/>
                  </a:lnTo>
                  <a:lnTo>
                    <a:pt x="423" y="212"/>
                  </a:lnTo>
                  <a:lnTo>
                    <a:pt x="423" y="214"/>
                  </a:lnTo>
                  <a:lnTo>
                    <a:pt x="423" y="215"/>
                  </a:lnTo>
                  <a:lnTo>
                    <a:pt x="426" y="215"/>
                  </a:lnTo>
                  <a:lnTo>
                    <a:pt x="426" y="214"/>
                  </a:lnTo>
                  <a:lnTo>
                    <a:pt x="424" y="213"/>
                  </a:lnTo>
                  <a:lnTo>
                    <a:pt x="427" y="215"/>
                  </a:lnTo>
                  <a:lnTo>
                    <a:pt x="428" y="217"/>
                  </a:lnTo>
                  <a:lnTo>
                    <a:pt x="428" y="218"/>
                  </a:lnTo>
                  <a:lnTo>
                    <a:pt x="429" y="220"/>
                  </a:lnTo>
                  <a:lnTo>
                    <a:pt x="428" y="220"/>
                  </a:lnTo>
                  <a:lnTo>
                    <a:pt x="428" y="221"/>
                  </a:lnTo>
                  <a:lnTo>
                    <a:pt x="429" y="222"/>
                  </a:lnTo>
                  <a:lnTo>
                    <a:pt x="430" y="221"/>
                  </a:lnTo>
                  <a:lnTo>
                    <a:pt x="430" y="220"/>
                  </a:lnTo>
                  <a:lnTo>
                    <a:pt x="429" y="218"/>
                  </a:lnTo>
                  <a:lnTo>
                    <a:pt x="429" y="217"/>
                  </a:lnTo>
                  <a:lnTo>
                    <a:pt x="430" y="218"/>
                  </a:lnTo>
                  <a:lnTo>
                    <a:pt x="431" y="219"/>
                  </a:lnTo>
                  <a:lnTo>
                    <a:pt x="432" y="219"/>
                  </a:lnTo>
                  <a:lnTo>
                    <a:pt x="431" y="220"/>
                  </a:lnTo>
                  <a:lnTo>
                    <a:pt x="432" y="221"/>
                  </a:lnTo>
                  <a:lnTo>
                    <a:pt x="434" y="222"/>
                  </a:lnTo>
                  <a:lnTo>
                    <a:pt x="435" y="222"/>
                  </a:lnTo>
                  <a:lnTo>
                    <a:pt x="436" y="225"/>
                  </a:lnTo>
                  <a:lnTo>
                    <a:pt x="437" y="226"/>
                  </a:lnTo>
                  <a:lnTo>
                    <a:pt x="438" y="226"/>
                  </a:lnTo>
                  <a:lnTo>
                    <a:pt x="437" y="226"/>
                  </a:lnTo>
                  <a:lnTo>
                    <a:pt x="437" y="225"/>
                  </a:lnTo>
                  <a:lnTo>
                    <a:pt x="438" y="225"/>
                  </a:lnTo>
                  <a:lnTo>
                    <a:pt x="439" y="225"/>
                  </a:lnTo>
                  <a:lnTo>
                    <a:pt x="440" y="226"/>
                  </a:lnTo>
                  <a:lnTo>
                    <a:pt x="440" y="227"/>
                  </a:lnTo>
                  <a:lnTo>
                    <a:pt x="440" y="228"/>
                  </a:lnTo>
                  <a:lnTo>
                    <a:pt x="440" y="229"/>
                  </a:lnTo>
                  <a:lnTo>
                    <a:pt x="439" y="230"/>
                  </a:lnTo>
                  <a:lnTo>
                    <a:pt x="439" y="231"/>
                  </a:lnTo>
                  <a:lnTo>
                    <a:pt x="438" y="231"/>
                  </a:lnTo>
                  <a:lnTo>
                    <a:pt x="438" y="232"/>
                  </a:lnTo>
                  <a:lnTo>
                    <a:pt x="438" y="236"/>
                  </a:lnTo>
                  <a:lnTo>
                    <a:pt x="437" y="238"/>
                  </a:lnTo>
                  <a:lnTo>
                    <a:pt x="437" y="239"/>
                  </a:lnTo>
                  <a:lnTo>
                    <a:pt x="435" y="243"/>
                  </a:lnTo>
                  <a:lnTo>
                    <a:pt x="434" y="242"/>
                  </a:lnTo>
                  <a:lnTo>
                    <a:pt x="434" y="240"/>
                  </a:lnTo>
                  <a:lnTo>
                    <a:pt x="434" y="239"/>
                  </a:lnTo>
                  <a:lnTo>
                    <a:pt x="432" y="239"/>
                  </a:lnTo>
                  <a:lnTo>
                    <a:pt x="434" y="237"/>
                  </a:lnTo>
                  <a:lnTo>
                    <a:pt x="434" y="235"/>
                  </a:lnTo>
                  <a:lnTo>
                    <a:pt x="434" y="234"/>
                  </a:lnTo>
                  <a:lnTo>
                    <a:pt x="432" y="234"/>
                  </a:lnTo>
                  <a:lnTo>
                    <a:pt x="431" y="235"/>
                  </a:lnTo>
                  <a:lnTo>
                    <a:pt x="431" y="236"/>
                  </a:lnTo>
                  <a:lnTo>
                    <a:pt x="430" y="237"/>
                  </a:lnTo>
                  <a:lnTo>
                    <a:pt x="430" y="238"/>
                  </a:lnTo>
                  <a:lnTo>
                    <a:pt x="432" y="239"/>
                  </a:lnTo>
                  <a:lnTo>
                    <a:pt x="432" y="240"/>
                  </a:lnTo>
                  <a:lnTo>
                    <a:pt x="431" y="240"/>
                  </a:lnTo>
                  <a:lnTo>
                    <a:pt x="430" y="242"/>
                  </a:lnTo>
                  <a:lnTo>
                    <a:pt x="431" y="242"/>
                  </a:lnTo>
                  <a:lnTo>
                    <a:pt x="432" y="243"/>
                  </a:lnTo>
                  <a:lnTo>
                    <a:pt x="432" y="244"/>
                  </a:lnTo>
                  <a:lnTo>
                    <a:pt x="431" y="245"/>
                  </a:lnTo>
                  <a:lnTo>
                    <a:pt x="429" y="245"/>
                  </a:lnTo>
                  <a:lnTo>
                    <a:pt x="428" y="244"/>
                  </a:lnTo>
                  <a:lnTo>
                    <a:pt x="427" y="243"/>
                  </a:lnTo>
                  <a:lnTo>
                    <a:pt x="424" y="242"/>
                  </a:lnTo>
                  <a:lnTo>
                    <a:pt x="423" y="240"/>
                  </a:lnTo>
                  <a:lnTo>
                    <a:pt x="421" y="242"/>
                  </a:lnTo>
                  <a:lnTo>
                    <a:pt x="421" y="243"/>
                  </a:lnTo>
                  <a:lnTo>
                    <a:pt x="422" y="243"/>
                  </a:lnTo>
                  <a:lnTo>
                    <a:pt x="420" y="249"/>
                  </a:lnTo>
                  <a:lnTo>
                    <a:pt x="420" y="254"/>
                  </a:lnTo>
                  <a:lnTo>
                    <a:pt x="420" y="259"/>
                  </a:lnTo>
                  <a:lnTo>
                    <a:pt x="421" y="262"/>
                  </a:lnTo>
                  <a:lnTo>
                    <a:pt x="421" y="263"/>
                  </a:lnTo>
                  <a:lnTo>
                    <a:pt x="422" y="264"/>
                  </a:lnTo>
                  <a:lnTo>
                    <a:pt x="422" y="265"/>
                  </a:lnTo>
                  <a:lnTo>
                    <a:pt x="422" y="272"/>
                  </a:lnTo>
                  <a:lnTo>
                    <a:pt x="422" y="278"/>
                  </a:lnTo>
                  <a:lnTo>
                    <a:pt x="424" y="288"/>
                  </a:lnTo>
                  <a:lnTo>
                    <a:pt x="424" y="290"/>
                  </a:lnTo>
                  <a:lnTo>
                    <a:pt x="424" y="292"/>
                  </a:lnTo>
                  <a:lnTo>
                    <a:pt x="426" y="292"/>
                  </a:lnTo>
                  <a:lnTo>
                    <a:pt x="427" y="294"/>
                  </a:lnTo>
                  <a:lnTo>
                    <a:pt x="427" y="296"/>
                  </a:lnTo>
                  <a:lnTo>
                    <a:pt x="427" y="298"/>
                  </a:lnTo>
                  <a:lnTo>
                    <a:pt x="429" y="302"/>
                  </a:lnTo>
                  <a:lnTo>
                    <a:pt x="430" y="305"/>
                  </a:lnTo>
                  <a:lnTo>
                    <a:pt x="432" y="307"/>
                  </a:lnTo>
                  <a:lnTo>
                    <a:pt x="435" y="311"/>
                  </a:lnTo>
                  <a:lnTo>
                    <a:pt x="437" y="314"/>
                  </a:lnTo>
                  <a:lnTo>
                    <a:pt x="439" y="317"/>
                  </a:lnTo>
                  <a:lnTo>
                    <a:pt x="441" y="319"/>
                  </a:lnTo>
                  <a:lnTo>
                    <a:pt x="444" y="319"/>
                  </a:lnTo>
                  <a:lnTo>
                    <a:pt x="448" y="326"/>
                  </a:lnTo>
                  <a:lnTo>
                    <a:pt x="450" y="328"/>
                  </a:lnTo>
                  <a:lnTo>
                    <a:pt x="453" y="329"/>
                  </a:lnTo>
                  <a:lnTo>
                    <a:pt x="454" y="330"/>
                  </a:lnTo>
                  <a:lnTo>
                    <a:pt x="457" y="331"/>
                  </a:lnTo>
                  <a:lnTo>
                    <a:pt x="461" y="331"/>
                  </a:lnTo>
                  <a:lnTo>
                    <a:pt x="462" y="332"/>
                  </a:lnTo>
                  <a:lnTo>
                    <a:pt x="465" y="335"/>
                  </a:lnTo>
                  <a:lnTo>
                    <a:pt x="470" y="337"/>
                  </a:lnTo>
                  <a:lnTo>
                    <a:pt x="471" y="338"/>
                  </a:lnTo>
                  <a:lnTo>
                    <a:pt x="472" y="339"/>
                  </a:lnTo>
                  <a:lnTo>
                    <a:pt x="495" y="359"/>
                  </a:lnTo>
                  <a:lnTo>
                    <a:pt x="503" y="364"/>
                  </a:lnTo>
                  <a:lnTo>
                    <a:pt x="505" y="365"/>
                  </a:lnTo>
                  <a:lnTo>
                    <a:pt x="505" y="366"/>
                  </a:lnTo>
                  <a:lnTo>
                    <a:pt x="508" y="368"/>
                  </a:lnTo>
                  <a:lnTo>
                    <a:pt x="510" y="369"/>
                  </a:lnTo>
                  <a:lnTo>
                    <a:pt x="512" y="368"/>
                  </a:lnTo>
                  <a:lnTo>
                    <a:pt x="513" y="366"/>
                  </a:lnTo>
                  <a:lnTo>
                    <a:pt x="514" y="366"/>
                  </a:lnTo>
                  <a:lnTo>
                    <a:pt x="514" y="368"/>
                  </a:lnTo>
                  <a:lnTo>
                    <a:pt x="515" y="368"/>
                  </a:lnTo>
                  <a:lnTo>
                    <a:pt x="516" y="369"/>
                  </a:lnTo>
                  <a:lnTo>
                    <a:pt x="517" y="370"/>
                  </a:lnTo>
                  <a:lnTo>
                    <a:pt x="518" y="372"/>
                  </a:lnTo>
                  <a:lnTo>
                    <a:pt x="519" y="373"/>
                  </a:lnTo>
                  <a:lnTo>
                    <a:pt x="522" y="373"/>
                  </a:lnTo>
                  <a:lnTo>
                    <a:pt x="522" y="376"/>
                  </a:lnTo>
                  <a:lnTo>
                    <a:pt x="522" y="377"/>
                  </a:lnTo>
                  <a:lnTo>
                    <a:pt x="532" y="404"/>
                  </a:lnTo>
                  <a:lnTo>
                    <a:pt x="533" y="406"/>
                  </a:lnTo>
                  <a:lnTo>
                    <a:pt x="533" y="407"/>
                  </a:lnTo>
                  <a:lnTo>
                    <a:pt x="534" y="411"/>
                  </a:lnTo>
                  <a:lnTo>
                    <a:pt x="534" y="412"/>
                  </a:lnTo>
                  <a:lnTo>
                    <a:pt x="535" y="413"/>
                  </a:lnTo>
                  <a:lnTo>
                    <a:pt x="538" y="419"/>
                  </a:lnTo>
                  <a:lnTo>
                    <a:pt x="539" y="422"/>
                  </a:lnTo>
                  <a:lnTo>
                    <a:pt x="540" y="430"/>
                  </a:lnTo>
                  <a:lnTo>
                    <a:pt x="543" y="441"/>
                  </a:lnTo>
                  <a:lnTo>
                    <a:pt x="545" y="452"/>
                  </a:lnTo>
                  <a:lnTo>
                    <a:pt x="549" y="458"/>
                  </a:lnTo>
                  <a:lnTo>
                    <a:pt x="550" y="462"/>
                  </a:lnTo>
                  <a:lnTo>
                    <a:pt x="555" y="470"/>
                  </a:lnTo>
                  <a:lnTo>
                    <a:pt x="555" y="471"/>
                  </a:lnTo>
                  <a:lnTo>
                    <a:pt x="556" y="472"/>
                  </a:lnTo>
                  <a:lnTo>
                    <a:pt x="566" y="485"/>
                  </a:lnTo>
                  <a:lnTo>
                    <a:pt x="571" y="489"/>
                  </a:lnTo>
                  <a:lnTo>
                    <a:pt x="576" y="493"/>
                  </a:lnTo>
                  <a:lnTo>
                    <a:pt x="578" y="495"/>
                  </a:lnTo>
                  <a:lnTo>
                    <a:pt x="582" y="500"/>
                  </a:lnTo>
                  <a:lnTo>
                    <a:pt x="592" y="510"/>
                  </a:lnTo>
                  <a:lnTo>
                    <a:pt x="594" y="512"/>
                  </a:lnTo>
                  <a:lnTo>
                    <a:pt x="599" y="513"/>
                  </a:lnTo>
                  <a:lnTo>
                    <a:pt x="601" y="514"/>
                  </a:lnTo>
                  <a:lnTo>
                    <a:pt x="602" y="515"/>
                  </a:lnTo>
                  <a:lnTo>
                    <a:pt x="603" y="516"/>
                  </a:lnTo>
                  <a:lnTo>
                    <a:pt x="603" y="521"/>
                  </a:lnTo>
                  <a:lnTo>
                    <a:pt x="604" y="522"/>
                  </a:lnTo>
                  <a:lnTo>
                    <a:pt x="605" y="524"/>
                  </a:lnTo>
                  <a:lnTo>
                    <a:pt x="607" y="524"/>
                  </a:lnTo>
                  <a:lnTo>
                    <a:pt x="608" y="524"/>
                  </a:lnTo>
                  <a:lnTo>
                    <a:pt x="609" y="525"/>
                  </a:lnTo>
                  <a:lnTo>
                    <a:pt x="612" y="528"/>
                  </a:lnTo>
                  <a:lnTo>
                    <a:pt x="614" y="529"/>
                  </a:lnTo>
                  <a:lnTo>
                    <a:pt x="620" y="530"/>
                  </a:lnTo>
                  <a:lnTo>
                    <a:pt x="624" y="531"/>
                  </a:lnTo>
                  <a:lnTo>
                    <a:pt x="625" y="532"/>
                  </a:lnTo>
                  <a:lnTo>
                    <a:pt x="627" y="535"/>
                  </a:lnTo>
                  <a:lnTo>
                    <a:pt x="628" y="536"/>
                  </a:lnTo>
                  <a:lnTo>
                    <a:pt x="629" y="536"/>
                  </a:lnTo>
                  <a:lnTo>
                    <a:pt x="631" y="538"/>
                  </a:lnTo>
                  <a:lnTo>
                    <a:pt x="634" y="539"/>
                  </a:lnTo>
                  <a:lnTo>
                    <a:pt x="635" y="539"/>
                  </a:lnTo>
                  <a:lnTo>
                    <a:pt x="636" y="540"/>
                  </a:lnTo>
                  <a:lnTo>
                    <a:pt x="645" y="539"/>
                  </a:lnTo>
                  <a:lnTo>
                    <a:pt x="654" y="541"/>
                  </a:lnTo>
                  <a:lnTo>
                    <a:pt x="657" y="541"/>
                  </a:lnTo>
                  <a:lnTo>
                    <a:pt x="670" y="539"/>
                  </a:lnTo>
                  <a:lnTo>
                    <a:pt x="681" y="540"/>
                  </a:lnTo>
                  <a:lnTo>
                    <a:pt x="700" y="538"/>
                  </a:lnTo>
                  <a:lnTo>
                    <a:pt x="707" y="539"/>
                  </a:lnTo>
                  <a:lnTo>
                    <a:pt x="707" y="540"/>
                  </a:lnTo>
                  <a:lnTo>
                    <a:pt x="709" y="540"/>
                  </a:lnTo>
                  <a:lnTo>
                    <a:pt x="711" y="544"/>
                  </a:lnTo>
                  <a:lnTo>
                    <a:pt x="712" y="544"/>
                  </a:lnTo>
                  <a:lnTo>
                    <a:pt x="712" y="545"/>
                  </a:lnTo>
                  <a:lnTo>
                    <a:pt x="712" y="547"/>
                  </a:lnTo>
                  <a:lnTo>
                    <a:pt x="713" y="550"/>
                  </a:lnTo>
                  <a:lnTo>
                    <a:pt x="713" y="552"/>
                  </a:lnTo>
                  <a:lnTo>
                    <a:pt x="713" y="554"/>
                  </a:lnTo>
                  <a:lnTo>
                    <a:pt x="712" y="555"/>
                  </a:lnTo>
                  <a:lnTo>
                    <a:pt x="711" y="556"/>
                  </a:lnTo>
                  <a:lnTo>
                    <a:pt x="709" y="557"/>
                  </a:lnTo>
                  <a:lnTo>
                    <a:pt x="708" y="558"/>
                  </a:lnTo>
                  <a:lnTo>
                    <a:pt x="706" y="558"/>
                  </a:lnTo>
                  <a:lnTo>
                    <a:pt x="705" y="560"/>
                  </a:lnTo>
                  <a:lnTo>
                    <a:pt x="703" y="562"/>
                  </a:lnTo>
                  <a:lnTo>
                    <a:pt x="700" y="564"/>
                  </a:lnTo>
                  <a:lnTo>
                    <a:pt x="693" y="569"/>
                  </a:lnTo>
                  <a:lnTo>
                    <a:pt x="691" y="571"/>
                  </a:lnTo>
                  <a:lnTo>
                    <a:pt x="690" y="574"/>
                  </a:lnTo>
                  <a:lnTo>
                    <a:pt x="690" y="579"/>
                  </a:lnTo>
                  <a:lnTo>
                    <a:pt x="693" y="582"/>
                  </a:lnTo>
                  <a:lnTo>
                    <a:pt x="694" y="585"/>
                  </a:lnTo>
                  <a:lnTo>
                    <a:pt x="696" y="587"/>
                  </a:lnTo>
                  <a:lnTo>
                    <a:pt x="700" y="590"/>
                  </a:lnTo>
                  <a:lnTo>
                    <a:pt x="705" y="591"/>
                  </a:lnTo>
                  <a:lnTo>
                    <a:pt x="706" y="592"/>
                  </a:lnTo>
                  <a:lnTo>
                    <a:pt x="707" y="594"/>
                  </a:lnTo>
                  <a:lnTo>
                    <a:pt x="721" y="599"/>
                  </a:lnTo>
                  <a:lnTo>
                    <a:pt x="733" y="606"/>
                  </a:lnTo>
                  <a:lnTo>
                    <a:pt x="738" y="607"/>
                  </a:lnTo>
                  <a:lnTo>
                    <a:pt x="739" y="608"/>
                  </a:lnTo>
                  <a:lnTo>
                    <a:pt x="740" y="610"/>
                  </a:lnTo>
                  <a:lnTo>
                    <a:pt x="742" y="612"/>
                  </a:lnTo>
                  <a:lnTo>
                    <a:pt x="760" y="617"/>
                  </a:lnTo>
                  <a:lnTo>
                    <a:pt x="762" y="619"/>
                  </a:lnTo>
                  <a:lnTo>
                    <a:pt x="763" y="619"/>
                  </a:lnTo>
                  <a:lnTo>
                    <a:pt x="765" y="620"/>
                  </a:lnTo>
                  <a:lnTo>
                    <a:pt x="777" y="624"/>
                  </a:lnTo>
                  <a:lnTo>
                    <a:pt x="788" y="630"/>
                  </a:lnTo>
                  <a:lnTo>
                    <a:pt x="793" y="635"/>
                  </a:lnTo>
                  <a:lnTo>
                    <a:pt x="795" y="637"/>
                  </a:lnTo>
                  <a:lnTo>
                    <a:pt x="799" y="641"/>
                  </a:lnTo>
                  <a:lnTo>
                    <a:pt x="800" y="641"/>
                  </a:lnTo>
                  <a:lnTo>
                    <a:pt x="801" y="641"/>
                  </a:lnTo>
                  <a:lnTo>
                    <a:pt x="803" y="644"/>
                  </a:lnTo>
                  <a:lnTo>
                    <a:pt x="808" y="649"/>
                  </a:lnTo>
                  <a:lnTo>
                    <a:pt x="809" y="649"/>
                  </a:lnTo>
                  <a:lnTo>
                    <a:pt x="811" y="650"/>
                  </a:lnTo>
                  <a:lnTo>
                    <a:pt x="814" y="652"/>
                  </a:lnTo>
                  <a:lnTo>
                    <a:pt x="820" y="654"/>
                  </a:lnTo>
                  <a:lnTo>
                    <a:pt x="828" y="657"/>
                  </a:lnTo>
                  <a:lnTo>
                    <a:pt x="836" y="662"/>
                  </a:lnTo>
                  <a:lnTo>
                    <a:pt x="842" y="663"/>
                  </a:lnTo>
                  <a:lnTo>
                    <a:pt x="844" y="665"/>
                  </a:lnTo>
                  <a:lnTo>
                    <a:pt x="844" y="667"/>
                  </a:lnTo>
                  <a:lnTo>
                    <a:pt x="845" y="667"/>
                  </a:lnTo>
                  <a:lnTo>
                    <a:pt x="846" y="666"/>
                  </a:lnTo>
                  <a:lnTo>
                    <a:pt x="847" y="666"/>
                  </a:lnTo>
                  <a:lnTo>
                    <a:pt x="849" y="667"/>
                  </a:lnTo>
                  <a:lnTo>
                    <a:pt x="849" y="669"/>
                  </a:lnTo>
                  <a:lnTo>
                    <a:pt x="850" y="671"/>
                  </a:lnTo>
                  <a:lnTo>
                    <a:pt x="851" y="671"/>
                  </a:lnTo>
                  <a:lnTo>
                    <a:pt x="850" y="675"/>
                  </a:lnTo>
                  <a:lnTo>
                    <a:pt x="857" y="681"/>
                  </a:lnTo>
                  <a:lnTo>
                    <a:pt x="863" y="684"/>
                  </a:lnTo>
                  <a:lnTo>
                    <a:pt x="864" y="686"/>
                  </a:lnTo>
                  <a:lnTo>
                    <a:pt x="867" y="688"/>
                  </a:lnTo>
                  <a:lnTo>
                    <a:pt x="868" y="689"/>
                  </a:lnTo>
                  <a:lnTo>
                    <a:pt x="870" y="691"/>
                  </a:lnTo>
                  <a:lnTo>
                    <a:pt x="871" y="695"/>
                  </a:lnTo>
                  <a:lnTo>
                    <a:pt x="872" y="696"/>
                  </a:lnTo>
                  <a:lnTo>
                    <a:pt x="875" y="697"/>
                  </a:lnTo>
                  <a:lnTo>
                    <a:pt x="880" y="704"/>
                  </a:lnTo>
                  <a:lnTo>
                    <a:pt x="885" y="715"/>
                  </a:lnTo>
                  <a:lnTo>
                    <a:pt x="885" y="716"/>
                  </a:lnTo>
                  <a:lnTo>
                    <a:pt x="886" y="716"/>
                  </a:lnTo>
                  <a:lnTo>
                    <a:pt x="885" y="717"/>
                  </a:lnTo>
                  <a:lnTo>
                    <a:pt x="886" y="719"/>
                  </a:lnTo>
                  <a:lnTo>
                    <a:pt x="886" y="720"/>
                  </a:lnTo>
                  <a:lnTo>
                    <a:pt x="885" y="721"/>
                  </a:lnTo>
                  <a:lnTo>
                    <a:pt x="884" y="722"/>
                  </a:lnTo>
                  <a:lnTo>
                    <a:pt x="884" y="725"/>
                  </a:lnTo>
                  <a:lnTo>
                    <a:pt x="883" y="727"/>
                  </a:lnTo>
                  <a:lnTo>
                    <a:pt x="879" y="728"/>
                  </a:lnTo>
                  <a:lnTo>
                    <a:pt x="878" y="732"/>
                  </a:lnTo>
                  <a:lnTo>
                    <a:pt x="878" y="733"/>
                  </a:lnTo>
                  <a:lnTo>
                    <a:pt x="877" y="736"/>
                  </a:lnTo>
                  <a:lnTo>
                    <a:pt x="877" y="738"/>
                  </a:lnTo>
                  <a:lnTo>
                    <a:pt x="877" y="739"/>
                  </a:lnTo>
                  <a:lnTo>
                    <a:pt x="877" y="741"/>
                  </a:lnTo>
                  <a:lnTo>
                    <a:pt x="877" y="742"/>
                  </a:lnTo>
                  <a:lnTo>
                    <a:pt x="876" y="747"/>
                  </a:lnTo>
                  <a:lnTo>
                    <a:pt x="876" y="748"/>
                  </a:lnTo>
                  <a:lnTo>
                    <a:pt x="875" y="750"/>
                  </a:lnTo>
                  <a:lnTo>
                    <a:pt x="873" y="750"/>
                  </a:lnTo>
                  <a:lnTo>
                    <a:pt x="872" y="750"/>
                  </a:lnTo>
                  <a:lnTo>
                    <a:pt x="872" y="749"/>
                  </a:lnTo>
                  <a:lnTo>
                    <a:pt x="868" y="747"/>
                  </a:lnTo>
                  <a:lnTo>
                    <a:pt x="867" y="746"/>
                  </a:lnTo>
                  <a:lnTo>
                    <a:pt x="864" y="746"/>
                  </a:lnTo>
                  <a:lnTo>
                    <a:pt x="863" y="746"/>
                  </a:lnTo>
                  <a:lnTo>
                    <a:pt x="861" y="745"/>
                  </a:lnTo>
                  <a:lnTo>
                    <a:pt x="859" y="744"/>
                  </a:lnTo>
                  <a:lnTo>
                    <a:pt x="857" y="741"/>
                  </a:lnTo>
                  <a:lnTo>
                    <a:pt x="854" y="740"/>
                  </a:lnTo>
                  <a:lnTo>
                    <a:pt x="853" y="739"/>
                  </a:lnTo>
                  <a:lnTo>
                    <a:pt x="847" y="732"/>
                  </a:lnTo>
                  <a:lnTo>
                    <a:pt x="846" y="731"/>
                  </a:lnTo>
                  <a:lnTo>
                    <a:pt x="846" y="730"/>
                  </a:lnTo>
                  <a:lnTo>
                    <a:pt x="849" y="730"/>
                  </a:lnTo>
                  <a:lnTo>
                    <a:pt x="849" y="729"/>
                  </a:lnTo>
                  <a:lnTo>
                    <a:pt x="849" y="727"/>
                  </a:lnTo>
                  <a:lnTo>
                    <a:pt x="847" y="727"/>
                  </a:lnTo>
                  <a:lnTo>
                    <a:pt x="845" y="725"/>
                  </a:lnTo>
                  <a:lnTo>
                    <a:pt x="845" y="724"/>
                  </a:lnTo>
                  <a:lnTo>
                    <a:pt x="847" y="723"/>
                  </a:lnTo>
                  <a:lnTo>
                    <a:pt x="849" y="721"/>
                  </a:lnTo>
                  <a:lnTo>
                    <a:pt x="847" y="719"/>
                  </a:lnTo>
                  <a:lnTo>
                    <a:pt x="845" y="716"/>
                  </a:lnTo>
                  <a:lnTo>
                    <a:pt x="843" y="714"/>
                  </a:lnTo>
                  <a:lnTo>
                    <a:pt x="842" y="713"/>
                  </a:lnTo>
                  <a:lnTo>
                    <a:pt x="842" y="712"/>
                  </a:lnTo>
                  <a:lnTo>
                    <a:pt x="841" y="709"/>
                  </a:lnTo>
                  <a:lnTo>
                    <a:pt x="841" y="708"/>
                  </a:lnTo>
                  <a:lnTo>
                    <a:pt x="841" y="707"/>
                  </a:lnTo>
                  <a:lnTo>
                    <a:pt x="840" y="706"/>
                  </a:lnTo>
                  <a:lnTo>
                    <a:pt x="841" y="706"/>
                  </a:lnTo>
                  <a:lnTo>
                    <a:pt x="841" y="705"/>
                  </a:lnTo>
                  <a:lnTo>
                    <a:pt x="837" y="703"/>
                  </a:lnTo>
                  <a:lnTo>
                    <a:pt x="836" y="702"/>
                  </a:lnTo>
                  <a:lnTo>
                    <a:pt x="811" y="700"/>
                  </a:lnTo>
                  <a:lnTo>
                    <a:pt x="810" y="700"/>
                  </a:lnTo>
                  <a:lnTo>
                    <a:pt x="806" y="698"/>
                  </a:lnTo>
                  <a:lnTo>
                    <a:pt x="804" y="698"/>
                  </a:lnTo>
                  <a:lnTo>
                    <a:pt x="803" y="698"/>
                  </a:lnTo>
                  <a:lnTo>
                    <a:pt x="802" y="698"/>
                  </a:lnTo>
                  <a:lnTo>
                    <a:pt x="801" y="696"/>
                  </a:lnTo>
                  <a:lnTo>
                    <a:pt x="800" y="696"/>
                  </a:lnTo>
                  <a:lnTo>
                    <a:pt x="799" y="696"/>
                  </a:lnTo>
                  <a:lnTo>
                    <a:pt x="795" y="694"/>
                  </a:lnTo>
                  <a:lnTo>
                    <a:pt x="791" y="691"/>
                  </a:lnTo>
                  <a:lnTo>
                    <a:pt x="789" y="690"/>
                  </a:lnTo>
                  <a:lnTo>
                    <a:pt x="788" y="689"/>
                  </a:lnTo>
                  <a:lnTo>
                    <a:pt x="790" y="688"/>
                  </a:lnTo>
                  <a:lnTo>
                    <a:pt x="791" y="687"/>
                  </a:lnTo>
                  <a:lnTo>
                    <a:pt x="791" y="686"/>
                  </a:lnTo>
                  <a:lnTo>
                    <a:pt x="790" y="684"/>
                  </a:lnTo>
                  <a:lnTo>
                    <a:pt x="791" y="683"/>
                  </a:lnTo>
                  <a:lnTo>
                    <a:pt x="794" y="684"/>
                  </a:lnTo>
                  <a:lnTo>
                    <a:pt x="797" y="683"/>
                  </a:lnTo>
                  <a:lnTo>
                    <a:pt x="797" y="681"/>
                  </a:lnTo>
                  <a:lnTo>
                    <a:pt x="795" y="681"/>
                  </a:lnTo>
                  <a:lnTo>
                    <a:pt x="792" y="682"/>
                  </a:lnTo>
                  <a:lnTo>
                    <a:pt x="793" y="682"/>
                  </a:lnTo>
                  <a:lnTo>
                    <a:pt x="791" y="681"/>
                  </a:lnTo>
                  <a:lnTo>
                    <a:pt x="790" y="682"/>
                  </a:lnTo>
                  <a:lnTo>
                    <a:pt x="789" y="682"/>
                  </a:lnTo>
                  <a:lnTo>
                    <a:pt x="788" y="683"/>
                  </a:lnTo>
                  <a:lnTo>
                    <a:pt x="786" y="683"/>
                  </a:lnTo>
                  <a:lnTo>
                    <a:pt x="786" y="682"/>
                  </a:lnTo>
                  <a:lnTo>
                    <a:pt x="785" y="681"/>
                  </a:lnTo>
                  <a:lnTo>
                    <a:pt x="784" y="680"/>
                  </a:lnTo>
                  <a:lnTo>
                    <a:pt x="783" y="680"/>
                  </a:lnTo>
                  <a:lnTo>
                    <a:pt x="782" y="680"/>
                  </a:lnTo>
                  <a:lnTo>
                    <a:pt x="776" y="680"/>
                  </a:lnTo>
                  <a:lnTo>
                    <a:pt x="771" y="682"/>
                  </a:lnTo>
                  <a:lnTo>
                    <a:pt x="766" y="687"/>
                  </a:lnTo>
                  <a:lnTo>
                    <a:pt x="763" y="692"/>
                  </a:lnTo>
                  <a:lnTo>
                    <a:pt x="757" y="700"/>
                  </a:lnTo>
                  <a:lnTo>
                    <a:pt x="755" y="704"/>
                  </a:lnTo>
                  <a:lnTo>
                    <a:pt x="754" y="709"/>
                  </a:lnTo>
                  <a:lnTo>
                    <a:pt x="752" y="711"/>
                  </a:lnTo>
                  <a:lnTo>
                    <a:pt x="751" y="712"/>
                  </a:lnTo>
                  <a:lnTo>
                    <a:pt x="749" y="716"/>
                  </a:lnTo>
                  <a:lnTo>
                    <a:pt x="746" y="719"/>
                  </a:lnTo>
                  <a:lnTo>
                    <a:pt x="745" y="720"/>
                  </a:lnTo>
                  <a:lnTo>
                    <a:pt x="743" y="722"/>
                  </a:lnTo>
                  <a:lnTo>
                    <a:pt x="743" y="725"/>
                  </a:lnTo>
                  <a:lnTo>
                    <a:pt x="743" y="727"/>
                  </a:lnTo>
                  <a:lnTo>
                    <a:pt x="745" y="731"/>
                  </a:lnTo>
                  <a:lnTo>
                    <a:pt x="746" y="733"/>
                  </a:lnTo>
                  <a:lnTo>
                    <a:pt x="745" y="734"/>
                  </a:lnTo>
                  <a:lnTo>
                    <a:pt x="743" y="736"/>
                  </a:lnTo>
                  <a:lnTo>
                    <a:pt x="742" y="738"/>
                  </a:lnTo>
                  <a:lnTo>
                    <a:pt x="739" y="741"/>
                  </a:lnTo>
                  <a:lnTo>
                    <a:pt x="737" y="746"/>
                  </a:lnTo>
                  <a:lnTo>
                    <a:pt x="735" y="749"/>
                  </a:lnTo>
                  <a:lnTo>
                    <a:pt x="735" y="753"/>
                  </a:lnTo>
                  <a:lnTo>
                    <a:pt x="735" y="755"/>
                  </a:lnTo>
                  <a:lnTo>
                    <a:pt x="738" y="757"/>
                  </a:lnTo>
                  <a:lnTo>
                    <a:pt x="738" y="758"/>
                  </a:lnTo>
                  <a:lnTo>
                    <a:pt x="737" y="761"/>
                  </a:lnTo>
                  <a:lnTo>
                    <a:pt x="739" y="763"/>
                  </a:lnTo>
                  <a:lnTo>
                    <a:pt x="742" y="765"/>
                  </a:lnTo>
                  <a:lnTo>
                    <a:pt x="745" y="766"/>
                  </a:lnTo>
                  <a:lnTo>
                    <a:pt x="755" y="767"/>
                  </a:lnTo>
                  <a:lnTo>
                    <a:pt x="757" y="769"/>
                  </a:lnTo>
                  <a:lnTo>
                    <a:pt x="758" y="769"/>
                  </a:lnTo>
                  <a:lnTo>
                    <a:pt x="759" y="770"/>
                  </a:lnTo>
                  <a:lnTo>
                    <a:pt x="760" y="772"/>
                  </a:lnTo>
                  <a:lnTo>
                    <a:pt x="760" y="773"/>
                  </a:lnTo>
                  <a:lnTo>
                    <a:pt x="762" y="774"/>
                  </a:lnTo>
                  <a:lnTo>
                    <a:pt x="766" y="776"/>
                  </a:lnTo>
                  <a:lnTo>
                    <a:pt x="769" y="779"/>
                  </a:lnTo>
                  <a:lnTo>
                    <a:pt x="771" y="780"/>
                  </a:lnTo>
                  <a:lnTo>
                    <a:pt x="773" y="780"/>
                  </a:lnTo>
                  <a:lnTo>
                    <a:pt x="774" y="780"/>
                  </a:lnTo>
                  <a:lnTo>
                    <a:pt x="775" y="781"/>
                  </a:lnTo>
                  <a:lnTo>
                    <a:pt x="775" y="782"/>
                  </a:lnTo>
                  <a:lnTo>
                    <a:pt x="777" y="784"/>
                  </a:lnTo>
                  <a:lnTo>
                    <a:pt x="780" y="787"/>
                  </a:lnTo>
                  <a:lnTo>
                    <a:pt x="782" y="788"/>
                  </a:lnTo>
                  <a:lnTo>
                    <a:pt x="784" y="788"/>
                  </a:lnTo>
                  <a:lnTo>
                    <a:pt x="782" y="795"/>
                  </a:lnTo>
                  <a:lnTo>
                    <a:pt x="782" y="800"/>
                  </a:lnTo>
                  <a:lnTo>
                    <a:pt x="782" y="801"/>
                  </a:lnTo>
                  <a:lnTo>
                    <a:pt x="782" y="803"/>
                  </a:lnTo>
                  <a:lnTo>
                    <a:pt x="782" y="804"/>
                  </a:lnTo>
                  <a:lnTo>
                    <a:pt x="783" y="806"/>
                  </a:lnTo>
                  <a:lnTo>
                    <a:pt x="784" y="807"/>
                  </a:lnTo>
                  <a:lnTo>
                    <a:pt x="783" y="809"/>
                  </a:lnTo>
                  <a:lnTo>
                    <a:pt x="782" y="815"/>
                  </a:lnTo>
                  <a:lnTo>
                    <a:pt x="782" y="818"/>
                  </a:lnTo>
                  <a:lnTo>
                    <a:pt x="784" y="822"/>
                  </a:lnTo>
                  <a:lnTo>
                    <a:pt x="784" y="823"/>
                  </a:lnTo>
                  <a:lnTo>
                    <a:pt x="788" y="824"/>
                  </a:lnTo>
                  <a:lnTo>
                    <a:pt x="789" y="824"/>
                  </a:lnTo>
                  <a:lnTo>
                    <a:pt x="786" y="825"/>
                  </a:lnTo>
                  <a:lnTo>
                    <a:pt x="786" y="826"/>
                  </a:lnTo>
                  <a:lnTo>
                    <a:pt x="785" y="826"/>
                  </a:lnTo>
                  <a:lnTo>
                    <a:pt x="785" y="830"/>
                  </a:lnTo>
                  <a:lnTo>
                    <a:pt x="785" y="831"/>
                  </a:lnTo>
                  <a:lnTo>
                    <a:pt x="783" y="833"/>
                  </a:lnTo>
                  <a:lnTo>
                    <a:pt x="782" y="834"/>
                  </a:lnTo>
                  <a:lnTo>
                    <a:pt x="781" y="837"/>
                  </a:lnTo>
                  <a:lnTo>
                    <a:pt x="780" y="834"/>
                  </a:lnTo>
                  <a:lnTo>
                    <a:pt x="778" y="834"/>
                  </a:lnTo>
                  <a:lnTo>
                    <a:pt x="776" y="836"/>
                  </a:lnTo>
                  <a:lnTo>
                    <a:pt x="774" y="837"/>
                  </a:lnTo>
                  <a:lnTo>
                    <a:pt x="773" y="834"/>
                  </a:lnTo>
                  <a:lnTo>
                    <a:pt x="772" y="833"/>
                  </a:lnTo>
                  <a:lnTo>
                    <a:pt x="769" y="833"/>
                  </a:lnTo>
                  <a:lnTo>
                    <a:pt x="768" y="833"/>
                  </a:lnTo>
                  <a:lnTo>
                    <a:pt x="760" y="834"/>
                  </a:lnTo>
                  <a:lnTo>
                    <a:pt x="752" y="839"/>
                  </a:lnTo>
                  <a:lnTo>
                    <a:pt x="750" y="841"/>
                  </a:lnTo>
                  <a:lnTo>
                    <a:pt x="749" y="841"/>
                  </a:lnTo>
                  <a:lnTo>
                    <a:pt x="748" y="842"/>
                  </a:lnTo>
                  <a:lnTo>
                    <a:pt x="743" y="845"/>
                  </a:lnTo>
                  <a:lnTo>
                    <a:pt x="742" y="847"/>
                  </a:lnTo>
                  <a:lnTo>
                    <a:pt x="741" y="848"/>
                  </a:lnTo>
                  <a:lnTo>
                    <a:pt x="740" y="850"/>
                  </a:lnTo>
                  <a:lnTo>
                    <a:pt x="740" y="851"/>
                  </a:lnTo>
                  <a:lnTo>
                    <a:pt x="739" y="854"/>
                  </a:lnTo>
                  <a:lnTo>
                    <a:pt x="738" y="856"/>
                  </a:lnTo>
                  <a:lnTo>
                    <a:pt x="739" y="856"/>
                  </a:lnTo>
                  <a:lnTo>
                    <a:pt x="739" y="857"/>
                  </a:lnTo>
                  <a:lnTo>
                    <a:pt x="739" y="858"/>
                  </a:lnTo>
                  <a:lnTo>
                    <a:pt x="740" y="866"/>
                  </a:lnTo>
                  <a:lnTo>
                    <a:pt x="741" y="872"/>
                  </a:lnTo>
                  <a:lnTo>
                    <a:pt x="741" y="874"/>
                  </a:lnTo>
                  <a:lnTo>
                    <a:pt x="741" y="882"/>
                  </a:lnTo>
                  <a:lnTo>
                    <a:pt x="740" y="883"/>
                  </a:lnTo>
                  <a:lnTo>
                    <a:pt x="738" y="886"/>
                  </a:lnTo>
                  <a:lnTo>
                    <a:pt x="737" y="888"/>
                  </a:lnTo>
                  <a:lnTo>
                    <a:pt x="735" y="888"/>
                  </a:lnTo>
                  <a:lnTo>
                    <a:pt x="733" y="889"/>
                  </a:lnTo>
                  <a:lnTo>
                    <a:pt x="731" y="890"/>
                  </a:lnTo>
                  <a:lnTo>
                    <a:pt x="724" y="893"/>
                  </a:lnTo>
                  <a:lnTo>
                    <a:pt x="721" y="896"/>
                  </a:lnTo>
                  <a:lnTo>
                    <a:pt x="711" y="909"/>
                  </a:lnTo>
                  <a:lnTo>
                    <a:pt x="709" y="912"/>
                  </a:lnTo>
                  <a:lnTo>
                    <a:pt x="708" y="922"/>
                  </a:lnTo>
                  <a:lnTo>
                    <a:pt x="707" y="925"/>
                  </a:lnTo>
                  <a:lnTo>
                    <a:pt x="706" y="926"/>
                  </a:lnTo>
                  <a:lnTo>
                    <a:pt x="705" y="928"/>
                  </a:lnTo>
                  <a:lnTo>
                    <a:pt x="704" y="929"/>
                  </a:lnTo>
                  <a:lnTo>
                    <a:pt x="703" y="929"/>
                  </a:lnTo>
                  <a:lnTo>
                    <a:pt x="699" y="930"/>
                  </a:lnTo>
                  <a:lnTo>
                    <a:pt x="698" y="930"/>
                  </a:lnTo>
                  <a:lnTo>
                    <a:pt x="695" y="929"/>
                  </a:lnTo>
                  <a:lnTo>
                    <a:pt x="681" y="930"/>
                  </a:lnTo>
                  <a:lnTo>
                    <a:pt x="679" y="929"/>
                  </a:lnTo>
                  <a:lnTo>
                    <a:pt x="677" y="929"/>
                  </a:lnTo>
                  <a:lnTo>
                    <a:pt x="676" y="926"/>
                  </a:lnTo>
                  <a:lnTo>
                    <a:pt x="673" y="925"/>
                  </a:lnTo>
                  <a:lnTo>
                    <a:pt x="672" y="924"/>
                  </a:lnTo>
                  <a:lnTo>
                    <a:pt x="671" y="922"/>
                  </a:lnTo>
                  <a:lnTo>
                    <a:pt x="672" y="920"/>
                  </a:lnTo>
                  <a:lnTo>
                    <a:pt x="673" y="918"/>
                  </a:lnTo>
                  <a:lnTo>
                    <a:pt x="671" y="915"/>
                  </a:lnTo>
                  <a:lnTo>
                    <a:pt x="671" y="914"/>
                  </a:lnTo>
                  <a:lnTo>
                    <a:pt x="671" y="913"/>
                  </a:lnTo>
                  <a:lnTo>
                    <a:pt x="672" y="910"/>
                  </a:lnTo>
                  <a:lnTo>
                    <a:pt x="672" y="909"/>
                  </a:lnTo>
                  <a:lnTo>
                    <a:pt x="672" y="907"/>
                  </a:lnTo>
                  <a:lnTo>
                    <a:pt x="672" y="905"/>
                  </a:lnTo>
                  <a:lnTo>
                    <a:pt x="671" y="901"/>
                  </a:lnTo>
                  <a:lnTo>
                    <a:pt x="672" y="899"/>
                  </a:lnTo>
                  <a:lnTo>
                    <a:pt x="676" y="898"/>
                  </a:lnTo>
                  <a:lnTo>
                    <a:pt x="682" y="896"/>
                  </a:lnTo>
                  <a:lnTo>
                    <a:pt x="683" y="896"/>
                  </a:lnTo>
                  <a:lnTo>
                    <a:pt x="683" y="895"/>
                  </a:lnTo>
                  <a:lnTo>
                    <a:pt x="685" y="893"/>
                  </a:lnTo>
                  <a:lnTo>
                    <a:pt x="686" y="889"/>
                  </a:lnTo>
                  <a:lnTo>
                    <a:pt x="691" y="878"/>
                  </a:lnTo>
                  <a:lnTo>
                    <a:pt x="693" y="873"/>
                  </a:lnTo>
                  <a:lnTo>
                    <a:pt x="693" y="870"/>
                  </a:lnTo>
                  <a:lnTo>
                    <a:pt x="691" y="867"/>
                  </a:lnTo>
                  <a:lnTo>
                    <a:pt x="689" y="865"/>
                  </a:lnTo>
                  <a:lnTo>
                    <a:pt x="688" y="865"/>
                  </a:lnTo>
                  <a:lnTo>
                    <a:pt x="687" y="864"/>
                  </a:lnTo>
                  <a:lnTo>
                    <a:pt x="686" y="863"/>
                  </a:lnTo>
                  <a:lnTo>
                    <a:pt x="686" y="862"/>
                  </a:lnTo>
                  <a:lnTo>
                    <a:pt x="687" y="861"/>
                  </a:lnTo>
                  <a:lnTo>
                    <a:pt x="687" y="859"/>
                  </a:lnTo>
                  <a:lnTo>
                    <a:pt x="688" y="859"/>
                  </a:lnTo>
                  <a:lnTo>
                    <a:pt x="691" y="858"/>
                  </a:lnTo>
                  <a:lnTo>
                    <a:pt x="696" y="855"/>
                  </a:lnTo>
                  <a:lnTo>
                    <a:pt x="698" y="854"/>
                  </a:lnTo>
                  <a:lnTo>
                    <a:pt x="703" y="854"/>
                  </a:lnTo>
                  <a:lnTo>
                    <a:pt x="707" y="854"/>
                  </a:lnTo>
                  <a:lnTo>
                    <a:pt x="708" y="854"/>
                  </a:lnTo>
                  <a:lnTo>
                    <a:pt x="709" y="853"/>
                  </a:lnTo>
                  <a:lnTo>
                    <a:pt x="712" y="851"/>
                  </a:lnTo>
                  <a:lnTo>
                    <a:pt x="714" y="848"/>
                  </a:lnTo>
                  <a:lnTo>
                    <a:pt x="714" y="845"/>
                  </a:lnTo>
                  <a:lnTo>
                    <a:pt x="715" y="841"/>
                  </a:lnTo>
                  <a:lnTo>
                    <a:pt x="715" y="837"/>
                  </a:lnTo>
                  <a:lnTo>
                    <a:pt x="714" y="834"/>
                  </a:lnTo>
                  <a:lnTo>
                    <a:pt x="714" y="833"/>
                  </a:lnTo>
                  <a:lnTo>
                    <a:pt x="713" y="832"/>
                  </a:lnTo>
                  <a:lnTo>
                    <a:pt x="711" y="832"/>
                  </a:lnTo>
                  <a:lnTo>
                    <a:pt x="709" y="831"/>
                  </a:lnTo>
                  <a:lnTo>
                    <a:pt x="708" y="830"/>
                  </a:lnTo>
                  <a:lnTo>
                    <a:pt x="705" y="820"/>
                  </a:lnTo>
                  <a:lnTo>
                    <a:pt x="702" y="797"/>
                  </a:lnTo>
                  <a:lnTo>
                    <a:pt x="702" y="794"/>
                  </a:lnTo>
                  <a:lnTo>
                    <a:pt x="698" y="784"/>
                  </a:lnTo>
                  <a:lnTo>
                    <a:pt x="696" y="781"/>
                  </a:lnTo>
                  <a:lnTo>
                    <a:pt x="694" y="778"/>
                  </a:lnTo>
                  <a:lnTo>
                    <a:pt x="691" y="775"/>
                  </a:lnTo>
                  <a:lnTo>
                    <a:pt x="689" y="774"/>
                  </a:lnTo>
                  <a:lnTo>
                    <a:pt x="689" y="773"/>
                  </a:lnTo>
                  <a:lnTo>
                    <a:pt x="688" y="771"/>
                  </a:lnTo>
                  <a:lnTo>
                    <a:pt x="687" y="767"/>
                  </a:lnTo>
                  <a:lnTo>
                    <a:pt x="687" y="764"/>
                  </a:lnTo>
                  <a:lnTo>
                    <a:pt x="685" y="762"/>
                  </a:lnTo>
                  <a:lnTo>
                    <a:pt x="685" y="759"/>
                  </a:lnTo>
                  <a:lnTo>
                    <a:pt x="682" y="750"/>
                  </a:lnTo>
                  <a:lnTo>
                    <a:pt x="682" y="749"/>
                  </a:lnTo>
                  <a:lnTo>
                    <a:pt x="682" y="748"/>
                  </a:lnTo>
                  <a:lnTo>
                    <a:pt x="681" y="747"/>
                  </a:lnTo>
                  <a:lnTo>
                    <a:pt x="682" y="744"/>
                  </a:lnTo>
                  <a:lnTo>
                    <a:pt x="681" y="741"/>
                  </a:lnTo>
                  <a:lnTo>
                    <a:pt x="679" y="737"/>
                  </a:lnTo>
                  <a:lnTo>
                    <a:pt x="679" y="736"/>
                  </a:lnTo>
                  <a:lnTo>
                    <a:pt x="678" y="733"/>
                  </a:lnTo>
                  <a:lnTo>
                    <a:pt x="677" y="732"/>
                  </a:lnTo>
                  <a:lnTo>
                    <a:pt x="674" y="730"/>
                  </a:lnTo>
                  <a:lnTo>
                    <a:pt x="672" y="727"/>
                  </a:lnTo>
                  <a:lnTo>
                    <a:pt x="671" y="724"/>
                  </a:lnTo>
                  <a:lnTo>
                    <a:pt x="671" y="723"/>
                  </a:lnTo>
                  <a:lnTo>
                    <a:pt x="670" y="723"/>
                  </a:lnTo>
                  <a:lnTo>
                    <a:pt x="664" y="723"/>
                  </a:lnTo>
                  <a:lnTo>
                    <a:pt x="662" y="724"/>
                  </a:lnTo>
                  <a:lnTo>
                    <a:pt x="661" y="725"/>
                  </a:lnTo>
                  <a:lnTo>
                    <a:pt x="659" y="728"/>
                  </a:lnTo>
                  <a:lnTo>
                    <a:pt x="656" y="730"/>
                  </a:lnTo>
                  <a:lnTo>
                    <a:pt x="655" y="731"/>
                  </a:lnTo>
                  <a:lnTo>
                    <a:pt x="651" y="730"/>
                  </a:lnTo>
                  <a:lnTo>
                    <a:pt x="650" y="730"/>
                  </a:lnTo>
                  <a:lnTo>
                    <a:pt x="647" y="727"/>
                  </a:lnTo>
                  <a:lnTo>
                    <a:pt x="646" y="727"/>
                  </a:lnTo>
                  <a:lnTo>
                    <a:pt x="646" y="728"/>
                  </a:lnTo>
                  <a:lnTo>
                    <a:pt x="645" y="728"/>
                  </a:lnTo>
                  <a:lnTo>
                    <a:pt x="644" y="728"/>
                  </a:lnTo>
                  <a:lnTo>
                    <a:pt x="644" y="727"/>
                  </a:lnTo>
                  <a:lnTo>
                    <a:pt x="645" y="725"/>
                  </a:lnTo>
                  <a:lnTo>
                    <a:pt x="644" y="723"/>
                  </a:lnTo>
                  <a:lnTo>
                    <a:pt x="642" y="721"/>
                  </a:lnTo>
                  <a:lnTo>
                    <a:pt x="639" y="720"/>
                  </a:lnTo>
                  <a:lnTo>
                    <a:pt x="638" y="719"/>
                  </a:lnTo>
                  <a:lnTo>
                    <a:pt x="634" y="714"/>
                  </a:lnTo>
                  <a:lnTo>
                    <a:pt x="633" y="713"/>
                  </a:lnTo>
                  <a:lnTo>
                    <a:pt x="631" y="714"/>
                  </a:lnTo>
                  <a:lnTo>
                    <a:pt x="629" y="714"/>
                  </a:lnTo>
                  <a:lnTo>
                    <a:pt x="628" y="714"/>
                  </a:lnTo>
                  <a:lnTo>
                    <a:pt x="627" y="713"/>
                  </a:lnTo>
                  <a:lnTo>
                    <a:pt x="626" y="712"/>
                  </a:lnTo>
                  <a:lnTo>
                    <a:pt x="625" y="709"/>
                  </a:lnTo>
                  <a:lnTo>
                    <a:pt x="622" y="709"/>
                  </a:lnTo>
                  <a:lnTo>
                    <a:pt x="621" y="708"/>
                  </a:lnTo>
                  <a:lnTo>
                    <a:pt x="621" y="707"/>
                  </a:lnTo>
                  <a:lnTo>
                    <a:pt x="620" y="708"/>
                  </a:lnTo>
                  <a:lnTo>
                    <a:pt x="618" y="707"/>
                  </a:lnTo>
                  <a:lnTo>
                    <a:pt x="617" y="705"/>
                  </a:lnTo>
                  <a:lnTo>
                    <a:pt x="619" y="703"/>
                  </a:lnTo>
                  <a:lnTo>
                    <a:pt x="620" y="700"/>
                  </a:lnTo>
                  <a:lnTo>
                    <a:pt x="619" y="698"/>
                  </a:lnTo>
                  <a:lnTo>
                    <a:pt x="620" y="697"/>
                  </a:lnTo>
                  <a:lnTo>
                    <a:pt x="621" y="697"/>
                  </a:lnTo>
                  <a:lnTo>
                    <a:pt x="622" y="696"/>
                  </a:lnTo>
                  <a:lnTo>
                    <a:pt x="624" y="696"/>
                  </a:lnTo>
                  <a:lnTo>
                    <a:pt x="625" y="695"/>
                  </a:lnTo>
                  <a:lnTo>
                    <a:pt x="624" y="691"/>
                  </a:lnTo>
                  <a:lnTo>
                    <a:pt x="622" y="688"/>
                  </a:lnTo>
                  <a:lnTo>
                    <a:pt x="616" y="674"/>
                  </a:lnTo>
                  <a:lnTo>
                    <a:pt x="613" y="671"/>
                  </a:lnTo>
                  <a:lnTo>
                    <a:pt x="612" y="669"/>
                  </a:lnTo>
                  <a:lnTo>
                    <a:pt x="610" y="666"/>
                  </a:lnTo>
                  <a:lnTo>
                    <a:pt x="608" y="665"/>
                  </a:lnTo>
                  <a:lnTo>
                    <a:pt x="605" y="664"/>
                  </a:lnTo>
                  <a:lnTo>
                    <a:pt x="603" y="665"/>
                  </a:lnTo>
                  <a:lnTo>
                    <a:pt x="601" y="666"/>
                  </a:lnTo>
                  <a:lnTo>
                    <a:pt x="600" y="667"/>
                  </a:lnTo>
                  <a:lnTo>
                    <a:pt x="596" y="666"/>
                  </a:lnTo>
                  <a:lnTo>
                    <a:pt x="595" y="667"/>
                  </a:lnTo>
                  <a:lnTo>
                    <a:pt x="592" y="670"/>
                  </a:lnTo>
                  <a:lnTo>
                    <a:pt x="591" y="670"/>
                  </a:lnTo>
                  <a:lnTo>
                    <a:pt x="588" y="670"/>
                  </a:lnTo>
                  <a:lnTo>
                    <a:pt x="586" y="669"/>
                  </a:lnTo>
                  <a:lnTo>
                    <a:pt x="585" y="670"/>
                  </a:lnTo>
                  <a:lnTo>
                    <a:pt x="582" y="670"/>
                  </a:lnTo>
                  <a:lnTo>
                    <a:pt x="579" y="671"/>
                  </a:lnTo>
                  <a:lnTo>
                    <a:pt x="576" y="673"/>
                  </a:lnTo>
                  <a:lnTo>
                    <a:pt x="575" y="674"/>
                  </a:lnTo>
                  <a:lnTo>
                    <a:pt x="575" y="673"/>
                  </a:lnTo>
                  <a:lnTo>
                    <a:pt x="574" y="671"/>
                  </a:lnTo>
                  <a:lnTo>
                    <a:pt x="575" y="670"/>
                  </a:lnTo>
                  <a:lnTo>
                    <a:pt x="576" y="669"/>
                  </a:lnTo>
                  <a:lnTo>
                    <a:pt x="578" y="669"/>
                  </a:lnTo>
                  <a:lnTo>
                    <a:pt x="578" y="667"/>
                  </a:lnTo>
                  <a:lnTo>
                    <a:pt x="579" y="667"/>
                  </a:lnTo>
                  <a:lnTo>
                    <a:pt x="579" y="666"/>
                  </a:lnTo>
                  <a:lnTo>
                    <a:pt x="583" y="663"/>
                  </a:lnTo>
                  <a:lnTo>
                    <a:pt x="585" y="662"/>
                  </a:lnTo>
                  <a:lnTo>
                    <a:pt x="585" y="661"/>
                  </a:lnTo>
                  <a:lnTo>
                    <a:pt x="585" y="658"/>
                  </a:lnTo>
                  <a:lnTo>
                    <a:pt x="584" y="657"/>
                  </a:lnTo>
                  <a:lnTo>
                    <a:pt x="583" y="656"/>
                  </a:lnTo>
                  <a:lnTo>
                    <a:pt x="582" y="657"/>
                  </a:lnTo>
                  <a:lnTo>
                    <a:pt x="579" y="656"/>
                  </a:lnTo>
                  <a:lnTo>
                    <a:pt x="578" y="655"/>
                  </a:lnTo>
                  <a:lnTo>
                    <a:pt x="577" y="654"/>
                  </a:lnTo>
                  <a:lnTo>
                    <a:pt x="576" y="653"/>
                  </a:lnTo>
                  <a:lnTo>
                    <a:pt x="573" y="649"/>
                  </a:lnTo>
                  <a:lnTo>
                    <a:pt x="571" y="648"/>
                  </a:lnTo>
                  <a:lnTo>
                    <a:pt x="570" y="648"/>
                  </a:lnTo>
                  <a:lnTo>
                    <a:pt x="568" y="648"/>
                  </a:lnTo>
                  <a:lnTo>
                    <a:pt x="567" y="649"/>
                  </a:lnTo>
                  <a:lnTo>
                    <a:pt x="566" y="650"/>
                  </a:lnTo>
                  <a:lnTo>
                    <a:pt x="565" y="652"/>
                  </a:lnTo>
                  <a:lnTo>
                    <a:pt x="564" y="652"/>
                  </a:lnTo>
                  <a:lnTo>
                    <a:pt x="562" y="650"/>
                  </a:lnTo>
                  <a:lnTo>
                    <a:pt x="560" y="650"/>
                  </a:lnTo>
                  <a:lnTo>
                    <a:pt x="558" y="649"/>
                  </a:lnTo>
                  <a:lnTo>
                    <a:pt x="557" y="648"/>
                  </a:lnTo>
                  <a:lnTo>
                    <a:pt x="556" y="649"/>
                  </a:lnTo>
                  <a:lnTo>
                    <a:pt x="556" y="650"/>
                  </a:lnTo>
                  <a:lnTo>
                    <a:pt x="556" y="653"/>
                  </a:lnTo>
                  <a:lnTo>
                    <a:pt x="556" y="654"/>
                  </a:lnTo>
                  <a:lnTo>
                    <a:pt x="553" y="653"/>
                  </a:lnTo>
                  <a:lnTo>
                    <a:pt x="553" y="648"/>
                  </a:lnTo>
                  <a:lnTo>
                    <a:pt x="553" y="645"/>
                  </a:lnTo>
                  <a:lnTo>
                    <a:pt x="551" y="640"/>
                  </a:lnTo>
                  <a:lnTo>
                    <a:pt x="548" y="632"/>
                  </a:lnTo>
                  <a:lnTo>
                    <a:pt x="544" y="631"/>
                  </a:lnTo>
                  <a:lnTo>
                    <a:pt x="543" y="630"/>
                  </a:lnTo>
                  <a:lnTo>
                    <a:pt x="543" y="629"/>
                  </a:lnTo>
                  <a:lnTo>
                    <a:pt x="543" y="627"/>
                  </a:lnTo>
                  <a:lnTo>
                    <a:pt x="543" y="625"/>
                  </a:lnTo>
                  <a:lnTo>
                    <a:pt x="541" y="622"/>
                  </a:lnTo>
                  <a:lnTo>
                    <a:pt x="539" y="617"/>
                  </a:lnTo>
                  <a:lnTo>
                    <a:pt x="534" y="612"/>
                  </a:lnTo>
                  <a:lnTo>
                    <a:pt x="530" y="607"/>
                  </a:lnTo>
                  <a:lnTo>
                    <a:pt x="529" y="607"/>
                  </a:lnTo>
                  <a:lnTo>
                    <a:pt x="526" y="607"/>
                  </a:lnTo>
                  <a:lnTo>
                    <a:pt x="525" y="607"/>
                  </a:lnTo>
                  <a:lnTo>
                    <a:pt x="524" y="606"/>
                  </a:lnTo>
                  <a:lnTo>
                    <a:pt x="519" y="607"/>
                  </a:lnTo>
                  <a:lnTo>
                    <a:pt x="517" y="608"/>
                  </a:lnTo>
                  <a:lnTo>
                    <a:pt x="518" y="612"/>
                  </a:lnTo>
                  <a:lnTo>
                    <a:pt x="516" y="612"/>
                  </a:lnTo>
                  <a:lnTo>
                    <a:pt x="515" y="612"/>
                  </a:lnTo>
                  <a:lnTo>
                    <a:pt x="515" y="611"/>
                  </a:lnTo>
                  <a:lnTo>
                    <a:pt x="514" y="610"/>
                  </a:lnTo>
                  <a:lnTo>
                    <a:pt x="513" y="611"/>
                  </a:lnTo>
                  <a:lnTo>
                    <a:pt x="512" y="608"/>
                  </a:lnTo>
                  <a:lnTo>
                    <a:pt x="499" y="603"/>
                  </a:lnTo>
                  <a:lnTo>
                    <a:pt x="497" y="603"/>
                  </a:lnTo>
                  <a:lnTo>
                    <a:pt x="491" y="604"/>
                  </a:lnTo>
                  <a:lnTo>
                    <a:pt x="489" y="605"/>
                  </a:lnTo>
                  <a:lnTo>
                    <a:pt x="487" y="606"/>
                  </a:lnTo>
                  <a:lnTo>
                    <a:pt x="484" y="607"/>
                  </a:lnTo>
                  <a:lnTo>
                    <a:pt x="482" y="610"/>
                  </a:lnTo>
                  <a:lnTo>
                    <a:pt x="481" y="611"/>
                  </a:lnTo>
                  <a:lnTo>
                    <a:pt x="479" y="610"/>
                  </a:lnTo>
                  <a:lnTo>
                    <a:pt x="479" y="608"/>
                  </a:lnTo>
                  <a:lnTo>
                    <a:pt x="478" y="606"/>
                  </a:lnTo>
                  <a:lnTo>
                    <a:pt x="478" y="605"/>
                  </a:lnTo>
                  <a:lnTo>
                    <a:pt x="476" y="604"/>
                  </a:lnTo>
                  <a:lnTo>
                    <a:pt x="475" y="600"/>
                  </a:lnTo>
                  <a:lnTo>
                    <a:pt x="474" y="599"/>
                  </a:lnTo>
                  <a:lnTo>
                    <a:pt x="470" y="595"/>
                  </a:lnTo>
                  <a:lnTo>
                    <a:pt x="467" y="592"/>
                  </a:lnTo>
                  <a:lnTo>
                    <a:pt x="465" y="591"/>
                  </a:lnTo>
                  <a:lnTo>
                    <a:pt x="464" y="590"/>
                  </a:lnTo>
                  <a:lnTo>
                    <a:pt x="457" y="590"/>
                  </a:lnTo>
                  <a:lnTo>
                    <a:pt x="452" y="587"/>
                  </a:lnTo>
                  <a:lnTo>
                    <a:pt x="449" y="586"/>
                  </a:lnTo>
                  <a:lnTo>
                    <a:pt x="449" y="587"/>
                  </a:lnTo>
                  <a:lnTo>
                    <a:pt x="448" y="588"/>
                  </a:lnTo>
                  <a:lnTo>
                    <a:pt x="447" y="587"/>
                  </a:lnTo>
                  <a:lnTo>
                    <a:pt x="441" y="578"/>
                  </a:lnTo>
                  <a:lnTo>
                    <a:pt x="435" y="570"/>
                  </a:lnTo>
                  <a:lnTo>
                    <a:pt x="427" y="562"/>
                  </a:lnTo>
                  <a:lnTo>
                    <a:pt x="426" y="562"/>
                  </a:lnTo>
                  <a:lnTo>
                    <a:pt x="423" y="561"/>
                  </a:lnTo>
                  <a:lnTo>
                    <a:pt x="422" y="560"/>
                  </a:lnTo>
                  <a:lnTo>
                    <a:pt x="420" y="560"/>
                  </a:lnTo>
                  <a:lnTo>
                    <a:pt x="419" y="558"/>
                  </a:lnTo>
                  <a:lnTo>
                    <a:pt x="418" y="557"/>
                  </a:lnTo>
                  <a:lnTo>
                    <a:pt x="417" y="556"/>
                  </a:lnTo>
                  <a:lnTo>
                    <a:pt x="417" y="554"/>
                  </a:lnTo>
                  <a:lnTo>
                    <a:pt x="417" y="552"/>
                  </a:lnTo>
                  <a:lnTo>
                    <a:pt x="417" y="549"/>
                  </a:lnTo>
                  <a:lnTo>
                    <a:pt x="415" y="548"/>
                  </a:lnTo>
                  <a:lnTo>
                    <a:pt x="414" y="545"/>
                  </a:lnTo>
                  <a:lnTo>
                    <a:pt x="412" y="543"/>
                  </a:lnTo>
                  <a:lnTo>
                    <a:pt x="405" y="537"/>
                  </a:lnTo>
                  <a:lnTo>
                    <a:pt x="404" y="536"/>
                  </a:lnTo>
                  <a:lnTo>
                    <a:pt x="403" y="536"/>
                  </a:lnTo>
                  <a:lnTo>
                    <a:pt x="403" y="533"/>
                  </a:lnTo>
                  <a:lnTo>
                    <a:pt x="401" y="532"/>
                  </a:lnTo>
                  <a:lnTo>
                    <a:pt x="400" y="532"/>
                  </a:lnTo>
                  <a:lnTo>
                    <a:pt x="398" y="531"/>
                  </a:lnTo>
                  <a:lnTo>
                    <a:pt x="397" y="530"/>
                  </a:lnTo>
                  <a:lnTo>
                    <a:pt x="396" y="529"/>
                  </a:lnTo>
                  <a:lnTo>
                    <a:pt x="395" y="529"/>
                  </a:lnTo>
                  <a:lnTo>
                    <a:pt x="389" y="529"/>
                  </a:lnTo>
                  <a:lnTo>
                    <a:pt x="388" y="529"/>
                  </a:lnTo>
                  <a:lnTo>
                    <a:pt x="388" y="528"/>
                  </a:lnTo>
                  <a:lnTo>
                    <a:pt x="387" y="525"/>
                  </a:lnTo>
                  <a:lnTo>
                    <a:pt x="386" y="524"/>
                  </a:lnTo>
                  <a:lnTo>
                    <a:pt x="385" y="523"/>
                  </a:lnTo>
                  <a:lnTo>
                    <a:pt x="384" y="522"/>
                  </a:lnTo>
                  <a:lnTo>
                    <a:pt x="383" y="520"/>
                  </a:lnTo>
                  <a:lnTo>
                    <a:pt x="383" y="519"/>
                  </a:lnTo>
                  <a:lnTo>
                    <a:pt x="381" y="518"/>
                  </a:lnTo>
                  <a:lnTo>
                    <a:pt x="381" y="515"/>
                  </a:lnTo>
                  <a:lnTo>
                    <a:pt x="377" y="507"/>
                  </a:lnTo>
                  <a:lnTo>
                    <a:pt x="376" y="504"/>
                  </a:lnTo>
                  <a:lnTo>
                    <a:pt x="367" y="497"/>
                  </a:lnTo>
                  <a:lnTo>
                    <a:pt x="363" y="496"/>
                  </a:lnTo>
                  <a:lnTo>
                    <a:pt x="358" y="494"/>
                  </a:lnTo>
                  <a:lnTo>
                    <a:pt x="357" y="493"/>
                  </a:lnTo>
                  <a:lnTo>
                    <a:pt x="355" y="491"/>
                  </a:lnTo>
                  <a:lnTo>
                    <a:pt x="354" y="491"/>
                  </a:lnTo>
                  <a:lnTo>
                    <a:pt x="353" y="491"/>
                  </a:lnTo>
                  <a:lnTo>
                    <a:pt x="353" y="493"/>
                  </a:lnTo>
                  <a:lnTo>
                    <a:pt x="351" y="493"/>
                  </a:lnTo>
                  <a:lnTo>
                    <a:pt x="346" y="490"/>
                  </a:lnTo>
                  <a:lnTo>
                    <a:pt x="345" y="490"/>
                  </a:lnTo>
                  <a:lnTo>
                    <a:pt x="344" y="490"/>
                  </a:lnTo>
                  <a:lnTo>
                    <a:pt x="342" y="490"/>
                  </a:lnTo>
                  <a:lnTo>
                    <a:pt x="342" y="491"/>
                  </a:lnTo>
                  <a:lnTo>
                    <a:pt x="342" y="493"/>
                  </a:lnTo>
                  <a:lnTo>
                    <a:pt x="341" y="494"/>
                  </a:lnTo>
                  <a:lnTo>
                    <a:pt x="341" y="496"/>
                  </a:lnTo>
                  <a:lnTo>
                    <a:pt x="340" y="495"/>
                  </a:lnTo>
                  <a:lnTo>
                    <a:pt x="339" y="495"/>
                  </a:lnTo>
                  <a:lnTo>
                    <a:pt x="339" y="496"/>
                  </a:lnTo>
                  <a:lnTo>
                    <a:pt x="337" y="495"/>
                  </a:lnTo>
                  <a:lnTo>
                    <a:pt x="336" y="494"/>
                  </a:lnTo>
                  <a:lnTo>
                    <a:pt x="335" y="493"/>
                  </a:lnTo>
                  <a:lnTo>
                    <a:pt x="334" y="491"/>
                  </a:lnTo>
                  <a:lnTo>
                    <a:pt x="333" y="490"/>
                  </a:lnTo>
                  <a:lnTo>
                    <a:pt x="333" y="489"/>
                  </a:lnTo>
                  <a:lnTo>
                    <a:pt x="334" y="488"/>
                  </a:lnTo>
                  <a:lnTo>
                    <a:pt x="335" y="488"/>
                  </a:lnTo>
                  <a:lnTo>
                    <a:pt x="337" y="488"/>
                  </a:lnTo>
                  <a:lnTo>
                    <a:pt x="339" y="488"/>
                  </a:lnTo>
                  <a:lnTo>
                    <a:pt x="340" y="487"/>
                  </a:lnTo>
                  <a:lnTo>
                    <a:pt x="341" y="483"/>
                  </a:lnTo>
                  <a:lnTo>
                    <a:pt x="341" y="481"/>
                  </a:lnTo>
                  <a:lnTo>
                    <a:pt x="341" y="480"/>
                  </a:lnTo>
                  <a:lnTo>
                    <a:pt x="340" y="478"/>
                  </a:lnTo>
                  <a:lnTo>
                    <a:pt x="339" y="476"/>
                  </a:lnTo>
                  <a:lnTo>
                    <a:pt x="337" y="476"/>
                  </a:lnTo>
                  <a:lnTo>
                    <a:pt x="336" y="477"/>
                  </a:lnTo>
                  <a:lnTo>
                    <a:pt x="335" y="474"/>
                  </a:lnTo>
                  <a:lnTo>
                    <a:pt x="335" y="473"/>
                  </a:lnTo>
                  <a:lnTo>
                    <a:pt x="334" y="471"/>
                  </a:lnTo>
                  <a:lnTo>
                    <a:pt x="333" y="471"/>
                  </a:lnTo>
                  <a:lnTo>
                    <a:pt x="333" y="469"/>
                  </a:lnTo>
                  <a:lnTo>
                    <a:pt x="331" y="468"/>
                  </a:lnTo>
                  <a:lnTo>
                    <a:pt x="327" y="465"/>
                  </a:lnTo>
                  <a:lnTo>
                    <a:pt x="327" y="464"/>
                  </a:lnTo>
                  <a:lnTo>
                    <a:pt x="326" y="462"/>
                  </a:lnTo>
                  <a:lnTo>
                    <a:pt x="326" y="461"/>
                  </a:lnTo>
                  <a:lnTo>
                    <a:pt x="325" y="460"/>
                  </a:lnTo>
                  <a:lnTo>
                    <a:pt x="323" y="457"/>
                  </a:lnTo>
                  <a:lnTo>
                    <a:pt x="318" y="455"/>
                  </a:lnTo>
                  <a:lnTo>
                    <a:pt x="307" y="452"/>
                  </a:lnTo>
                  <a:lnTo>
                    <a:pt x="309" y="449"/>
                  </a:lnTo>
                  <a:lnTo>
                    <a:pt x="309" y="448"/>
                  </a:lnTo>
                  <a:lnTo>
                    <a:pt x="309" y="446"/>
                  </a:lnTo>
                  <a:lnTo>
                    <a:pt x="309" y="444"/>
                  </a:lnTo>
                  <a:lnTo>
                    <a:pt x="309" y="443"/>
                  </a:lnTo>
                  <a:lnTo>
                    <a:pt x="310" y="443"/>
                  </a:lnTo>
                  <a:lnTo>
                    <a:pt x="310" y="441"/>
                  </a:lnTo>
                  <a:lnTo>
                    <a:pt x="310" y="440"/>
                  </a:lnTo>
                  <a:lnTo>
                    <a:pt x="309" y="439"/>
                  </a:lnTo>
                  <a:lnTo>
                    <a:pt x="308" y="439"/>
                  </a:lnTo>
                  <a:lnTo>
                    <a:pt x="303" y="437"/>
                  </a:lnTo>
                  <a:lnTo>
                    <a:pt x="299" y="436"/>
                  </a:lnTo>
                  <a:lnTo>
                    <a:pt x="296" y="436"/>
                  </a:lnTo>
                  <a:lnTo>
                    <a:pt x="292" y="437"/>
                  </a:lnTo>
                  <a:lnTo>
                    <a:pt x="293" y="437"/>
                  </a:lnTo>
                  <a:lnTo>
                    <a:pt x="293" y="438"/>
                  </a:lnTo>
                  <a:lnTo>
                    <a:pt x="291" y="439"/>
                  </a:lnTo>
                  <a:lnTo>
                    <a:pt x="290" y="437"/>
                  </a:lnTo>
                  <a:lnTo>
                    <a:pt x="288" y="432"/>
                  </a:lnTo>
                  <a:lnTo>
                    <a:pt x="290" y="430"/>
                  </a:lnTo>
                  <a:lnTo>
                    <a:pt x="291" y="429"/>
                  </a:lnTo>
                  <a:lnTo>
                    <a:pt x="292" y="423"/>
                  </a:lnTo>
                  <a:lnTo>
                    <a:pt x="292" y="422"/>
                  </a:lnTo>
                  <a:lnTo>
                    <a:pt x="292" y="420"/>
                  </a:lnTo>
                  <a:lnTo>
                    <a:pt x="292" y="418"/>
                  </a:lnTo>
                  <a:lnTo>
                    <a:pt x="293" y="416"/>
                  </a:lnTo>
                  <a:lnTo>
                    <a:pt x="292" y="414"/>
                  </a:lnTo>
                  <a:lnTo>
                    <a:pt x="292" y="412"/>
                  </a:lnTo>
                  <a:lnTo>
                    <a:pt x="292" y="408"/>
                  </a:lnTo>
                  <a:lnTo>
                    <a:pt x="292" y="406"/>
                  </a:lnTo>
                  <a:lnTo>
                    <a:pt x="291" y="404"/>
                  </a:lnTo>
                  <a:lnTo>
                    <a:pt x="285" y="391"/>
                  </a:lnTo>
                  <a:lnTo>
                    <a:pt x="280" y="385"/>
                  </a:lnTo>
                  <a:lnTo>
                    <a:pt x="279" y="384"/>
                  </a:lnTo>
                  <a:lnTo>
                    <a:pt x="276" y="382"/>
                  </a:lnTo>
                  <a:lnTo>
                    <a:pt x="276" y="380"/>
                  </a:lnTo>
                  <a:lnTo>
                    <a:pt x="274" y="373"/>
                  </a:lnTo>
                  <a:lnTo>
                    <a:pt x="272" y="348"/>
                  </a:lnTo>
                  <a:lnTo>
                    <a:pt x="271" y="344"/>
                  </a:lnTo>
                  <a:lnTo>
                    <a:pt x="268" y="337"/>
                  </a:lnTo>
                  <a:lnTo>
                    <a:pt x="266" y="332"/>
                  </a:lnTo>
                  <a:lnTo>
                    <a:pt x="263" y="330"/>
                  </a:lnTo>
                  <a:lnTo>
                    <a:pt x="260" y="327"/>
                  </a:lnTo>
                  <a:lnTo>
                    <a:pt x="259" y="326"/>
                  </a:lnTo>
                  <a:lnTo>
                    <a:pt x="258" y="326"/>
                  </a:lnTo>
                  <a:lnTo>
                    <a:pt x="255" y="323"/>
                  </a:lnTo>
                  <a:lnTo>
                    <a:pt x="254" y="323"/>
                  </a:lnTo>
                  <a:lnTo>
                    <a:pt x="253" y="322"/>
                  </a:lnTo>
                  <a:lnTo>
                    <a:pt x="251" y="322"/>
                  </a:lnTo>
                  <a:lnTo>
                    <a:pt x="251" y="323"/>
                  </a:lnTo>
                  <a:lnTo>
                    <a:pt x="250" y="323"/>
                  </a:lnTo>
                  <a:lnTo>
                    <a:pt x="249" y="323"/>
                  </a:lnTo>
                  <a:lnTo>
                    <a:pt x="248" y="322"/>
                  </a:lnTo>
                  <a:lnTo>
                    <a:pt x="246" y="320"/>
                  </a:lnTo>
                  <a:lnTo>
                    <a:pt x="244" y="319"/>
                  </a:lnTo>
                  <a:lnTo>
                    <a:pt x="241" y="317"/>
                  </a:lnTo>
                  <a:lnTo>
                    <a:pt x="239" y="318"/>
                  </a:lnTo>
                  <a:lnTo>
                    <a:pt x="240" y="318"/>
                  </a:lnTo>
                  <a:lnTo>
                    <a:pt x="239" y="319"/>
                  </a:lnTo>
                  <a:lnTo>
                    <a:pt x="239" y="320"/>
                  </a:lnTo>
                  <a:lnTo>
                    <a:pt x="240" y="320"/>
                  </a:lnTo>
                  <a:lnTo>
                    <a:pt x="241" y="321"/>
                  </a:lnTo>
                  <a:lnTo>
                    <a:pt x="240" y="322"/>
                  </a:lnTo>
                  <a:lnTo>
                    <a:pt x="240" y="323"/>
                  </a:lnTo>
                  <a:lnTo>
                    <a:pt x="241" y="323"/>
                  </a:lnTo>
                  <a:lnTo>
                    <a:pt x="240" y="324"/>
                  </a:lnTo>
                  <a:lnTo>
                    <a:pt x="240" y="323"/>
                  </a:lnTo>
                  <a:lnTo>
                    <a:pt x="239" y="322"/>
                  </a:lnTo>
                  <a:lnTo>
                    <a:pt x="236" y="320"/>
                  </a:lnTo>
                  <a:lnTo>
                    <a:pt x="232" y="317"/>
                  </a:lnTo>
                  <a:lnTo>
                    <a:pt x="231" y="317"/>
                  </a:lnTo>
                  <a:lnTo>
                    <a:pt x="229" y="314"/>
                  </a:lnTo>
                  <a:lnTo>
                    <a:pt x="228" y="313"/>
                  </a:lnTo>
                  <a:lnTo>
                    <a:pt x="225" y="313"/>
                  </a:lnTo>
                  <a:lnTo>
                    <a:pt x="224" y="313"/>
                  </a:lnTo>
                  <a:lnTo>
                    <a:pt x="222" y="310"/>
                  </a:lnTo>
                  <a:lnTo>
                    <a:pt x="221" y="310"/>
                  </a:lnTo>
                  <a:lnTo>
                    <a:pt x="221" y="309"/>
                  </a:lnTo>
                  <a:lnTo>
                    <a:pt x="220" y="307"/>
                  </a:lnTo>
                  <a:lnTo>
                    <a:pt x="216" y="306"/>
                  </a:lnTo>
                  <a:lnTo>
                    <a:pt x="215" y="305"/>
                  </a:lnTo>
                  <a:lnTo>
                    <a:pt x="214" y="304"/>
                  </a:lnTo>
                  <a:lnTo>
                    <a:pt x="214" y="303"/>
                  </a:lnTo>
                  <a:lnTo>
                    <a:pt x="213" y="303"/>
                  </a:lnTo>
                  <a:lnTo>
                    <a:pt x="212" y="304"/>
                  </a:lnTo>
                  <a:lnTo>
                    <a:pt x="211" y="303"/>
                  </a:lnTo>
                  <a:lnTo>
                    <a:pt x="210" y="303"/>
                  </a:lnTo>
                  <a:lnTo>
                    <a:pt x="210" y="302"/>
                  </a:lnTo>
                  <a:lnTo>
                    <a:pt x="206" y="299"/>
                  </a:lnTo>
                  <a:lnTo>
                    <a:pt x="205" y="297"/>
                  </a:lnTo>
                  <a:lnTo>
                    <a:pt x="197" y="293"/>
                  </a:lnTo>
                  <a:lnTo>
                    <a:pt x="195" y="292"/>
                  </a:lnTo>
                  <a:lnTo>
                    <a:pt x="195" y="293"/>
                  </a:lnTo>
                  <a:lnTo>
                    <a:pt x="194" y="294"/>
                  </a:lnTo>
                  <a:lnTo>
                    <a:pt x="194" y="295"/>
                  </a:lnTo>
                  <a:lnTo>
                    <a:pt x="194" y="296"/>
                  </a:lnTo>
                  <a:lnTo>
                    <a:pt x="190" y="295"/>
                  </a:lnTo>
                  <a:lnTo>
                    <a:pt x="189" y="294"/>
                  </a:lnTo>
                  <a:lnTo>
                    <a:pt x="189" y="293"/>
                  </a:lnTo>
                  <a:lnTo>
                    <a:pt x="188" y="290"/>
                  </a:lnTo>
                  <a:lnTo>
                    <a:pt x="186" y="289"/>
                  </a:lnTo>
                  <a:lnTo>
                    <a:pt x="178" y="288"/>
                  </a:lnTo>
                  <a:lnTo>
                    <a:pt x="175" y="287"/>
                  </a:lnTo>
                  <a:lnTo>
                    <a:pt x="172" y="286"/>
                  </a:lnTo>
                  <a:lnTo>
                    <a:pt x="171" y="286"/>
                  </a:lnTo>
                  <a:lnTo>
                    <a:pt x="168" y="286"/>
                  </a:lnTo>
                  <a:lnTo>
                    <a:pt x="167" y="285"/>
                  </a:lnTo>
                  <a:lnTo>
                    <a:pt x="165" y="285"/>
                  </a:lnTo>
                  <a:lnTo>
                    <a:pt x="165" y="284"/>
                  </a:lnTo>
                  <a:lnTo>
                    <a:pt x="160" y="284"/>
                  </a:lnTo>
                  <a:lnTo>
                    <a:pt x="159" y="284"/>
                  </a:lnTo>
                  <a:lnTo>
                    <a:pt x="158" y="284"/>
                  </a:lnTo>
                  <a:lnTo>
                    <a:pt x="155" y="286"/>
                  </a:lnTo>
                  <a:lnTo>
                    <a:pt x="154" y="287"/>
                  </a:lnTo>
                  <a:lnTo>
                    <a:pt x="153" y="287"/>
                  </a:lnTo>
                  <a:lnTo>
                    <a:pt x="152" y="287"/>
                  </a:lnTo>
                  <a:lnTo>
                    <a:pt x="147" y="290"/>
                  </a:lnTo>
                  <a:lnTo>
                    <a:pt x="146" y="290"/>
                  </a:lnTo>
                  <a:lnTo>
                    <a:pt x="145" y="292"/>
                  </a:lnTo>
                  <a:lnTo>
                    <a:pt x="144" y="293"/>
                  </a:lnTo>
                  <a:lnTo>
                    <a:pt x="138" y="296"/>
                  </a:lnTo>
                  <a:lnTo>
                    <a:pt x="137" y="298"/>
                  </a:lnTo>
                  <a:lnTo>
                    <a:pt x="137" y="301"/>
                  </a:lnTo>
                  <a:lnTo>
                    <a:pt x="136" y="302"/>
                  </a:lnTo>
                  <a:lnTo>
                    <a:pt x="136" y="303"/>
                  </a:lnTo>
                  <a:lnTo>
                    <a:pt x="136" y="304"/>
                  </a:lnTo>
                  <a:lnTo>
                    <a:pt x="135" y="304"/>
                  </a:lnTo>
                  <a:lnTo>
                    <a:pt x="134" y="305"/>
                  </a:lnTo>
                  <a:lnTo>
                    <a:pt x="134" y="306"/>
                  </a:lnTo>
                  <a:lnTo>
                    <a:pt x="134" y="307"/>
                  </a:lnTo>
                  <a:lnTo>
                    <a:pt x="134" y="309"/>
                  </a:lnTo>
                  <a:lnTo>
                    <a:pt x="133" y="310"/>
                  </a:lnTo>
                  <a:lnTo>
                    <a:pt x="132" y="310"/>
                  </a:lnTo>
                  <a:lnTo>
                    <a:pt x="127" y="312"/>
                  </a:lnTo>
                  <a:lnTo>
                    <a:pt x="125" y="313"/>
                  </a:lnTo>
                  <a:lnTo>
                    <a:pt x="124" y="314"/>
                  </a:lnTo>
                  <a:lnTo>
                    <a:pt x="122" y="315"/>
                  </a:lnTo>
                  <a:lnTo>
                    <a:pt x="121" y="318"/>
                  </a:lnTo>
                  <a:lnTo>
                    <a:pt x="120" y="319"/>
                  </a:lnTo>
                  <a:lnTo>
                    <a:pt x="121" y="320"/>
                  </a:lnTo>
                  <a:lnTo>
                    <a:pt x="120" y="321"/>
                  </a:lnTo>
                  <a:lnTo>
                    <a:pt x="120" y="322"/>
                  </a:lnTo>
                  <a:lnTo>
                    <a:pt x="120" y="323"/>
                  </a:lnTo>
                  <a:lnTo>
                    <a:pt x="116" y="328"/>
                  </a:lnTo>
                  <a:lnTo>
                    <a:pt x="115" y="330"/>
                  </a:lnTo>
                  <a:lnTo>
                    <a:pt x="116" y="332"/>
                  </a:lnTo>
                  <a:lnTo>
                    <a:pt x="115" y="334"/>
                  </a:lnTo>
                  <a:lnTo>
                    <a:pt x="112" y="336"/>
                  </a:lnTo>
                  <a:lnTo>
                    <a:pt x="110" y="337"/>
                  </a:lnTo>
                  <a:lnTo>
                    <a:pt x="109" y="338"/>
                  </a:lnTo>
                  <a:lnTo>
                    <a:pt x="109" y="339"/>
                  </a:lnTo>
                  <a:lnTo>
                    <a:pt x="108" y="339"/>
                  </a:lnTo>
                  <a:lnTo>
                    <a:pt x="106" y="340"/>
                  </a:lnTo>
                  <a:lnTo>
                    <a:pt x="101" y="344"/>
                  </a:lnTo>
                  <a:lnTo>
                    <a:pt x="87" y="347"/>
                  </a:lnTo>
                  <a:lnTo>
                    <a:pt x="84" y="349"/>
                  </a:lnTo>
                  <a:lnTo>
                    <a:pt x="81" y="349"/>
                  </a:lnTo>
                  <a:lnTo>
                    <a:pt x="72" y="349"/>
                  </a:lnTo>
                  <a:lnTo>
                    <a:pt x="69" y="351"/>
                  </a:lnTo>
                  <a:lnTo>
                    <a:pt x="68" y="351"/>
                  </a:lnTo>
                  <a:lnTo>
                    <a:pt x="67" y="349"/>
                  </a:lnTo>
                  <a:lnTo>
                    <a:pt x="65" y="345"/>
                  </a:lnTo>
                  <a:lnTo>
                    <a:pt x="65" y="343"/>
                  </a:lnTo>
                  <a:lnTo>
                    <a:pt x="66" y="340"/>
                  </a:lnTo>
                  <a:lnTo>
                    <a:pt x="69" y="337"/>
                  </a:lnTo>
                  <a:lnTo>
                    <a:pt x="70" y="334"/>
                  </a:lnTo>
                  <a:lnTo>
                    <a:pt x="75" y="331"/>
                  </a:lnTo>
                  <a:lnTo>
                    <a:pt x="76" y="329"/>
                  </a:lnTo>
                  <a:lnTo>
                    <a:pt x="77" y="328"/>
                  </a:lnTo>
                  <a:lnTo>
                    <a:pt x="77" y="326"/>
                  </a:lnTo>
                  <a:lnTo>
                    <a:pt x="78" y="324"/>
                  </a:lnTo>
                  <a:lnTo>
                    <a:pt x="78" y="323"/>
                  </a:lnTo>
                  <a:lnTo>
                    <a:pt x="80" y="322"/>
                  </a:lnTo>
                  <a:lnTo>
                    <a:pt x="81" y="321"/>
                  </a:lnTo>
                  <a:lnTo>
                    <a:pt x="81" y="320"/>
                  </a:lnTo>
                  <a:lnTo>
                    <a:pt x="81" y="319"/>
                  </a:lnTo>
                  <a:lnTo>
                    <a:pt x="80" y="317"/>
                  </a:lnTo>
                  <a:lnTo>
                    <a:pt x="78" y="315"/>
                  </a:lnTo>
                  <a:lnTo>
                    <a:pt x="77" y="313"/>
                  </a:lnTo>
                  <a:lnTo>
                    <a:pt x="78" y="310"/>
                  </a:lnTo>
                  <a:lnTo>
                    <a:pt x="76" y="310"/>
                  </a:lnTo>
                  <a:lnTo>
                    <a:pt x="73" y="312"/>
                  </a:lnTo>
                  <a:lnTo>
                    <a:pt x="70" y="312"/>
                  </a:lnTo>
                  <a:lnTo>
                    <a:pt x="58" y="315"/>
                  </a:lnTo>
                  <a:lnTo>
                    <a:pt x="55" y="315"/>
                  </a:lnTo>
                  <a:lnTo>
                    <a:pt x="53" y="315"/>
                  </a:lnTo>
                  <a:lnTo>
                    <a:pt x="53" y="314"/>
                  </a:lnTo>
                  <a:lnTo>
                    <a:pt x="52" y="313"/>
                  </a:lnTo>
                  <a:lnTo>
                    <a:pt x="51" y="312"/>
                  </a:lnTo>
                  <a:lnTo>
                    <a:pt x="49" y="312"/>
                  </a:lnTo>
                  <a:lnTo>
                    <a:pt x="48" y="312"/>
                  </a:lnTo>
                  <a:lnTo>
                    <a:pt x="40" y="306"/>
                  </a:lnTo>
                  <a:lnTo>
                    <a:pt x="38" y="305"/>
                  </a:lnTo>
                  <a:lnTo>
                    <a:pt x="33" y="303"/>
                  </a:lnTo>
                  <a:lnTo>
                    <a:pt x="32" y="303"/>
                  </a:lnTo>
                  <a:lnTo>
                    <a:pt x="31" y="303"/>
                  </a:lnTo>
                  <a:lnTo>
                    <a:pt x="30" y="303"/>
                  </a:lnTo>
                  <a:lnTo>
                    <a:pt x="29" y="304"/>
                  </a:lnTo>
                  <a:lnTo>
                    <a:pt x="27" y="303"/>
                  </a:lnTo>
                  <a:lnTo>
                    <a:pt x="27" y="302"/>
                  </a:lnTo>
                  <a:lnTo>
                    <a:pt x="26" y="301"/>
                  </a:lnTo>
                  <a:lnTo>
                    <a:pt x="26" y="299"/>
                  </a:lnTo>
                  <a:lnTo>
                    <a:pt x="25" y="298"/>
                  </a:lnTo>
                  <a:lnTo>
                    <a:pt x="24" y="297"/>
                  </a:lnTo>
                  <a:lnTo>
                    <a:pt x="23" y="297"/>
                  </a:lnTo>
                  <a:lnTo>
                    <a:pt x="23" y="296"/>
                  </a:lnTo>
                  <a:lnTo>
                    <a:pt x="22" y="294"/>
                  </a:lnTo>
                  <a:lnTo>
                    <a:pt x="22" y="293"/>
                  </a:lnTo>
                  <a:lnTo>
                    <a:pt x="20" y="290"/>
                  </a:lnTo>
                  <a:lnTo>
                    <a:pt x="20" y="289"/>
                  </a:lnTo>
                  <a:lnTo>
                    <a:pt x="20" y="288"/>
                  </a:lnTo>
                  <a:lnTo>
                    <a:pt x="21" y="285"/>
                  </a:lnTo>
                  <a:lnTo>
                    <a:pt x="23" y="282"/>
                  </a:lnTo>
                  <a:lnTo>
                    <a:pt x="21" y="281"/>
                  </a:lnTo>
                  <a:lnTo>
                    <a:pt x="20" y="279"/>
                  </a:lnTo>
                  <a:lnTo>
                    <a:pt x="17" y="276"/>
                  </a:lnTo>
                  <a:lnTo>
                    <a:pt x="17" y="272"/>
                  </a:lnTo>
                  <a:lnTo>
                    <a:pt x="18" y="271"/>
                  </a:lnTo>
                  <a:lnTo>
                    <a:pt x="22" y="268"/>
                  </a:lnTo>
                  <a:lnTo>
                    <a:pt x="24" y="264"/>
                  </a:lnTo>
                  <a:lnTo>
                    <a:pt x="25" y="263"/>
                  </a:lnTo>
                  <a:lnTo>
                    <a:pt x="24" y="261"/>
                  </a:lnTo>
                  <a:lnTo>
                    <a:pt x="25" y="259"/>
                  </a:lnTo>
                  <a:lnTo>
                    <a:pt x="26" y="257"/>
                  </a:lnTo>
                  <a:lnTo>
                    <a:pt x="27" y="256"/>
                  </a:lnTo>
                  <a:lnTo>
                    <a:pt x="30" y="256"/>
                  </a:lnTo>
                  <a:lnTo>
                    <a:pt x="32" y="256"/>
                  </a:lnTo>
                  <a:lnTo>
                    <a:pt x="33" y="256"/>
                  </a:lnTo>
                  <a:lnTo>
                    <a:pt x="33" y="255"/>
                  </a:lnTo>
                  <a:lnTo>
                    <a:pt x="31" y="251"/>
                  </a:lnTo>
                  <a:lnTo>
                    <a:pt x="30" y="247"/>
                  </a:lnTo>
                  <a:lnTo>
                    <a:pt x="30" y="245"/>
                  </a:lnTo>
                  <a:lnTo>
                    <a:pt x="30" y="244"/>
                  </a:lnTo>
                  <a:lnTo>
                    <a:pt x="30" y="243"/>
                  </a:lnTo>
                  <a:lnTo>
                    <a:pt x="30" y="242"/>
                  </a:lnTo>
                  <a:lnTo>
                    <a:pt x="27" y="239"/>
                  </a:lnTo>
                  <a:lnTo>
                    <a:pt x="24" y="238"/>
                  </a:lnTo>
                  <a:lnTo>
                    <a:pt x="23" y="238"/>
                  </a:lnTo>
                  <a:lnTo>
                    <a:pt x="20" y="239"/>
                  </a:lnTo>
                  <a:lnTo>
                    <a:pt x="18" y="238"/>
                  </a:lnTo>
                  <a:lnTo>
                    <a:pt x="13" y="236"/>
                  </a:lnTo>
                  <a:lnTo>
                    <a:pt x="11" y="234"/>
                  </a:lnTo>
                  <a:lnTo>
                    <a:pt x="9" y="231"/>
                  </a:lnTo>
                  <a:lnTo>
                    <a:pt x="9" y="226"/>
                  </a:lnTo>
                  <a:lnTo>
                    <a:pt x="8" y="222"/>
                  </a:lnTo>
                  <a:lnTo>
                    <a:pt x="7" y="221"/>
                  </a:lnTo>
                  <a:lnTo>
                    <a:pt x="4" y="220"/>
                  </a:lnTo>
                  <a:lnTo>
                    <a:pt x="3" y="218"/>
                  </a:lnTo>
                  <a:lnTo>
                    <a:pt x="3" y="217"/>
                  </a:lnTo>
                  <a:lnTo>
                    <a:pt x="3" y="215"/>
                  </a:lnTo>
                  <a:lnTo>
                    <a:pt x="1" y="214"/>
                  </a:lnTo>
                  <a:lnTo>
                    <a:pt x="0" y="213"/>
                  </a:lnTo>
                  <a:lnTo>
                    <a:pt x="0" y="211"/>
                  </a:lnTo>
                  <a:lnTo>
                    <a:pt x="1" y="211"/>
                  </a:lnTo>
                  <a:lnTo>
                    <a:pt x="1" y="210"/>
                  </a:lnTo>
                  <a:lnTo>
                    <a:pt x="5" y="209"/>
                  </a:lnTo>
                  <a:lnTo>
                    <a:pt x="7" y="209"/>
                  </a:lnTo>
                  <a:lnTo>
                    <a:pt x="8" y="209"/>
                  </a:lnTo>
                  <a:lnTo>
                    <a:pt x="9" y="207"/>
                  </a:lnTo>
                  <a:lnTo>
                    <a:pt x="9" y="206"/>
                  </a:lnTo>
                  <a:lnTo>
                    <a:pt x="13" y="207"/>
                  </a:lnTo>
                  <a:lnTo>
                    <a:pt x="15" y="209"/>
                  </a:lnTo>
                  <a:lnTo>
                    <a:pt x="17" y="210"/>
                  </a:lnTo>
                  <a:lnTo>
                    <a:pt x="21" y="209"/>
                  </a:lnTo>
                  <a:lnTo>
                    <a:pt x="21" y="207"/>
                  </a:lnTo>
                  <a:lnTo>
                    <a:pt x="20" y="207"/>
                  </a:lnTo>
                  <a:lnTo>
                    <a:pt x="20" y="206"/>
                  </a:lnTo>
                  <a:lnTo>
                    <a:pt x="21" y="205"/>
                  </a:lnTo>
                  <a:lnTo>
                    <a:pt x="22" y="205"/>
                  </a:lnTo>
                  <a:lnTo>
                    <a:pt x="23" y="205"/>
                  </a:lnTo>
                  <a:lnTo>
                    <a:pt x="24" y="204"/>
                  </a:lnTo>
                  <a:lnTo>
                    <a:pt x="25" y="202"/>
                  </a:lnTo>
                  <a:lnTo>
                    <a:pt x="26" y="202"/>
                  </a:lnTo>
                  <a:lnTo>
                    <a:pt x="29" y="201"/>
                  </a:lnTo>
                  <a:lnTo>
                    <a:pt x="32" y="200"/>
                  </a:lnTo>
                  <a:lnTo>
                    <a:pt x="33" y="201"/>
                  </a:lnTo>
                  <a:lnTo>
                    <a:pt x="34" y="201"/>
                  </a:lnTo>
                  <a:lnTo>
                    <a:pt x="35" y="197"/>
                  </a:lnTo>
                  <a:lnTo>
                    <a:pt x="38" y="196"/>
                  </a:lnTo>
                  <a:lnTo>
                    <a:pt x="38" y="195"/>
                  </a:lnTo>
                  <a:lnTo>
                    <a:pt x="37" y="193"/>
                  </a:lnTo>
                  <a:lnTo>
                    <a:pt x="37" y="189"/>
                  </a:lnTo>
                  <a:lnTo>
                    <a:pt x="37" y="188"/>
                  </a:lnTo>
                  <a:lnTo>
                    <a:pt x="39" y="186"/>
                  </a:lnTo>
                  <a:lnTo>
                    <a:pt x="41" y="182"/>
                  </a:lnTo>
                  <a:lnTo>
                    <a:pt x="41" y="181"/>
                  </a:lnTo>
                  <a:lnTo>
                    <a:pt x="41" y="180"/>
                  </a:lnTo>
                  <a:lnTo>
                    <a:pt x="41" y="179"/>
                  </a:lnTo>
                  <a:lnTo>
                    <a:pt x="38" y="178"/>
                  </a:lnTo>
                  <a:lnTo>
                    <a:pt x="37" y="178"/>
                  </a:lnTo>
                  <a:lnTo>
                    <a:pt x="35" y="176"/>
                  </a:lnTo>
                  <a:lnTo>
                    <a:pt x="35" y="175"/>
                  </a:lnTo>
                  <a:lnTo>
                    <a:pt x="34" y="173"/>
                  </a:lnTo>
                  <a:lnTo>
                    <a:pt x="31" y="171"/>
                  </a:lnTo>
                  <a:lnTo>
                    <a:pt x="27" y="169"/>
                  </a:lnTo>
                  <a:lnTo>
                    <a:pt x="27" y="168"/>
                  </a:lnTo>
                  <a:lnTo>
                    <a:pt x="27" y="163"/>
                  </a:lnTo>
                  <a:lnTo>
                    <a:pt x="26" y="162"/>
                  </a:lnTo>
                  <a:lnTo>
                    <a:pt x="26" y="161"/>
                  </a:lnTo>
                  <a:lnTo>
                    <a:pt x="26" y="160"/>
                  </a:lnTo>
                  <a:lnTo>
                    <a:pt x="26" y="157"/>
                  </a:lnTo>
                  <a:lnTo>
                    <a:pt x="27" y="157"/>
                  </a:lnTo>
                  <a:lnTo>
                    <a:pt x="26" y="155"/>
                  </a:lnTo>
                  <a:lnTo>
                    <a:pt x="25" y="155"/>
                  </a:lnTo>
                  <a:lnTo>
                    <a:pt x="23" y="154"/>
                  </a:lnTo>
                  <a:lnTo>
                    <a:pt x="22" y="153"/>
                  </a:lnTo>
                  <a:lnTo>
                    <a:pt x="21" y="152"/>
                  </a:lnTo>
                  <a:lnTo>
                    <a:pt x="20" y="152"/>
                  </a:lnTo>
                  <a:lnTo>
                    <a:pt x="17" y="151"/>
                  </a:lnTo>
                  <a:lnTo>
                    <a:pt x="16" y="150"/>
                  </a:lnTo>
                  <a:lnTo>
                    <a:pt x="14" y="147"/>
                  </a:lnTo>
                  <a:lnTo>
                    <a:pt x="13" y="143"/>
                  </a:lnTo>
                  <a:lnTo>
                    <a:pt x="13" y="140"/>
                  </a:lnTo>
                  <a:lnTo>
                    <a:pt x="13" y="139"/>
                  </a:lnTo>
                  <a:lnTo>
                    <a:pt x="14" y="137"/>
                  </a:lnTo>
                  <a:lnTo>
                    <a:pt x="15" y="136"/>
                  </a:lnTo>
                  <a:lnTo>
                    <a:pt x="16" y="135"/>
                  </a:lnTo>
                  <a:lnTo>
                    <a:pt x="17" y="135"/>
                  </a:lnTo>
                  <a:lnTo>
                    <a:pt x="18" y="135"/>
                  </a:lnTo>
                  <a:lnTo>
                    <a:pt x="20" y="136"/>
                  </a:lnTo>
                  <a:lnTo>
                    <a:pt x="20" y="135"/>
                  </a:lnTo>
                  <a:lnTo>
                    <a:pt x="20" y="134"/>
                  </a:lnTo>
                  <a:lnTo>
                    <a:pt x="21" y="134"/>
                  </a:lnTo>
                  <a:lnTo>
                    <a:pt x="22" y="134"/>
                  </a:lnTo>
                  <a:lnTo>
                    <a:pt x="24" y="134"/>
                  </a:lnTo>
                  <a:lnTo>
                    <a:pt x="25" y="133"/>
                  </a:lnTo>
                  <a:lnTo>
                    <a:pt x="27" y="131"/>
                  </a:lnTo>
                  <a:lnTo>
                    <a:pt x="27" y="129"/>
                  </a:lnTo>
                  <a:lnTo>
                    <a:pt x="29" y="128"/>
                  </a:lnTo>
                  <a:lnTo>
                    <a:pt x="29" y="127"/>
                  </a:lnTo>
                  <a:lnTo>
                    <a:pt x="30" y="126"/>
                  </a:lnTo>
                  <a:lnTo>
                    <a:pt x="31" y="125"/>
                  </a:lnTo>
                  <a:lnTo>
                    <a:pt x="34" y="129"/>
                  </a:lnTo>
                  <a:lnTo>
                    <a:pt x="37" y="130"/>
                  </a:lnTo>
                  <a:lnTo>
                    <a:pt x="39" y="130"/>
                  </a:lnTo>
                  <a:lnTo>
                    <a:pt x="41" y="130"/>
                  </a:lnTo>
                  <a:lnTo>
                    <a:pt x="43" y="130"/>
                  </a:lnTo>
                  <a:lnTo>
                    <a:pt x="48" y="128"/>
                  </a:lnTo>
                  <a:lnTo>
                    <a:pt x="50" y="127"/>
                  </a:lnTo>
                  <a:lnTo>
                    <a:pt x="56" y="127"/>
                  </a:lnTo>
                  <a:lnTo>
                    <a:pt x="59" y="126"/>
                  </a:lnTo>
                  <a:lnTo>
                    <a:pt x="63" y="122"/>
                  </a:lnTo>
                  <a:lnTo>
                    <a:pt x="65" y="122"/>
                  </a:lnTo>
                  <a:lnTo>
                    <a:pt x="67" y="121"/>
                  </a:lnTo>
                  <a:lnTo>
                    <a:pt x="67" y="120"/>
                  </a:lnTo>
                  <a:lnTo>
                    <a:pt x="68" y="119"/>
                  </a:lnTo>
                  <a:lnTo>
                    <a:pt x="69" y="119"/>
                  </a:lnTo>
                  <a:lnTo>
                    <a:pt x="77" y="121"/>
                  </a:lnTo>
                  <a:lnTo>
                    <a:pt x="78" y="121"/>
                  </a:lnTo>
                  <a:lnTo>
                    <a:pt x="80" y="122"/>
                  </a:lnTo>
                  <a:lnTo>
                    <a:pt x="81" y="125"/>
                  </a:lnTo>
                  <a:lnTo>
                    <a:pt x="82" y="125"/>
                  </a:lnTo>
                  <a:lnTo>
                    <a:pt x="83" y="125"/>
                  </a:lnTo>
                  <a:lnTo>
                    <a:pt x="84" y="125"/>
                  </a:lnTo>
                  <a:lnTo>
                    <a:pt x="87" y="126"/>
                  </a:lnTo>
                  <a:lnTo>
                    <a:pt x="90" y="126"/>
                  </a:lnTo>
                  <a:lnTo>
                    <a:pt x="91" y="126"/>
                  </a:lnTo>
                  <a:lnTo>
                    <a:pt x="92" y="126"/>
                  </a:lnTo>
                  <a:lnTo>
                    <a:pt x="92" y="125"/>
                  </a:lnTo>
                  <a:lnTo>
                    <a:pt x="92" y="123"/>
                  </a:lnTo>
                  <a:lnTo>
                    <a:pt x="94" y="123"/>
                  </a:lnTo>
                  <a:lnTo>
                    <a:pt x="94" y="121"/>
                  </a:lnTo>
                  <a:lnTo>
                    <a:pt x="95" y="120"/>
                  </a:lnTo>
                  <a:lnTo>
                    <a:pt x="96" y="119"/>
                  </a:lnTo>
                  <a:lnTo>
                    <a:pt x="101" y="118"/>
                  </a:lnTo>
                  <a:lnTo>
                    <a:pt x="102" y="118"/>
                  </a:lnTo>
                  <a:lnTo>
                    <a:pt x="102" y="117"/>
                  </a:lnTo>
                  <a:lnTo>
                    <a:pt x="103" y="115"/>
                  </a:lnTo>
                  <a:lnTo>
                    <a:pt x="104" y="114"/>
                  </a:lnTo>
                  <a:lnTo>
                    <a:pt x="104" y="111"/>
                  </a:lnTo>
                  <a:lnTo>
                    <a:pt x="104" y="110"/>
                  </a:lnTo>
                  <a:lnTo>
                    <a:pt x="106" y="109"/>
                  </a:lnTo>
                  <a:lnTo>
                    <a:pt x="106" y="108"/>
                  </a:lnTo>
                  <a:lnTo>
                    <a:pt x="107" y="106"/>
                  </a:lnTo>
                  <a:lnTo>
                    <a:pt x="108" y="106"/>
                  </a:lnTo>
                  <a:lnTo>
                    <a:pt x="109" y="106"/>
                  </a:lnTo>
                  <a:lnTo>
                    <a:pt x="112" y="103"/>
                  </a:lnTo>
                  <a:lnTo>
                    <a:pt x="113" y="100"/>
                  </a:lnTo>
                  <a:lnTo>
                    <a:pt x="113" y="96"/>
                  </a:lnTo>
                  <a:lnTo>
                    <a:pt x="111" y="92"/>
                  </a:lnTo>
                  <a:lnTo>
                    <a:pt x="109" y="90"/>
                  </a:lnTo>
                  <a:lnTo>
                    <a:pt x="109" y="89"/>
                  </a:lnTo>
                  <a:lnTo>
                    <a:pt x="109" y="88"/>
                  </a:lnTo>
                  <a:lnTo>
                    <a:pt x="110" y="88"/>
                  </a:lnTo>
                  <a:lnTo>
                    <a:pt x="111" y="86"/>
                  </a:lnTo>
                  <a:lnTo>
                    <a:pt x="113" y="86"/>
                  </a:lnTo>
                  <a:lnTo>
                    <a:pt x="117" y="85"/>
                  </a:lnTo>
                  <a:lnTo>
                    <a:pt x="118" y="84"/>
                  </a:lnTo>
                  <a:lnTo>
                    <a:pt x="121" y="79"/>
                  </a:lnTo>
                  <a:lnTo>
                    <a:pt x="124" y="78"/>
                  </a:lnTo>
                  <a:lnTo>
                    <a:pt x="125" y="77"/>
                  </a:lnTo>
                  <a:lnTo>
                    <a:pt x="126" y="76"/>
                  </a:lnTo>
                  <a:lnTo>
                    <a:pt x="126" y="75"/>
                  </a:lnTo>
                  <a:lnTo>
                    <a:pt x="125" y="73"/>
                  </a:lnTo>
                  <a:lnTo>
                    <a:pt x="126" y="72"/>
                  </a:lnTo>
                  <a:lnTo>
                    <a:pt x="127" y="70"/>
                  </a:lnTo>
                  <a:lnTo>
                    <a:pt x="129" y="69"/>
                  </a:lnTo>
                  <a:lnTo>
                    <a:pt x="133" y="69"/>
                  </a:lnTo>
                  <a:lnTo>
                    <a:pt x="134" y="68"/>
                  </a:lnTo>
                  <a:lnTo>
                    <a:pt x="135" y="69"/>
                  </a:lnTo>
                  <a:lnTo>
                    <a:pt x="136" y="70"/>
                  </a:lnTo>
                  <a:lnTo>
                    <a:pt x="137" y="72"/>
                  </a:lnTo>
                  <a:lnTo>
                    <a:pt x="137" y="76"/>
                  </a:lnTo>
                  <a:lnTo>
                    <a:pt x="136" y="79"/>
                  </a:lnTo>
                  <a:lnTo>
                    <a:pt x="135" y="85"/>
                  </a:lnTo>
                  <a:lnTo>
                    <a:pt x="135" y="87"/>
                  </a:lnTo>
                  <a:lnTo>
                    <a:pt x="135" y="89"/>
                  </a:lnTo>
                  <a:lnTo>
                    <a:pt x="136" y="92"/>
                  </a:lnTo>
                  <a:lnTo>
                    <a:pt x="137" y="93"/>
                  </a:lnTo>
                  <a:lnTo>
                    <a:pt x="139" y="94"/>
                  </a:lnTo>
                  <a:lnTo>
                    <a:pt x="142" y="95"/>
                  </a:lnTo>
                  <a:lnTo>
                    <a:pt x="144" y="97"/>
                  </a:lnTo>
                  <a:lnTo>
                    <a:pt x="148" y="104"/>
                  </a:lnTo>
                  <a:lnTo>
                    <a:pt x="150" y="104"/>
                  </a:lnTo>
                  <a:lnTo>
                    <a:pt x="151" y="104"/>
                  </a:lnTo>
                  <a:lnTo>
                    <a:pt x="154" y="106"/>
                  </a:lnTo>
                  <a:lnTo>
                    <a:pt x="155" y="106"/>
                  </a:lnTo>
                  <a:lnTo>
                    <a:pt x="156" y="106"/>
                  </a:lnTo>
                  <a:lnTo>
                    <a:pt x="158" y="105"/>
                  </a:lnTo>
                  <a:lnTo>
                    <a:pt x="159" y="106"/>
                  </a:lnTo>
                  <a:lnTo>
                    <a:pt x="161" y="108"/>
                  </a:lnTo>
                  <a:lnTo>
                    <a:pt x="163" y="106"/>
                  </a:lnTo>
                  <a:lnTo>
                    <a:pt x="164" y="108"/>
                  </a:lnTo>
                  <a:lnTo>
                    <a:pt x="165" y="110"/>
                  </a:lnTo>
                  <a:lnTo>
                    <a:pt x="164" y="112"/>
                  </a:lnTo>
                  <a:lnTo>
                    <a:pt x="162" y="115"/>
                  </a:lnTo>
                  <a:lnTo>
                    <a:pt x="161" y="118"/>
                  </a:lnTo>
                  <a:lnTo>
                    <a:pt x="161" y="119"/>
                  </a:lnTo>
                  <a:lnTo>
                    <a:pt x="162" y="119"/>
                  </a:lnTo>
                  <a:lnTo>
                    <a:pt x="163" y="119"/>
                  </a:lnTo>
                  <a:lnTo>
                    <a:pt x="168" y="121"/>
                  </a:lnTo>
                  <a:lnTo>
                    <a:pt x="168" y="122"/>
                  </a:lnTo>
                  <a:lnTo>
                    <a:pt x="169" y="122"/>
                  </a:lnTo>
                  <a:lnTo>
                    <a:pt x="169" y="125"/>
                  </a:lnTo>
                  <a:lnTo>
                    <a:pt x="170" y="127"/>
                  </a:lnTo>
                  <a:lnTo>
                    <a:pt x="171" y="128"/>
                  </a:lnTo>
                  <a:lnTo>
                    <a:pt x="171" y="129"/>
                  </a:lnTo>
                  <a:lnTo>
                    <a:pt x="171" y="131"/>
                  </a:lnTo>
                  <a:lnTo>
                    <a:pt x="171" y="133"/>
                  </a:lnTo>
                  <a:lnTo>
                    <a:pt x="171" y="134"/>
                  </a:lnTo>
                  <a:lnTo>
                    <a:pt x="171" y="136"/>
                  </a:lnTo>
                  <a:lnTo>
                    <a:pt x="173" y="135"/>
                  </a:lnTo>
                  <a:lnTo>
                    <a:pt x="176" y="136"/>
                  </a:lnTo>
                  <a:lnTo>
                    <a:pt x="178" y="136"/>
                  </a:lnTo>
                  <a:lnTo>
                    <a:pt x="180" y="134"/>
                  </a:lnTo>
                  <a:lnTo>
                    <a:pt x="182" y="130"/>
                  </a:lnTo>
                  <a:lnTo>
                    <a:pt x="182" y="128"/>
                  </a:lnTo>
                  <a:lnTo>
                    <a:pt x="182" y="126"/>
                  </a:lnTo>
                  <a:lnTo>
                    <a:pt x="181" y="126"/>
                  </a:lnTo>
                  <a:lnTo>
                    <a:pt x="179" y="126"/>
                  </a:lnTo>
                  <a:lnTo>
                    <a:pt x="179" y="125"/>
                  </a:lnTo>
                  <a:lnTo>
                    <a:pt x="178" y="123"/>
                  </a:lnTo>
                  <a:lnTo>
                    <a:pt x="178" y="122"/>
                  </a:lnTo>
                  <a:lnTo>
                    <a:pt x="177" y="121"/>
                  </a:lnTo>
                  <a:lnTo>
                    <a:pt x="177" y="120"/>
                  </a:lnTo>
                  <a:lnTo>
                    <a:pt x="179" y="118"/>
                  </a:lnTo>
                  <a:lnTo>
                    <a:pt x="178" y="114"/>
                  </a:lnTo>
                  <a:lnTo>
                    <a:pt x="178" y="113"/>
                  </a:lnTo>
                  <a:lnTo>
                    <a:pt x="180" y="111"/>
                  </a:lnTo>
                  <a:lnTo>
                    <a:pt x="181" y="111"/>
                  </a:lnTo>
                  <a:lnTo>
                    <a:pt x="182" y="110"/>
                  </a:lnTo>
                  <a:lnTo>
                    <a:pt x="184" y="110"/>
                  </a:lnTo>
                  <a:lnTo>
                    <a:pt x="184" y="108"/>
                  </a:lnTo>
                  <a:lnTo>
                    <a:pt x="184" y="105"/>
                  </a:lnTo>
                  <a:lnTo>
                    <a:pt x="184" y="104"/>
                  </a:lnTo>
                  <a:lnTo>
                    <a:pt x="185" y="102"/>
                  </a:lnTo>
                  <a:lnTo>
                    <a:pt x="190" y="98"/>
                  </a:lnTo>
                  <a:lnTo>
                    <a:pt x="190" y="97"/>
                  </a:lnTo>
                  <a:lnTo>
                    <a:pt x="191" y="96"/>
                  </a:lnTo>
                  <a:lnTo>
                    <a:pt x="191" y="95"/>
                  </a:lnTo>
                  <a:lnTo>
                    <a:pt x="193" y="94"/>
                  </a:lnTo>
                  <a:lnTo>
                    <a:pt x="194" y="94"/>
                  </a:lnTo>
                  <a:lnTo>
                    <a:pt x="194" y="93"/>
                  </a:lnTo>
                  <a:lnTo>
                    <a:pt x="195" y="92"/>
                  </a:lnTo>
                  <a:lnTo>
                    <a:pt x="196" y="88"/>
                  </a:lnTo>
                  <a:lnTo>
                    <a:pt x="198" y="84"/>
                  </a:lnTo>
                  <a:lnTo>
                    <a:pt x="198" y="81"/>
                  </a:lnTo>
                  <a:lnTo>
                    <a:pt x="198" y="80"/>
                  </a:lnTo>
                  <a:lnTo>
                    <a:pt x="197" y="76"/>
                  </a:lnTo>
                  <a:lnTo>
                    <a:pt x="197" y="75"/>
                  </a:lnTo>
                  <a:lnTo>
                    <a:pt x="197" y="73"/>
                  </a:lnTo>
                  <a:lnTo>
                    <a:pt x="197" y="72"/>
                  </a:lnTo>
                  <a:lnTo>
                    <a:pt x="196" y="71"/>
                  </a:lnTo>
                  <a:lnTo>
                    <a:pt x="196" y="70"/>
                  </a:lnTo>
                  <a:lnTo>
                    <a:pt x="196" y="68"/>
                  </a:lnTo>
                  <a:lnTo>
                    <a:pt x="197" y="64"/>
                  </a:lnTo>
                  <a:lnTo>
                    <a:pt x="199" y="63"/>
                  </a:lnTo>
                  <a:lnTo>
                    <a:pt x="203" y="63"/>
                  </a:lnTo>
                  <a:lnTo>
                    <a:pt x="204" y="63"/>
                  </a:lnTo>
                  <a:lnTo>
                    <a:pt x="204" y="64"/>
                  </a:lnTo>
                  <a:lnTo>
                    <a:pt x="206" y="67"/>
                  </a:lnTo>
                  <a:lnTo>
                    <a:pt x="207" y="67"/>
                  </a:lnTo>
                  <a:lnTo>
                    <a:pt x="207" y="66"/>
                  </a:lnTo>
                  <a:lnTo>
                    <a:pt x="208" y="64"/>
                  </a:lnTo>
                  <a:lnTo>
                    <a:pt x="210" y="63"/>
                  </a:lnTo>
                  <a:lnTo>
                    <a:pt x="211" y="63"/>
                  </a:lnTo>
                  <a:lnTo>
                    <a:pt x="211" y="64"/>
                  </a:lnTo>
                  <a:lnTo>
                    <a:pt x="211" y="75"/>
                  </a:lnTo>
                  <a:lnTo>
                    <a:pt x="211" y="76"/>
                  </a:lnTo>
                  <a:lnTo>
                    <a:pt x="211" y="77"/>
                  </a:lnTo>
                  <a:lnTo>
                    <a:pt x="212" y="77"/>
                  </a:lnTo>
                  <a:lnTo>
                    <a:pt x="213" y="78"/>
                  </a:lnTo>
                  <a:lnTo>
                    <a:pt x="214" y="78"/>
                  </a:lnTo>
                  <a:lnTo>
                    <a:pt x="215" y="83"/>
                  </a:lnTo>
                  <a:lnTo>
                    <a:pt x="216" y="84"/>
                  </a:lnTo>
                  <a:lnTo>
                    <a:pt x="217" y="85"/>
                  </a:lnTo>
                  <a:lnTo>
                    <a:pt x="220" y="86"/>
                  </a:lnTo>
                  <a:lnTo>
                    <a:pt x="228" y="86"/>
                  </a:lnTo>
                  <a:lnTo>
                    <a:pt x="230" y="85"/>
                  </a:lnTo>
                  <a:lnTo>
                    <a:pt x="231" y="84"/>
                  </a:lnTo>
                  <a:lnTo>
                    <a:pt x="231" y="83"/>
                  </a:lnTo>
                  <a:lnTo>
                    <a:pt x="231" y="81"/>
                  </a:lnTo>
                  <a:lnTo>
                    <a:pt x="231" y="80"/>
                  </a:lnTo>
                  <a:lnTo>
                    <a:pt x="231" y="79"/>
                  </a:lnTo>
                  <a:lnTo>
                    <a:pt x="232" y="79"/>
                  </a:lnTo>
                  <a:lnTo>
                    <a:pt x="234" y="80"/>
                  </a:lnTo>
                  <a:lnTo>
                    <a:pt x="236" y="80"/>
                  </a:lnTo>
                  <a:lnTo>
                    <a:pt x="237" y="80"/>
                  </a:lnTo>
                  <a:lnTo>
                    <a:pt x="241" y="77"/>
                  </a:lnTo>
                  <a:lnTo>
                    <a:pt x="245" y="77"/>
                  </a:lnTo>
                  <a:lnTo>
                    <a:pt x="246" y="77"/>
                  </a:lnTo>
                  <a:lnTo>
                    <a:pt x="248" y="77"/>
                  </a:lnTo>
                  <a:lnTo>
                    <a:pt x="249" y="79"/>
                  </a:lnTo>
                  <a:lnTo>
                    <a:pt x="250" y="80"/>
                  </a:lnTo>
                  <a:lnTo>
                    <a:pt x="250" y="83"/>
                  </a:lnTo>
                  <a:lnTo>
                    <a:pt x="250" y="85"/>
                  </a:lnTo>
                  <a:lnTo>
                    <a:pt x="251" y="86"/>
                  </a:lnTo>
                  <a:lnTo>
                    <a:pt x="255" y="89"/>
                  </a:lnTo>
                  <a:lnTo>
                    <a:pt x="256" y="90"/>
                  </a:lnTo>
                  <a:lnTo>
                    <a:pt x="256" y="93"/>
                  </a:lnTo>
                  <a:lnTo>
                    <a:pt x="258" y="93"/>
                  </a:lnTo>
                  <a:lnTo>
                    <a:pt x="262" y="92"/>
                  </a:lnTo>
                  <a:lnTo>
                    <a:pt x="263" y="90"/>
                  </a:lnTo>
                  <a:lnTo>
                    <a:pt x="264" y="88"/>
                  </a:lnTo>
                  <a:lnTo>
                    <a:pt x="263" y="87"/>
                  </a:lnTo>
                  <a:lnTo>
                    <a:pt x="260" y="84"/>
                  </a:lnTo>
                  <a:lnTo>
                    <a:pt x="259" y="83"/>
                  </a:lnTo>
                  <a:lnTo>
                    <a:pt x="259" y="81"/>
                  </a:lnTo>
                  <a:lnTo>
                    <a:pt x="259" y="80"/>
                  </a:lnTo>
                  <a:lnTo>
                    <a:pt x="259" y="79"/>
                  </a:lnTo>
                  <a:lnTo>
                    <a:pt x="260" y="78"/>
                  </a:lnTo>
                  <a:lnTo>
                    <a:pt x="262" y="77"/>
                  </a:lnTo>
                  <a:lnTo>
                    <a:pt x="263" y="76"/>
                  </a:lnTo>
                  <a:lnTo>
                    <a:pt x="263" y="73"/>
                  </a:lnTo>
                  <a:lnTo>
                    <a:pt x="263" y="72"/>
                  </a:lnTo>
                  <a:lnTo>
                    <a:pt x="260" y="72"/>
                  </a:lnTo>
                  <a:lnTo>
                    <a:pt x="258" y="71"/>
                  </a:lnTo>
                  <a:lnTo>
                    <a:pt x="256" y="70"/>
                  </a:lnTo>
                  <a:lnTo>
                    <a:pt x="255" y="69"/>
                  </a:lnTo>
                  <a:lnTo>
                    <a:pt x="256" y="67"/>
                  </a:lnTo>
                  <a:lnTo>
                    <a:pt x="255" y="67"/>
                  </a:lnTo>
                  <a:lnTo>
                    <a:pt x="255" y="66"/>
                  </a:lnTo>
                  <a:lnTo>
                    <a:pt x="255" y="64"/>
                  </a:lnTo>
                  <a:lnTo>
                    <a:pt x="255" y="63"/>
                  </a:lnTo>
                  <a:lnTo>
                    <a:pt x="255" y="62"/>
                  </a:lnTo>
                  <a:lnTo>
                    <a:pt x="255" y="60"/>
                  </a:lnTo>
                  <a:lnTo>
                    <a:pt x="256" y="59"/>
                  </a:lnTo>
                  <a:lnTo>
                    <a:pt x="257" y="56"/>
                  </a:lnTo>
                  <a:lnTo>
                    <a:pt x="258" y="56"/>
                  </a:lnTo>
                  <a:lnTo>
                    <a:pt x="258" y="53"/>
                  </a:lnTo>
                  <a:lnTo>
                    <a:pt x="259" y="52"/>
                  </a:lnTo>
                  <a:lnTo>
                    <a:pt x="259" y="51"/>
                  </a:lnTo>
                  <a:lnTo>
                    <a:pt x="266" y="50"/>
                  </a:lnTo>
                  <a:lnTo>
                    <a:pt x="268" y="50"/>
                  </a:lnTo>
                  <a:lnTo>
                    <a:pt x="270" y="51"/>
                  </a:lnTo>
                  <a:lnTo>
                    <a:pt x="270" y="52"/>
                  </a:lnTo>
                  <a:lnTo>
                    <a:pt x="270" y="54"/>
                  </a:lnTo>
                  <a:lnTo>
                    <a:pt x="270" y="55"/>
                  </a:lnTo>
                  <a:lnTo>
                    <a:pt x="273" y="56"/>
                  </a:lnTo>
                  <a:lnTo>
                    <a:pt x="274" y="56"/>
                  </a:lnTo>
                  <a:lnTo>
                    <a:pt x="274" y="58"/>
                  </a:lnTo>
                  <a:lnTo>
                    <a:pt x="275" y="58"/>
                  </a:lnTo>
                  <a:lnTo>
                    <a:pt x="276" y="58"/>
                  </a:lnTo>
                  <a:lnTo>
                    <a:pt x="279" y="58"/>
                  </a:lnTo>
                  <a:lnTo>
                    <a:pt x="284" y="59"/>
                  </a:lnTo>
                  <a:lnTo>
                    <a:pt x="285" y="59"/>
                  </a:lnTo>
                  <a:lnTo>
                    <a:pt x="286" y="58"/>
                  </a:lnTo>
                  <a:lnTo>
                    <a:pt x="286" y="54"/>
                  </a:lnTo>
                  <a:lnTo>
                    <a:pt x="288" y="52"/>
                  </a:lnTo>
                  <a:lnTo>
                    <a:pt x="286" y="50"/>
                  </a:lnTo>
                  <a:lnTo>
                    <a:pt x="285" y="48"/>
                  </a:lnTo>
                  <a:lnTo>
                    <a:pt x="282" y="48"/>
                  </a:lnTo>
                  <a:lnTo>
                    <a:pt x="281" y="46"/>
                  </a:lnTo>
                  <a:lnTo>
                    <a:pt x="280" y="44"/>
                  </a:lnTo>
                  <a:lnTo>
                    <a:pt x="280" y="43"/>
                  </a:lnTo>
                  <a:lnTo>
                    <a:pt x="281" y="43"/>
                  </a:lnTo>
                  <a:lnTo>
                    <a:pt x="282" y="42"/>
                  </a:lnTo>
                  <a:lnTo>
                    <a:pt x="282" y="39"/>
                  </a:lnTo>
                  <a:lnTo>
                    <a:pt x="282" y="38"/>
                  </a:lnTo>
                  <a:lnTo>
                    <a:pt x="282" y="37"/>
                  </a:lnTo>
                  <a:lnTo>
                    <a:pt x="283" y="37"/>
                  </a:lnTo>
                  <a:lnTo>
                    <a:pt x="284" y="35"/>
                  </a:lnTo>
                  <a:lnTo>
                    <a:pt x="284" y="34"/>
                  </a:lnTo>
                  <a:lnTo>
                    <a:pt x="283" y="33"/>
                  </a:lnTo>
                  <a:lnTo>
                    <a:pt x="283" y="30"/>
                  </a:lnTo>
                  <a:lnTo>
                    <a:pt x="285" y="28"/>
                  </a:lnTo>
                  <a:lnTo>
                    <a:pt x="285" y="27"/>
                  </a:lnTo>
                  <a:lnTo>
                    <a:pt x="286" y="23"/>
                  </a:lnTo>
                  <a:lnTo>
                    <a:pt x="289" y="26"/>
                  </a:lnTo>
                  <a:lnTo>
                    <a:pt x="292" y="26"/>
                  </a:lnTo>
                  <a:lnTo>
                    <a:pt x="299" y="23"/>
                  </a:lnTo>
                  <a:lnTo>
                    <a:pt x="300" y="23"/>
                  </a:lnTo>
                  <a:lnTo>
                    <a:pt x="301" y="23"/>
                  </a:lnTo>
                  <a:lnTo>
                    <a:pt x="307" y="27"/>
                  </a:lnTo>
                  <a:lnTo>
                    <a:pt x="308" y="28"/>
                  </a:lnTo>
                  <a:lnTo>
                    <a:pt x="308" y="29"/>
                  </a:lnTo>
                  <a:lnTo>
                    <a:pt x="306" y="30"/>
                  </a:lnTo>
                  <a:lnTo>
                    <a:pt x="306" y="31"/>
                  </a:lnTo>
                  <a:lnTo>
                    <a:pt x="307" y="31"/>
                  </a:lnTo>
                  <a:lnTo>
                    <a:pt x="308" y="31"/>
                  </a:lnTo>
                  <a:lnTo>
                    <a:pt x="309" y="31"/>
                  </a:lnTo>
                  <a:lnTo>
                    <a:pt x="311" y="33"/>
                  </a:lnTo>
                  <a:lnTo>
                    <a:pt x="312" y="33"/>
                  </a:lnTo>
                  <a:lnTo>
                    <a:pt x="314" y="33"/>
                  </a:lnTo>
                  <a:lnTo>
                    <a:pt x="315" y="33"/>
                  </a:lnTo>
                  <a:lnTo>
                    <a:pt x="316" y="34"/>
                  </a:lnTo>
                  <a:lnTo>
                    <a:pt x="317" y="35"/>
                  </a:lnTo>
                  <a:lnTo>
                    <a:pt x="318" y="34"/>
                  </a:lnTo>
                  <a:lnTo>
                    <a:pt x="320" y="34"/>
                  </a:lnTo>
                  <a:lnTo>
                    <a:pt x="322" y="34"/>
                  </a:lnTo>
                  <a:lnTo>
                    <a:pt x="324" y="34"/>
                  </a:lnTo>
                  <a:lnTo>
                    <a:pt x="325" y="34"/>
                  </a:lnTo>
                  <a:lnTo>
                    <a:pt x="326" y="34"/>
                  </a:lnTo>
                  <a:lnTo>
                    <a:pt x="327" y="33"/>
                  </a:lnTo>
                  <a:lnTo>
                    <a:pt x="329" y="30"/>
                  </a:lnTo>
                  <a:lnTo>
                    <a:pt x="329" y="29"/>
                  </a:lnTo>
                  <a:lnTo>
                    <a:pt x="331" y="29"/>
                  </a:lnTo>
                  <a:lnTo>
                    <a:pt x="331" y="28"/>
                  </a:lnTo>
                  <a:lnTo>
                    <a:pt x="331" y="27"/>
                  </a:lnTo>
                  <a:lnTo>
                    <a:pt x="332" y="23"/>
                  </a:lnTo>
                  <a:lnTo>
                    <a:pt x="333" y="19"/>
                  </a:lnTo>
                  <a:lnTo>
                    <a:pt x="334" y="18"/>
                  </a:lnTo>
                  <a:lnTo>
                    <a:pt x="339" y="13"/>
                  </a:lnTo>
                  <a:lnTo>
                    <a:pt x="340" y="12"/>
                  </a:lnTo>
                  <a:lnTo>
                    <a:pt x="345" y="11"/>
                  </a:lnTo>
                  <a:lnTo>
                    <a:pt x="350" y="10"/>
                  </a:lnTo>
                  <a:lnTo>
                    <a:pt x="353" y="11"/>
                  </a:lnTo>
                  <a:lnTo>
                    <a:pt x="355" y="12"/>
                  </a:lnTo>
                  <a:lnTo>
                    <a:pt x="358" y="12"/>
                  </a:lnTo>
                  <a:lnTo>
                    <a:pt x="360" y="10"/>
                  </a:lnTo>
                  <a:lnTo>
                    <a:pt x="360" y="9"/>
                  </a:lnTo>
                  <a:lnTo>
                    <a:pt x="361" y="8"/>
                  </a:lnTo>
                  <a:lnTo>
                    <a:pt x="362" y="8"/>
                  </a:lnTo>
                  <a:lnTo>
                    <a:pt x="363" y="8"/>
                  </a:lnTo>
                  <a:lnTo>
                    <a:pt x="363" y="9"/>
                  </a:lnTo>
                  <a:lnTo>
                    <a:pt x="365" y="9"/>
                  </a:lnTo>
                  <a:lnTo>
                    <a:pt x="365" y="10"/>
                  </a:lnTo>
                  <a:lnTo>
                    <a:pt x="366" y="10"/>
                  </a:lnTo>
                  <a:lnTo>
                    <a:pt x="367" y="10"/>
                  </a:lnTo>
                  <a:lnTo>
                    <a:pt x="367" y="9"/>
                  </a:lnTo>
                  <a:lnTo>
                    <a:pt x="369" y="9"/>
                  </a:lnTo>
                  <a:lnTo>
                    <a:pt x="371" y="9"/>
                  </a:lnTo>
                  <a:lnTo>
                    <a:pt x="375" y="9"/>
                  </a:lnTo>
                  <a:lnTo>
                    <a:pt x="375" y="10"/>
                  </a:lnTo>
                  <a:lnTo>
                    <a:pt x="376" y="10"/>
                  </a:lnTo>
                  <a:lnTo>
                    <a:pt x="376" y="9"/>
                  </a:lnTo>
                  <a:lnTo>
                    <a:pt x="378" y="10"/>
                  </a:lnTo>
                  <a:lnTo>
                    <a:pt x="380" y="11"/>
                  </a:lnTo>
                  <a:lnTo>
                    <a:pt x="381" y="12"/>
                  </a:lnTo>
                  <a:lnTo>
                    <a:pt x="383" y="11"/>
                  </a:lnTo>
                  <a:lnTo>
                    <a:pt x="384" y="10"/>
                  </a:lnTo>
                  <a:lnTo>
                    <a:pt x="385" y="10"/>
                  </a:lnTo>
                  <a:lnTo>
                    <a:pt x="388" y="9"/>
                  </a:lnTo>
                  <a:lnTo>
                    <a:pt x="391" y="8"/>
                  </a:lnTo>
                  <a:lnTo>
                    <a:pt x="394" y="5"/>
                  </a:lnTo>
                  <a:lnTo>
                    <a:pt x="397" y="4"/>
                  </a:lnTo>
                  <a:lnTo>
                    <a:pt x="402" y="4"/>
                  </a:lnTo>
                  <a:lnTo>
                    <a:pt x="410" y="0"/>
                  </a:lnTo>
                  <a:lnTo>
                    <a:pt x="411" y="0"/>
                  </a:lnTo>
                  <a:lnTo>
                    <a:pt x="414" y="0"/>
                  </a:lnTo>
                  <a:lnTo>
                    <a:pt x="417" y="0"/>
                  </a:lnTo>
                  <a:lnTo>
                    <a:pt x="417" y="1"/>
                  </a:lnTo>
                  <a:lnTo>
                    <a:pt x="417" y="3"/>
                  </a:lnTo>
                  <a:lnTo>
                    <a:pt x="414" y="5"/>
                  </a:lnTo>
                  <a:lnTo>
                    <a:pt x="410" y="8"/>
                  </a:lnTo>
                  <a:lnTo>
                    <a:pt x="410" y="10"/>
                  </a:lnTo>
                  <a:lnTo>
                    <a:pt x="410" y="12"/>
                  </a:lnTo>
                  <a:close/>
                  <a:moveTo>
                    <a:pt x="431" y="338"/>
                  </a:moveTo>
                  <a:lnTo>
                    <a:pt x="434" y="339"/>
                  </a:lnTo>
                  <a:lnTo>
                    <a:pt x="436" y="339"/>
                  </a:lnTo>
                  <a:lnTo>
                    <a:pt x="437" y="337"/>
                  </a:lnTo>
                  <a:lnTo>
                    <a:pt x="437" y="336"/>
                  </a:lnTo>
                  <a:lnTo>
                    <a:pt x="438" y="335"/>
                  </a:lnTo>
                  <a:lnTo>
                    <a:pt x="438" y="332"/>
                  </a:lnTo>
                  <a:lnTo>
                    <a:pt x="437" y="331"/>
                  </a:lnTo>
                  <a:lnTo>
                    <a:pt x="437" y="330"/>
                  </a:lnTo>
                  <a:lnTo>
                    <a:pt x="435" y="330"/>
                  </a:lnTo>
                  <a:lnTo>
                    <a:pt x="432" y="331"/>
                  </a:lnTo>
                  <a:lnTo>
                    <a:pt x="431" y="332"/>
                  </a:lnTo>
                  <a:lnTo>
                    <a:pt x="430" y="334"/>
                  </a:lnTo>
                  <a:lnTo>
                    <a:pt x="430" y="336"/>
                  </a:lnTo>
                  <a:lnTo>
                    <a:pt x="431" y="338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0" name="Freeform 317">
              <a:extLst>
                <a:ext uri="{FF2B5EF4-FFF2-40B4-BE49-F238E27FC236}">
                  <a16:creationId xmlns:a16="http://schemas.microsoft.com/office/drawing/2014/main" id="{50386964-A420-7E15-BDB8-05A8415C6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631" y="1590062"/>
              <a:ext cx="484244" cy="311300"/>
            </a:xfrm>
            <a:custGeom>
              <a:avLst/>
              <a:gdLst>
                <a:gd name="T0" fmla="*/ 270 w 336"/>
                <a:gd name="T1" fmla="*/ 51 h 216"/>
                <a:gd name="T2" fmla="*/ 263 w 336"/>
                <a:gd name="T3" fmla="*/ 78 h 216"/>
                <a:gd name="T4" fmla="*/ 289 w 336"/>
                <a:gd name="T5" fmla="*/ 88 h 216"/>
                <a:gd name="T6" fmla="*/ 308 w 336"/>
                <a:gd name="T7" fmla="*/ 106 h 216"/>
                <a:gd name="T8" fmla="*/ 321 w 336"/>
                <a:gd name="T9" fmla="*/ 97 h 216"/>
                <a:gd name="T10" fmla="*/ 334 w 336"/>
                <a:gd name="T11" fmla="*/ 96 h 216"/>
                <a:gd name="T12" fmla="*/ 330 w 336"/>
                <a:gd name="T13" fmla="*/ 117 h 216"/>
                <a:gd name="T14" fmla="*/ 336 w 336"/>
                <a:gd name="T15" fmla="*/ 132 h 216"/>
                <a:gd name="T16" fmla="*/ 318 w 336"/>
                <a:gd name="T17" fmla="*/ 135 h 216"/>
                <a:gd name="T18" fmla="*/ 304 w 336"/>
                <a:gd name="T19" fmla="*/ 139 h 216"/>
                <a:gd name="T20" fmla="*/ 308 w 336"/>
                <a:gd name="T21" fmla="*/ 152 h 216"/>
                <a:gd name="T22" fmla="*/ 311 w 336"/>
                <a:gd name="T23" fmla="*/ 167 h 216"/>
                <a:gd name="T24" fmla="*/ 298 w 336"/>
                <a:gd name="T25" fmla="*/ 160 h 216"/>
                <a:gd name="T26" fmla="*/ 279 w 336"/>
                <a:gd name="T27" fmla="*/ 160 h 216"/>
                <a:gd name="T28" fmla="*/ 261 w 336"/>
                <a:gd name="T29" fmla="*/ 158 h 216"/>
                <a:gd name="T30" fmla="*/ 254 w 336"/>
                <a:gd name="T31" fmla="*/ 147 h 216"/>
                <a:gd name="T32" fmla="*/ 245 w 336"/>
                <a:gd name="T33" fmla="*/ 155 h 216"/>
                <a:gd name="T34" fmla="*/ 239 w 336"/>
                <a:gd name="T35" fmla="*/ 176 h 216"/>
                <a:gd name="T36" fmla="*/ 226 w 336"/>
                <a:gd name="T37" fmla="*/ 193 h 216"/>
                <a:gd name="T38" fmla="*/ 230 w 336"/>
                <a:gd name="T39" fmla="*/ 208 h 216"/>
                <a:gd name="T40" fmla="*/ 219 w 336"/>
                <a:gd name="T41" fmla="*/ 208 h 216"/>
                <a:gd name="T42" fmla="*/ 212 w 336"/>
                <a:gd name="T43" fmla="*/ 192 h 216"/>
                <a:gd name="T44" fmla="*/ 198 w 336"/>
                <a:gd name="T45" fmla="*/ 184 h 216"/>
                <a:gd name="T46" fmla="*/ 185 w 336"/>
                <a:gd name="T47" fmla="*/ 156 h 216"/>
                <a:gd name="T48" fmla="*/ 174 w 336"/>
                <a:gd name="T49" fmla="*/ 156 h 216"/>
                <a:gd name="T50" fmla="*/ 157 w 336"/>
                <a:gd name="T51" fmla="*/ 170 h 216"/>
                <a:gd name="T52" fmla="*/ 152 w 336"/>
                <a:gd name="T53" fmla="*/ 191 h 216"/>
                <a:gd name="T54" fmla="*/ 140 w 336"/>
                <a:gd name="T55" fmla="*/ 205 h 216"/>
                <a:gd name="T56" fmla="*/ 125 w 336"/>
                <a:gd name="T57" fmla="*/ 201 h 216"/>
                <a:gd name="T58" fmla="*/ 91 w 336"/>
                <a:gd name="T59" fmla="*/ 210 h 216"/>
                <a:gd name="T60" fmla="*/ 71 w 336"/>
                <a:gd name="T61" fmla="*/ 192 h 216"/>
                <a:gd name="T62" fmla="*/ 68 w 336"/>
                <a:gd name="T63" fmla="*/ 185 h 216"/>
                <a:gd name="T64" fmla="*/ 61 w 336"/>
                <a:gd name="T65" fmla="*/ 156 h 216"/>
                <a:gd name="T66" fmla="*/ 28 w 336"/>
                <a:gd name="T67" fmla="*/ 153 h 216"/>
                <a:gd name="T68" fmla="*/ 23 w 336"/>
                <a:gd name="T69" fmla="*/ 168 h 216"/>
                <a:gd name="T70" fmla="*/ 2 w 336"/>
                <a:gd name="T71" fmla="*/ 180 h 216"/>
                <a:gd name="T72" fmla="*/ 10 w 336"/>
                <a:gd name="T73" fmla="*/ 167 h 216"/>
                <a:gd name="T74" fmla="*/ 8 w 336"/>
                <a:gd name="T75" fmla="*/ 150 h 216"/>
                <a:gd name="T76" fmla="*/ 28 w 336"/>
                <a:gd name="T77" fmla="*/ 121 h 216"/>
                <a:gd name="T78" fmla="*/ 36 w 336"/>
                <a:gd name="T79" fmla="*/ 102 h 216"/>
                <a:gd name="T80" fmla="*/ 56 w 336"/>
                <a:gd name="T81" fmla="*/ 78 h 216"/>
                <a:gd name="T82" fmla="*/ 74 w 336"/>
                <a:gd name="T83" fmla="*/ 57 h 216"/>
                <a:gd name="T84" fmla="*/ 77 w 336"/>
                <a:gd name="T85" fmla="*/ 49 h 216"/>
                <a:gd name="T86" fmla="*/ 77 w 336"/>
                <a:gd name="T87" fmla="*/ 38 h 216"/>
                <a:gd name="T88" fmla="*/ 89 w 336"/>
                <a:gd name="T89" fmla="*/ 35 h 216"/>
                <a:gd name="T90" fmla="*/ 103 w 336"/>
                <a:gd name="T91" fmla="*/ 41 h 216"/>
                <a:gd name="T92" fmla="*/ 111 w 336"/>
                <a:gd name="T93" fmla="*/ 34 h 216"/>
                <a:gd name="T94" fmla="*/ 115 w 336"/>
                <a:gd name="T95" fmla="*/ 30 h 216"/>
                <a:gd name="T96" fmla="*/ 125 w 336"/>
                <a:gd name="T97" fmla="*/ 27 h 216"/>
                <a:gd name="T98" fmla="*/ 144 w 336"/>
                <a:gd name="T99" fmla="*/ 26 h 216"/>
                <a:gd name="T100" fmla="*/ 169 w 336"/>
                <a:gd name="T101" fmla="*/ 21 h 216"/>
                <a:gd name="T102" fmla="*/ 191 w 336"/>
                <a:gd name="T103" fmla="*/ 21 h 216"/>
                <a:gd name="T104" fmla="*/ 194 w 336"/>
                <a:gd name="T105" fmla="*/ 18 h 216"/>
                <a:gd name="T106" fmla="*/ 184 w 336"/>
                <a:gd name="T107" fmla="*/ 17 h 216"/>
                <a:gd name="T108" fmla="*/ 186 w 336"/>
                <a:gd name="T109" fmla="*/ 5 h 216"/>
                <a:gd name="T110" fmla="*/ 198 w 336"/>
                <a:gd name="T111" fmla="*/ 5 h 216"/>
                <a:gd name="T112" fmla="*/ 206 w 336"/>
                <a:gd name="T113" fmla="*/ 7 h 216"/>
                <a:gd name="T114" fmla="*/ 213 w 336"/>
                <a:gd name="T115" fmla="*/ 10 h 216"/>
                <a:gd name="T116" fmla="*/ 236 w 336"/>
                <a:gd name="T117" fmla="*/ 15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6" h="216">
                  <a:moveTo>
                    <a:pt x="267" y="30"/>
                  </a:moveTo>
                  <a:lnTo>
                    <a:pt x="267" y="32"/>
                  </a:lnTo>
                  <a:lnTo>
                    <a:pt x="268" y="32"/>
                  </a:lnTo>
                  <a:lnTo>
                    <a:pt x="270" y="35"/>
                  </a:lnTo>
                  <a:lnTo>
                    <a:pt x="272" y="36"/>
                  </a:lnTo>
                  <a:lnTo>
                    <a:pt x="275" y="39"/>
                  </a:lnTo>
                  <a:lnTo>
                    <a:pt x="275" y="43"/>
                  </a:lnTo>
                  <a:lnTo>
                    <a:pt x="273" y="46"/>
                  </a:lnTo>
                  <a:lnTo>
                    <a:pt x="271" y="49"/>
                  </a:lnTo>
                  <a:lnTo>
                    <a:pt x="270" y="50"/>
                  </a:lnTo>
                  <a:lnTo>
                    <a:pt x="270" y="51"/>
                  </a:lnTo>
                  <a:lnTo>
                    <a:pt x="270" y="52"/>
                  </a:lnTo>
                  <a:lnTo>
                    <a:pt x="267" y="56"/>
                  </a:lnTo>
                  <a:lnTo>
                    <a:pt x="264" y="59"/>
                  </a:lnTo>
                  <a:lnTo>
                    <a:pt x="263" y="61"/>
                  </a:lnTo>
                  <a:lnTo>
                    <a:pt x="262" y="66"/>
                  </a:lnTo>
                  <a:lnTo>
                    <a:pt x="262" y="69"/>
                  </a:lnTo>
                  <a:lnTo>
                    <a:pt x="262" y="71"/>
                  </a:lnTo>
                  <a:lnTo>
                    <a:pt x="263" y="73"/>
                  </a:lnTo>
                  <a:lnTo>
                    <a:pt x="264" y="74"/>
                  </a:lnTo>
                  <a:lnTo>
                    <a:pt x="264" y="76"/>
                  </a:lnTo>
                  <a:lnTo>
                    <a:pt x="263" y="78"/>
                  </a:lnTo>
                  <a:lnTo>
                    <a:pt x="262" y="80"/>
                  </a:lnTo>
                  <a:lnTo>
                    <a:pt x="261" y="81"/>
                  </a:lnTo>
                  <a:lnTo>
                    <a:pt x="261" y="82"/>
                  </a:lnTo>
                  <a:lnTo>
                    <a:pt x="263" y="82"/>
                  </a:lnTo>
                  <a:lnTo>
                    <a:pt x="268" y="83"/>
                  </a:lnTo>
                  <a:lnTo>
                    <a:pt x="269" y="82"/>
                  </a:lnTo>
                  <a:lnTo>
                    <a:pt x="271" y="83"/>
                  </a:lnTo>
                  <a:lnTo>
                    <a:pt x="275" y="82"/>
                  </a:lnTo>
                  <a:lnTo>
                    <a:pt x="276" y="82"/>
                  </a:lnTo>
                  <a:lnTo>
                    <a:pt x="290" y="86"/>
                  </a:lnTo>
                  <a:lnTo>
                    <a:pt x="289" y="88"/>
                  </a:lnTo>
                  <a:lnTo>
                    <a:pt x="290" y="89"/>
                  </a:lnTo>
                  <a:lnTo>
                    <a:pt x="290" y="90"/>
                  </a:lnTo>
                  <a:lnTo>
                    <a:pt x="290" y="93"/>
                  </a:lnTo>
                  <a:lnTo>
                    <a:pt x="290" y="94"/>
                  </a:lnTo>
                  <a:lnTo>
                    <a:pt x="290" y="96"/>
                  </a:lnTo>
                  <a:lnTo>
                    <a:pt x="292" y="97"/>
                  </a:lnTo>
                  <a:lnTo>
                    <a:pt x="293" y="98"/>
                  </a:lnTo>
                  <a:lnTo>
                    <a:pt x="301" y="100"/>
                  </a:lnTo>
                  <a:lnTo>
                    <a:pt x="304" y="103"/>
                  </a:lnTo>
                  <a:lnTo>
                    <a:pt x="305" y="105"/>
                  </a:lnTo>
                  <a:lnTo>
                    <a:pt x="308" y="106"/>
                  </a:lnTo>
                  <a:lnTo>
                    <a:pt x="310" y="106"/>
                  </a:lnTo>
                  <a:lnTo>
                    <a:pt x="311" y="106"/>
                  </a:lnTo>
                  <a:lnTo>
                    <a:pt x="312" y="105"/>
                  </a:lnTo>
                  <a:lnTo>
                    <a:pt x="315" y="103"/>
                  </a:lnTo>
                  <a:lnTo>
                    <a:pt x="316" y="102"/>
                  </a:lnTo>
                  <a:lnTo>
                    <a:pt x="316" y="101"/>
                  </a:lnTo>
                  <a:lnTo>
                    <a:pt x="316" y="100"/>
                  </a:lnTo>
                  <a:lnTo>
                    <a:pt x="316" y="99"/>
                  </a:lnTo>
                  <a:lnTo>
                    <a:pt x="318" y="97"/>
                  </a:lnTo>
                  <a:lnTo>
                    <a:pt x="319" y="97"/>
                  </a:lnTo>
                  <a:lnTo>
                    <a:pt x="321" y="97"/>
                  </a:lnTo>
                  <a:lnTo>
                    <a:pt x="322" y="97"/>
                  </a:lnTo>
                  <a:lnTo>
                    <a:pt x="322" y="94"/>
                  </a:lnTo>
                  <a:lnTo>
                    <a:pt x="323" y="92"/>
                  </a:lnTo>
                  <a:lnTo>
                    <a:pt x="325" y="90"/>
                  </a:lnTo>
                  <a:lnTo>
                    <a:pt x="328" y="89"/>
                  </a:lnTo>
                  <a:lnTo>
                    <a:pt x="329" y="89"/>
                  </a:lnTo>
                  <a:lnTo>
                    <a:pt x="329" y="90"/>
                  </a:lnTo>
                  <a:lnTo>
                    <a:pt x="330" y="90"/>
                  </a:lnTo>
                  <a:lnTo>
                    <a:pt x="331" y="92"/>
                  </a:lnTo>
                  <a:lnTo>
                    <a:pt x="333" y="94"/>
                  </a:lnTo>
                  <a:lnTo>
                    <a:pt x="334" y="96"/>
                  </a:lnTo>
                  <a:lnTo>
                    <a:pt x="334" y="98"/>
                  </a:lnTo>
                  <a:lnTo>
                    <a:pt x="334" y="101"/>
                  </a:lnTo>
                  <a:lnTo>
                    <a:pt x="334" y="103"/>
                  </a:lnTo>
                  <a:lnTo>
                    <a:pt x="333" y="107"/>
                  </a:lnTo>
                  <a:lnTo>
                    <a:pt x="333" y="108"/>
                  </a:lnTo>
                  <a:lnTo>
                    <a:pt x="331" y="110"/>
                  </a:lnTo>
                  <a:lnTo>
                    <a:pt x="331" y="113"/>
                  </a:lnTo>
                  <a:lnTo>
                    <a:pt x="332" y="114"/>
                  </a:lnTo>
                  <a:lnTo>
                    <a:pt x="332" y="115"/>
                  </a:lnTo>
                  <a:lnTo>
                    <a:pt x="331" y="117"/>
                  </a:lnTo>
                  <a:lnTo>
                    <a:pt x="330" y="117"/>
                  </a:lnTo>
                  <a:lnTo>
                    <a:pt x="330" y="118"/>
                  </a:lnTo>
                  <a:lnTo>
                    <a:pt x="330" y="119"/>
                  </a:lnTo>
                  <a:lnTo>
                    <a:pt x="330" y="122"/>
                  </a:lnTo>
                  <a:lnTo>
                    <a:pt x="329" y="123"/>
                  </a:lnTo>
                  <a:lnTo>
                    <a:pt x="328" y="123"/>
                  </a:lnTo>
                  <a:lnTo>
                    <a:pt x="328" y="124"/>
                  </a:lnTo>
                  <a:lnTo>
                    <a:pt x="329" y="126"/>
                  </a:lnTo>
                  <a:lnTo>
                    <a:pt x="330" y="128"/>
                  </a:lnTo>
                  <a:lnTo>
                    <a:pt x="333" y="128"/>
                  </a:lnTo>
                  <a:lnTo>
                    <a:pt x="334" y="130"/>
                  </a:lnTo>
                  <a:lnTo>
                    <a:pt x="336" y="132"/>
                  </a:lnTo>
                  <a:lnTo>
                    <a:pt x="334" y="134"/>
                  </a:lnTo>
                  <a:lnTo>
                    <a:pt x="334" y="138"/>
                  </a:lnTo>
                  <a:lnTo>
                    <a:pt x="333" y="139"/>
                  </a:lnTo>
                  <a:lnTo>
                    <a:pt x="332" y="139"/>
                  </a:lnTo>
                  <a:lnTo>
                    <a:pt x="327" y="138"/>
                  </a:lnTo>
                  <a:lnTo>
                    <a:pt x="324" y="138"/>
                  </a:lnTo>
                  <a:lnTo>
                    <a:pt x="323" y="138"/>
                  </a:lnTo>
                  <a:lnTo>
                    <a:pt x="322" y="138"/>
                  </a:lnTo>
                  <a:lnTo>
                    <a:pt x="322" y="136"/>
                  </a:lnTo>
                  <a:lnTo>
                    <a:pt x="321" y="136"/>
                  </a:lnTo>
                  <a:lnTo>
                    <a:pt x="318" y="135"/>
                  </a:lnTo>
                  <a:lnTo>
                    <a:pt x="318" y="134"/>
                  </a:lnTo>
                  <a:lnTo>
                    <a:pt x="318" y="132"/>
                  </a:lnTo>
                  <a:lnTo>
                    <a:pt x="318" y="131"/>
                  </a:lnTo>
                  <a:lnTo>
                    <a:pt x="316" y="130"/>
                  </a:lnTo>
                  <a:lnTo>
                    <a:pt x="314" y="130"/>
                  </a:lnTo>
                  <a:lnTo>
                    <a:pt x="307" y="131"/>
                  </a:lnTo>
                  <a:lnTo>
                    <a:pt x="307" y="132"/>
                  </a:lnTo>
                  <a:lnTo>
                    <a:pt x="306" y="133"/>
                  </a:lnTo>
                  <a:lnTo>
                    <a:pt x="306" y="136"/>
                  </a:lnTo>
                  <a:lnTo>
                    <a:pt x="305" y="136"/>
                  </a:lnTo>
                  <a:lnTo>
                    <a:pt x="304" y="139"/>
                  </a:lnTo>
                  <a:lnTo>
                    <a:pt x="303" y="140"/>
                  </a:lnTo>
                  <a:lnTo>
                    <a:pt x="303" y="142"/>
                  </a:lnTo>
                  <a:lnTo>
                    <a:pt x="303" y="143"/>
                  </a:lnTo>
                  <a:lnTo>
                    <a:pt x="303" y="144"/>
                  </a:lnTo>
                  <a:lnTo>
                    <a:pt x="303" y="146"/>
                  </a:lnTo>
                  <a:lnTo>
                    <a:pt x="303" y="147"/>
                  </a:lnTo>
                  <a:lnTo>
                    <a:pt x="304" y="147"/>
                  </a:lnTo>
                  <a:lnTo>
                    <a:pt x="303" y="149"/>
                  </a:lnTo>
                  <a:lnTo>
                    <a:pt x="304" y="150"/>
                  </a:lnTo>
                  <a:lnTo>
                    <a:pt x="306" y="151"/>
                  </a:lnTo>
                  <a:lnTo>
                    <a:pt x="308" y="152"/>
                  </a:lnTo>
                  <a:lnTo>
                    <a:pt x="311" y="152"/>
                  </a:lnTo>
                  <a:lnTo>
                    <a:pt x="311" y="153"/>
                  </a:lnTo>
                  <a:lnTo>
                    <a:pt x="311" y="156"/>
                  </a:lnTo>
                  <a:lnTo>
                    <a:pt x="310" y="157"/>
                  </a:lnTo>
                  <a:lnTo>
                    <a:pt x="308" y="158"/>
                  </a:lnTo>
                  <a:lnTo>
                    <a:pt x="307" y="159"/>
                  </a:lnTo>
                  <a:lnTo>
                    <a:pt x="307" y="160"/>
                  </a:lnTo>
                  <a:lnTo>
                    <a:pt x="307" y="161"/>
                  </a:lnTo>
                  <a:lnTo>
                    <a:pt x="307" y="163"/>
                  </a:lnTo>
                  <a:lnTo>
                    <a:pt x="308" y="164"/>
                  </a:lnTo>
                  <a:lnTo>
                    <a:pt x="311" y="167"/>
                  </a:lnTo>
                  <a:lnTo>
                    <a:pt x="312" y="168"/>
                  </a:lnTo>
                  <a:lnTo>
                    <a:pt x="311" y="170"/>
                  </a:lnTo>
                  <a:lnTo>
                    <a:pt x="310" y="172"/>
                  </a:lnTo>
                  <a:lnTo>
                    <a:pt x="306" y="173"/>
                  </a:lnTo>
                  <a:lnTo>
                    <a:pt x="304" y="173"/>
                  </a:lnTo>
                  <a:lnTo>
                    <a:pt x="304" y="170"/>
                  </a:lnTo>
                  <a:lnTo>
                    <a:pt x="303" y="169"/>
                  </a:lnTo>
                  <a:lnTo>
                    <a:pt x="299" y="166"/>
                  </a:lnTo>
                  <a:lnTo>
                    <a:pt x="298" y="165"/>
                  </a:lnTo>
                  <a:lnTo>
                    <a:pt x="298" y="163"/>
                  </a:lnTo>
                  <a:lnTo>
                    <a:pt x="298" y="160"/>
                  </a:lnTo>
                  <a:lnTo>
                    <a:pt x="297" y="159"/>
                  </a:lnTo>
                  <a:lnTo>
                    <a:pt x="296" y="157"/>
                  </a:lnTo>
                  <a:lnTo>
                    <a:pt x="294" y="157"/>
                  </a:lnTo>
                  <a:lnTo>
                    <a:pt x="293" y="157"/>
                  </a:lnTo>
                  <a:lnTo>
                    <a:pt x="289" y="157"/>
                  </a:lnTo>
                  <a:lnTo>
                    <a:pt x="285" y="160"/>
                  </a:lnTo>
                  <a:lnTo>
                    <a:pt x="284" y="160"/>
                  </a:lnTo>
                  <a:lnTo>
                    <a:pt x="282" y="160"/>
                  </a:lnTo>
                  <a:lnTo>
                    <a:pt x="280" y="159"/>
                  </a:lnTo>
                  <a:lnTo>
                    <a:pt x="279" y="159"/>
                  </a:lnTo>
                  <a:lnTo>
                    <a:pt x="279" y="160"/>
                  </a:lnTo>
                  <a:lnTo>
                    <a:pt x="279" y="161"/>
                  </a:lnTo>
                  <a:lnTo>
                    <a:pt x="279" y="163"/>
                  </a:lnTo>
                  <a:lnTo>
                    <a:pt x="279" y="164"/>
                  </a:lnTo>
                  <a:lnTo>
                    <a:pt x="278" y="165"/>
                  </a:lnTo>
                  <a:lnTo>
                    <a:pt x="276" y="166"/>
                  </a:lnTo>
                  <a:lnTo>
                    <a:pt x="268" y="166"/>
                  </a:lnTo>
                  <a:lnTo>
                    <a:pt x="265" y="165"/>
                  </a:lnTo>
                  <a:lnTo>
                    <a:pt x="264" y="164"/>
                  </a:lnTo>
                  <a:lnTo>
                    <a:pt x="263" y="163"/>
                  </a:lnTo>
                  <a:lnTo>
                    <a:pt x="262" y="158"/>
                  </a:lnTo>
                  <a:lnTo>
                    <a:pt x="261" y="158"/>
                  </a:lnTo>
                  <a:lnTo>
                    <a:pt x="260" y="157"/>
                  </a:lnTo>
                  <a:lnTo>
                    <a:pt x="259" y="157"/>
                  </a:lnTo>
                  <a:lnTo>
                    <a:pt x="259" y="156"/>
                  </a:lnTo>
                  <a:lnTo>
                    <a:pt x="259" y="155"/>
                  </a:lnTo>
                  <a:lnTo>
                    <a:pt x="259" y="144"/>
                  </a:lnTo>
                  <a:lnTo>
                    <a:pt x="259" y="143"/>
                  </a:lnTo>
                  <a:lnTo>
                    <a:pt x="258" y="143"/>
                  </a:lnTo>
                  <a:lnTo>
                    <a:pt x="256" y="144"/>
                  </a:lnTo>
                  <a:lnTo>
                    <a:pt x="255" y="146"/>
                  </a:lnTo>
                  <a:lnTo>
                    <a:pt x="255" y="147"/>
                  </a:lnTo>
                  <a:lnTo>
                    <a:pt x="254" y="147"/>
                  </a:lnTo>
                  <a:lnTo>
                    <a:pt x="252" y="144"/>
                  </a:lnTo>
                  <a:lnTo>
                    <a:pt x="252" y="143"/>
                  </a:lnTo>
                  <a:lnTo>
                    <a:pt x="251" y="143"/>
                  </a:lnTo>
                  <a:lnTo>
                    <a:pt x="247" y="143"/>
                  </a:lnTo>
                  <a:lnTo>
                    <a:pt x="245" y="144"/>
                  </a:lnTo>
                  <a:lnTo>
                    <a:pt x="244" y="148"/>
                  </a:lnTo>
                  <a:lnTo>
                    <a:pt x="244" y="150"/>
                  </a:lnTo>
                  <a:lnTo>
                    <a:pt x="244" y="151"/>
                  </a:lnTo>
                  <a:lnTo>
                    <a:pt x="245" y="152"/>
                  </a:lnTo>
                  <a:lnTo>
                    <a:pt x="245" y="153"/>
                  </a:lnTo>
                  <a:lnTo>
                    <a:pt x="245" y="155"/>
                  </a:lnTo>
                  <a:lnTo>
                    <a:pt x="245" y="156"/>
                  </a:lnTo>
                  <a:lnTo>
                    <a:pt x="246" y="160"/>
                  </a:lnTo>
                  <a:lnTo>
                    <a:pt x="246" y="161"/>
                  </a:lnTo>
                  <a:lnTo>
                    <a:pt x="246" y="164"/>
                  </a:lnTo>
                  <a:lnTo>
                    <a:pt x="244" y="168"/>
                  </a:lnTo>
                  <a:lnTo>
                    <a:pt x="243" y="172"/>
                  </a:lnTo>
                  <a:lnTo>
                    <a:pt x="242" y="173"/>
                  </a:lnTo>
                  <a:lnTo>
                    <a:pt x="242" y="174"/>
                  </a:lnTo>
                  <a:lnTo>
                    <a:pt x="241" y="174"/>
                  </a:lnTo>
                  <a:lnTo>
                    <a:pt x="239" y="175"/>
                  </a:lnTo>
                  <a:lnTo>
                    <a:pt x="239" y="176"/>
                  </a:lnTo>
                  <a:lnTo>
                    <a:pt x="238" y="177"/>
                  </a:lnTo>
                  <a:lnTo>
                    <a:pt x="238" y="178"/>
                  </a:lnTo>
                  <a:lnTo>
                    <a:pt x="233" y="182"/>
                  </a:lnTo>
                  <a:lnTo>
                    <a:pt x="232" y="184"/>
                  </a:lnTo>
                  <a:lnTo>
                    <a:pt x="232" y="185"/>
                  </a:lnTo>
                  <a:lnTo>
                    <a:pt x="232" y="188"/>
                  </a:lnTo>
                  <a:lnTo>
                    <a:pt x="232" y="190"/>
                  </a:lnTo>
                  <a:lnTo>
                    <a:pt x="230" y="190"/>
                  </a:lnTo>
                  <a:lnTo>
                    <a:pt x="229" y="191"/>
                  </a:lnTo>
                  <a:lnTo>
                    <a:pt x="228" y="191"/>
                  </a:lnTo>
                  <a:lnTo>
                    <a:pt x="226" y="193"/>
                  </a:lnTo>
                  <a:lnTo>
                    <a:pt x="226" y="194"/>
                  </a:lnTo>
                  <a:lnTo>
                    <a:pt x="227" y="198"/>
                  </a:lnTo>
                  <a:lnTo>
                    <a:pt x="225" y="200"/>
                  </a:lnTo>
                  <a:lnTo>
                    <a:pt x="225" y="201"/>
                  </a:lnTo>
                  <a:lnTo>
                    <a:pt x="226" y="202"/>
                  </a:lnTo>
                  <a:lnTo>
                    <a:pt x="226" y="203"/>
                  </a:lnTo>
                  <a:lnTo>
                    <a:pt x="227" y="205"/>
                  </a:lnTo>
                  <a:lnTo>
                    <a:pt x="227" y="206"/>
                  </a:lnTo>
                  <a:lnTo>
                    <a:pt x="229" y="206"/>
                  </a:lnTo>
                  <a:lnTo>
                    <a:pt x="230" y="206"/>
                  </a:lnTo>
                  <a:lnTo>
                    <a:pt x="230" y="208"/>
                  </a:lnTo>
                  <a:lnTo>
                    <a:pt x="230" y="210"/>
                  </a:lnTo>
                  <a:lnTo>
                    <a:pt x="228" y="214"/>
                  </a:lnTo>
                  <a:lnTo>
                    <a:pt x="226" y="216"/>
                  </a:lnTo>
                  <a:lnTo>
                    <a:pt x="224" y="216"/>
                  </a:lnTo>
                  <a:lnTo>
                    <a:pt x="221" y="215"/>
                  </a:lnTo>
                  <a:lnTo>
                    <a:pt x="219" y="216"/>
                  </a:lnTo>
                  <a:lnTo>
                    <a:pt x="219" y="214"/>
                  </a:lnTo>
                  <a:lnTo>
                    <a:pt x="219" y="213"/>
                  </a:lnTo>
                  <a:lnTo>
                    <a:pt x="219" y="211"/>
                  </a:lnTo>
                  <a:lnTo>
                    <a:pt x="219" y="209"/>
                  </a:lnTo>
                  <a:lnTo>
                    <a:pt x="219" y="208"/>
                  </a:lnTo>
                  <a:lnTo>
                    <a:pt x="218" y="207"/>
                  </a:lnTo>
                  <a:lnTo>
                    <a:pt x="217" y="205"/>
                  </a:lnTo>
                  <a:lnTo>
                    <a:pt x="217" y="202"/>
                  </a:lnTo>
                  <a:lnTo>
                    <a:pt x="216" y="202"/>
                  </a:lnTo>
                  <a:lnTo>
                    <a:pt x="216" y="201"/>
                  </a:lnTo>
                  <a:lnTo>
                    <a:pt x="211" y="199"/>
                  </a:lnTo>
                  <a:lnTo>
                    <a:pt x="210" y="199"/>
                  </a:lnTo>
                  <a:lnTo>
                    <a:pt x="209" y="199"/>
                  </a:lnTo>
                  <a:lnTo>
                    <a:pt x="209" y="198"/>
                  </a:lnTo>
                  <a:lnTo>
                    <a:pt x="210" y="195"/>
                  </a:lnTo>
                  <a:lnTo>
                    <a:pt x="212" y="192"/>
                  </a:lnTo>
                  <a:lnTo>
                    <a:pt x="213" y="190"/>
                  </a:lnTo>
                  <a:lnTo>
                    <a:pt x="212" y="188"/>
                  </a:lnTo>
                  <a:lnTo>
                    <a:pt x="211" y="186"/>
                  </a:lnTo>
                  <a:lnTo>
                    <a:pt x="209" y="188"/>
                  </a:lnTo>
                  <a:lnTo>
                    <a:pt x="207" y="186"/>
                  </a:lnTo>
                  <a:lnTo>
                    <a:pt x="206" y="185"/>
                  </a:lnTo>
                  <a:lnTo>
                    <a:pt x="204" y="186"/>
                  </a:lnTo>
                  <a:lnTo>
                    <a:pt x="203" y="186"/>
                  </a:lnTo>
                  <a:lnTo>
                    <a:pt x="202" y="186"/>
                  </a:lnTo>
                  <a:lnTo>
                    <a:pt x="199" y="184"/>
                  </a:lnTo>
                  <a:lnTo>
                    <a:pt x="198" y="184"/>
                  </a:lnTo>
                  <a:lnTo>
                    <a:pt x="196" y="184"/>
                  </a:lnTo>
                  <a:lnTo>
                    <a:pt x="192" y="177"/>
                  </a:lnTo>
                  <a:lnTo>
                    <a:pt x="190" y="175"/>
                  </a:lnTo>
                  <a:lnTo>
                    <a:pt x="187" y="174"/>
                  </a:lnTo>
                  <a:lnTo>
                    <a:pt x="185" y="173"/>
                  </a:lnTo>
                  <a:lnTo>
                    <a:pt x="184" y="172"/>
                  </a:lnTo>
                  <a:lnTo>
                    <a:pt x="183" y="169"/>
                  </a:lnTo>
                  <a:lnTo>
                    <a:pt x="183" y="167"/>
                  </a:lnTo>
                  <a:lnTo>
                    <a:pt x="183" y="165"/>
                  </a:lnTo>
                  <a:lnTo>
                    <a:pt x="184" y="159"/>
                  </a:lnTo>
                  <a:lnTo>
                    <a:pt x="185" y="156"/>
                  </a:lnTo>
                  <a:lnTo>
                    <a:pt x="185" y="152"/>
                  </a:lnTo>
                  <a:lnTo>
                    <a:pt x="184" y="150"/>
                  </a:lnTo>
                  <a:lnTo>
                    <a:pt x="183" y="149"/>
                  </a:lnTo>
                  <a:lnTo>
                    <a:pt x="182" y="148"/>
                  </a:lnTo>
                  <a:lnTo>
                    <a:pt x="181" y="149"/>
                  </a:lnTo>
                  <a:lnTo>
                    <a:pt x="177" y="149"/>
                  </a:lnTo>
                  <a:lnTo>
                    <a:pt x="175" y="150"/>
                  </a:lnTo>
                  <a:lnTo>
                    <a:pt x="174" y="152"/>
                  </a:lnTo>
                  <a:lnTo>
                    <a:pt x="173" y="153"/>
                  </a:lnTo>
                  <a:lnTo>
                    <a:pt x="174" y="155"/>
                  </a:lnTo>
                  <a:lnTo>
                    <a:pt x="174" y="156"/>
                  </a:lnTo>
                  <a:lnTo>
                    <a:pt x="173" y="157"/>
                  </a:lnTo>
                  <a:lnTo>
                    <a:pt x="172" y="158"/>
                  </a:lnTo>
                  <a:lnTo>
                    <a:pt x="169" y="159"/>
                  </a:lnTo>
                  <a:lnTo>
                    <a:pt x="166" y="164"/>
                  </a:lnTo>
                  <a:lnTo>
                    <a:pt x="165" y="165"/>
                  </a:lnTo>
                  <a:lnTo>
                    <a:pt x="161" y="166"/>
                  </a:lnTo>
                  <a:lnTo>
                    <a:pt x="159" y="166"/>
                  </a:lnTo>
                  <a:lnTo>
                    <a:pt x="158" y="168"/>
                  </a:lnTo>
                  <a:lnTo>
                    <a:pt x="157" y="168"/>
                  </a:lnTo>
                  <a:lnTo>
                    <a:pt x="157" y="169"/>
                  </a:lnTo>
                  <a:lnTo>
                    <a:pt x="157" y="170"/>
                  </a:lnTo>
                  <a:lnTo>
                    <a:pt x="159" y="172"/>
                  </a:lnTo>
                  <a:lnTo>
                    <a:pt x="161" y="176"/>
                  </a:lnTo>
                  <a:lnTo>
                    <a:pt x="161" y="180"/>
                  </a:lnTo>
                  <a:lnTo>
                    <a:pt x="160" y="183"/>
                  </a:lnTo>
                  <a:lnTo>
                    <a:pt x="157" y="186"/>
                  </a:lnTo>
                  <a:lnTo>
                    <a:pt x="156" y="186"/>
                  </a:lnTo>
                  <a:lnTo>
                    <a:pt x="155" y="186"/>
                  </a:lnTo>
                  <a:lnTo>
                    <a:pt x="154" y="188"/>
                  </a:lnTo>
                  <a:lnTo>
                    <a:pt x="154" y="189"/>
                  </a:lnTo>
                  <a:lnTo>
                    <a:pt x="152" y="190"/>
                  </a:lnTo>
                  <a:lnTo>
                    <a:pt x="152" y="191"/>
                  </a:lnTo>
                  <a:lnTo>
                    <a:pt x="152" y="194"/>
                  </a:lnTo>
                  <a:lnTo>
                    <a:pt x="151" y="195"/>
                  </a:lnTo>
                  <a:lnTo>
                    <a:pt x="150" y="197"/>
                  </a:lnTo>
                  <a:lnTo>
                    <a:pt x="150" y="198"/>
                  </a:lnTo>
                  <a:lnTo>
                    <a:pt x="149" y="198"/>
                  </a:lnTo>
                  <a:lnTo>
                    <a:pt x="144" y="199"/>
                  </a:lnTo>
                  <a:lnTo>
                    <a:pt x="143" y="200"/>
                  </a:lnTo>
                  <a:lnTo>
                    <a:pt x="142" y="201"/>
                  </a:lnTo>
                  <a:lnTo>
                    <a:pt x="142" y="203"/>
                  </a:lnTo>
                  <a:lnTo>
                    <a:pt x="140" y="203"/>
                  </a:lnTo>
                  <a:lnTo>
                    <a:pt x="140" y="205"/>
                  </a:lnTo>
                  <a:lnTo>
                    <a:pt x="140" y="206"/>
                  </a:lnTo>
                  <a:lnTo>
                    <a:pt x="139" y="206"/>
                  </a:lnTo>
                  <a:lnTo>
                    <a:pt x="138" y="206"/>
                  </a:lnTo>
                  <a:lnTo>
                    <a:pt x="135" y="206"/>
                  </a:lnTo>
                  <a:lnTo>
                    <a:pt x="132" y="205"/>
                  </a:lnTo>
                  <a:lnTo>
                    <a:pt x="131" y="205"/>
                  </a:lnTo>
                  <a:lnTo>
                    <a:pt x="130" y="205"/>
                  </a:lnTo>
                  <a:lnTo>
                    <a:pt x="129" y="205"/>
                  </a:lnTo>
                  <a:lnTo>
                    <a:pt x="128" y="202"/>
                  </a:lnTo>
                  <a:lnTo>
                    <a:pt x="126" y="201"/>
                  </a:lnTo>
                  <a:lnTo>
                    <a:pt x="125" y="201"/>
                  </a:lnTo>
                  <a:lnTo>
                    <a:pt x="117" y="199"/>
                  </a:lnTo>
                  <a:lnTo>
                    <a:pt x="116" y="199"/>
                  </a:lnTo>
                  <a:lnTo>
                    <a:pt x="115" y="200"/>
                  </a:lnTo>
                  <a:lnTo>
                    <a:pt x="115" y="201"/>
                  </a:lnTo>
                  <a:lnTo>
                    <a:pt x="113" y="202"/>
                  </a:lnTo>
                  <a:lnTo>
                    <a:pt x="111" y="202"/>
                  </a:lnTo>
                  <a:lnTo>
                    <a:pt x="107" y="206"/>
                  </a:lnTo>
                  <a:lnTo>
                    <a:pt x="104" y="207"/>
                  </a:lnTo>
                  <a:lnTo>
                    <a:pt x="98" y="207"/>
                  </a:lnTo>
                  <a:lnTo>
                    <a:pt x="96" y="208"/>
                  </a:lnTo>
                  <a:lnTo>
                    <a:pt x="91" y="210"/>
                  </a:lnTo>
                  <a:lnTo>
                    <a:pt x="89" y="210"/>
                  </a:lnTo>
                  <a:lnTo>
                    <a:pt x="87" y="210"/>
                  </a:lnTo>
                  <a:lnTo>
                    <a:pt x="85" y="210"/>
                  </a:lnTo>
                  <a:lnTo>
                    <a:pt x="82" y="209"/>
                  </a:lnTo>
                  <a:lnTo>
                    <a:pt x="79" y="205"/>
                  </a:lnTo>
                  <a:lnTo>
                    <a:pt x="78" y="203"/>
                  </a:lnTo>
                  <a:lnTo>
                    <a:pt x="78" y="201"/>
                  </a:lnTo>
                  <a:lnTo>
                    <a:pt x="77" y="199"/>
                  </a:lnTo>
                  <a:lnTo>
                    <a:pt x="77" y="198"/>
                  </a:lnTo>
                  <a:lnTo>
                    <a:pt x="75" y="198"/>
                  </a:lnTo>
                  <a:lnTo>
                    <a:pt x="71" y="192"/>
                  </a:lnTo>
                  <a:lnTo>
                    <a:pt x="70" y="191"/>
                  </a:lnTo>
                  <a:lnTo>
                    <a:pt x="69" y="191"/>
                  </a:lnTo>
                  <a:lnTo>
                    <a:pt x="69" y="192"/>
                  </a:lnTo>
                  <a:lnTo>
                    <a:pt x="68" y="192"/>
                  </a:lnTo>
                  <a:lnTo>
                    <a:pt x="66" y="192"/>
                  </a:lnTo>
                  <a:lnTo>
                    <a:pt x="66" y="191"/>
                  </a:lnTo>
                  <a:lnTo>
                    <a:pt x="66" y="190"/>
                  </a:lnTo>
                  <a:lnTo>
                    <a:pt x="66" y="189"/>
                  </a:lnTo>
                  <a:lnTo>
                    <a:pt x="66" y="188"/>
                  </a:lnTo>
                  <a:lnTo>
                    <a:pt x="66" y="186"/>
                  </a:lnTo>
                  <a:lnTo>
                    <a:pt x="68" y="185"/>
                  </a:lnTo>
                  <a:lnTo>
                    <a:pt x="66" y="184"/>
                  </a:lnTo>
                  <a:lnTo>
                    <a:pt x="61" y="183"/>
                  </a:lnTo>
                  <a:lnTo>
                    <a:pt x="60" y="181"/>
                  </a:lnTo>
                  <a:lnTo>
                    <a:pt x="61" y="177"/>
                  </a:lnTo>
                  <a:lnTo>
                    <a:pt x="62" y="173"/>
                  </a:lnTo>
                  <a:lnTo>
                    <a:pt x="64" y="168"/>
                  </a:lnTo>
                  <a:lnTo>
                    <a:pt x="63" y="165"/>
                  </a:lnTo>
                  <a:lnTo>
                    <a:pt x="60" y="163"/>
                  </a:lnTo>
                  <a:lnTo>
                    <a:pt x="59" y="160"/>
                  </a:lnTo>
                  <a:lnTo>
                    <a:pt x="60" y="158"/>
                  </a:lnTo>
                  <a:lnTo>
                    <a:pt x="61" y="156"/>
                  </a:lnTo>
                  <a:lnTo>
                    <a:pt x="62" y="155"/>
                  </a:lnTo>
                  <a:lnTo>
                    <a:pt x="62" y="153"/>
                  </a:lnTo>
                  <a:lnTo>
                    <a:pt x="62" y="152"/>
                  </a:lnTo>
                  <a:lnTo>
                    <a:pt x="61" y="151"/>
                  </a:lnTo>
                  <a:lnTo>
                    <a:pt x="60" y="151"/>
                  </a:lnTo>
                  <a:lnTo>
                    <a:pt x="48" y="148"/>
                  </a:lnTo>
                  <a:lnTo>
                    <a:pt x="44" y="148"/>
                  </a:lnTo>
                  <a:lnTo>
                    <a:pt x="39" y="149"/>
                  </a:lnTo>
                  <a:lnTo>
                    <a:pt x="33" y="153"/>
                  </a:lnTo>
                  <a:lnTo>
                    <a:pt x="30" y="153"/>
                  </a:lnTo>
                  <a:lnTo>
                    <a:pt x="28" y="153"/>
                  </a:lnTo>
                  <a:lnTo>
                    <a:pt x="26" y="155"/>
                  </a:lnTo>
                  <a:lnTo>
                    <a:pt x="23" y="157"/>
                  </a:lnTo>
                  <a:lnTo>
                    <a:pt x="21" y="159"/>
                  </a:lnTo>
                  <a:lnTo>
                    <a:pt x="19" y="161"/>
                  </a:lnTo>
                  <a:lnTo>
                    <a:pt x="19" y="163"/>
                  </a:lnTo>
                  <a:lnTo>
                    <a:pt x="19" y="164"/>
                  </a:lnTo>
                  <a:lnTo>
                    <a:pt x="20" y="166"/>
                  </a:lnTo>
                  <a:lnTo>
                    <a:pt x="20" y="168"/>
                  </a:lnTo>
                  <a:lnTo>
                    <a:pt x="21" y="168"/>
                  </a:lnTo>
                  <a:lnTo>
                    <a:pt x="21" y="169"/>
                  </a:lnTo>
                  <a:lnTo>
                    <a:pt x="23" y="168"/>
                  </a:lnTo>
                  <a:lnTo>
                    <a:pt x="23" y="172"/>
                  </a:lnTo>
                  <a:lnTo>
                    <a:pt x="22" y="173"/>
                  </a:lnTo>
                  <a:lnTo>
                    <a:pt x="17" y="176"/>
                  </a:lnTo>
                  <a:lnTo>
                    <a:pt x="13" y="181"/>
                  </a:lnTo>
                  <a:lnTo>
                    <a:pt x="11" y="182"/>
                  </a:lnTo>
                  <a:lnTo>
                    <a:pt x="9" y="181"/>
                  </a:lnTo>
                  <a:lnTo>
                    <a:pt x="5" y="181"/>
                  </a:lnTo>
                  <a:lnTo>
                    <a:pt x="2" y="182"/>
                  </a:lnTo>
                  <a:lnTo>
                    <a:pt x="0" y="183"/>
                  </a:lnTo>
                  <a:lnTo>
                    <a:pt x="1" y="181"/>
                  </a:lnTo>
                  <a:lnTo>
                    <a:pt x="2" y="180"/>
                  </a:lnTo>
                  <a:lnTo>
                    <a:pt x="2" y="178"/>
                  </a:lnTo>
                  <a:lnTo>
                    <a:pt x="1" y="177"/>
                  </a:lnTo>
                  <a:lnTo>
                    <a:pt x="0" y="175"/>
                  </a:lnTo>
                  <a:lnTo>
                    <a:pt x="0" y="174"/>
                  </a:lnTo>
                  <a:lnTo>
                    <a:pt x="2" y="173"/>
                  </a:lnTo>
                  <a:lnTo>
                    <a:pt x="6" y="170"/>
                  </a:lnTo>
                  <a:lnTo>
                    <a:pt x="8" y="170"/>
                  </a:lnTo>
                  <a:lnTo>
                    <a:pt x="10" y="170"/>
                  </a:lnTo>
                  <a:lnTo>
                    <a:pt x="10" y="169"/>
                  </a:lnTo>
                  <a:lnTo>
                    <a:pt x="10" y="168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1" y="164"/>
                  </a:lnTo>
                  <a:lnTo>
                    <a:pt x="12" y="161"/>
                  </a:lnTo>
                  <a:lnTo>
                    <a:pt x="13" y="158"/>
                  </a:lnTo>
                  <a:lnTo>
                    <a:pt x="13" y="157"/>
                  </a:lnTo>
                  <a:lnTo>
                    <a:pt x="12" y="156"/>
                  </a:lnTo>
                  <a:lnTo>
                    <a:pt x="11" y="155"/>
                  </a:lnTo>
                  <a:lnTo>
                    <a:pt x="8" y="152"/>
                  </a:lnTo>
                  <a:lnTo>
                    <a:pt x="6" y="151"/>
                  </a:lnTo>
                  <a:lnTo>
                    <a:pt x="8" y="151"/>
                  </a:lnTo>
                  <a:lnTo>
                    <a:pt x="8" y="150"/>
                  </a:lnTo>
                  <a:lnTo>
                    <a:pt x="8" y="149"/>
                  </a:lnTo>
                  <a:lnTo>
                    <a:pt x="8" y="148"/>
                  </a:lnTo>
                  <a:lnTo>
                    <a:pt x="8" y="147"/>
                  </a:lnTo>
                  <a:lnTo>
                    <a:pt x="9" y="146"/>
                  </a:lnTo>
                  <a:lnTo>
                    <a:pt x="11" y="141"/>
                  </a:lnTo>
                  <a:lnTo>
                    <a:pt x="13" y="138"/>
                  </a:lnTo>
                  <a:lnTo>
                    <a:pt x="12" y="135"/>
                  </a:lnTo>
                  <a:lnTo>
                    <a:pt x="12" y="134"/>
                  </a:lnTo>
                  <a:lnTo>
                    <a:pt x="13" y="133"/>
                  </a:lnTo>
                  <a:lnTo>
                    <a:pt x="22" y="124"/>
                  </a:lnTo>
                  <a:lnTo>
                    <a:pt x="28" y="121"/>
                  </a:lnTo>
                  <a:lnTo>
                    <a:pt x="29" y="119"/>
                  </a:lnTo>
                  <a:lnTo>
                    <a:pt x="30" y="117"/>
                  </a:lnTo>
                  <a:lnTo>
                    <a:pt x="34" y="116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5" y="111"/>
                  </a:lnTo>
                  <a:lnTo>
                    <a:pt x="34" y="110"/>
                  </a:lnTo>
                  <a:lnTo>
                    <a:pt x="34" y="109"/>
                  </a:lnTo>
                  <a:lnTo>
                    <a:pt x="35" y="106"/>
                  </a:lnTo>
                  <a:lnTo>
                    <a:pt x="36" y="105"/>
                  </a:lnTo>
                  <a:lnTo>
                    <a:pt x="36" y="102"/>
                  </a:lnTo>
                  <a:lnTo>
                    <a:pt x="36" y="101"/>
                  </a:lnTo>
                  <a:lnTo>
                    <a:pt x="35" y="99"/>
                  </a:lnTo>
                  <a:lnTo>
                    <a:pt x="36" y="94"/>
                  </a:lnTo>
                  <a:lnTo>
                    <a:pt x="39" y="92"/>
                  </a:lnTo>
                  <a:lnTo>
                    <a:pt x="47" y="90"/>
                  </a:lnTo>
                  <a:lnTo>
                    <a:pt x="53" y="86"/>
                  </a:lnTo>
                  <a:lnTo>
                    <a:pt x="54" y="84"/>
                  </a:lnTo>
                  <a:lnTo>
                    <a:pt x="53" y="82"/>
                  </a:lnTo>
                  <a:lnTo>
                    <a:pt x="54" y="80"/>
                  </a:lnTo>
                  <a:lnTo>
                    <a:pt x="55" y="80"/>
                  </a:lnTo>
                  <a:lnTo>
                    <a:pt x="56" y="78"/>
                  </a:lnTo>
                  <a:lnTo>
                    <a:pt x="57" y="77"/>
                  </a:lnTo>
                  <a:lnTo>
                    <a:pt x="59" y="77"/>
                  </a:lnTo>
                  <a:lnTo>
                    <a:pt x="59" y="75"/>
                  </a:lnTo>
                  <a:lnTo>
                    <a:pt x="61" y="74"/>
                  </a:lnTo>
                  <a:lnTo>
                    <a:pt x="65" y="71"/>
                  </a:lnTo>
                  <a:lnTo>
                    <a:pt x="65" y="69"/>
                  </a:lnTo>
                  <a:lnTo>
                    <a:pt x="66" y="67"/>
                  </a:lnTo>
                  <a:lnTo>
                    <a:pt x="69" y="65"/>
                  </a:lnTo>
                  <a:lnTo>
                    <a:pt x="74" y="61"/>
                  </a:lnTo>
                  <a:lnTo>
                    <a:pt x="73" y="59"/>
                  </a:lnTo>
                  <a:lnTo>
                    <a:pt x="74" y="57"/>
                  </a:lnTo>
                  <a:lnTo>
                    <a:pt x="75" y="55"/>
                  </a:lnTo>
                  <a:lnTo>
                    <a:pt x="77" y="55"/>
                  </a:lnTo>
                  <a:lnTo>
                    <a:pt x="78" y="54"/>
                  </a:lnTo>
                  <a:lnTo>
                    <a:pt x="79" y="54"/>
                  </a:lnTo>
                  <a:lnTo>
                    <a:pt x="79" y="52"/>
                  </a:lnTo>
                  <a:lnTo>
                    <a:pt x="80" y="52"/>
                  </a:lnTo>
                  <a:lnTo>
                    <a:pt x="81" y="51"/>
                  </a:lnTo>
                  <a:lnTo>
                    <a:pt x="80" y="50"/>
                  </a:lnTo>
                  <a:lnTo>
                    <a:pt x="79" y="49"/>
                  </a:lnTo>
                  <a:lnTo>
                    <a:pt x="78" y="48"/>
                  </a:lnTo>
                  <a:lnTo>
                    <a:pt x="77" y="49"/>
                  </a:lnTo>
                  <a:lnTo>
                    <a:pt x="68" y="50"/>
                  </a:lnTo>
                  <a:lnTo>
                    <a:pt x="68" y="48"/>
                  </a:lnTo>
                  <a:lnTo>
                    <a:pt x="69" y="47"/>
                  </a:lnTo>
                  <a:lnTo>
                    <a:pt x="70" y="46"/>
                  </a:lnTo>
                  <a:lnTo>
                    <a:pt x="72" y="44"/>
                  </a:lnTo>
                  <a:lnTo>
                    <a:pt x="72" y="42"/>
                  </a:lnTo>
                  <a:lnTo>
                    <a:pt x="73" y="41"/>
                  </a:lnTo>
                  <a:lnTo>
                    <a:pt x="75" y="41"/>
                  </a:lnTo>
                  <a:lnTo>
                    <a:pt x="77" y="40"/>
                  </a:lnTo>
                  <a:lnTo>
                    <a:pt x="77" y="39"/>
                  </a:lnTo>
                  <a:lnTo>
                    <a:pt x="77" y="38"/>
                  </a:lnTo>
                  <a:lnTo>
                    <a:pt x="75" y="36"/>
                  </a:lnTo>
                  <a:lnTo>
                    <a:pt x="75" y="34"/>
                  </a:lnTo>
                  <a:lnTo>
                    <a:pt x="77" y="34"/>
                  </a:lnTo>
                  <a:lnTo>
                    <a:pt x="78" y="34"/>
                  </a:lnTo>
                  <a:lnTo>
                    <a:pt x="78" y="33"/>
                  </a:lnTo>
                  <a:lnTo>
                    <a:pt x="79" y="34"/>
                  </a:lnTo>
                  <a:lnTo>
                    <a:pt x="81" y="34"/>
                  </a:lnTo>
                  <a:lnTo>
                    <a:pt x="85" y="34"/>
                  </a:lnTo>
                  <a:lnTo>
                    <a:pt x="87" y="34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91" y="35"/>
                  </a:lnTo>
                  <a:lnTo>
                    <a:pt x="89" y="38"/>
                  </a:lnTo>
                  <a:lnTo>
                    <a:pt x="90" y="40"/>
                  </a:lnTo>
                  <a:lnTo>
                    <a:pt x="91" y="41"/>
                  </a:lnTo>
                  <a:lnTo>
                    <a:pt x="94" y="41"/>
                  </a:lnTo>
                  <a:lnTo>
                    <a:pt x="94" y="42"/>
                  </a:lnTo>
                  <a:lnTo>
                    <a:pt x="95" y="42"/>
                  </a:lnTo>
                  <a:lnTo>
                    <a:pt x="96" y="42"/>
                  </a:lnTo>
                  <a:lnTo>
                    <a:pt x="98" y="41"/>
                  </a:lnTo>
                  <a:lnTo>
                    <a:pt x="100" y="41"/>
                  </a:lnTo>
                  <a:lnTo>
                    <a:pt x="103" y="41"/>
                  </a:lnTo>
                  <a:lnTo>
                    <a:pt x="106" y="41"/>
                  </a:lnTo>
                  <a:lnTo>
                    <a:pt x="107" y="40"/>
                  </a:lnTo>
                  <a:lnTo>
                    <a:pt x="108" y="39"/>
                  </a:lnTo>
                  <a:lnTo>
                    <a:pt x="109" y="39"/>
                  </a:lnTo>
                  <a:lnTo>
                    <a:pt x="109" y="38"/>
                  </a:lnTo>
                  <a:lnTo>
                    <a:pt x="109" y="36"/>
                  </a:lnTo>
                  <a:lnTo>
                    <a:pt x="108" y="36"/>
                  </a:lnTo>
                  <a:lnTo>
                    <a:pt x="108" y="35"/>
                  </a:lnTo>
                  <a:lnTo>
                    <a:pt x="108" y="34"/>
                  </a:lnTo>
                  <a:lnTo>
                    <a:pt x="109" y="34"/>
                  </a:lnTo>
                  <a:lnTo>
                    <a:pt x="111" y="34"/>
                  </a:lnTo>
                  <a:lnTo>
                    <a:pt x="111" y="35"/>
                  </a:lnTo>
                  <a:lnTo>
                    <a:pt x="112" y="35"/>
                  </a:lnTo>
                  <a:lnTo>
                    <a:pt x="113" y="34"/>
                  </a:lnTo>
                  <a:lnTo>
                    <a:pt x="114" y="34"/>
                  </a:lnTo>
                  <a:lnTo>
                    <a:pt x="114" y="33"/>
                  </a:lnTo>
                  <a:lnTo>
                    <a:pt x="113" y="33"/>
                  </a:lnTo>
                  <a:lnTo>
                    <a:pt x="113" y="32"/>
                  </a:lnTo>
                  <a:lnTo>
                    <a:pt x="114" y="32"/>
                  </a:lnTo>
                  <a:lnTo>
                    <a:pt x="115" y="32"/>
                  </a:lnTo>
                  <a:lnTo>
                    <a:pt x="115" y="31"/>
                  </a:lnTo>
                  <a:lnTo>
                    <a:pt x="115" y="30"/>
                  </a:lnTo>
                  <a:lnTo>
                    <a:pt x="114" y="29"/>
                  </a:lnTo>
                  <a:lnTo>
                    <a:pt x="113" y="29"/>
                  </a:lnTo>
                  <a:lnTo>
                    <a:pt x="116" y="26"/>
                  </a:lnTo>
                  <a:lnTo>
                    <a:pt x="118" y="25"/>
                  </a:lnTo>
                  <a:lnTo>
                    <a:pt x="121" y="24"/>
                  </a:lnTo>
                  <a:lnTo>
                    <a:pt x="125" y="23"/>
                  </a:lnTo>
                  <a:lnTo>
                    <a:pt x="126" y="23"/>
                  </a:lnTo>
                  <a:lnTo>
                    <a:pt x="125" y="25"/>
                  </a:lnTo>
                  <a:lnTo>
                    <a:pt x="124" y="26"/>
                  </a:lnTo>
                  <a:lnTo>
                    <a:pt x="123" y="26"/>
                  </a:lnTo>
                  <a:lnTo>
                    <a:pt x="125" y="27"/>
                  </a:lnTo>
                  <a:lnTo>
                    <a:pt x="126" y="29"/>
                  </a:lnTo>
                  <a:lnTo>
                    <a:pt x="129" y="29"/>
                  </a:lnTo>
                  <a:lnTo>
                    <a:pt x="131" y="27"/>
                  </a:lnTo>
                  <a:lnTo>
                    <a:pt x="134" y="27"/>
                  </a:lnTo>
                  <a:lnTo>
                    <a:pt x="135" y="26"/>
                  </a:lnTo>
                  <a:lnTo>
                    <a:pt x="137" y="25"/>
                  </a:lnTo>
                  <a:lnTo>
                    <a:pt x="139" y="23"/>
                  </a:lnTo>
                  <a:lnTo>
                    <a:pt x="139" y="24"/>
                  </a:lnTo>
                  <a:lnTo>
                    <a:pt x="144" y="24"/>
                  </a:lnTo>
                  <a:lnTo>
                    <a:pt x="144" y="25"/>
                  </a:lnTo>
                  <a:lnTo>
                    <a:pt x="144" y="26"/>
                  </a:lnTo>
                  <a:lnTo>
                    <a:pt x="146" y="27"/>
                  </a:lnTo>
                  <a:lnTo>
                    <a:pt x="155" y="27"/>
                  </a:lnTo>
                  <a:lnTo>
                    <a:pt x="158" y="26"/>
                  </a:lnTo>
                  <a:lnTo>
                    <a:pt x="159" y="25"/>
                  </a:lnTo>
                  <a:lnTo>
                    <a:pt x="159" y="24"/>
                  </a:lnTo>
                  <a:lnTo>
                    <a:pt x="160" y="24"/>
                  </a:lnTo>
                  <a:lnTo>
                    <a:pt x="160" y="23"/>
                  </a:lnTo>
                  <a:lnTo>
                    <a:pt x="163" y="23"/>
                  </a:lnTo>
                  <a:lnTo>
                    <a:pt x="164" y="22"/>
                  </a:lnTo>
                  <a:lnTo>
                    <a:pt x="165" y="21"/>
                  </a:lnTo>
                  <a:lnTo>
                    <a:pt x="169" y="21"/>
                  </a:lnTo>
                  <a:lnTo>
                    <a:pt x="170" y="21"/>
                  </a:lnTo>
                  <a:lnTo>
                    <a:pt x="173" y="21"/>
                  </a:lnTo>
                  <a:lnTo>
                    <a:pt x="174" y="22"/>
                  </a:lnTo>
                  <a:lnTo>
                    <a:pt x="175" y="23"/>
                  </a:lnTo>
                  <a:lnTo>
                    <a:pt x="175" y="24"/>
                  </a:lnTo>
                  <a:lnTo>
                    <a:pt x="178" y="25"/>
                  </a:lnTo>
                  <a:lnTo>
                    <a:pt x="183" y="25"/>
                  </a:lnTo>
                  <a:lnTo>
                    <a:pt x="185" y="24"/>
                  </a:lnTo>
                  <a:lnTo>
                    <a:pt x="186" y="22"/>
                  </a:lnTo>
                  <a:lnTo>
                    <a:pt x="189" y="21"/>
                  </a:lnTo>
                  <a:lnTo>
                    <a:pt x="191" y="21"/>
                  </a:lnTo>
                  <a:lnTo>
                    <a:pt x="192" y="21"/>
                  </a:lnTo>
                  <a:lnTo>
                    <a:pt x="192" y="23"/>
                  </a:lnTo>
                  <a:lnTo>
                    <a:pt x="193" y="23"/>
                  </a:lnTo>
                  <a:lnTo>
                    <a:pt x="193" y="24"/>
                  </a:lnTo>
                  <a:lnTo>
                    <a:pt x="194" y="23"/>
                  </a:lnTo>
                  <a:lnTo>
                    <a:pt x="195" y="23"/>
                  </a:lnTo>
                  <a:lnTo>
                    <a:pt x="195" y="22"/>
                  </a:lnTo>
                  <a:lnTo>
                    <a:pt x="195" y="21"/>
                  </a:lnTo>
                  <a:lnTo>
                    <a:pt x="195" y="19"/>
                  </a:lnTo>
                  <a:lnTo>
                    <a:pt x="194" y="19"/>
                  </a:lnTo>
                  <a:lnTo>
                    <a:pt x="194" y="18"/>
                  </a:lnTo>
                  <a:lnTo>
                    <a:pt x="195" y="18"/>
                  </a:lnTo>
                  <a:lnTo>
                    <a:pt x="196" y="18"/>
                  </a:lnTo>
                  <a:lnTo>
                    <a:pt x="196" y="16"/>
                  </a:lnTo>
                  <a:lnTo>
                    <a:pt x="195" y="16"/>
                  </a:lnTo>
                  <a:lnTo>
                    <a:pt x="194" y="16"/>
                  </a:lnTo>
                  <a:lnTo>
                    <a:pt x="191" y="16"/>
                  </a:lnTo>
                  <a:lnTo>
                    <a:pt x="190" y="17"/>
                  </a:lnTo>
                  <a:lnTo>
                    <a:pt x="189" y="17"/>
                  </a:lnTo>
                  <a:lnTo>
                    <a:pt x="187" y="18"/>
                  </a:lnTo>
                  <a:lnTo>
                    <a:pt x="185" y="18"/>
                  </a:lnTo>
                  <a:lnTo>
                    <a:pt x="184" y="17"/>
                  </a:lnTo>
                  <a:lnTo>
                    <a:pt x="182" y="16"/>
                  </a:lnTo>
                  <a:lnTo>
                    <a:pt x="181" y="15"/>
                  </a:lnTo>
                  <a:lnTo>
                    <a:pt x="182" y="14"/>
                  </a:lnTo>
                  <a:lnTo>
                    <a:pt x="181" y="13"/>
                  </a:lnTo>
                  <a:lnTo>
                    <a:pt x="181" y="11"/>
                  </a:lnTo>
                  <a:lnTo>
                    <a:pt x="182" y="10"/>
                  </a:lnTo>
                  <a:lnTo>
                    <a:pt x="183" y="9"/>
                  </a:lnTo>
                  <a:lnTo>
                    <a:pt x="184" y="9"/>
                  </a:lnTo>
                  <a:lnTo>
                    <a:pt x="185" y="7"/>
                  </a:lnTo>
                  <a:lnTo>
                    <a:pt x="185" y="6"/>
                  </a:lnTo>
                  <a:lnTo>
                    <a:pt x="186" y="5"/>
                  </a:lnTo>
                  <a:lnTo>
                    <a:pt x="186" y="4"/>
                  </a:lnTo>
                  <a:lnTo>
                    <a:pt x="187" y="4"/>
                  </a:lnTo>
                  <a:lnTo>
                    <a:pt x="192" y="4"/>
                  </a:lnTo>
                  <a:lnTo>
                    <a:pt x="193" y="2"/>
                  </a:lnTo>
                  <a:lnTo>
                    <a:pt x="192" y="1"/>
                  </a:lnTo>
                  <a:lnTo>
                    <a:pt x="193" y="0"/>
                  </a:lnTo>
                  <a:lnTo>
                    <a:pt x="195" y="0"/>
                  </a:lnTo>
                  <a:lnTo>
                    <a:pt x="196" y="1"/>
                  </a:lnTo>
                  <a:lnTo>
                    <a:pt x="196" y="4"/>
                  </a:lnTo>
                  <a:lnTo>
                    <a:pt x="196" y="5"/>
                  </a:lnTo>
                  <a:lnTo>
                    <a:pt x="198" y="5"/>
                  </a:lnTo>
                  <a:lnTo>
                    <a:pt x="199" y="5"/>
                  </a:lnTo>
                  <a:lnTo>
                    <a:pt x="199" y="2"/>
                  </a:lnTo>
                  <a:lnTo>
                    <a:pt x="200" y="1"/>
                  </a:lnTo>
                  <a:lnTo>
                    <a:pt x="201" y="1"/>
                  </a:lnTo>
                  <a:lnTo>
                    <a:pt x="201" y="2"/>
                  </a:lnTo>
                  <a:lnTo>
                    <a:pt x="202" y="4"/>
                  </a:lnTo>
                  <a:lnTo>
                    <a:pt x="202" y="5"/>
                  </a:lnTo>
                  <a:lnTo>
                    <a:pt x="203" y="5"/>
                  </a:lnTo>
                  <a:lnTo>
                    <a:pt x="204" y="5"/>
                  </a:lnTo>
                  <a:lnTo>
                    <a:pt x="206" y="6"/>
                  </a:lnTo>
                  <a:lnTo>
                    <a:pt x="206" y="7"/>
                  </a:lnTo>
                  <a:lnTo>
                    <a:pt x="204" y="8"/>
                  </a:lnTo>
                  <a:lnTo>
                    <a:pt x="203" y="9"/>
                  </a:lnTo>
                  <a:lnTo>
                    <a:pt x="204" y="9"/>
                  </a:lnTo>
                  <a:lnTo>
                    <a:pt x="204" y="10"/>
                  </a:lnTo>
                  <a:lnTo>
                    <a:pt x="204" y="11"/>
                  </a:lnTo>
                  <a:lnTo>
                    <a:pt x="206" y="11"/>
                  </a:lnTo>
                  <a:lnTo>
                    <a:pt x="209" y="11"/>
                  </a:lnTo>
                  <a:lnTo>
                    <a:pt x="208" y="11"/>
                  </a:lnTo>
                  <a:lnTo>
                    <a:pt x="209" y="9"/>
                  </a:lnTo>
                  <a:lnTo>
                    <a:pt x="211" y="9"/>
                  </a:lnTo>
                  <a:lnTo>
                    <a:pt x="213" y="10"/>
                  </a:lnTo>
                  <a:lnTo>
                    <a:pt x="216" y="13"/>
                  </a:lnTo>
                  <a:lnTo>
                    <a:pt x="213" y="13"/>
                  </a:lnTo>
                  <a:lnTo>
                    <a:pt x="213" y="14"/>
                  </a:lnTo>
                  <a:lnTo>
                    <a:pt x="215" y="15"/>
                  </a:lnTo>
                  <a:lnTo>
                    <a:pt x="217" y="16"/>
                  </a:lnTo>
                  <a:lnTo>
                    <a:pt x="219" y="17"/>
                  </a:lnTo>
                  <a:lnTo>
                    <a:pt x="223" y="16"/>
                  </a:lnTo>
                  <a:lnTo>
                    <a:pt x="225" y="16"/>
                  </a:lnTo>
                  <a:lnTo>
                    <a:pt x="226" y="14"/>
                  </a:lnTo>
                  <a:lnTo>
                    <a:pt x="227" y="14"/>
                  </a:lnTo>
                  <a:lnTo>
                    <a:pt x="236" y="15"/>
                  </a:lnTo>
                  <a:lnTo>
                    <a:pt x="239" y="15"/>
                  </a:lnTo>
                  <a:lnTo>
                    <a:pt x="241" y="16"/>
                  </a:lnTo>
                  <a:lnTo>
                    <a:pt x="244" y="16"/>
                  </a:lnTo>
                  <a:lnTo>
                    <a:pt x="246" y="17"/>
                  </a:lnTo>
                  <a:lnTo>
                    <a:pt x="267" y="3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39" name="Freeform 320">
              <a:extLst>
                <a:ext uri="{FF2B5EF4-FFF2-40B4-BE49-F238E27FC236}">
                  <a16:creationId xmlns:a16="http://schemas.microsoft.com/office/drawing/2014/main" id="{CCA87B34-9057-2545-75D5-562A7143D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989" y="4682882"/>
              <a:ext cx="448214" cy="184474"/>
            </a:xfrm>
            <a:custGeom>
              <a:avLst/>
              <a:gdLst>
                <a:gd name="T0" fmla="*/ 311 w 311"/>
                <a:gd name="T1" fmla="*/ 128 h 128"/>
                <a:gd name="T2" fmla="*/ 13 w 311"/>
                <a:gd name="T3" fmla="*/ 128 h 128"/>
                <a:gd name="T4" fmla="*/ 13 w 311"/>
                <a:gd name="T5" fmla="*/ 121 h 128"/>
                <a:gd name="T6" fmla="*/ 12 w 311"/>
                <a:gd name="T7" fmla="*/ 111 h 128"/>
                <a:gd name="T8" fmla="*/ 11 w 311"/>
                <a:gd name="T9" fmla="*/ 102 h 128"/>
                <a:gd name="T10" fmla="*/ 10 w 311"/>
                <a:gd name="T11" fmla="*/ 92 h 128"/>
                <a:gd name="T12" fmla="*/ 9 w 311"/>
                <a:gd name="T13" fmla="*/ 87 h 128"/>
                <a:gd name="T14" fmla="*/ 8 w 311"/>
                <a:gd name="T15" fmla="*/ 76 h 128"/>
                <a:gd name="T16" fmla="*/ 6 w 311"/>
                <a:gd name="T17" fmla="*/ 64 h 128"/>
                <a:gd name="T18" fmla="*/ 6 w 311"/>
                <a:gd name="T19" fmla="*/ 60 h 128"/>
                <a:gd name="T20" fmla="*/ 6 w 311"/>
                <a:gd name="T21" fmla="*/ 59 h 128"/>
                <a:gd name="T22" fmla="*/ 5 w 311"/>
                <a:gd name="T23" fmla="*/ 52 h 128"/>
                <a:gd name="T24" fmla="*/ 4 w 311"/>
                <a:gd name="T25" fmla="*/ 46 h 128"/>
                <a:gd name="T26" fmla="*/ 4 w 311"/>
                <a:gd name="T27" fmla="*/ 39 h 128"/>
                <a:gd name="T28" fmla="*/ 3 w 311"/>
                <a:gd name="T29" fmla="*/ 32 h 128"/>
                <a:gd name="T30" fmla="*/ 3 w 311"/>
                <a:gd name="T31" fmla="*/ 26 h 128"/>
                <a:gd name="T32" fmla="*/ 2 w 311"/>
                <a:gd name="T33" fmla="*/ 19 h 128"/>
                <a:gd name="T34" fmla="*/ 1 w 311"/>
                <a:gd name="T35" fmla="*/ 13 h 128"/>
                <a:gd name="T36" fmla="*/ 1 w 311"/>
                <a:gd name="T37" fmla="*/ 6 h 128"/>
                <a:gd name="T38" fmla="*/ 0 w 311"/>
                <a:gd name="T39" fmla="*/ 0 h 128"/>
                <a:gd name="T40" fmla="*/ 17 w 311"/>
                <a:gd name="T41" fmla="*/ 0 h 128"/>
                <a:gd name="T42" fmla="*/ 32 w 311"/>
                <a:gd name="T43" fmla="*/ 0 h 128"/>
                <a:gd name="T44" fmla="*/ 49 w 311"/>
                <a:gd name="T45" fmla="*/ 0 h 128"/>
                <a:gd name="T46" fmla="*/ 65 w 311"/>
                <a:gd name="T47" fmla="*/ 0 h 128"/>
                <a:gd name="T48" fmla="*/ 82 w 311"/>
                <a:gd name="T49" fmla="*/ 0 h 128"/>
                <a:gd name="T50" fmla="*/ 98 w 311"/>
                <a:gd name="T51" fmla="*/ 0 h 128"/>
                <a:gd name="T52" fmla="*/ 115 w 311"/>
                <a:gd name="T53" fmla="*/ 0 h 128"/>
                <a:gd name="T54" fmla="*/ 131 w 311"/>
                <a:gd name="T55" fmla="*/ 0 h 128"/>
                <a:gd name="T56" fmla="*/ 131 w 311"/>
                <a:gd name="T57" fmla="*/ 0 h 128"/>
                <a:gd name="T58" fmla="*/ 131 w 311"/>
                <a:gd name="T59" fmla="*/ 0 h 128"/>
                <a:gd name="T60" fmla="*/ 131 w 311"/>
                <a:gd name="T61" fmla="*/ 0 h 128"/>
                <a:gd name="T62" fmla="*/ 136 w 311"/>
                <a:gd name="T63" fmla="*/ 4 h 128"/>
                <a:gd name="T64" fmla="*/ 142 w 311"/>
                <a:gd name="T65" fmla="*/ 7 h 128"/>
                <a:gd name="T66" fmla="*/ 149 w 311"/>
                <a:gd name="T67" fmla="*/ 12 h 128"/>
                <a:gd name="T68" fmla="*/ 155 w 311"/>
                <a:gd name="T69" fmla="*/ 15 h 128"/>
                <a:gd name="T70" fmla="*/ 162 w 311"/>
                <a:gd name="T71" fmla="*/ 21 h 128"/>
                <a:gd name="T72" fmla="*/ 168 w 311"/>
                <a:gd name="T73" fmla="*/ 26 h 128"/>
                <a:gd name="T74" fmla="*/ 174 w 311"/>
                <a:gd name="T75" fmla="*/ 30 h 128"/>
                <a:gd name="T76" fmla="*/ 181 w 311"/>
                <a:gd name="T77" fmla="*/ 35 h 128"/>
                <a:gd name="T78" fmla="*/ 186 w 311"/>
                <a:gd name="T79" fmla="*/ 38 h 128"/>
                <a:gd name="T80" fmla="*/ 192 w 311"/>
                <a:gd name="T81" fmla="*/ 43 h 128"/>
                <a:gd name="T82" fmla="*/ 198 w 311"/>
                <a:gd name="T83" fmla="*/ 47 h 128"/>
                <a:gd name="T84" fmla="*/ 204 w 311"/>
                <a:gd name="T85" fmla="*/ 52 h 128"/>
                <a:gd name="T86" fmla="*/ 210 w 311"/>
                <a:gd name="T87" fmla="*/ 55 h 128"/>
                <a:gd name="T88" fmla="*/ 216 w 311"/>
                <a:gd name="T89" fmla="*/ 60 h 128"/>
                <a:gd name="T90" fmla="*/ 221 w 311"/>
                <a:gd name="T91" fmla="*/ 64 h 128"/>
                <a:gd name="T92" fmla="*/ 227 w 311"/>
                <a:gd name="T93" fmla="*/ 69 h 128"/>
                <a:gd name="T94" fmla="*/ 234 w 311"/>
                <a:gd name="T95" fmla="*/ 72 h 128"/>
                <a:gd name="T96" fmla="*/ 239 w 311"/>
                <a:gd name="T97" fmla="*/ 77 h 128"/>
                <a:gd name="T98" fmla="*/ 245 w 311"/>
                <a:gd name="T99" fmla="*/ 81 h 128"/>
                <a:gd name="T100" fmla="*/ 251 w 311"/>
                <a:gd name="T101" fmla="*/ 86 h 128"/>
                <a:gd name="T102" fmla="*/ 257 w 311"/>
                <a:gd name="T103" fmla="*/ 89 h 128"/>
                <a:gd name="T104" fmla="*/ 263 w 311"/>
                <a:gd name="T105" fmla="*/ 94 h 128"/>
                <a:gd name="T106" fmla="*/ 270 w 311"/>
                <a:gd name="T107" fmla="*/ 99 h 128"/>
                <a:gd name="T108" fmla="*/ 277 w 311"/>
                <a:gd name="T109" fmla="*/ 104 h 128"/>
                <a:gd name="T110" fmla="*/ 282 w 311"/>
                <a:gd name="T111" fmla="*/ 109 h 128"/>
                <a:gd name="T112" fmla="*/ 289 w 311"/>
                <a:gd name="T113" fmla="*/ 113 h 128"/>
                <a:gd name="T114" fmla="*/ 296 w 311"/>
                <a:gd name="T115" fmla="*/ 118 h 128"/>
                <a:gd name="T116" fmla="*/ 303 w 311"/>
                <a:gd name="T117" fmla="*/ 122 h 128"/>
                <a:gd name="T118" fmla="*/ 308 w 311"/>
                <a:gd name="T119" fmla="*/ 127 h 128"/>
                <a:gd name="T120" fmla="*/ 311 w 311"/>
                <a:gd name="T121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1" h="128">
                  <a:moveTo>
                    <a:pt x="311" y="128"/>
                  </a:moveTo>
                  <a:lnTo>
                    <a:pt x="13" y="128"/>
                  </a:lnTo>
                  <a:lnTo>
                    <a:pt x="13" y="121"/>
                  </a:lnTo>
                  <a:lnTo>
                    <a:pt x="12" y="111"/>
                  </a:lnTo>
                  <a:lnTo>
                    <a:pt x="11" y="102"/>
                  </a:lnTo>
                  <a:lnTo>
                    <a:pt x="10" y="92"/>
                  </a:lnTo>
                  <a:lnTo>
                    <a:pt x="9" y="87"/>
                  </a:lnTo>
                  <a:lnTo>
                    <a:pt x="8" y="76"/>
                  </a:lnTo>
                  <a:lnTo>
                    <a:pt x="6" y="64"/>
                  </a:lnTo>
                  <a:lnTo>
                    <a:pt x="6" y="60"/>
                  </a:lnTo>
                  <a:lnTo>
                    <a:pt x="6" y="59"/>
                  </a:lnTo>
                  <a:lnTo>
                    <a:pt x="5" y="52"/>
                  </a:lnTo>
                  <a:lnTo>
                    <a:pt x="4" y="46"/>
                  </a:lnTo>
                  <a:lnTo>
                    <a:pt x="4" y="39"/>
                  </a:lnTo>
                  <a:lnTo>
                    <a:pt x="3" y="32"/>
                  </a:lnTo>
                  <a:lnTo>
                    <a:pt x="3" y="26"/>
                  </a:lnTo>
                  <a:lnTo>
                    <a:pt x="2" y="19"/>
                  </a:lnTo>
                  <a:lnTo>
                    <a:pt x="1" y="13"/>
                  </a:lnTo>
                  <a:lnTo>
                    <a:pt x="1" y="6"/>
                  </a:lnTo>
                  <a:lnTo>
                    <a:pt x="0" y="0"/>
                  </a:lnTo>
                  <a:lnTo>
                    <a:pt x="17" y="0"/>
                  </a:lnTo>
                  <a:lnTo>
                    <a:pt x="32" y="0"/>
                  </a:lnTo>
                  <a:lnTo>
                    <a:pt x="49" y="0"/>
                  </a:lnTo>
                  <a:lnTo>
                    <a:pt x="65" y="0"/>
                  </a:lnTo>
                  <a:lnTo>
                    <a:pt x="82" y="0"/>
                  </a:lnTo>
                  <a:lnTo>
                    <a:pt x="98" y="0"/>
                  </a:lnTo>
                  <a:lnTo>
                    <a:pt x="115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1" y="0"/>
                  </a:lnTo>
                  <a:lnTo>
                    <a:pt x="136" y="4"/>
                  </a:lnTo>
                  <a:lnTo>
                    <a:pt x="142" y="7"/>
                  </a:lnTo>
                  <a:lnTo>
                    <a:pt x="149" y="12"/>
                  </a:lnTo>
                  <a:lnTo>
                    <a:pt x="155" y="15"/>
                  </a:lnTo>
                  <a:lnTo>
                    <a:pt x="162" y="21"/>
                  </a:lnTo>
                  <a:lnTo>
                    <a:pt x="168" y="26"/>
                  </a:lnTo>
                  <a:lnTo>
                    <a:pt x="174" y="30"/>
                  </a:lnTo>
                  <a:lnTo>
                    <a:pt x="181" y="35"/>
                  </a:lnTo>
                  <a:lnTo>
                    <a:pt x="186" y="38"/>
                  </a:lnTo>
                  <a:lnTo>
                    <a:pt x="192" y="43"/>
                  </a:lnTo>
                  <a:lnTo>
                    <a:pt x="198" y="47"/>
                  </a:lnTo>
                  <a:lnTo>
                    <a:pt x="204" y="52"/>
                  </a:lnTo>
                  <a:lnTo>
                    <a:pt x="210" y="55"/>
                  </a:lnTo>
                  <a:lnTo>
                    <a:pt x="216" y="60"/>
                  </a:lnTo>
                  <a:lnTo>
                    <a:pt x="221" y="64"/>
                  </a:lnTo>
                  <a:lnTo>
                    <a:pt x="227" y="69"/>
                  </a:lnTo>
                  <a:lnTo>
                    <a:pt x="234" y="72"/>
                  </a:lnTo>
                  <a:lnTo>
                    <a:pt x="239" y="77"/>
                  </a:lnTo>
                  <a:lnTo>
                    <a:pt x="245" y="81"/>
                  </a:lnTo>
                  <a:lnTo>
                    <a:pt x="251" y="86"/>
                  </a:lnTo>
                  <a:lnTo>
                    <a:pt x="257" y="89"/>
                  </a:lnTo>
                  <a:lnTo>
                    <a:pt x="263" y="94"/>
                  </a:lnTo>
                  <a:lnTo>
                    <a:pt x="270" y="99"/>
                  </a:lnTo>
                  <a:lnTo>
                    <a:pt x="277" y="104"/>
                  </a:lnTo>
                  <a:lnTo>
                    <a:pt x="282" y="109"/>
                  </a:lnTo>
                  <a:lnTo>
                    <a:pt x="289" y="113"/>
                  </a:lnTo>
                  <a:lnTo>
                    <a:pt x="296" y="118"/>
                  </a:lnTo>
                  <a:lnTo>
                    <a:pt x="303" y="122"/>
                  </a:lnTo>
                  <a:lnTo>
                    <a:pt x="308" y="127"/>
                  </a:lnTo>
                  <a:lnTo>
                    <a:pt x="311" y="128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58" name="Freeform 350">
              <a:extLst>
                <a:ext uri="{FF2B5EF4-FFF2-40B4-BE49-F238E27FC236}">
                  <a16:creationId xmlns:a16="http://schemas.microsoft.com/office/drawing/2014/main" id="{96560933-C3F7-CC7B-7EF2-E887591D0D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49067" y="3808072"/>
              <a:ext cx="961282" cy="1059284"/>
            </a:xfrm>
            <a:custGeom>
              <a:avLst/>
              <a:gdLst>
                <a:gd name="T0" fmla="*/ 181 w 667"/>
                <a:gd name="T1" fmla="*/ 572 h 735"/>
                <a:gd name="T2" fmla="*/ 179 w 667"/>
                <a:gd name="T3" fmla="*/ 567 h 735"/>
                <a:gd name="T4" fmla="*/ 173 w 667"/>
                <a:gd name="T5" fmla="*/ 572 h 735"/>
                <a:gd name="T6" fmla="*/ 172 w 667"/>
                <a:gd name="T7" fmla="*/ 576 h 735"/>
                <a:gd name="T8" fmla="*/ 168 w 667"/>
                <a:gd name="T9" fmla="*/ 568 h 735"/>
                <a:gd name="T10" fmla="*/ 164 w 667"/>
                <a:gd name="T11" fmla="*/ 562 h 735"/>
                <a:gd name="T12" fmla="*/ 169 w 667"/>
                <a:gd name="T13" fmla="*/ 568 h 735"/>
                <a:gd name="T14" fmla="*/ 161 w 667"/>
                <a:gd name="T15" fmla="*/ 561 h 735"/>
                <a:gd name="T16" fmla="*/ 175 w 667"/>
                <a:gd name="T17" fmla="*/ 560 h 735"/>
                <a:gd name="T18" fmla="*/ 149 w 667"/>
                <a:gd name="T19" fmla="*/ 554 h 735"/>
                <a:gd name="T20" fmla="*/ 156 w 667"/>
                <a:gd name="T21" fmla="*/ 561 h 735"/>
                <a:gd name="T22" fmla="*/ 146 w 667"/>
                <a:gd name="T23" fmla="*/ 549 h 735"/>
                <a:gd name="T24" fmla="*/ 151 w 667"/>
                <a:gd name="T25" fmla="*/ 549 h 735"/>
                <a:gd name="T26" fmla="*/ 148 w 667"/>
                <a:gd name="T27" fmla="*/ 541 h 735"/>
                <a:gd name="T28" fmla="*/ 440 w 667"/>
                <a:gd name="T29" fmla="*/ 20 h 735"/>
                <a:gd name="T30" fmla="*/ 512 w 667"/>
                <a:gd name="T31" fmla="*/ 64 h 735"/>
                <a:gd name="T32" fmla="*/ 583 w 667"/>
                <a:gd name="T33" fmla="*/ 112 h 735"/>
                <a:gd name="T34" fmla="*/ 650 w 667"/>
                <a:gd name="T35" fmla="*/ 170 h 735"/>
                <a:gd name="T36" fmla="*/ 300 w 667"/>
                <a:gd name="T37" fmla="*/ 725 h 735"/>
                <a:gd name="T38" fmla="*/ 291 w 667"/>
                <a:gd name="T39" fmla="*/ 712 h 735"/>
                <a:gd name="T40" fmla="*/ 282 w 667"/>
                <a:gd name="T41" fmla="*/ 699 h 735"/>
                <a:gd name="T42" fmla="*/ 268 w 667"/>
                <a:gd name="T43" fmla="*/ 689 h 735"/>
                <a:gd name="T44" fmla="*/ 251 w 667"/>
                <a:gd name="T45" fmla="*/ 676 h 735"/>
                <a:gd name="T46" fmla="*/ 249 w 667"/>
                <a:gd name="T47" fmla="*/ 674 h 735"/>
                <a:gd name="T48" fmla="*/ 236 w 667"/>
                <a:gd name="T49" fmla="*/ 668 h 735"/>
                <a:gd name="T50" fmla="*/ 224 w 667"/>
                <a:gd name="T51" fmla="*/ 667 h 735"/>
                <a:gd name="T52" fmla="*/ 215 w 667"/>
                <a:gd name="T53" fmla="*/ 654 h 735"/>
                <a:gd name="T54" fmla="*/ 196 w 667"/>
                <a:gd name="T55" fmla="*/ 624 h 735"/>
                <a:gd name="T56" fmla="*/ 201 w 667"/>
                <a:gd name="T57" fmla="*/ 608 h 735"/>
                <a:gd name="T58" fmla="*/ 195 w 667"/>
                <a:gd name="T59" fmla="*/ 586 h 735"/>
                <a:gd name="T60" fmla="*/ 186 w 667"/>
                <a:gd name="T61" fmla="*/ 571 h 735"/>
                <a:gd name="T62" fmla="*/ 177 w 667"/>
                <a:gd name="T63" fmla="*/ 554 h 735"/>
                <a:gd name="T64" fmla="*/ 165 w 667"/>
                <a:gd name="T65" fmla="*/ 546 h 735"/>
                <a:gd name="T66" fmla="*/ 156 w 667"/>
                <a:gd name="T67" fmla="*/ 532 h 735"/>
                <a:gd name="T68" fmla="*/ 145 w 667"/>
                <a:gd name="T69" fmla="*/ 515 h 735"/>
                <a:gd name="T70" fmla="*/ 109 w 667"/>
                <a:gd name="T71" fmla="*/ 448 h 735"/>
                <a:gd name="T72" fmla="*/ 93 w 667"/>
                <a:gd name="T73" fmla="*/ 423 h 735"/>
                <a:gd name="T74" fmla="*/ 69 w 667"/>
                <a:gd name="T75" fmla="*/ 388 h 735"/>
                <a:gd name="T76" fmla="*/ 57 w 667"/>
                <a:gd name="T77" fmla="*/ 368 h 735"/>
                <a:gd name="T78" fmla="*/ 49 w 667"/>
                <a:gd name="T79" fmla="*/ 353 h 735"/>
                <a:gd name="T80" fmla="*/ 41 w 667"/>
                <a:gd name="T81" fmla="*/ 349 h 735"/>
                <a:gd name="T82" fmla="*/ 26 w 667"/>
                <a:gd name="T83" fmla="*/ 349 h 735"/>
                <a:gd name="T84" fmla="*/ 20 w 667"/>
                <a:gd name="T85" fmla="*/ 346 h 735"/>
                <a:gd name="T86" fmla="*/ 18 w 667"/>
                <a:gd name="T87" fmla="*/ 346 h 735"/>
                <a:gd name="T88" fmla="*/ 10 w 667"/>
                <a:gd name="T89" fmla="*/ 344 h 735"/>
                <a:gd name="T90" fmla="*/ 6 w 667"/>
                <a:gd name="T91" fmla="*/ 350 h 735"/>
                <a:gd name="T92" fmla="*/ 1 w 667"/>
                <a:gd name="T93" fmla="*/ 346 h 735"/>
                <a:gd name="T94" fmla="*/ 5 w 667"/>
                <a:gd name="T95" fmla="*/ 341 h 735"/>
                <a:gd name="T96" fmla="*/ 8 w 667"/>
                <a:gd name="T97" fmla="*/ 333 h 735"/>
                <a:gd name="T98" fmla="*/ 18 w 667"/>
                <a:gd name="T99" fmla="*/ 311 h 735"/>
                <a:gd name="T100" fmla="*/ 19 w 667"/>
                <a:gd name="T101" fmla="*/ 284 h 735"/>
                <a:gd name="T102" fmla="*/ 24 w 667"/>
                <a:gd name="T103" fmla="*/ 256 h 735"/>
                <a:gd name="T104" fmla="*/ 30 w 667"/>
                <a:gd name="T105" fmla="*/ 245 h 735"/>
                <a:gd name="T106" fmla="*/ 100 w 667"/>
                <a:gd name="T107" fmla="*/ 253 h 735"/>
                <a:gd name="T108" fmla="*/ 160 w 667"/>
                <a:gd name="T109" fmla="*/ 200 h 735"/>
                <a:gd name="T110" fmla="*/ 223 w 667"/>
                <a:gd name="T111" fmla="*/ 170 h 735"/>
                <a:gd name="T112" fmla="*/ 226 w 667"/>
                <a:gd name="T113" fmla="*/ 109 h 735"/>
                <a:gd name="T114" fmla="*/ 233 w 667"/>
                <a:gd name="T115" fmla="*/ 39 h 735"/>
                <a:gd name="T116" fmla="*/ 339 w 667"/>
                <a:gd name="T117" fmla="*/ 1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7" h="735">
                  <a:moveTo>
                    <a:pt x="181" y="568"/>
                  </a:moveTo>
                  <a:lnTo>
                    <a:pt x="182" y="569"/>
                  </a:lnTo>
                  <a:lnTo>
                    <a:pt x="182" y="568"/>
                  </a:lnTo>
                  <a:lnTo>
                    <a:pt x="182" y="569"/>
                  </a:lnTo>
                  <a:lnTo>
                    <a:pt x="183" y="571"/>
                  </a:lnTo>
                  <a:lnTo>
                    <a:pt x="183" y="572"/>
                  </a:lnTo>
                  <a:lnTo>
                    <a:pt x="184" y="572"/>
                  </a:lnTo>
                  <a:lnTo>
                    <a:pt x="183" y="572"/>
                  </a:lnTo>
                  <a:lnTo>
                    <a:pt x="183" y="574"/>
                  </a:lnTo>
                  <a:lnTo>
                    <a:pt x="182" y="574"/>
                  </a:lnTo>
                  <a:lnTo>
                    <a:pt x="181" y="572"/>
                  </a:lnTo>
                  <a:lnTo>
                    <a:pt x="181" y="571"/>
                  </a:lnTo>
                  <a:lnTo>
                    <a:pt x="180" y="570"/>
                  </a:lnTo>
                  <a:lnTo>
                    <a:pt x="179" y="571"/>
                  </a:lnTo>
                  <a:lnTo>
                    <a:pt x="179" y="570"/>
                  </a:lnTo>
                  <a:lnTo>
                    <a:pt x="179" y="569"/>
                  </a:lnTo>
                  <a:lnTo>
                    <a:pt x="178" y="569"/>
                  </a:lnTo>
                  <a:lnTo>
                    <a:pt x="177" y="570"/>
                  </a:lnTo>
                  <a:lnTo>
                    <a:pt x="177" y="569"/>
                  </a:lnTo>
                  <a:lnTo>
                    <a:pt x="178" y="568"/>
                  </a:lnTo>
                  <a:lnTo>
                    <a:pt x="178" y="567"/>
                  </a:lnTo>
                  <a:lnTo>
                    <a:pt x="179" y="567"/>
                  </a:lnTo>
                  <a:lnTo>
                    <a:pt x="180" y="567"/>
                  </a:lnTo>
                  <a:lnTo>
                    <a:pt x="181" y="568"/>
                  </a:lnTo>
                  <a:close/>
                  <a:moveTo>
                    <a:pt x="168" y="568"/>
                  </a:moveTo>
                  <a:lnTo>
                    <a:pt x="170" y="569"/>
                  </a:lnTo>
                  <a:lnTo>
                    <a:pt x="172" y="570"/>
                  </a:lnTo>
                  <a:lnTo>
                    <a:pt x="173" y="570"/>
                  </a:lnTo>
                  <a:lnTo>
                    <a:pt x="174" y="570"/>
                  </a:lnTo>
                  <a:lnTo>
                    <a:pt x="174" y="571"/>
                  </a:lnTo>
                  <a:lnTo>
                    <a:pt x="175" y="571"/>
                  </a:lnTo>
                  <a:lnTo>
                    <a:pt x="173" y="571"/>
                  </a:lnTo>
                  <a:lnTo>
                    <a:pt x="173" y="572"/>
                  </a:lnTo>
                  <a:lnTo>
                    <a:pt x="174" y="574"/>
                  </a:lnTo>
                  <a:lnTo>
                    <a:pt x="175" y="572"/>
                  </a:lnTo>
                  <a:lnTo>
                    <a:pt x="177" y="571"/>
                  </a:lnTo>
                  <a:lnTo>
                    <a:pt x="178" y="571"/>
                  </a:lnTo>
                  <a:lnTo>
                    <a:pt x="178" y="572"/>
                  </a:lnTo>
                  <a:lnTo>
                    <a:pt x="177" y="572"/>
                  </a:lnTo>
                  <a:lnTo>
                    <a:pt x="177" y="574"/>
                  </a:lnTo>
                  <a:lnTo>
                    <a:pt x="175" y="574"/>
                  </a:lnTo>
                  <a:lnTo>
                    <a:pt x="174" y="576"/>
                  </a:lnTo>
                  <a:lnTo>
                    <a:pt x="173" y="577"/>
                  </a:lnTo>
                  <a:lnTo>
                    <a:pt x="172" y="576"/>
                  </a:lnTo>
                  <a:lnTo>
                    <a:pt x="171" y="574"/>
                  </a:lnTo>
                  <a:lnTo>
                    <a:pt x="169" y="572"/>
                  </a:lnTo>
                  <a:lnTo>
                    <a:pt x="166" y="569"/>
                  </a:lnTo>
                  <a:lnTo>
                    <a:pt x="165" y="569"/>
                  </a:lnTo>
                  <a:lnTo>
                    <a:pt x="166" y="569"/>
                  </a:lnTo>
                  <a:lnTo>
                    <a:pt x="166" y="568"/>
                  </a:lnTo>
                  <a:lnTo>
                    <a:pt x="165" y="567"/>
                  </a:lnTo>
                  <a:lnTo>
                    <a:pt x="164" y="566"/>
                  </a:lnTo>
                  <a:lnTo>
                    <a:pt x="165" y="566"/>
                  </a:lnTo>
                  <a:lnTo>
                    <a:pt x="166" y="566"/>
                  </a:lnTo>
                  <a:lnTo>
                    <a:pt x="168" y="568"/>
                  </a:lnTo>
                  <a:close/>
                  <a:moveTo>
                    <a:pt x="170" y="562"/>
                  </a:moveTo>
                  <a:lnTo>
                    <a:pt x="169" y="562"/>
                  </a:lnTo>
                  <a:lnTo>
                    <a:pt x="169" y="561"/>
                  </a:lnTo>
                  <a:lnTo>
                    <a:pt x="169" y="560"/>
                  </a:lnTo>
                  <a:lnTo>
                    <a:pt x="169" y="559"/>
                  </a:lnTo>
                  <a:lnTo>
                    <a:pt x="170" y="559"/>
                  </a:lnTo>
                  <a:lnTo>
                    <a:pt x="171" y="560"/>
                  </a:lnTo>
                  <a:lnTo>
                    <a:pt x="171" y="561"/>
                  </a:lnTo>
                  <a:lnTo>
                    <a:pt x="170" y="562"/>
                  </a:lnTo>
                  <a:close/>
                  <a:moveTo>
                    <a:pt x="161" y="560"/>
                  </a:moveTo>
                  <a:lnTo>
                    <a:pt x="164" y="562"/>
                  </a:lnTo>
                  <a:lnTo>
                    <a:pt x="165" y="563"/>
                  </a:lnTo>
                  <a:lnTo>
                    <a:pt x="166" y="565"/>
                  </a:lnTo>
                  <a:lnTo>
                    <a:pt x="168" y="565"/>
                  </a:lnTo>
                  <a:lnTo>
                    <a:pt x="169" y="566"/>
                  </a:lnTo>
                  <a:lnTo>
                    <a:pt x="172" y="568"/>
                  </a:lnTo>
                  <a:lnTo>
                    <a:pt x="172" y="569"/>
                  </a:lnTo>
                  <a:lnTo>
                    <a:pt x="172" y="570"/>
                  </a:lnTo>
                  <a:lnTo>
                    <a:pt x="172" y="569"/>
                  </a:lnTo>
                  <a:lnTo>
                    <a:pt x="171" y="569"/>
                  </a:lnTo>
                  <a:lnTo>
                    <a:pt x="170" y="568"/>
                  </a:lnTo>
                  <a:lnTo>
                    <a:pt x="169" y="568"/>
                  </a:lnTo>
                  <a:lnTo>
                    <a:pt x="169" y="567"/>
                  </a:lnTo>
                  <a:lnTo>
                    <a:pt x="168" y="567"/>
                  </a:lnTo>
                  <a:lnTo>
                    <a:pt x="168" y="566"/>
                  </a:lnTo>
                  <a:lnTo>
                    <a:pt x="166" y="566"/>
                  </a:lnTo>
                  <a:lnTo>
                    <a:pt x="165" y="566"/>
                  </a:lnTo>
                  <a:lnTo>
                    <a:pt x="164" y="565"/>
                  </a:lnTo>
                  <a:lnTo>
                    <a:pt x="164" y="563"/>
                  </a:lnTo>
                  <a:lnTo>
                    <a:pt x="163" y="563"/>
                  </a:lnTo>
                  <a:lnTo>
                    <a:pt x="163" y="562"/>
                  </a:lnTo>
                  <a:lnTo>
                    <a:pt x="162" y="562"/>
                  </a:lnTo>
                  <a:lnTo>
                    <a:pt x="161" y="561"/>
                  </a:lnTo>
                  <a:lnTo>
                    <a:pt x="160" y="560"/>
                  </a:lnTo>
                  <a:lnTo>
                    <a:pt x="158" y="560"/>
                  </a:lnTo>
                  <a:lnTo>
                    <a:pt x="158" y="561"/>
                  </a:lnTo>
                  <a:lnTo>
                    <a:pt x="157" y="561"/>
                  </a:lnTo>
                  <a:lnTo>
                    <a:pt x="158" y="560"/>
                  </a:lnTo>
                  <a:lnTo>
                    <a:pt x="160" y="559"/>
                  </a:lnTo>
                  <a:lnTo>
                    <a:pt x="161" y="560"/>
                  </a:lnTo>
                  <a:close/>
                  <a:moveTo>
                    <a:pt x="175" y="558"/>
                  </a:moveTo>
                  <a:lnTo>
                    <a:pt x="175" y="559"/>
                  </a:lnTo>
                  <a:lnTo>
                    <a:pt x="174" y="559"/>
                  </a:lnTo>
                  <a:lnTo>
                    <a:pt x="175" y="560"/>
                  </a:lnTo>
                  <a:lnTo>
                    <a:pt x="175" y="562"/>
                  </a:lnTo>
                  <a:lnTo>
                    <a:pt x="175" y="563"/>
                  </a:lnTo>
                  <a:lnTo>
                    <a:pt x="174" y="562"/>
                  </a:lnTo>
                  <a:lnTo>
                    <a:pt x="173" y="561"/>
                  </a:lnTo>
                  <a:lnTo>
                    <a:pt x="173" y="559"/>
                  </a:lnTo>
                  <a:lnTo>
                    <a:pt x="173" y="558"/>
                  </a:lnTo>
                  <a:lnTo>
                    <a:pt x="173" y="557"/>
                  </a:lnTo>
                  <a:lnTo>
                    <a:pt x="174" y="557"/>
                  </a:lnTo>
                  <a:lnTo>
                    <a:pt x="175" y="557"/>
                  </a:lnTo>
                  <a:lnTo>
                    <a:pt x="175" y="558"/>
                  </a:lnTo>
                  <a:close/>
                  <a:moveTo>
                    <a:pt x="149" y="554"/>
                  </a:moveTo>
                  <a:lnTo>
                    <a:pt x="151" y="557"/>
                  </a:lnTo>
                  <a:lnTo>
                    <a:pt x="152" y="558"/>
                  </a:lnTo>
                  <a:lnTo>
                    <a:pt x="153" y="558"/>
                  </a:lnTo>
                  <a:lnTo>
                    <a:pt x="154" y="558"/>
                  </a:lnTo>
                  <a:lnTo>
                    <a:pt x="154" y="559"/>
                  </a:lnTo>
                  <a:lnTo>
                    <a:pt x="155" y="559"/>
                  </a:lnTo>
                  <a:lnTo>
                    <a:pt x="156" y="558"/>
                  </a:lnTo>
                  <a:lnTo>
                    <a:pt x="156" y="559"/>
                  </a:lnTo>
                  <a:lnTo>
                    <a:pt x="157" y="559"/>
                  </a:lnTo>
                  <a:lnTo>
                    <a:pt x="157" y="560"/>
                  </a:lnTo>
                  <a:lnTo>
                    <a:pt x="156" y="561"/>
                  </a:lnTo>
                  <a:lnTo>
                    <a:pt x="155" y="560"/>
                  </a:lnTo>
                  <a:lnTo>
                    <a:pt x="149" y="557"/>
                  </a:lnTo>
                  <a:lnTo>
                    <a:pt x="147" y="557"/>
                  </a:lnTo>
                  <a:lnTo>
                    <a:pt x="147" y="558"/>
                  </a:lnTo>
                  <a:lnTo>
                    <a:pt x="146" y="558"/>
                  </a:lnTo>
                  <a:lnTo>
                    <a:pt x="145" y="555"/>
                  </a:lnTo>
                  <a:lnTo>
                    <a:pt x="144" y="554"/>
                  </a:lnTo>
                  <a:lnTo>
                    <a:pt x="143" y="553"/>
                  </a:lnTo>
                  <a:lnTo>
                    <a:pt x="144" y="552"/>
                  </a:lnTo>
                  <a:lnTo>
                    <a:pt x="146" y="550"/>
                  </a:lnTo>
                  <a:lnTo>
                    <a:pt x="146" y="549"/>
                  </a:lnTo>
                  <a:lnTo>
                    <a:pt x="147" y="549"/>
                  </a:lnTo>
                  <a:lnTo>
                    <a:pt x="147" y="550"/>
                  </a:lnTo>
                  <a:lnTo>
                    <a:pt x="146" y="552"/>
                  </a:lnTo>
                  <a:lnTo>
                    <a:pt x="146" y="553"/>
                  </a:lnTo>
                  <a:lnTo>
                    <a:pt x="147" y="553"/>
                  </a:lnTo>
                  <a:lnTo>
                    <a:pt x="148" y="554"/>
                  </a:lnTo>
                  <a:lnTo>
                    <a:pt x="149" y="554"/>
                  </a:lnTo>
                  <a:close/>
                  <a:moveTo>
                    <a:pt x="151" y="547"/>
                  </a:moveTo>
                  <a:lnTo>
                    <a:pt x="152" y="547"/>
                  </a:lnTo>
                  <a:lnTo>
                    <a:pt x="152" y="549"/>
                  </a:lnTo>
                  <a:lnTo>
                    <a:pt x="151" y="549"/>
                  </a:lnTo>
                  <a:lnTo>
                    <a:pt x="148" y="547"/>
                  </a:lnTo>
                  <a:lnTo>
                    <a:pt x="147" y="546"/>
                  </a:lnTo>
                  <a:lnTo>
                    <a:pt x="147" y="545"/>
                  </a:lnTo>
                  <a:lnTo>
                    <a:pt x="147" y="543"/>
                  </a:lnTo>
                  <a:lnTo>
                    <a:pt x="147" y="540"/>
                  </a:lnTo>
                  <a:lnTo>
                    <a:pt x="148" y="537"/>
                  </a:lnTo>
                  <a:lnTo>
                    <a:pt x="151" y="535"/>
                  </a:lnTo>
                  <a:lnTo>
                    <a:pt x="149" y="536"/>
                  </a:lnTo>
                  <a:lnTo>
                    <a:pt x="148" y="537"/>
                  </a:lnTo>
                  <a:lnTo>
                    <a:pt x="148" y="538"/>
                  </a:lnTo>
                  <a:lnTo>
                    <a:pt x="148" y="541"/>
                  </a:lnTo>
                  <a:lnTo>
                    <a:pt x="148" y="542"/>
                  </a:lnTo>
                  <a:lnTo>
                    <a:pt x="151" y="543"/>
                  </a:lnTo>
                  <a:lnTo>
                    <a:pt x="151" y="544"/>
                  </a:lnTo>
                  <a:lnTo>
                    <a:pt x="151" y="545"/>
                  </a:lnTo>
                  <a:lnTo>
                    <a:pt x="151" y="546"/>
                  </a:lnTo>
                  <a:lnTo>
                    <a:pt x="151" y="547"/>
                  </a:lnTo>
                  <a:close/>
                  <a:moveTo>
                    <a:pt x="400" y="10"/>
                  </a:moveTo>
                  <a:lnTo>
                    <a:pt x="406" y="11"/>
                  </a:lnTo>
                  <a:lnTo>
                    <a:pt x="431" y="16"/>
                  </a:lnTo>
                  <a:lnTo>
                    <a:pt x="436" y="18"/>
                  </a:lnTo>
                  <a:lnTo>
                    <a:pt x="440" y="20"/>
                  </a:lnTo>
                  <a:lnTo>
                    <a:pt x="447" y="25"/>
                  </a:lnTo>
                  <a:lnTo>
                    <a:pt x="454" y="28"/>
                  </a:lnTo>
                  <a:lnTo>
                    <a:pt x="460" y="33"/>
                  </a:lnTo>
                  <a:lnTo>
                    <a:pt x="467" y="36"/>
                  </a:lnTo>
                  <a:lnTo>
                    <a:pt x="474" y="41"/>
                  </a:lnTo>
                  <a:lnTo>
                    <a:pt x="480" y="44"/>
                  </a:lnTo>
                  <a:lnTo>
                    <a:pt x="486" y="49"/>
                  </a:lnTo>
                  <a:lnTo>
                    <a:pt x="493" y="52"/>
                  </a:lnTo>
                  <a:lnTo>
                    <a:pt x="500" y="57"/>
                  </a:lnTo>
                  <a:lnTo>
                    <a:pt x="506" y="60"/>
                  </a:lnTo>
                  <a:lnTo>
                    <a:pt x="512" y="64"/>
                  </a:lnTo>
                  <a:lnTo>
                    <a:pt x="519" y="68"/>
                  </a:lnTo>
                  <a:lnTo>
                    <a:pt x="526" y="72"/>
                  </a:lnTo>
                  <a:lnTo>
                    <a:pt x="532" y="76"/>
                  </a:lnTo>
                  <a:lnTo>
                    <a:pt x="538" y="80"/>
                  </a:lnTo>
                  <a:lnTo>
                    <a:pt x="545" y="84"/>
                  </a:lnTo>
                  <a:lnTo>
                    <a:pt x="552" y="88"/>
                  </a:lnTo>
                  <a:lnTo>
                    <a:pt x="559" y="92"/>
                  </a:lnTo>
                  <a:lnTo>
                    <a:pt x="563" y="95"/>
                  </a:lnTo>
                  <a:lnTo>
                    <a:pt x="570" y="101"/>
                  </a:lnTo>
                  <a:lnTo>
                    <a:pt x="576" y="107"/>
                  </a:lnTo>
                  <a:lnTo>
                    <a:pt x="583" y="112"/>
                  </a:lnTo>
                  <a:lnTo>
                    <a:pt x="588" y="118"/>
                  </a:lnTo>
                  <a:lnTo>
                    <a:pt x="595" y="124"/>
                  </a:lnTo>
                  <a:lnTo>
                    <a:pt x="603" y="130"/>
                  </a:lnTo>
                  <a:lnTo>
                    <a:pt x="610" y="136"/>
                  </a:lnTo>
                  <a:lnTo>
                    <a:pt x="611" y="137"/>
                  </a:lnTo>
                  <a:lnTo>
                    <a:pt x="617" y="142"/>
                  </a:lnTo>
                  <a:lnTo>
                    <a:pt x="624" y="149"/>
                  </a:lnTo>
                  <a:lnTo>
                    <a:pt x="631" y="155"/>
                  </a:lnTo>
                  <a:lnTo>
                    <a:pt x="638" y="160"/>
                  </a:lnTo>
                  <a:lnTo>
                    <a:pt x="644" y="165"/>
                  </a:lnTo>
                  <a:lnTo>
                    <a:pt x="650" y="170"/>
                  </a:lnTo>
                  <a:lnTo>
                    <a:pt x="659" y="177"/>
                  </a:lnTo>
                  <a:lnTo>
                    <a:pt x="667" y="184"/>
                  </a:lnTo>
                  <a:lnTo>
                    <a:pt x="667" y="735"/>
                  </a:lnTo>
                  <a:lnTo>
                    <a:pt x="303" y="735"/>
                  </a:lnTo>
                  <a:lnTo>
                    <a:pt x="303" y="734"/>
                  </a:lnTo>
                  <a:lnTo>
                    <a:pt x="303" y="731"/>
                  </a:lnTo>
                  <a:lnTo>
                    <a:pt x="302" y="730"/>
                  </a:lnTo>
                  <a:lnTo>
                    <a:pt x="302" y="728"/>
                  </a:lnTo>
                  <a:lnTo>
                    <a:pt x="301" y="727"/>
                  </a:lnTo>
                  <a:lnTo>
                    <a:pt x="300" y="726"/>
                  </a:lnTo>
                  <a:lnTo>
                    <a:pt x="300" y="725"/>
                  </a:lnTo>
                  <a:lnTo>
                    <a:pt x="300" y="724"/>
                  </a:lnTo>
                  <a:lnTo>
                    <a:pt x="299" y="725"/>
                  </a:lnTo>
                  <a:lnTo>
                    <a:pt x="298" y="724"/>
                  </a:lnTo>
                  <a:lnTo>
                    <a:pt x="296" y="724"/>
                  </a:lnTo>
                  <a:lnTo>
                    <a:pt x="298" y="726"/>
                  </a:lnTo>
                  <a:lnTo>
                    <a:pt x="300" y="727"/>
                  </a:lnTo>
                  <a:lnTo>
                    <a:pt x="298" y="727"/>
                  </a:lnTo>
                  <a:lnTo>
                    <a:pt x="295" y="726"/>
                  </a:lnTo>
                  <a:lnTo>
                    <a:pt x="295" y="721"/>
                  </a:lnTo>
                  <a:lnTo>
                    <a:pt x="292" y="718"/>
                  </a:lnTo>
                  <a:lnTo>
                    <a:pt x="291" y="712"/>
                  </a:lnTo>
                  <a:lnTo>
                    <a:pt x="290" y="710"/>
                  </a:lnTo>
                  <a:lnTo>
                    <a:pt x="290" y="708"/>
                  </a:lnTo>
                  <a:lnTo>
                    <a:pt x="289" y="706"/>
                  </a:lnTo>
                  <a:lnTo>
                    <a:pt x="287" y="704"/>
                  </a:lnTo>
                  <a:lnTo>
                    <a:pt x="286" y="704"/>
                  </a:lnTo>
                  <a:lnTo>
                    <a:pt x="285" y="703"/>
                  </a:lnTo>
                  <a:lnTo>
                    <a:pt x="284" y="703"/>
                  </a:lnTo>
                  <a:lnTo>
                    <a:pt x="284" y="702"/>
                  </a:lnTo>
                  <a:lnTo>
                    <a:pt x="283" y="700"/>
                  </a:lnTo>
                  <a:lnTo>
                    <a:pt x="283" y="699"/>
                  </a:lnTo>
                  <a:lnTo>
                    <a:pt x="282" y="699"/>
                  </a:lnTo>
                  <a:lnTo>
                    <a:pt x="281" y="699"/>
                  </a:lnTo>
                  <a:lnTo>
                    <a:pt x="279" y="697"/>
                  </a:lnTo>
                  <a:lnTo>
                    <a:pt x="278" y="697"/>
                  </a:lnTo>
                  <a:lnTo>
                    <a:pt x="277" y="695"/>
                  </a:lnTo>
                  <a:lnTo>
                    <a:pt x="276" y="694"/>
                  </a:lnTo>
                  <a:lnTo>
                    <a:pt x="275" y="693"/>
                  </a:lnTo>
                  <a:lnTo>
                    <a:pt x="273" y="693"/>
                  </a:lnTo>
                  <a:lnTo>
                    <a:pt x="272" y="692"/>
                  </a:lnTo>
                  <a:lnTo>
                    <a:pt x="270" y="691"/>
                  </a:lnTo>
                  <a:lnTo>
                    <a:pt x="269" y="691"/>
                  </a:lnTo>
                  <a:lnTo>
                    <a:pt x="268" y="689"/>
                  </a:lnTo>
                  <a:lnTo>
                    <a:pt x="266" y="687"/>
                  </a:lnTo>
                  <a:lnTo>
                    <a:pt x="265" y="686"/>
                  </a:lnTo>
                  <a:lnTo>
                    <a:pt x="264" y="685"/>
                  </a:lnTo>
                  <a:lnTo>
                    <a:pt x="261" y="683"/>
                  </a:lnTo>
                  <a:lnTo>
                    <a:pt x="260" y="683"/>
                  </a:lnTo>
                  <a:lnTo>
                    <a:pt x="259" y="683"/>
                  </a:lnTo>
                  <a:lnTo>
                    <a:pt x="257" y="681"/>
                  </a:lnTo>
                  <a:lnTo>
                    <a:pt x="256" y="680"/>
                  </a:lnTo>
                  <a:lnTo>
                    <a:pt x="252" y="679"/>
                  </a:lnTo>
                  <a:lnTo>
                    <a:pt x="250" y="677"/>
                  </a:lnTo>
                  <a:lnTo>
                    <a:pt x="251" y="676"/>
                  </a:lnTo>
                  <a:lnTo>
                    <a:pt x="252" y="675"/>
                  </a:lnTo>
                  <a:lnTo>
                    <a:pt x="255" y="675"/>
                  </a:lnTo>
                  <a:lnTo>
                    <a:pt x="253" y="674"/>
                  </a:lnTo>
                  <a:lnTo>
                    <a:pt x="252" y="675"/>
                  </a:lnTo>
                  <a:lnTo>
                    <a:pt x="251" y="675"/>
                  </a:lnTo>
                  <a:lnTo>
                    <a:pt x="250" y="674"/>
                  </a:lnTo>
                  <a:lnTo>
                    <a:pt x="251" y="672"/>
                  </a:lnTo>
                  <a:lnTo>
                    <a:pt x="251" y="671"/>
                  </a:lnTo>
                  <a:lnTo>
                    <a:pt x="250" y="671"/>
                  </a:lnTo>
                  <a:lnTo>
                    <a:pt x="249" y="672"/>
                  </a:lnTo>
                  <a:lnTo>
                    <a:pt x="249" y="674"/>
                  </a:lnTo>
                  <a:lnTo>
                    <a:pt x="250" y="674"/>
                  </a:lnTo>
                  <a:lnTo>
                    <a:pt x="250" y="675"/>
                  </a:lnTo>
                  <a:lnTo>
                    <a:pt x="250" y="676"/>
                  </a:lnTo>
                  <a:lnTo>
                    <a:pt x="249" y="676"/>
                  </a:lnTo>
                  <a:lnTo>
                    <a:pt x="248" y="676"/>
                  </a:lnTo>
                  <a:lnTo>
                    <a:pt x="246" y="676"/>
                  </a:lnTo>
                  <a:lnTo>
                    <a:pt x="242" y="674"/>
                  </a:lnTo>
                  <a:lnTo>
                    <a:pt x="241" y="672"/>
                  </a:lnTo>
                  <a:lnTo>
                    <a:pt x="238" y="670"/>
                  </a:lnTo>
                  <a:lnTo>
                    <a:pt x="238" y="669"/>
                  </a:lnTo>
                  <a:lnTo>
                    <a:pt x="236" y="668"/>
                  </a:lnTo>
                  <a:lnTo>
                    <a:pt x="235" y="667"/>
                  </a:lnTo>
                  <a:lnTo>
                    <a:pt x="234" y="667"/>
                  </a:lnTo>
                  <a:lnTo>
                    <a:pt x="233" y="666"/>
                  </a:lnTo>
                  <a:lnTo>
                    <a:pt x="231" y="664"/>
                  </a:lnTo>
                  <a:lnTo>
                    <a:pt x="230" y="664"/>
                  </a:lnTo>
                  <a:lnTo>
                    <a:pt x="229" y="664"/>
                  </a:lnTo>
                  <a:lnTo>
                    <a:pt x="227" y="666"/>
                  </a:lnTo>
                  <a:lnTo>
                    <a:pt x="227" y="667"/>
                  </a:lnTo>
                  <a:lnTo>
                    <a:pt x="227" y="668"/>
                  </a:lnTo>
                  <a:lnTo>
                    <a:pt x="224" y="668"/>
                  </a:lnTo>
                  <a:lnTo>
                    <a:pt x="224" y="667"/>
                  </a:lnTo>
                  <a:lnTo>
                    <a:pt x="222" y="666"/>
                  </a:lnTo>
                  <a:lnTo>
                    <a:pt x="220" y="667"/>
                  </a:lnTo>
                  <a:lnTo>
                    <a:pt x="218" y="664"/>
                  </a:lnTo>
                  <a:lnTo>
                    <a:pt x="217" y="663"/>
                  </a:lnTo>
                  <a:lnTo>
                    <a:pt x="215" y="661"/>
                  </a:lnTo>
                  <a:lnTo>
                    <a:pt x="213" y="659"/>
                  </a:lnTo>
                  <a:lnTo>
                    <a:pt x="212" y="655"/>
                  </a:lnTo>
                  <a:lnTo>
                    <a:pt x="213" y="654"/>
                  </a:lnTo>
                  <a:lnTo>
                    <a:pt x="214" y="654"/>
                  </a:lnTo>
                  <a:lnTo>
                    <a:pt x="215" y="655"/>
                  </a:lnTo>
                  <a:lnTo>
                    <a:pt x="215" y="654"/>
                  </a:lnTo>
                  <a:lnTo>
                    <a:pt x="215" y="652"/>
                  </a:lnTo>
                  <a:lnTo>
                    <a:pt x="205" y="637"/>
                  </a:lnTo>
                  <a:lnTo>
                    <a:pt x="200" y="630"/>
                  </a:lnTo>
                  <a:lnTo>
                    <a:pt x="198" y="628"/>
                  </a:lnTo>
                  <a:lnTo>
                    <a:pt x="198" y="626"/>
                  </a:lnTo>
                  <a:lnTo>
                    <a:pt x="198" y="625"/>
                  </a:lnTo>
                  <a:lnTo>
                    <a:pt x="198" y="624"/>
                  </a:lnTo>
                  <a:lnTo>
                    <a:pt x="198" y="622"/>
                  </a:lnTo>
                  <a:lnTo>
                    <a:pt x="197" y="622"/>
                  </a:lnTo>
                  <a:lnTo>
                    <a:pt x="197" y="624"/>
                  </a:lnTo>
                  <a:lnTo>
                    <a:pt x="196" y="624"/>
                  </a:lnTo>
                  <a:lnTo>
                    <a:pt x="195" y="622"/>
                  </a:lnTo>
                  <a:lnTo>
                    <a:pt x="194" y="621"/>
                  </a:lnTo>
                  <a:lnTo>
                    <a:pt x="192" y="619"/>
                  </a:lnTo>
                  <a:lnTo>
                    <a:pt x="194" y="619"/>
                  </a:lnTo>
                  <a:lnTo>
                    <a:pt x="196" y="619"/>
                  </a:lnTo>
                  <a:lnTo>
                    <a:pt x="197" y="619"/>
                  </a:lnTo>
                  <a:lnTo>
                    <a:pt x="199" y="618"/>
                  </a:lnTo>
                  <a:lnTo>
                    <a:pt x="200" y="617"/>
                  </a:lnTo>
                  <a:lnTo>
                    <a:pt x="200" y="612"/>
                  </a:lnTo>
                  <a:lnTo>
                    <a:pt x="201" y="609"/>
                  </a:lnTo>
                  <a:lnTo>
                    <a:pt x="201" y="608"/>
                  </a:lnTo>
                  <a:lnTo>
                    <a:pt x="200" y="604"/>
                  </a:lnTo>
                  <a:lnTo>
                    <a:pt x="199" y="602"/>
                  </a:lnTo>
                  <a:lnTo>
                    <a:pt x="200" y="597"/>
                  </a:lnTo>
                  <a:lnTo>
                    <a:pt x="200" y="595"/>
                  </a:lnTo>
                  <a:lnTo>
                    <a:pt x="199" y="593"/>
                  </a:lnTo>
                  <a:lnTo>
                    <a:pt x="199" y="592"/>
                  </a:lnTo>
                  <a:lnTo>
                    <a:pt x="198" y="591"/>
                  </a:lnTo>
                  <a:lnTo>
                    <a:pt x="197" y="588"/>
                  </a:lnTo>
                  <a:lnTo>
                    <a:pt x="196" y="587"/>
                  </a:lnTo>
                  <a:lnTo>
                    <a:pt x="195" y="587"/>
                  </a:lnTo>
                  <a:lnTo>
                    <a:pt x="195" y="586"/>
                  </a:lnTo>
                  <a:lnTo>
                    <a:pt x="194" y="585"/>
                  </a:lnTo>
                  <a:lnTo>
                    <a:pt x="194" y="584"/>
                  </a:lnTo>
                  <a:lnTo>
                    <a:pt x="191" y="583"/>
                  </a:lnTo>
                  <a:lnTo>
                    <a:pt x="190" y="582"/>
                  </a:lnTo>
                  <a:lnTo>
                    <a:pt x="189" y="579"/>
                  </a:lnTo>
                  <a:lnTo>
                    <a:pt x="188" y="578"/>
                  </a:lnTo>
                  <a:lnTo>
                    <a:pt x="188" y="577"/>
                  </a:lnTo>
                  <a:lnTo>
                    <a:pt x="188" y="575"/>
                  </a:lnTo>
                  <a:lnTo>
                    <a:pt x="187" y="574"/>
                  </a:lnTo>
                  <a:lnTo>
                    <a:pt x="186" y="572"/>
                  </a:lnTo>
                  <a:lnTo>
                    <a:pt x="186" y="571"/>
                  </a:lnTo>
                  <a:lnTo>
                    <a:pt x="187" y="570"/>
                  </a:lnTo>
                  <a:lnTo>
                    <a:pt x="186" y="569"/>
                  </a:lnTo>
                  <a:lnTo>
                    <a:pt x="182" y="566"/>
                  </a:lnTo>
                  <a:lnTo>
                    <a:pt x="182" y="565"/>
                  </a:lnTo>
                  <a:lnTo>
                    <a:pt x="181" y="561"/>
                  </a:lnTo>
                  <a:lnTo>
                    <a:pt x="180" y="560"/>
                  </a:lnTo>
                  <a:lnTo>
                    <a:pt x="179" y="560"/>
                  </a:lnTo>
                  <a:lnTo>
                    <a:pt x="179" y="559"/>
                  </a:lnTo>
                  <a:lnTo>
                    <a:pt x="179" y="558"/>
                  </a:lnTo>
                  <a:lnTo>
                    <a:pt x="178" y="557"/>
                  </a:lnTo>
                  <a:lnTo>
                    <a:pt x="177" y="554"/>
                  </a:lnTo>
                  <a:lnTo>
                    <a:pt x="177" y="553"/>
                  </a:lnTo>
                  <a:lnTo>
                    <a:pt x="175" y="552"/>
                  </a:lnTo>
                  <a:lnTo>
                    <a:pt x="173" y="551"/>
                  </a:lnTo>
                  <a:lnTo>
                    <a:pt x="172" y="551"/>
                  </a:lnTo>
                  <a:lnTo>
                    <a:pt x="170" y="546"/>
                  </a:lnTo>
                  <a:lnTo>
                    <a:pt x="168" y="544"/>
                  </a:lnTo>
                  <a:lnTo>
                    <a:pt x="165" y="543"/>
                  </a:lnTo>
                  <a:lnTo>
                    <a:pt x="165" y="544"/>
                  </a:lnTo>
                  <a:lnTo>
                    <a:pt x="166" y="545"/>
                  </a:lnTo>
                  <a:lnTo>
                    <a:pt x="166" y="546"/>
                  </a:lnTo>
                  <a:lnTo>
                    <a:pt x="165" y="546"/>
                  </a:lnTo>
                  <a:lnTo>
                    <a:pt x="164" y="546"/>
                  </a:lnTo>
                  <a:lnTo>
                    <a:pt x="162" y="545"/>
                  </a:lnTo>
                  <a:lnTo>
                    <a:pt x="161" y="544"/>
                  </a:lnTo>
                  <a:lnTo>
                    <a:pt x="158" y="542"/>
                  </a:lnTo>
                  <a:lnTo>
                    <a:pt x="158" y="541"/>
                  </a:lnTo>
                  <a:lnTo>
                    <a:pt x="158" y="538"/>
                  </a:lnTo>
                  <a:lnTo>
                    <a:pt x="157" y="538"/>
                  </a:lnTo>
                  <a:lnTo>
                    <a:pt x="157" y="537"/>
                  </a:lnTo>
                  <a:lnTo>
                    <a:pt x="156" y="535"/>
                  </a:lnTo>
                  <a:lnTo>
                    <a:pt x="156" y="534"/>
                  </a:lnTo>
                  <a:lnTo>
                    <a:pt x="156" y="532"/>
                  </a:lnTo>
                  <a:lnTo>
                    <a:pt x="158" y="530"/>
                  </a:lnTo>
                  <a:lnTo>
                    <a:pt x="160" y="528"/>
                  </a:lnTo>
                  <a:lnTo>
                    <a:pt x="160" y="526"/>
                  </a:lnTo>
                  <a:lnTo>
                    <a:pt x="160" y="524"/>
                  </a:lnTo>
                  <a:lnTo>
                    <a:pt x="158" y="521"/>
                  </a:lnTo>
                  <a:lnTo>
                    <a:pt x="156" y="520"/>
                  </a:lnTo>
                  <a:lnTo>
                    <a:pt x="154" y="519"/>
                  </a:lnTo>
                  <a:lnTo>
                    <a:pt x="152" y="518"/>
                  </a:lnTo>
                  <a:lnTo>
                    <a:pt x="149" y="518"/>
                  </a:lnTo>
                  <a:lnTo>
                    <a:pt x="146" y="517"/>
                  </a:lnTo>
                  <a:lnTo>
                    <a:pt x="145" y="515"/>
                  </a:lnTo>
                  <a:lnTo>
                    <a:pt x="140" y="503"/>
                  </a:lnTo>
                  <a:lnTo>
                    <a:pt x="138" y="500"/>
                  </a:lnTo>
                  <a:lnTo>
                    <a:pt x="135" y="495"/>
                  </a:lnTo>
                  <a:lnTo>
                    <a:pt x="129" y="482"/>
                  </a:lnTo>
                  <a:lnTo>
                    <a:pt x="123" y="471"/>
                  </a:lnTo>
                  <a:lnTo>
                    <a:pt x="120" y="467"/>
                  </a:lnTo>
                  <a:lnTo>
                    <a:pt x="115" y="463"/>
                  </a:lnTo>
                  <a:lnTo>
                    <a:pt x="114" y="461"/>
                  </a:lnTo>
                  <a:lnTo>
                    <a:pt x="113" y="457"/>
                  </a:lnTo>
                  <a:lnTo>
                    <a:pt x="111" y="453"/>
                  </a:lnTo>
                  <a:lnTo>
                    <a:pt x="109" y="448"/>
                  </a:lnTo>
                  <a:lnTo>
                    <a:pt x="108" y="449"/>
                  </a:lnTo>
                  <a:lnTo>
                    <a:pt x="106" y="448"/>
                  </a:lnTo>
                  <a:lnTo>
                    <a:pt x="105" y="444"/>
                  </a:lnTo>
                  <a:lnTo>
                    <a:pt x="100" y="440"/>
                  </a:lnTo>
                  <a:lnTo>
                    <a:pt x="94" y="433"/>
                  </a:lnTo>
                  <a:lnTo>
                    <a:pt x="92" y="428"/>
                  </a:lnTo>
                  <a:lnTo>
                    <a:pt x="92" y="427"/>
                  </a:lnTo>
                  <a:lnTo>
                    <a:pt x="92" y="426"/>
                  </a:lnTo>
                  <a:lnTo>
                    <a:pt x="93" y="425"/>
                  </a:lnTo>
                  <a:lnTo>
                    <a:pt x="93" y="424"/>
                  </a:lnTo>
                  <a:lnTo>
                    <a:pt x="93" y="423"/>
                  </a:lnTo>
                  <a:lnTo>
                    <a:pt x="91" y="420"/>
                  </a:lnTo>
                  <a:lnTo>
                    <a:pt x="84" y="412"/>
                  </a:lnTo>
                  <a:lnTo>
                    <a:pt x="80" y="410"/>
                  </a:lnTo>
                  <a:lnTo>
                    <a:pt x="78" y="408"/>
                  </a:lnTo>
                  <a:lnTo>
                    <a:pt x="76" y="404"/>
                  </a:lnTo>
                  <a:lnTo>
                    <a:pt x="74" y="402"/>
                  </a:lnTo>
                  <a:lnTo>
                    <a:pt x="71" y="396"/>
                  </a:lnTo>
                  <a:lnTo>
                    <a:pt x="70" y="394"/>
                  </a:lnTo>
                  <a:lnTo>
                    <a:pt x="70" y="393"/>
                  </a:lnTo>
                  <a:lnTo>
                    <a:pt x="70" y="390"/>
                  </a:lnTo>
                  <a:lnTo>
                    <a:pt x="69" y="388"/>
                  </a:lnTo>
                  <a:lnTo>
                    <a:pt x="69" y="387"/>
                  </a:lnTo>
                  <a:lnTo>
                    <a:pt x="67" y="384"/>
                  </a:lnTo>
                  <a:lnTo>
                    <a:pt x="65" y="382"/>
                  </a:lnTo>
                  <a:lnTo>
                    <a:pt x="63" y="377"/>
                  </a:lnTo>
                  <a:lnTo>
                    <a:pt x="61" y="375"/>
                  </a:lnTo>
                  <a:lnTo>
                    <a:pt x="61" y="374"/>
                  </a:lnTo>
                  <a:lnTo>
                    <a:pt x="59" y="374"/>
                  </a:lnTo>
                  <a:lnTo>
                    <a:pt x="59" y="373"/>
                  </a:lnTo>
                  <a:lnTo>
                    <a:pt x="58" y="371"/>
                  </a:lnTo>
                  <a:lnTo>
                    <a:pt x="58" y="370"/>
                  </a:lnTo>
                  <a:lnTo>
                    <a:pt x="57" y="368"/>
                  </a:lnTo>
                  <a:lnTo>
                    <a:pt x="57" y="367"/>
                  </a:lnTo>
                  <a:lnTo>
                    <a:pt x="52" y="362"/>
                  </a:lnTo>
                  <a:lnTo>
                    <a:pt x="51" y="360"/>
                  </a:lnTo>
                  <a:lnTo>
                    <a:pt x="51" y="359"/>
                  </a:lnTo>
                  <a:lnTo>
                    <a:pt x="50" y="359"/>
                  </a:lnTo>
                  <a:lnTo>
                    <a:pt x="45" y="356"/>
                  </a:lnTo>
                  <a:lnTo>
                    <a:pt x="45" y="357"/>
                  </a:lnTo>
                  <a:lnTo>
                    <a:pt x="44" y="356"/>
                  </a:lnTo>
                  <a:lnTo>
                    <a:pt x="45" y="354"/>
                  </a:lnTo>
                  <a:lnTo>
                    <a:pt x="48" y="353"/>
                  </a:lnTo>
                  <a:lnTo>
                    <a:pt x="49" y="353"/>
                  </a:lnTo>
                  <a:lnTo>
                    <a:pt x="49" y="352"/>
                  </a:lnTo>
                  <a:lnTo>
                    <a:pt x="49" y="351"/>
                  </a:lnTo>
                  <a:lnTo>
                    <a:pt x="48" y="351"/>
                  </a:lnTo>
                  <a:lnTo>
                    <a:pt x="45" y="351"/>
                  </a:lnTo>
                  <a:lnTo>
                    <a:pt x="45" y="350"/>
                  </a:lnTo>
                  <a:lnTo>
                    <a:pt x="44" y="350"/>
                  </a:lnTo>
                  <a:lnTo>
                    <a:pt x="44" y="351"/>
                  </a:lnTo>
                  <a:lnTo>
                    <a:pt x="43" y="350"/>
                  </a:lnTo>
                  <a:lnTo>
                    <a:pt x="42" y="349"/>
                  </a:lnTo>
                  <a:lnTo>
                    <a:pt x="41" y="350"/>
                  </a:lnTo>
                  <a:lnTo>
                    <a:pt x="41" y="349"/>
                  </a:lnTo>
                  <a:lnTo>
                    <a:pt x="40" y="349"/>
                  </a:lnTo>
                  <a:lnTo>
                    <a:pt x="36" y="345"/>
                  </a:lnTo>
                  <a:lnTo>
                    <a:pt x="35" y="346"/>
                  </a:lnTo>
                  <a:lnTo>
                    <a:pt x="34" y="346"/>
                  </a:lnTo>
                  <a:lnTo>
                    <a:pt x="34" y="348"/>
                  </a:lnTo>
                  <a:lnTo>
                    <a:pt x="33" y="346"/>
                  </a:lnTo>
                  <a:lnTo>
                    <a:pt x="32" y="346"/>
                  </a:lnTo>
                  <a:lnTo>
                    <a:pt x="31" y="348"/>
                  </a:lnTo>
                  <a:lnTo>
                    <a:pt x="28" y="348"/>
                  </a:lnTo>
                  <a:lnTo>
                    <a:pt x="27" y="349"/>
                  </a:lnTo>
                  <a:lnTo>
                    <a:pt x="26" y="349"/>
                  </a:lnTo>
                  <a:lnTo>
                    <a:pt x="25" y="349"/>
                  </a:lnTo>
                  <a:lnTo>
                    <a:pt x="24" y="349"/>
                  </a:lnTo>
                  <a:lnTo>
                    <a:pt x="22" y="349"/>
                  </a:lnTo>
                  <a:lnTo>
                    <a:pt x="20" y="350"/>
                  </a:lnTo>
                  <a:lnTo>
                    <a:pt x="20" y="349"/>
                  </a:lnTo>
                  <a:lnTo>
                    <a:pt x="20" y="348"/>
                  </a:lnTo>
                  <a:lnTo>
                    <a:pt x="20" y="346"/>
                  </a:lnTo>
                  <a:lnTo>
                    <a:pt x="22" y="346"/>
                  </a:lnTo>
                  <a:lnTo>
                    <a:pt x="23" y="346"/>
                  </a:lnTo>
                  <a:lnTo>
                    <a:pt x="22" y="346"/>
                  </a:lnTo>
                  <a:lnTo>
                    <a:pt x="20" y="346"/>
                  </a:lnTo>
                  <a:lnTo>
                    <a:pt x="19" y="346"/>
                  </a:lnTo>
                  <a:lnTo>
                    <a:pt x="19" y="348"/>
                  </a:lnTo>
                  <a:lnTo>
                    <a:pt x="18" y="349"/>
                  </a:lnTo>
                  <a:lnTo>
                    <a:pt x="18" y="350"/>
                  </a:lnTo>
                  <a:lnTo>
                    <a:pt x="17" y="350"/>
                  </a:lnTo>
                  <a:lnTo>
                    <a:pt x="17" y="349"/>
                  </a:lnTo>
                  <a:lnTo>
                    <a:pt x="18" y="348"/>
                  </a:lnTo>
                  <a:lnTo>
                    <a:pt x="19" y="348"/>
                  </a:lnTo>
                  <a:lnTo>
                    <a:pt x="18" y="346"/>
                  </a:lnTo>
                  <a:lnTo>
                    <a:pt x="19" y="346"/>
                  </a:lnTo>
                  <a:lnTo>
                    <a:pt x="18" y="346"/>
                  </a:lnTo>
                  <a:lnTo>
                    <a:pt x="17" y="346"/>
                  </a:lnTo>
                  <a:lnTo>
                    <a:pt x="16" y="348"/>
                  </a:lnTo>
                  <a:lnTo>
                    <a:pt x="15" y="348"/>
                  </a:lnTo>
                  <a:lnTo>
                    <a:pt x="15" y="346"/>
                  </a:lnTo>
                  <a:lnTo>
                    <a:pt x="15" y="348"/>
                  </a:lnTo>
                  <a:lnTo>
                    <a:pt x="14" y="348"/>
                  </a:lnTo>
                  <a:lnTo>
                    <a:pt x="14" y="346"/>
                  </a:lnTo>
                  <a:lnTo>
                    <a:pt x="13" y="346"/>
                  </a:lnTo>
                  <a:lnTo>
                    <a:pt x="11" y="346"/>
                  </a:lnTo>
                  <a:lnTo>
                    <a:pt x="11" y="345"/>
                  </a:lnTo>
                  <a:lnTo>
                    <a:pt x="10" y="344"/>
                  </a:lnTo>
                  <a:lnTo>
                    <a:pt x="10" y="345"/>
                  </a:lnTo>
                  <a:lnTo>
                    <a:pt x="9" y="345"/>
                  </a:lnTo>
                  <a:lnTo>
                    <a:pt x="9" y="344"/>
                  </a:lnTo>
                  <a:lnTo>
                    <a:pt x="8" y="345"/>
                  </a:lnTo>
                  <a:lnTo>
                    <a:pt x="8" y="346"/>
                  </a:lnTo>
                  <a:lnTo>
                    <a:pt x="7" y="348"/>
                  </a:lnTo>
                  <a:lnTo>
                    <a:pt x="6" y="348"/>
                  </a:lnTo>
                  <a:lnTo>
                    <a:pt x="8" y="349"/>
                  </a:lnTo>
                  <a:lnTo>
                    <a:pt x="8" y="350"/>
                  </a:lnTo>
                  <a:lnTo>
                    <a:pt x="7" y="350"/>
                  </a:lnTo>
                  <a:lnTo>
                    <a:pt x="6" y="350"/>
                  </a:lnTo>
                  <a:lnTo>
                    <a:pt x="6" y="351"/>
                  </a:lnTo>
                  <a:lnTo>
                    <a:pt x="6" y="352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4" y="351"/>
                  </a:lnTo>
                  <a:lnTo>
                    <a:pt x="4" y="350"/>
                  </a:lnTo>
                  <a:lnTo>
                    <a:pt x="4" y="348"/>
                  </a:lnTo>
                  <a:lnTo>
                    <a:pt x="2" y="348"/>
                  </a:lnTo>
                  <a:lnTo>
                    <a:pt x="0" y="348"/>
                  </a:lnTo>
                  <a:lnTo>
                    <a:pt x="1" y="346"/>
                  </a:lnTo>
                  <a:lnTo>
                    <a:pt x="0" y="346"/>
                  </a:lnTo>
                  <a:lnTo>
                    <a:pt x="1" y="345"/>
                  </a:lnTo>
                  <a:lnTo>
                    <a:pt x="2" y="344"/>
                  </a:lnTo>
                  <a:lnTo>
                    <a:pt x="4" y="344"/>
                  </a:lnTo>
                  <a:lnTo>
                    <a:pt x="4" y="343"/>
                  </a:lnTo>
                  <a:lnTo>
                    <a:pt x="5" y="343"/>
                  </a:lnTo>
                  <a:lnTo>
                    <a:pt x="5" y="342"/>
                  </a:lnTo>
                  <a:lnTo>
                    <a:pt x="4" y="342"/>
                  </a:lnTo>
                  <a:lnTo>
                    <a:pt x="5" y="341"/>
                  </a:lnTo>
                  <a:lnTo>
                    <a:pt x="6" y="341"/>
                  </a:lnTo>
                  <a:lnTo>
                    <a:pt x="5" y="341"/>
                  </a:lnTo>
                  <a:lnTo>
                    <a:pt x="6" y="342"/>
                  </a:lnTo>
                  <a:lnTo>
                    <a:pt x="7" y="342"/>
                  </a:lnTo>
                  <a:lnTo>
                    <a:pt x="7" y="341"/>
                  </a:lnTo>
                  <a:lnTo>
                    <a:pt x="7" y="340"/>
                  </a:lnTo>
                  <a:lnTo>
                    <a:pt x="6" y="340"/>
                  </a:lnTo>
                  <a:lnTo>
                    <a:pt x="6" y="338"/>
                  </a:lnTo>
                  <a:lnTo>
                    <a:pt x="7" y="338"/>
                  </a:lnTo>
                  <a:lnTo>
                    <a:pt x="8" y="338"/>
                  </a:lnTo>
                  <a:lnTo>
                    <a:pt x="8" y="337"/>
                  </a:lnTo>
                  <a:lnTo>
                    <a:pt x="7" y="337"/>
                  </a:lnTo>
                  <a:lnTo>
                    <a:pt x="8" y="333"/>
                  </a:lnTo>
                  <a:lnTo>
                    <a:pt x="9" y="334"/>
                  </a:lnTo>
                  <a:lnTo>
                    <a:pt x="9" y="333"/>
                  </a:lnTo>
                  <a:lnTo>
                    <a:pt x="8" y="333"/>
                  </a:lnTo>
                  <a:lnTo>
                    <a:pt x="9" y="331"/>
                  </a:lnTo>
                  <a:lnTo>
                    <a:pt x="11" y="328"/>
                  </a:lnTo>
                  <a:lnTo>
                    <a:pt x="13" y="325"/>
                  </a:lnTo>
                  <a:lnTo>
                    <a:pt x="13" y="321"/>
                  </a:lnTo>
                  <a:lnTo>
                    <a:pt x="15" y="319"/>
                  </a:lnTo>
                  <a:lnTo>
                    <a:pt x="15" y="317"/>
                  </a:lnTo>
                  <a:lnTo>
                    <a:pt x="16" y="315"/>
                  </a:lnTo>
                  <a:lnTo>
                    <a:pt x="18" y="311"/>
                  </a:lnTo>
                  <a:lnTo>
                    <a:pt x="17" y="308"/>
                  </a:lnTo>
                  <a:lnTo>
                    <a:pt x="17" y="303"/>
                  </a:lnTo>
                  <a:lnTo>
                    <a:pt x="16" y="300"/>
                  </a:lnTo>
                  <a:lnTo>
                    <a:pt x="17" y="294"/>
                  </a:lnTo>
                  <a:lnTo>
                    <a:pt x="18" y="292"/>
                  </a:lnTo>
                  <a:lnTo>
                    <a:pt x="19" y="290"/>
                  </a:lnTo>
                  <a:lnTo>
                    <a:pt x="19" y="289"/>
                  </a:lnTo>
                  <a:lnTo>
                    <a:pt x="20" y="286"/>
                  </a:lnTo>
                  <a:lnTo>
                    <a:pt x="20" y="285"/>
                  </a:lnTo>
                  <a:lnTo>
                    <a:pt x="19" y="285"/>
                  </a:lnTo>
                  <a:lnTo>
                    <a:pt x="19" y="284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9" y="279"/>
                  </a:lnTo>
                  <a:lnTo>
                    <a:pt x="20" y="277"/>
                  </a:lnTo>
                  <a:lnTo>
                    <a:pt x="22" y="274"/>
                  </a:lnTo>
                  <a:lnTo>
                    <a:pt x="22" y="270"/>
                  </a:lnTo>
                  <a:lnTo>
                    <a:pt x="22" y="268"/>
                  </a:lnTo>
                  <a:lnTo>
                    <a:pt x="22" y="267"/>
                  </a:lnTo>
                  <a:lnTo>
                    <a:pt x="22" y="266"/>
                  </a:lnTo>
                  <a:lnTo>
                    <a:pt x="23" y="264"/>
                  </a:lnTo>
                  <a:lnTo>
                    <a:pt x="24" y="256"/>
                  </a:lnTo>
                  <a:lnTo>
                    <a:pt x="25" y="254"/>
                  </a:lnTo>
                  <a:lnTo>
                    <a:pt x="25" y="253"/>
                  </a:lnTo>
                  <a:lnTo>
                    <a:pt x="25" y="252"/>
                  </a:lnTo>
                  <a:lnTo>
                    <a:pt x="25" y="251"/>
                  </a:lnTo>
                  <a:lnTo>
                    <a:pt x="26" y="251"/>
                  </a:lnTo>
                  <a:lnTo>
                    <a:pt x="28" y="250"/>
                  </a:lnTo>
                  <a:lnTo>
                    <a:pt x="27" y="248"/>
                  </a:lnTo>
                  <a:lnTo>
                    <a:pt x="27" y="247"/>
                  </a:lnTo>
                  <a:lnTo>
                    <a:pt x="27" y="245"/>
                  </a:lnTo>
                  <a:lnTo>
                    <a:pt x="28" y="245"/>
                  </a:lnTo>
                  <a:lnTo>
                    <a:pt x="30" y="245"/>
                  </a:lnTo>
                  <a:lnTo>
                    <a:pt x="28" y="243"/>
                  </a:lnTo>
                  <a:lnTo>
                    <a:pt x="28" y="242"/>
                  </a:lnTo>
                  <a:lnTo>
                    <a:pt x="28" y="241"/>
                  </a:lnTo>
                  <a:lnTo>
                    <a:pt x="36" y="242"/>
                  </a:lnTo>
                  <a:lnTo>
                    <a:pt x="45" y="244"/>
                  </a:lnTo>
                  <a:lnTo>
                    <a:pt x="57" y="245"/>
                  </a:lnTo>
                  <a:lnTo>
                    <a:pt x="68" y="248"/>
                  </a:lnTo>
                  <a:lnTo>
                    <a:pt x="78" y="250"/>
                  </a:lnTo>
                  <a:lnTo>
                    <a:pt x="87" y="251"/>
                  </a:lnTo>
                  <a:lnTo>
                    <a:pt x="92" y="252"/>
                  </a:lnTo>
                  <a:lnTo>
                    <a:pt x="100" y="253"/>
                  </a:lnTo>
                  <a:lnTo>
                    <a:pt x="108" y="254"/>
                  </a:lnTo>
                  <a:lnTo>
                    <a:pt x="110" y="254"/>
                  </a:lnTo>
                  <a:lnTo>
                    <a:pt x="112" y="253"/>
                  </a:lnTo>
                  <a:lnTo>
                    <a:pt x="120" y="248"/>
                  </a:lnTo>
                  <a:lnTo>
                    <a:pt x="128" y="241"/>
                  </a:lnTo>
                  <a:lnTo>
                    <a:pt x="136" y="233"/>
                  </a:lnTo>
                  <a:lnTo>
                    <a:pt x="143" y="228"/>
                  </a:lnTo>
                  <a:lnTo>
                    <a:pt x="147" y="220"/>
                  </a:lnTo>
                  <a:lnTo>
                    <a:pt x="152" y="212"/>
                  </a:lnTo>
                  <a:lnTo>
                    <a:pt x="155" y="207"/>
                  </a:lnTo>
                  <a:lnTo>
                    <a:pt x="160" y="200"/>
                  </a:lnTo>
                  <a:lnTo>
                    <a:pt x="161" y="198"/>
                  </a:lnTo>
                  <a:lnTo>
                    <a:pt x="163" y="197"/>
                  </a:lnTo>
                  <a:lnTo>
                    <a:pt x="170" y="195"/>
                  </a:lnTo>
                  <a:lnTo>
                    <a:pt x="175" y="194"/>
                  </a:lnTo>
                  <a:lnTo>
                    <a:pt x="187" y="192"/>
                  </a:lnTo>
                  <a:lnTo>
                    <a:pt x="197" y="190"/>
                  </a:lnTo>
                  <a:lnTo>
                    <a:pt x="207" y="187"/>
                  </a:lnTo>
                  <a:lnTo>
                    <a:pt x="216" y="185"/>
                  </a:lnTo>
                  <a:lnTo>
                    <a:pt x="217" y="184"/>
                  </a:lnTo>
                  <a:lnTo>
                    <a:pt x="221" y="176"/>
                  </a:lnTo>
                  <a:lnTo>
                    <a:pt x="223" y="170"/>
                  </a:lnTo>
                  <a:lnTo>
                    <a:pt x="226" y="164"/>
                  </a:lnTo>
                  <a:lnTo>
                    <a:pt x="229" y="158"/>
                  </a:lnTo>
                  <a:lnTo>
                    <a:pt x="229" y="157"/>
                  </a:lnTo>
                  <a:lnTo>
                    <a:pt x="231" y="156"/>
                  </a:lnTo>
                  <a:lnTo>
                    <a:pt x="239" y="151"/>
                  </a:lnTo>
                  <a:lnTo>
                    <a:pt x="248" y="145"/>
                  </a:lnTo>
                  <a:lnTo>
                    <a:pt x="253" y="142"/>
                  </a:lnTo>
                  <a:lnTo>
                    <a:pt x="250" y="137"/>
                  </a:lnTo>
                  <a:lnTo>
                    <a:pt x="242" y="128"/>
                  </a:lnTo>
                  <a:lnTo>
                    <a:pt x="234" y="118"/>
                  </a:lnTo>
                  <a:lnTo>
                    <a:pt x="226" y="109"/>
                  </a:lnTo>
                  <a:lnTo>
                    <a:pt x="217" y="99"/>
                  </a:lnTo>
                  <a:lnTo>
                    <a:pt x="217" y="98"/>
                  </a:lnTo>
                  <a:lnTo>
                    <a:pt x="216" y="98"/>
                  </a:lnTo>
                  <a:lnTo>
                    <a:pt x="207" y="88"/>
                  </a:lnTo>
                  <a:lnTo>
                    <a:pt x="197" y="77"/>
                  </a:lnTo>
                  <a:lnTo>
                    <a:pt x="188" y="66"/>
                  </a:lnTo>
                  <a:lnTo>
                    <a:pt x="178" y="56"/>
                  </a:lnTo>
                  <a:lnTo>
                    <a:pt x="181" y="55"/>
                  </a:lnTo>
                  <a:lnTo>
                    <a:pt x="197" y="50"/>
                  </a:lnTo>
                  <a:lnTo>
                    <a:pt x="215" y="44"/>
                  </a:lnTo>
                  <a:lnTo>
                    <a:pt x="233" y="39"/>
                  </a:lnTo>
                  <a:lnTo>
                    <a:pt x="238" y="38"/>
                  </a:lnTo>
                  <a:lnTo>
                    <a:pt x="251" y="33"/>
                  </a:lnTo>
                  <a:lnTo>
                    <a:pt x="255" y="33"/>
                  </a:lnTo>
                  <a:lnTo>
                    <a:pt x="268" y="28"/>
                  </a:lnTo>
                  <a:lnTo>
                    <a:pt x="285" y="24"/>
                  </a:lnTo>
                  <a:lnTo>
                    <a:pt x="302" y="18"/>
                  </a:lnTo>
                  <a:lnTo>
                    <a:pt x="319" y="14"/>
                  </a:lnTo>
                  <a:lnTo>
                    <a:pt x="327" y="11"/>
                  </a:lnTo>
                  <a:lnTo>
                    <a:pt x="329" y="10"/>
                  </a:lnTo>
                  <a:lnTo>
                    <a:pt x="338" y="2"/>
                  </a:lnTo>
                  <a:lnTo>
                    <a:pt x="339" y="1"/>
                  </a:lnTo>
                  <a:lnTo>
                    <a:pt x="341" y="0"/>
                  </a:lnTo>
                  <a:lnTo>
                    <a:pt x="342" y="0"/>
                  </a:lnTo>
                  <a:lnTo>
                    <a:pt x="356" y="2"/>
                  </a:lnTo>
                  <a:lnTo>
                    <a:pt x="371" y="6"/>
                  </a:lnTo>
                  <a:lnTo>
                    <a:pt x="386" y="8"/>
                  </a:lnTo>
                  <a:lnTo>
                    <a:pt x="400" y="1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59" name="Freeform 351">
              <a:extLst>
                <a:ext uri="{FF2B5EF4-FFF2-40B4-BE49-F238E27FC236}">
                  <a16:creationId xmlns:a16="http://schemas.microsoft.com/office/drawing/2014/main" id="{20ED46ED-69A0-1501-D9BE-107CE353D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9015" y="2143483"/>
              <a:ext cx="671600" cy="438125"/>
            </a:xfrm>
            <a:custGeom>
              <a:avLst/>
              <a:gdLst>
                <a:gd name="T0" fmla="*/ 461 w 466"/>
                <a:gd name="T1" fmla="*/ 82 h 304"/>
                <a:gd name="T2" fmla="*/ 443 w 466"/>
                <a:gd name="T3" fmla="*/ 84 h 304"/>
                <a:gd name="T4" fmla="*/ 415 w 466"/>
                <a:gd name="T5" fmla="*/ 107 h 304"/>
                <a:gd name="T6" fmla="*/ 414 w 466"/>
                <a:gd name="T7" fmla="*/ 133 h 304"/>
                <a:gd name="T8" fmla="*/ 401 w 466"/>
                <a:gd name="T9" fmla="*/ 156 h 304"/>
                <a:gd name="T10" fmla="*/ 393 w 466"/>
                <a:gd name="T11" fmla="*/ 168 h 304"/>
                <a:gd name="T12" fmla="*/ 381 w 466"/>
                <a:gd name="T13" fmla="*/ 183 h 304"/>
                <a:gd name="T14" fmla="*/ 390 w 466"/>
                <a:gd name="T15" fmla="*/ 183 h 304"/>
                <a:gd name="T16" fmla="*/ 400 w 466"/>
                <a:gd name="T17" fmla="*/ 186 h 304"/>
                <a:gd name="T18" fmla="*/ 402 w 466"/>
                <a:gd name="T19" fmla="*/ 194 h 304"/>
                <a:gd name="T20" fmla="*/ 404 w 466"/>
                <a:gd name="T21" fmla="*/ 204 h 304"/>
                <a:gd name="T22" fmla="*/ 419 w 466"/>
                <a:gd name="T23" fmla="*/ 221 h 304"/>
                <a:gd name="T24" fmla="*/ 418 w 466"/>
                <a:gd name="T25" fmla="*/ 231 h 304"/>
                <a:gd name="T26" fmla="*/ 407 w 466"/>
                <a:gd name="T27" fmla="*/ 234 h 304"/>
                <a:gd name="T28" fmla="*/ 388 w 466"/>
                <a:gd name="T29" fmla="*/ 237 h 304"/>
                <a:gd name="T30" fmla="*/ 363 w 466"/>
                <a:gd name="T31" fmla="*/ 219 h 304"/>
                <a:gd name="T32" fmla="*/ 347 w 466"/>
                <a:gd name="T33" fmla="*/ 224 h 304"/>
                <a:gd name="T34" fmla="*/ 336 w 466"/>
                <a:gd name="T35" fmla="*/ 231 h 304"/>
                <a:gd name="T36" fmla="*/ 315 w 466"/>
                <a:gd name="T37" fmla="*/ 233 h 304"/>
                <a:gd name="T38" fmla="*/ 311 w 466"/>
                <a:gd name="T39" fmla="*/ 246 h 304"/>
                <a:gd name="T40" fmla="*/ 289 w 466"/>
                <a:gd name="T41" fmla="*/ 253 h 304"/>
                <a:gd name="T42" fmla="*/ 277 w 466"/>
                <a:gd name="T43" fmla="*/ 265 h 304"/>
                <a:gd name="T44" fmla="*/ 284 w 466"/>
                <a:gd name="T45" fmla="*/ 276 h 304"/>
                <a:gd name="T46" fmla="*/ 281 w 466"/>
                <a:gd name="T47" fmla="*/ 293 h 304"/>
                <a:gd name="T48" fmla="*/ 258 w 466"/>
                <a:gd name="T49" fmla="*/ 294 h 304"/>
                <a:gd name="T50" fmla="*/ 236 w 466"/>
                <a:gd name="T51" fmla="*/ 299 h 304"/>
                <a:gd name="T52" fmla="*/ 207 w 466"/>
                <a:gd name="T53" fmla="*/ 296 h 304"/>
                <a:gd name="T54" fmla="*/ 183 w 466"/>
                <a:gd name="T55" fmla="*/ 292 h 304"/>
                <a:gd name="T56" fmla="*/ 166 w 466"/>
                <a:gd name="T57" fmla="*/ 284 h 304"/>
                <a:gd name="T58" fmla="*/ 156 w 466"/>
                <a:gd name="T59" fmla="*/ 276 h 304"/>
                <a:gd name="T60" fmla="*/ 142 w 466"/>
                <a:gd name="T61" fmla="*/ 273 h 304"/>
                <a:gd name="T62" fmla="*/ 128 w 466"/>
                <a:gd name="T63" fmla="*/ 282 h 304"/>
                <a:gd name="T64" fmla="*/ 113 w 466"/>
                <a:gd name="T65" fmla="*/ 284 h 304"/>
                <a:gd name="T66" fmla="*/ 93 w 466"/>
                <a:gd name="T67" fmla="*/ 291 h 304"/>
                <a:gd name="T68" fmla="*/ 65 w 466"/>
                <a:gd name="T69" fmla="*/ 291 h 304"/>
                <a:gd name="T70" fmla="*/ 44 w 466"/>
                <a:gd name="T71" fmla="*/ 287 h 304"/>
                <a:gd name="T72" fmla="*/ 44 w 466"/>
                <a:gd name="T73" fmla="*/ 267 h 304"/>
                <a:gd name="T74" fmla="*/ 46 w 466"/>
                <a:gd name="T75" fmla="*/ 252 h 304"/>
                <a:gd name="T76" fmla="*/ 38 w 466"/>
                <a:gd name="T77" fmla="*/ 232 h 304"/>
                <a:gd name="T78" fmla="*/ 31 w 466"/>
                <a:gd name="T79" fmla="*/ 224 h 304"/>
                <a:gd name="T80" fmla="*/ 2 w 466"/>
                <a:gd name="T81" fmla="*/ 196 h 304"/>
                <a:gd name="T82" fmla="*/ 13 w 466"/>
                <a:gd name="T83" fmla="*/ 177 h 304"/>
                <a:gd name="T84" fmla="*/ 10 w 466"/>
                <a:gd name="T85" fmla="*/ 154 h 304"/>
                <a:gd name="T86" fmla="*/ 16 w 466"/>
                <a:gd name="T87" fmla="*/ 141 h 304"/>
                <a:gd name="T88" fmla="*/ 34 w 466"/>
                <a:gd name="T89" fmla="*/ 128 h 304"/>
                <a:gd name="T90" fmla="*/ 47 w 466"/>
                <a:gd name="T91" fmla="*/ 109 h 304"/>
                <a:gd name="T92" fmla="*/ 35 w 466"/>
                <a:gd name="T93" fmla="*/ 95 h 304"/>
                <a:gd name="T94" fmla="*/ 19 w 466"/>
                <a:gd name="T95" fmla="*/ 83 h 304"/>
                <a:gd name="T96" fmla="*/ 10 w 466"/>
                <a:gd name="T97" fmla="*/ 67 h 304"/>
                <a:gd name="T98" fmla="*/ 3 w 466"/>
                <a:gd name="T99" fmla="*/ 49 h 304"/>
                <a:gd name="T100" fmla="*/ 5 w 466"/>
                <a:gd name="T101" fmla="*/ 24 h 304"/>
                <a:gd name="T102" fmla="*/ 20 w 466"/>
                <a:gd name="T103" fmla="*/ 15 h 304"/>
                <a:gd name="T104" fmla="*/ 48 w 466"/>
                <a:gd name="T105" fmla="*/ 14 h 304"/>
                <a:gd name="T106" fmla="*/ 38 w 466"/>
                <a:gd name="T107" fmla="*/ 37 h 304"/>
                <a:gd name="T108" fmla="*/ 95 w 466"/>
                <a:gd name="T109" fmla="*/ 41 h 304"/>
                <a:gd name="T110" fmla="*/ 160 w 466"/>
                <a:gd name="T111" fmla="*/ 45 h 304"/>
                <a:gd name="T112" fmla="*/ 229 w 466"/>
                <a:gd name="T113" fmla="*/ 60 h 304"/>
                <a:gd name="T114" fmla="*/ 253 w 466"/>
                <a:gd name="T115" fmla="*/ 53 h 304"/>
                <a:gd name="T116" fmla="*/ 284 w 466"/>
                <a:gd name="T117" fmla="*/ 23 h 304"/>
                <a:gd name="T118" fmla="*/ 331 w 466"/>
                <a:gd name="T119" fmla="*/ 13 h 304"/>
                <a:gd name="T120" fmla="*/ 373 w 466"/>
                <a:gd name="T121" fmla="*/ 19 h 304"/>
                <a:gd name="T122" fmla="*/ 419 w 466"/>
                <a:gd name="T123" fmla="*/ 4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66" h="304">
                  <a:moveTo>
                    <a:pt x="464" y="51"/>
                  </a:moveTo>
                  <a:lnTo>
                    <a:pt x="464" y="52"/>
                  </a:lnTo>
                  <a:lnTo>
                    <a:pt x="464" y="65"/>
                  </a:lnTo>
                  <a:lnTo>
                    <a:pt x="464" y="66"/>
                  </a:lnTo>
                  <a:lnTo>
                    <a:pt x="465" y="68"/>
                  </a:lnTo>
                  <a:lnTo>
                    <a:pt x="465" y="69"/>
                  </a:lnTo>
                  <a:lnTo>
                    <a:pt x="466" y="70"/>
                  </a:lnTo>
                  <a:lnTo>
                    <a:pt x="466" y="72"/>
                  </a:lnTo>
                  <a:lnTo>
                    <a:pt x="465" y="75"/>
                  </a:lnTo>
                  <a:lnTo>
                    <a:pt x="464" y="78"/>
                  </a:lnTo>
                  <a:lnTo>
                    <a:pt x="462" y="81"/>
                  </a:lnTo>
                  <a:lnTo>
                    <a:pt x="461" y="82"/>
                  </a:lnTo>
                  <a:lnTo>
                    <a:pt x="460" y="82"/>
                  </a:lnTo>
                  <a:lnTo>
                    <a:pt x="457" y="85"/>
                  </a:lnTo>
                  <a:lnTo>
                    <a:pt x="457" y="86"/>
                  </a:lnTo>
                  <a:lnTo>
                    <a:pt x="456" y="87"/>
                  </a:lnTo>
                  <a:lnTo>
                    <a:pt x="456" y="90"/>
                  </a:lnTo>
                  <a:lnTo>
                    <a:pt x="454" y="89"/>
                  </a:lnTo>
                  <a:lnTo>
                    <a:pt x="451" y="86"/>
                  </a:lnTo>
                  <a:lnTo>
                    <a:pt x="451" y="85"/>
                  </a:lnTo>
                  <a:lnTo>
                    <a:pt x="450" y="85"/>
                  </a:lnTo>
                  <a:lnTo>
                    <a:pt x="448" y="84"/>
                  </a:lnTo>
                  <a:lnTo>
                    <a:pt x="444" y="83"/>
                  </a:lnTo>
                  <a:lnTo>
                    <a:pt x="443" y="84"/>
                  </a:lnTo>
                  <a:lnTo>
                    <a:pt x="440" y="85"/>
                  </a:lnTo>
                  <a:lnTo>
                    <a:pt x="439" y="85"/>
                  </a:lnTo>
                  <a:lnTo>
                    <a:pt x="434" y="85"/>
                  </a:lnTo>
                  <a:lnTo>
                    <a:pt x="433" y="85"/>
                  </a:lnTo>
                  <a:lnTo>
                    <a:pt x="430" y="87"/>
                  </a:lnTo>
                  <a:lnTo>
                    <a:pt x="427" y="90"/>
                  </a:lnTo>
                  <a:lnTo>
                    <a:pt x="427" y="91"/>
                  </a:lnTo>
                  <a:lnTo>
                    <a:pt x="423" y="102"/>
                  </a:lnTo>
                  <a:lnTo>
                    <a:pt x="422" y="103"/>
                  </a:lnTo>
                  <a:lnTo>
                    <a:pt x="421" y="104"/>
                  </a:lnTo>
                  <a:lnTo>
                    <a:pt x="416" y="106"/>
                  </a:lnTo>
                  <a:lnTo>
                    <a:pt x="415" y="107"/>
                  </a:lnTo>
                  <a:lnTo>
                    <a:pt x="414" y="107"/>
                  </a:lnTo>
                  <a:lnTo>
                    <a:pt x="416" y="109"/>
                  </a:lnTo>
                  <a:lnTo>
                    <a:pt x="417" y="110"/>
                  </a:lnTo>
                  <a:lnTo>
                    <a:pt x="417" y="111"/>
                  </a:lnTo>
                  <a:lnTo>
                    <a:pt x="415" y="116"/>
                  </a:lnTo>
                  <a:lnTo>
                    <a:pt x="414" y="120"/>
                  </a:lnTo>
                  <a:lnTo>
                    <a:pt x="414" y="122"/>
                  </a:lnTo>
                  <a:lnTo>
                    <a:pt x="413" y="123"/>
                  </a:lnTo>
                  <a:lnTo>
                    <a:pt x="413" y="124"/>
                  </a:lnTo>
                  <a:lnTo>
                    <a:pt x="413" y="126"/>
                  </a:lnTo>
                  <a:lnTo>
                    <a:pt x="414" y="131"/>
                  </a:lnTo>
                  <a:lnTo>
                    <a:pt x="414" y="133"/>
                  </a:lnTo>
                  <a:lnTo>
                    <a:pt x="414" y="140"/>
                  </a:lnTo>
                  <a:lnTo>
                    <a:pt x="414" y="142"/>
                  </a:lnTo>
                  <a:lnTo>
                    <a:pt x="413" y="143"/>
                  </a:lnTo>
                  <a:lnTo>
                    <a:pt x="413" y="144"/>
                  </a:lnTo>
                  <a:lnTo>
                    <a:pt x="413" y="147"/>
                  </a:lnTo>
                  <a:lnTo>
                    <a:pt x="413" y="149"/>
                  </a:lnTo>
                  <a:lnTo>
                    <a:pt x="413" y="154"/>
                  </a:lnTo>
                  <a:lnTo>
                    <a:pt x="413" y="156"/>
                  </a:lnTo>
                  <a:lnTo>
                    <a:pt x="413" y="157"/>
                  </a:lnTo>
                  <a:lnTo>
                    <a:pt x="409" y="157"/>
                  </a:lnTo>
                  <a:lnTo>
                    <a:pt x="405" y="157"/>
                  </a:lnTo>
                  <a:lnTo>
                    <a:pt x="401" y="156"/>
                  </a:lnTo>
                  <a:lnTo>
                    <a:pt x="401" y="157"/>
                  </a:lnTo>
                  <a:lnTo>
                    <a:pt x="400" y="157"/>
                  </a:lnTo>
                  <a:lnTo>
                    <a:pt x="400" y="158"/>
                  </a:lnTo>
                  <a:lnTo>
                    <a:pt x="400" y="159"/>
                  </a:lnTo>
                  <a:lnTo>
                    <a:pt x="400" y="160"/>
                  </a:lnTo>
                  <a:lnTo>
                    <a:pt x="400" y="161"/>
                  </a:lnTo>
                  <a:lnTo>
                    <a:pt x="401" y="161"/>
                  </a:lnTo>
                  <a:lnTo>
                    <a:pt x="399" y="162"/>
                  </a:lnTo>
                  <a:lnTo>
                    <a:pt x="396" y="164"/>
                  </a:lnTo>
                  <a:lnTo>
                    <a:pt x="395" y="164"/>
                  </a:lnTo>
                  <a:lnTo>
                    <a:pt x="393" y="165"/>
                  </a:lnTo>
                  <a:lnTo>
                    <a:pt x="393" y="168"/>
                  </a:lnTo>
                  <a:lnTo>
                    <a:pt x="395" y="170"/>
                  </a:lnTo>
                  <a:lnTo>
                    <a:pt x="395" y="173"/>
                  </a:lnTo>
                  <a:lnTo>
                    <a:pt x="393" y="172"/>
                  </a:lnTo>
                  <a:lnTo>
                    <a:pt x="387" y="172"/>
                  </a:lnTo>
                  <a:lnTo>
                    <a:pt x="384" y="173"/>
                  </a:lnTo>
                  <a:lnTo>
                    <a:pt x="383" y="175"/>
                  </a:lnTo>
                  <a:lnTo>
                    <a:pt x="383" y="177"/>
                  </a:lnTo>
                  <a:lnTo>
                    <a:pt x="382" y="179"/>
                  </a:lnTo>
                  <a:lnTo>
                    <a:pt x="381" y="179"/>
                  </a:lnTo>
                  <a:lnTo>
                    <a:pt x="380" y="179"/>
                  </a:lnTo>
                  <a:lnTo>
                    <a:pt x="380" y="182"/>
                  </a:lnTo>
                  <a:lnTo>
                    <a:pt x="381" y="183"/>
                  </a:lnTo>
                  <a:lnTo>
                    <a:pt x="381" y="184"/>
                  </a:lnTo>
                  <a:lnTo>
                    <a:pt x="381" y="185"/>
                  </a:lnTo>
                  <a:lnTo>
                    <a:pt x="381" y="184"/>
                  </a:lnTo>
                  <a:lnTo>
                    <a:pt x="382" y="182"/>
                  </a:lnTo>
                  <a:lnTo>
                    <a:pt x="384" y="184"/>
                  </a:lnTo>
                  <a:lnTo>
                    <a:pt x="384" y="185"/>
                  </a:lnTo>
                  <a:lnTo>
                    <a:pt x="385" y="184"/>
                  </a:lnTo>
                  <a:lnTo>
                    <a:pt x="387" y="183"/>
                  </a:lnTo>
                  <a:lnTo>
                    <a:pt x="387" y="182"/>
                  </a:lnTo>
                  <a:lnTo>
                    <a:pt x="388" y="183"/>
                  </a:lnTo>
                  <a:lnTo>
                    <a:pt x="389" y="182"/>
                  </a:lnTo>
                  <a:lnTo>
                    <a:pt x="390" y="183"/>
                  </a:lnTo>
                  <a:lnTo>
                    <a:pt x="391" y="183"/>
                  </a:lnTo>
                  <a:lnTo>
                    <a:pt x="392" y="183"/>
                  </a:lnTo>
                  <a:lnTo>
                    <a:pt x="393" y="182"/>
                  </a:lnTo>
                  <a:lnTo>
                    <a:pt x="395" y="183"/>
                  </a:lnTo>
                  <a:lnTo>
                    <a:pt x="393" y="183"/>
                  </a:lnTo>
                  <a:lnTo>
                    <a:pt x="395" y="185"/>
                  </a:lnTo>
                  <a:lnTo>
                    <a:pt x="395" y="186"/>
                  </a:lnTo>
                  <a:lnTo>
                    <a:pt x="396" y="186"/>
                  </a:lnTo>
                  <a:lnTo>
                    <a:pt x="398" y="185"/>
                  </a:lnTo>
                  <a:lnTo>
                    <a:pt x="398" y="186"/>
                  </a:lnTo>
                  <a:lnTo>
                    <a:pt x="399" y="186"/>
                  </a:lnTo>
                  <a:lnTo>
                    <a:pt x="400" y="186"/>
                  </a:lnTo>
                  <a:lnTo>
                    <a:pt x="400" y="187"/>
                  </a:lnTo>
                  <a:lnTo>
                    <a:pt x="399" y="187"/>
                  </a:lnTo>
                  <a:lnTo>
                    <a:pt x="398" y="189"/>
                  </a:lnTo>
                  <a:lnTo>
                    <a:pt x="399" y="189"/>
                  </a:lnTo>
                  <a:lnTo>
                    <a:pt x="399" y="190"/>
                  </a:lnTo>
                  <a:lnTo>
                    <a:pt x="400" y="190"/>
                  </a:lnTo>
                  <a:lnTo>
                    <a:pt x="399" y="191"/>
                  </a:lnTo>
                  <a:lnTo>
                    <a:pt x="399" y="192"/>
                  </a:lnTo>
                  <a:lnTo>
                    <a:pt x="399" y="193"/>
                  </a:lnTo>
                  <a:lnTo>
                    <a:pt x="400" y="194"/>
                  </a:lnTo>
                  <a:lnTo>
                    <a:pt x="401" y="194"/>
                  </a:lnTo>
                  <a:lnTo>
                    <a:pt x="402" y="194"/>
                  </a:lnTo>
                  <a:lnTo>
                    <a:pt x="404" y="194"/>
                  </a:lnTo>
                  <a:lnTo>
                    <a:pt x="405" y="194"/>
                  </a:lnTo>
                  <a:lnTo>
                    <a:pt x="405" y="195"/>
                  </a:lnTo>
                  <a:lnTo>
                    <a:pt x="404" y="195"/>
                  </a:lnTo>
                  <a:lnTo>
                    <a:pt x="404" y="196"/>
                  </a:lnTo>
                  <a:lnTo>
                    <a:pt x="405" y="196"/>
                  </a:lnTo>
                  <a:lnTo>
                    <a:pt x="405" y="198"/>
                  </a:lnTo>
                  <a:lnTo>
                    <a:pt x="404" y="199"/>
                  </a:lnTo>
                  <a:lnTo>
                    <a:pt x="402" y="201"/>
                  </a:lnTo>
                  <a:lnTo>
                    <a:pt x="402" y="202"/>
                  </a:lnTo>
                  <a:lnTo>
                    <a:pt x="405" y="204"/>
                  </a:lnTo>
                  <a:lnTo>
                    <a:pt x="404" y="204"/>
                  </a:lnTo>
                  <a:lnTo>
                    <a:pt x="407" y="207"/>
                  </a:lnTo>
                  <a:lnTo>
                    <a:pt x="407" y="208"/>
                  </a:lnTo>
                  <a:lnTo>
                    <a:pt x="408" y="209"/>
                  </a:lnTo>
                  <a:lnTo>
                    <a:pt x="409" y="210"/>
                  </a:lnTo>
                  <a:lnTo>
                    <a:pt x="410" y="210"/>
                  </a:lnTo>
                  <a:lnTo>
                    <a:pt x="409" y="211"/>
                  </a:lnTo>
                  <a:lnTo>
                    <a:pt x="411" y="212"/>
                  </a:lnTo>
                  <a:lnTo>
                    <a:pt x="413" y="214"/>
                  </a:lnTo>
                  <a:lnTo>
                    <a:pt x="414" y="217"/>
                  </a:lnTo>
                  <a:lnTo>
                    <a:pt x="417" y="219"/>
                  </a:lnTo>
                  <a:lnTo>
                    <a:pt x="418" y="220"/>
                  </a:lnTo>
                  <a:lnTo>
                    <a:pt x="419" y="221"/>
                  </a:lnTo>
                  <a:lnTo>
                    <a:pt x="419" y="223"/>
                  </a:lnTo>
                  <a:lnTo>
                    <a:pt x="419" y="224"/>
                  </a:lnTo>
                  <a:lnTo>
                    <a:pt x="421" y="224"/>
                  </a:lnTo>
                  <a:lnTo>
                    <a:pt x="422" y="225"/>
                  </a:lnTo>
                  <a:lnTo>
                    <a:pt x="421" y="225"/>
                  </a:lnTo>
                  <a:lnTo>
                    <a:pt x="422" y="226"/>
                  </a:lnTo>
                  <a:lnTo>
                    <a:pt x="422" y="227"/>
                  </a:lnTo>
                  <a:lnTo>
                    <a:pt x="423" y="229"/>
                  </a:lnTo>
                  <a:lnTo>
                    <a:pt x="422" y="231"/>
                  </a:lnTo>
                  <a:lnTo>
                    <a:pt x="422" y="232"/>
                  </a:lnTo>
                  <a:lnTo>
                    <a:pt x="419" y="231"/>
                  </a:lnTo>
                  <a:lnTo>
                    <a:pt x="418" y="231"/>
                  </a:lnTo>
                  <a:lnTo>
                    <a:pt x="415" y="231"/>
                  </a:lnTo>
                  <a:lnTo>
                    <a:pt x="414" y="231"/>
                  </a:lnTo>
                  <a:lnTo>
                    <a:pt x="411" y="229"/>
                  </a:lnTo>
                  <a:lnTo>
                    <a:pt x="410" y="229"/>
                  </a:lnTo>
                  <a:lnTo>
                    <a:pt x="409" y="229"/>
                  </a:lnTo>
                  <a:lnTo>
                    <a:pt x="408" y="229"/>
                  </a:lnTo>
                  <a:lnTo>
                    <a:pt x="407" y="229"/>
                  </a:lnTo>
                  <a:lnTo>
                    <a:pt x="406" y="231"/>
                  </a:lnTo>
                  <a:lnTo>
                    <a:pt x="406" y="232"/>
                  </a:lnTo>
                  <a:lnTo>
                    <a:pt x="406" y="233"/>
                  </a:lnTo>
                  <a:lnTo>
                    <a:pt x="407" y="233"/>
                  </a:lnTo>
                  <a:lnTo>
                    <a:pt x="407" y="234"/>
                  </a:lnTo>
                  <a:lnTo>
                    <a:pt x="406" y="234"/>
                  </a:lnTo>
                  <a:lnTo>
                    <a:pt x="405" y="234"/>
                  </a:lnTo>
                  <a:lnTo>
                    <a:pt x="400" y="232"/>
                  </a:lnTo>
                  <a:lnTo>
                    <a:pt x="398" y="232"/>
                  </a:lnTo>
                  <a:lnTo>
                    <a:pt x="392" y="233"/>
                  </a:lnTo>
                  <a:lnTo>
                    <a:pt x="391" y="234"/>
                  </a:lnTo>
                  <a:lnTo>
                    <a:pt x="391" y="235"/>
                  </a:lnTo>
                  <a:lnTo>
                    <a:pt x="390" y="234"/>
                  </a:lnTo>
                  <a:lnTo>
                    <a:pt x="390" y="235"/>
                  </a:lnTo>
                  <a:lnTo>
                    <a:pt x="389" y="235"/>
                  </a:lnTo>
                  <a:lnTo>
                    <a:pt x="388" y="236"/>
                  </a:lnTo>
                  <a:lnTo>
                    <a:pt x="388" y="237"/>
                  </a:lnTo>
                  <a:lnTo>
                    <a:pt x="387" y="239"/>
                  </a:lnTo>
                  <a:lnTo>
                    <a:pt x="387" y="237"/>
                  </a:lnTo>
                  <a:lnTo>
                    <a:pt x="384" y="235"/>
                  </a:lnTo>
                  <a:lnTo>
                    <a:pt x="383" y="234"/>
                  </a:lnTo>
                  <a:lnTo>
                    <a:pt x="378" y="231"/>
                  </a:lnTo>
                  <a:lnTo>
                    <a:pt x="376" y="229"/>
                  </a:lnTo>
                  <a:lnTo>
                    <a:pt x="374" y="227"/>
                  </a:lnTo>
                  <a:lnTo>
                    <a:pt x="371" y="223"/>
                  </a:lnTo>
                  <a:lnTo>
                    <a:pt x="370" y="220"/>
                  </a:lnTo>
                  <a:lnTo>
                    <a:pt x="366" y="219"/>
                  </a:lnTo>
                  <a:lnTo>
                    <a:pt x="364" y="218"/>
                  </a:lnTo>
                  <a:lnTo>
                    <a:pt x="363" y="219"/>
                  </a:lnTo>
                  <a:lnTo>
                    <a:pt x="362" y="219"/>
                  </a:lnTo>
                  <a:lnTo>
                    <a:pt x="359" y="221"/>
                  </a:lnTo>
                  <a:lnTo>
                    <a:pt x="359" y="223"/>
                  </a:lnTo>
                  <a:lnTo>
                    <a:pt x="357" y="223"/>
                  </a:lnTo>
                  <a:lnTo>
                    <a:pt x="356" y="223"/>
                  </a:lnTo>
                  <a:lnTo>
                    <a:pt x="355" y="223"/>
                  </a:lnTo>
                  <a:lnTo>
                    <a:pt x="354" y="221"/>
                  </a:lnTo>
                  <a:lnTo>
                    <a:pt x="353" y="220"/>
                  </a:lnTo>
                  <a:lnTo>
                    <a:pt x="352" y="220"/>
                  </a:lnTo>
                  <a:lnTo>
                    <a:pt x="350" y="220"/>
                  </a:lnTo>
                  <a:lnTo>
                    <a:pt x="348" y="221"/>
                  </a:lnTo>
                  <a:lnTo>
                    <a:pt x="347" y="224"/>
                  </a:lnTo>
                  <a:lnTo>
                    <a:pt x="345" y="225"/>
                  </a:lnTo>
                  <a:lnTo>
                    <a:pt x="344" y="226"/>
                  </a:lnTo>
                  <a:lnTo>
                    <a:pt x="344" y="227"/>
                  </a:lnTo>
                  <a:lnTo>
                    <a:pt x="342" y="228"/>
                  </a:lnTo>
                  <a:lnTo>
                    <a:pt x="341" y="228"/>
                  </a:lnTo>
                  <a:lnTo>
                    <a:pt x="341" y="229"/>
                  </a:lnTo>
                  <a:lnTo>
                    <a:pt x="340" y="228"/>
                  </a:lnTo>
                  <a:lnTo>
                    <a:pt x="339" y="229"/>
                  </a:lnTo>
                  <a:lnTo>
                    <a:pt x="338" y="229"/>
                  </a:lnTo>
                  <a:lnTo>
                    <a:pt x="337" y="229"/>
                  </a:lnTo>
                  <a:lnTo>
                    <a:pt x="336" y="229"/>
                  </a:lnTo>
                  <a:lnTo>
                    <a:pt x="336" y="231"/>
                  </a:lnTo>
                  <a:lnTo>
                    <a:pt x="335" y="231"/>
                  </a:lnTo>
                  <a:lnTo>
                    <a:pt x="333" y="232"/>
                  </a:lnTo>
                  <a:lnTo>
                    <a:pt x="332" y="232"/>
                  </a:lnTo>
                  <a:lnTo>
                    <a:pt x="331" y="231"/>
                  </a:lnTo>
                  <a:lnTo>
                    <a:pt x="330" y="231"/>
                  </a:lnTo>
                  <a:lnTo>
                    <a:pt x="329" y="231"/>
                  </a:lnTo>
                  <a:lnTo>
                    <a:pt x="328" y="232"/>
                  </a:lnTo>
                  <a:lnTo>
                    <a:pt x="327" y="233"/>
                  </a:lnTo>
                  <a:lnTo>
                    <a:pt x="326" y="233"/>
                  </a:lnTo>
                  <a:lnTo>
                    <a:pt x="319" y="232"/>
                  </a:lnTo>
                  <a:lnTo>
                    <a:pt x="318" y="232"/>
                  </a:lnTo>
                  <a:lnTo>
                    <a:pt x="315" y="233"/>
                  </a:lnTo>
                  <a:lnTo>
                    <a:pt x="314" y="235"/>
                  </a:lnTo>
                  <a:lnTo>
                    <a:pt x="313" y="235"/>
                  </a:lnTo>
                  <a:lnTo>
                    <a:pt x="313" y="236"/>
                  </a:lnTo>
                  <a:lnTo>
                    <a:pt x="312" y="236"/>
                  </a:lnTo>
                  <a:lnTo>
                    <a:pt x="313" y="237"/>
                  </a:lnTo>
                  <a:lnTo>
                    <a:pt x="314" y="237"/>
                  </a:lnTo>
                  <a:lnTo>
                    <a:pt x="313" y="239"/>
                  </a:lnTo>
                  <a:lnTo>
                    <a:pt x="313" y="240"/>
                  </a:lnTo>
                  <a:lnTo>
                    <a:pt x="313" y="241"/>
                  </a:lnTo>
                  <a:lnTo>
                    <a:pt x="313" y="243"/>
                  </a:lnTo>
                  <a:lnTo>
                    <a:pt x="312" y="244"/>
                  </a:lnTo>
                  <a:lnTo>
                    <a:pt x="311" y="246"/>
                  </a:lnTo>
                  <a:lnTo>
                    <a:pt x="307" y="248"/>
                  </a:lnTo>
                  <a:lnTo>
                    <a:pt x="300" y="246"/>
                  </a:lnTo>
                  <a:lnTo>
                    <a:pt x="297" y="250"/>
                  </a:lnTo>
                  <a:lnTo>
                    <a:pt x="296" y="252"/>
                  </a:lnTo>
                  <a:lnTo>
                    <a:pt x="296" y="254"/>
                  </a:lnTo>
                  <a:lnTo>
                    <a:pt x="296" y="257"/>
                  </a:lnTo>
                  <a:lnTo>
                    <a:pt x="297" y="257"/>
                  </a:lnTo>
                  <a:lnTo>
                    <a:pt x="294" y="258"/>
                  </a:lnTo>
                  <a:lnTo>
                    <a:pt x="293" y="257"/>
                  </a:lnTo>
                  <a:lnTo>
                    <a:pt x="292" y="257"/>
                  </a:lnTo>
                  <a:lnTo>
                    <a:pt x="289" y="254"/>
                  </a:lnTo>
                  <a:lnTo>
                    <a:pt x="289" y="253"/>
                  </a:lnTo>
                  <a:lnTo>
                    <a:pt x="288" y="253"/>
                  </a:lnTo>
                  <a:lnTo>
                    <a:pt x="286" y="256"/>
                  </a:lnTo>
                  <a:lnTo>
                    <a:pt x="283" y="256"/>
                  </a:lnTo>
                  <a:lnTo>
                    <a:pt x="280" y="256"/>
                  </a:lnTo>
                  <a:lnTo>
                    <a:pt x="278" y="258"/>
                  </a:lnTo>
                  <a:lnTo>
                    <a:pt x="277" y="258"/>
                  </a:lnTo>
                  <a:lnTo>
                    <a:pt x="276" y="258"/>
                  </a:lnTo>
                  <a:lnTo>
                    <a:pt x="276" y="260"/>
                  </a:lnTo>
                  <a:lnTo>
                    <a:pt x="276" y="261"/>
                  </a:lnTo>
                  <a:lnTo>
                    <a:pt x="276" y="262"/>
                  </a:lnTo>
                  <a:lnTo>
                    <a:pt x="276" y="263"/>
                  </a:lnTo>
                  <a:lnTo>
                    <a:pt x="277" y="265"/>
                  </a:lnTo>
                  <a:lnTo>
                    <a:pt x="278" y="266"/>
                  </a:lnTo>
                  <a:lnTo>
                    <a:pt x="279" y="266"/>
                  </a:lnTo>
                  <a:lnTo>
                    <a:pt x="280" y="266"/>
                  </a:lnTo>
                  <a:lnTo>
                    <a:pt x="280" y="267"/>
                  </a:lnTo>
                  <a:lnTo>
                    <a:pt x="281" y="268"/>
                  </a:lnTo>
                  <a:lnTo>
                    <a:pt x="281" y="270"/>
                  </a:lnTo>
                  <a:lnTo>
                    <a:pt x="281" y="271"/>
                  </a:lnTo>
                  <a:lnTo>
                    <a:pt x="281" y="273"/>
                  </a:lnTo>
                  <a:lnTo>
                    <a:pt x="281" y="274"/>
                  </a:lnTo>
                  <a:lnTo>
                    <a:pt x="283" y="274"/>
                  </a:lnTo>
                  <a:lnTo>
                    <a:pt x="284" y="274"/>
                  </a:lnTo>
                  <a:lnTo>
                    <a:pt x="284" y="276"/>
                  </a:lnTo>
                  <a:lnTo>
                    <a:pt x="285" y="277"/>
                  </a:lnTo>
                  <a:lnTo>
                    <a:pt x="284" y="278"/>
                  </a:lnTo>
                  <a:lnTo>
                    <a:pt x="284" y="279"/>
                  </a:lnTo>
                  <a:lnTo>
                    <a:pt x="283" y="281"/>
                  </a:lnTo>
                  <a:lnTo>
                    <a:pt x="284" y="283"/>
                  </a:lnTo>
                  <a:lnTo>
                    <a:pt x="285" y="284"/>
                  </a:lnTo>
                  <a:lnTo>
                    <a:pt x="285" y="285"/>
                  </a:lnTo>
                  <a:lnTo>
                    <a:pt x="285" y="286"/>
                  </a:lnTo>
                  <a:lnTo>
                    <a:pt x="284" y="286"/>
                  </a:lnTo>
                  <a:lnTo>
                    <a:pt x="283" y="288"/>
                  </a:lnTo>
                  <a:lnTo>
                    <a:pt x="281" y="291"/>
                  </a:lnTo>
                  <a:lnTo>
                    <a:pt x="281" y="293"/>
                  </a:lnTo>
                  <a:lnTo>
                    <a:pt x="280" y="293"/>
                  </a:lnTo>
                  <a:lnTo>
                    <a:pt x="273" y="294"/>
                  </a:lnTo>
                  <a:lnTo>
                    <a:pt x="272" y="295"/>
                  </a:lnTo>
                  <a:lnTo>
                    <a:pt x="271" y="296"/>
                  </a:lnTo>
                  <a:lnTo>
                    <a:pt x="269" y="296"/>
                  </a:lnTo>
                  <a:lnTo>
                    <a:pt x="268" y="296"/>
                  </a:lnTo>
                  <a:lnTo>
                    <a:pt x="267" y="296"/>
                  </a:lnTo>
                  <a:lnTo>
                    <a:pt x="264" y="298"/>
                  </a:lnTo>
                  <a:lnTo>
                    <a:pt x="263" y="298"/>
                  </a:lnTo>
                  <a:lnTo>
                    <a:pt x="262" y="298"/>
                  </a:lnTo>
                  <a:lnTo>
                    <a:pt x="260" y="295"/>
                  </a:lnTo>
                  <a:lnTo>
                    <a:pt x="258" y="294"/>
                  </a:lnTo>
                  <a:lnTo>
                    <a:pt x="254" y="296"/>
                  </a:lnTo>
                  <a:lnTo>
                    <a:pt x="252" y="296"/>
                  </a:lnTo>
                  <a:lnTo>
                    <a:pt x="251" y="296"/>
                  </a:lnTo>
                  <a:lnTo>
                    <a:pt x="250" y="298"/>
                  </a:lnTo>
                  <a:lnTo>
                    <a:pt x="250" y="299"/>
                  </a:lnTo>
                  <a:lnTo>
                    <a:pt x="249" y="299"/>
                  </a:lnTo>
                  <a:lnTo>
                    <a:pt x="247" y="299"/>
                  </a:lnTo>
                  <a:lnTo>
                    <a:pt x="246" y="298"/>
                  </a:lnTo>
                  <a:lnTo>
                    <a:pt x="245" y="298"/>
                  </a:lnTo>
                  <a:lnTo>
                    <a:pt x="238" y="296"/>
                  </a:lnTo>
                  <a:lnTo>
                    <a:pt x="237" y="298"/>
                  </a:lnTo>
                  <a:lnTo>
                    <a:pt x="236" y="299"/>
                  </a:lnTo>
                  <a:lnTo>
                    <a:pt x="236" y="300"/>
                  </a:lnTo>
                  <a:lnTo>
                    <a:pt x="235" y="300"/>
                  </a:lnTo>
                  <a:lnTo>
                    <a:pt x="234" y="300"/>
                  </a:lnTo>
                  <a:lnTo>
                    <a:pt x="233" y="300"/>
                  </a:lnTo>
                  <a:lnTo>
                    <a:pt x="232" y="300"/>
                  </a:lnTo>
                  <a:lnTo>
                    <a:pt x="219" y="304"/>
                  </a:lnTo>
                  <a:lnTo>
                    <a:pt x="217" y="304"/>
                  </a:lnTo>
                  <a:lnTo>
                    <a:pt x="216" y="304"/>
                  </a:lnTo>
                  <a:lnTo>
                    <a:pt x="214" y="303"/>
                  </a:lnTo>
                  <a:lnTo>
                    <a:pt x="211" y="299"/>
                  </a:lnTo>
                  <a:lnTo>
                    <a:pt x="209" y="298"/>
                  </a:lnTo>
                  <a:lnTo>
                    <a:pt x="207" y="296"/>
                  </a:lnTo>
                  <a:lnTo>
                    <a:pt x="206" y="296"/>
                  </a:lnTo>
                  <a:lnTo>
                    <a:pt x="206" y="295"/>
                  </a:lnTo>
                  <a:lnTo>
                    <a:pt x="205" y="295"/>
                  </a:lnTo>
                  <a:lnTo>
                    <a:pt x="203" y="295"/>
                  </a:lnTo>
                  <a:lnTo>
                    <a:pt x="192" y="290"/>
                  </a:lnTo>
                  <a:lnTo>
                    <a:pt x="190" y="288"/>
                  </a:lnTo>
                  <a:lnTo>
                    <a:pt x="189" y="288"/>
                  </a:lnTo>
                  <a:lnTo>
                    <a:pt x="188" y="288"/>
                  </a:lnTo>
                  <a:lnTo>
                    <a:pt x="186" y="288"/>
                  </a:lnTo>
                  <a:lnTo>
                    <a:pt x="183" y="290"/>
                  </a:lnTo>
                  <a:lnTo>
                    <a:pt x="183" y="291"/>
                  </a:lnTo>
                  <a:lnTo>
                    <a:pt x="183" y="292"/>
                  </a:lnTo>
                  <a:lnTo>
                    <a:pt x="182" y="294"/>
                  </a:lnTo>
                  <a:lnTo>
                    <a:pt x="181" y="294"/>
                  </a:lnTo>
                  <a:lnTo>
                    <a:pt x="180" y="292"/>
                  </a:lnTo>
                  <a:lnTo>
                    <a:pt x="177" y="288"/>
                  </a:lnTo>
                  <a:lnTo>
                    <a:pt x="175" y="287"/>
                  </a:lnTo>
                  <a:lnTo>
                    <a:pt x="174" y="287"/>
                  </a:lnTo>
                  <a:lnTo>
                    <a:pt x="173" y="286"/>
                  </a:lnTo>
                  <a:lnTo>
                    <a:pt x="171" y="286"/>
                  </a:lnTo>
                  <a:lnTo>
                    <a:pt x="172" y="286"/>
                  </a:lnTo>
                  <a:lnTo>
                    <a:pt x="168" y="286"/>
                  </a:lnTo>
                  <a:lnTo>
                    <a:pt x="167" y="285"/>
                  </a:lnTo>
                  <a:lnTo>
                    <a:pt x="166" y="284"/>
                  </a:lnTo>
                  <a:lnTo>
                    <a:pt x="167" y="283"/>
                  </a:lnTo>
                  <a:lnTo>
                    <a:pt x="166" y="283"/>
                  </a:lnTo>
                  <a:lnTo>
                    <a:pt x="166" y="282"/>
                  </a:lnTo>
                  <a:lnTo>
                    <a:pt x="165" y="282"/>
                  </a:lnTo>
                  <a:lnTo>
                    <a:pt x="165" y="281"/>
                  </a:lnTo>
                  <a:lnTo>
                    <a:pt x="164" y="279"/>
                  </a:lnTo>
                  <a:lnTo>
                    <a:pt x="164" y="276"/>
                  </a:lnTo>
                  <a:lnTo>
                    <a:pt x="163" y="274"/>
                  </a:lnTo>
                  <a:lnTo>
                    <a:pt x="162" y="273"/>
                  </a:lnTo>
                  <a:lnTo>
                    <a:pt x="159" y="274"/>
                  </a:lnTo>
                  <a:lnTo>
                    <a:pt x="157" y="274"/>
                  </a:lnTo>
                  <a:lnTo>
                    <a:pt x="156" y="276"/>
                  </a:lnTo>
                  <a:lnTo>
                    <a:pt x="155" y="276"/>
                  </a:lnTo>
                  <a:lnTo>
                    <a:pt x="154" y="276"/>
                  </a:lnTo>
                  <a:lnTo>
                    <a:pt x="152" y="276"/>
                  </a:lnTo>
                  <a:lnTo>
                    <a:pt x="150" y="277"/>
                  </a:lnTo>
                  <a:lnTo>
                    <a:pt x="149" y="277"/>
                  </a:lnTo>
                  <a:lnTo>
                    <a:pt x="147" y="276"/>
                  </a:lnTo>
                  <a:lnTo>
                    <a:pt x="146" y="277"/>
                  </a:lnTo>
                  <a:lnTo>
                    <a:pt x="145" y="277"/>
                  </a:lnTo>
                  <a:lnTo>
                    <a:pt x="145" y="276"/>
                  </a:lnTo>
                  <a:lnTo>
                    <a:pt x="145" y="275"/>
                  </a:lnTo>
                  <a:lnTo>
                    <a:pt x="143" y="274"/>
                  </a:lnTo>
                  <a:lnTo>
                    <a:pt x="142" y="273"/>
                  </a:lnTo>
                  <a:lnTo>
                    <a:pt x="141" y="273"/>
                  </a:lnTo>
                  <a:lnTo>
                    <a:pt x="139" y="273"/>
                  </a:lnTo>
                  <a:lnTo>
                    <a:pt x="138" y="274"/>
                  </a:lnTo>
                  <a:lnTo>
                    <a:pt x="137" y="275"/>
                  </a:lnTo>
                  <a:lnTo>
                    <a:pt x="137" y="277"/>
                  </a:lnTo>
                  <a:lnTo>
                    <a:pt x="136" y="277"/>
                  </a:lnTo>
                  <a:lnTo>
                    <a:pt x="134" y="276"/>
                  </a:lnTo>
                  <a:lnTo>
                    <a:pt x="132" y="275"/>
                  </a:lnTo>
                  <a:lnTo>
                    <a:pt x="129" y="275"/>
                  </a:lnTo>
                  <a:lnTo>
                    <a:pt x="126" y="276"/>
                  </a:lnTo>
                  <a:lnTo>
                    <a:pt x="128" y="279"/>
                  </a:lnTo>
                  <a:lnTo>
                    <a:pt x="128" y="282"/>
                  </a:lnTo>
                  <a:lnTo>
                    <a:pt x="126" y="283"/>
                  </a:lnTo>
                  <a:lnTo>
                    <a:pt x="125" y="283"/>
                  </a:lnTo>
                  <a:lnTo>
                    <a:pt x="123" y="282"/>
                  </a:lnTo>
                  <a:lnTo>
                    <a:pt x="123" y="283"/>
                  </a:lnTo>
                  <a:lnTo>
                    <a:pt x="122" y="283"/>
                  </a:lnTo>
                  <a:lnTo>
                    <a:pt x="122" y="284"/>
                  </a:lnTo>
                  <a:lnTo>
                    <a:pt x="121" y="285"/>
                  </a:lnTo>
                  <a:lnTo>
                    <a:pt x="120" y="285"/>
                  </a:lnTo>
                  <a:lnTo>
                    <a:pt x="116" y="282"/>
                  </a:lnTo>
                  <a:lnTo>
                    <a:pt x="115" y="282"/>
                  </a:lnTo>
                  <a:lnTo>
                    <a:pt x="114" y="284"/>
                  </a:lnTo>
                  <a:lnTo>
                    <a:pt x="113" y="284"/>
                  </a:lnTo>
                  <a:lnTo>
                    <a:pt x="111" y="285"/>
                  </a:lnTo>
                  <a:lnTo>
                    <a:pt x="110" y="285"/>
                  </a:lnTo>
                  <a:lnTo>
                    <a:pt x="108" y="285"/>
                  </a:lnTo>
                  <a:lnTo>
                    <a:pt x="107" y="285"/>
                  </a:lnTo>
                  <a:lnTo>
                    <a:pt x="105" y="288"/>
                  </a:lnTo>
                  <a:lnTo>
                    <a:pt x="104" y="288"/>
                  </a:lnTo>
                  <a:lnTo>
                    <a:pt x="102" y="288"/>
                  </a:lnTo>
                  <a:lnTo>
                    <a:pt x="99" y="288"/>
                  </a:lnTo>
                  <a:lnTo>
                    <a:pt x="97" y="288"/>
                  </a:lnTo>
                  <a:lnTo>
                    <a:pt x="96" y="291"/>
                  </a:lnTo>
                  <a:lnTo>
                    <a:pt x="95" y="292"/>
                  </a:lnTo>
                  <a:lnTo>
                    <a:pt x="93" y="291"/>
                  </a:lnTo>
                  <a:lnTo>
                    <a:pt x="87" y="288"/>
                  </a:lnTo>
                  <a:lnTo>
                    <a:pt x="80" y="288"/>
                  </a:lnTo>
                  <a:lnTo>
                    <a:pt x="79" y="288"/>
                  </a:lnTo>
                  <a:lnTo>
                    <a:pt x="77" y="291"/>
                  </a:lnTo>
                  <a:lnTo>
                    <a:pt x="74" y="291"/>
                  </a:lnTo>
                  <a:lnTo>
                    <a:pt x="73" y="292"/>
                  </a:lnTo>
                  <a:lnTo>
                    <a:pt x="72" y="291"/>
                  </a:lnTo>
                  <a:lnTo>
                    <a:pt x="72" y="290"/>
                  </a:lnTo>
                  <a:lnTo>
                    <a:pt x="70" y="288"/>
                  </a:lnTo>
                  <a:lnTo>
                    <a:pt x="69" y="288"/>
                  </a:lnTo>
                  <a:lnTo>
                    <a:pt x="68" y="290"/>
                  </a:lnTo>
                  <a:lnTo>
                    <a:pt x="65" y="291"/>
                  </a:lnTo>
                  <a:lnTo>
                    <a:pt x="64" y="292"/>
                  </a:lnTo>
                  <a:lnTo>
                    <a:pt x="64" y="294"/>
                  </a:lnTo>
                  <a:lnTo>
                    <a:pt x="64" y="295"/>
                  </a:lnTo>
                  <a:lnTo>
                    <a:pt x="63" y="295"/>
                  </a:lnTo>
                  <a:lnTo>
                    <a:pt x="62" y="296"/>
                  </a:lnTo>
                  <a:lnTo>
                    <a:pt x="61" y="296"/>
                  </a:lnTo>
                  <a:lnTo>
                    <a:pt x="57" y="298"/>
                  </a:lnTo>
                  <a:lnTo>
                    <a:pt x="43" y="295"/>
                  </a:lnTo>
                  <a:lnTo>
                    <a:pt x="45" y="293"/>
                  </a:lnTo>
                  <a:lnTo>
                    <a:pt x="45" y="292"/>
                  </a:lnTo>
                  <a:lnTo>
                    <a:pt x="45" y="290"/>
                  </a:lnTo>
                  <a:lnTo>
                    <a:pt x="44" y="287"/>
                  </a:lnTo>
                  <a:lnTo>
                    <a:pt x="45" y="286"/>
                  </a:lnTo>
                  <a:lnTo>
                    <a:pt x="46" y="285"/>
                  </a:lnTo>
                  <a:lnTo>
                    <a:pt x="45" y="285"/>
                  </a:lnTo>
                  <a:lnTo>
                    <a:pt x="45" y="284"/>
                  </a:lnTo>
                  <a:lnTo>
                    <a:pt x="45" y="283"/>
                  </a:lnTo>
                  <a:lnTo>
                    <a:pt x="45" y="276"/>
                  </a:lnTo>
                  <a:lnTo>
                    <a:pt x="45" y="275"/>
                  </a:lnTo>
                  <a:lnTo>
                    <a:pt x="45" y="273"/>
                  </a:lnTo>
                  <a:lnTo>
                    <a:pt x="45" y="271"/>
                  </a:lnTo>
                  <a:lnTo>
                    <a:pt x="44" y="270"/>
                  </a:lnTo>
                  <a:lnTo>
                    <a:pt x="44" y="269"/>
                  </a:lnTo>
                  <a:lnTo>
                    <a:pt x="44" y="267"/>
                  </a:lnTo>
                  <a:lnTo>
                    <a:pt x="44" y="266"/>
                  </a:lnTo>
                  <a:lnTo>
                    <a:pt x="45" y="265"/>
                  </a:lnTo>
                  <a:lnTo>
                    <a:pt x="46" y="263"/>
                  </a:lnTo>
                  <a:lnTo>
                    <a:pt x="47" y="263"/>
                  </a:lnTo>
                  <a:lnTo>
                    <a:pt x="47" y="262"/>
                  </a:lnTo>
                  <a:lnTo>
                    <a:pt x="48" y="261"/>
                  </a:lnTo>
                  <a:lnTo>
                    <a:pt x="48" y="259"/>
                  </a:lnTo>
                  <a:lnTo>
                    <a:pt x="50" y="257"/>
                  </a:lnTo>
                  <a:lnTo>
                    <a:pt x="50" y="254"/>
                  </a:lnTo>
                  <a:lnTo>
                    <a:pt x="48" y="252"/>
                  </a:lnTo>
                  <a:lnTo>
                    <a:pt x="47" y="252"/>
                  </a:lnTo>
                  <a:lnTo>
                    <a:pt x="46" y="252"/>
                  </a:lnTo>
                  <a:lnTo>
                    <a:pt x="45" y="252"/>
                  </a:lnTo>
                  <a:lnTo>
                    <a:pt x="45" y="251"/>
                  </a:lnTo>
                  <a:lnTo>
                    <a:pt x="43" y="248"/>
                  </a:lnTo>
                  <a:lnTo>
                    <a:pt x="42" y="244"/>
                  </a:lnTo>
                  <a:lnTo>
                    <a:pt x="42" y="242"/>
                  </a:lnTo>
                  <a:lnTo>
                    <a:pt x="41" y="242"/>
                  </a:lnTo>
                  <a:lnTo>
                    <a:pt x="41" y="241"/>
                  </a:lnTo>
                  <a:lnTo>
                    <a:pt x="41" y="239"/>
                  </a:lnTo>
                  <a:lnTo>
                    <a:pt x="39" y="239"/>
                  </a:lnTo>
                  <a:lnTo>
                    <a:pt x="39" y="236"/>
                  </a:lnTo>
                  <a:lnTo>
                    <a:pt x="38" y="234"/>
                  </a:lnTo>
                  <a:lnTo>
                    <a:pt x="38" y="232"/>
                  </a:lnTo>
                  <a:lnTo>
                    <a:pt x="38" y="231"/>
                  </a:lnTo>
                  <a:lnTo>
                    <a:pt x="37" y="229"/>
                  </a:lnTo>
                  <a:lnTo>
                    <a:pt x="37" y="228"/>
                  </a:lnTo>
                  <a:lnTo>
                    <a:pt x="37" y="227"/>
                  </a:lnTo>
                  <a:lnTo>
                    <a:pt x="37" y="226"/>
                  </a:lnTo>
                  <a:lnTo>
                    <a:pt x="36" y="226"/>
                  </a:lnTo>
                  <a:lnTo>
                    <a:pt x="35" y="226"/>
                  </a:lnTo>
                  <a:lnTo>
                    <a:pt x="34" y="226"/>
                  </a:lnTo>
                  <a:lnTo>
                    <a:pt x="34" y="225"/>
                  </a:lnTo>
                  <a:lnTo>
                    <a:pt x="33" y="225"/>
                  </a:lnTo>
                  <a:lnTo>
                    <a:pt x="33" y="224"/>
                  </a:lnTo>
                  <a:lnTo>
                    <a:pt x="31" y="224"/>
                  </a:lnTo>
                  <a:lnTo>
                    <a:pt x="28" y="224"/>
                  </a:lnTo>
                  <a:lnTo>
                    <a:pt x="27" y="223"/>
                  </a:lnTo>
                  <a:lnTo>
                    <a:pt x="25" y="223"/>
                  </a:lnTo>
                  <a:lnTo>
                    <a:pt x="21" y="220"/>
                  </a:lnTo>
                  <a:lnTo>
                    <a:pt x="20" y="220"/>
                  </a:lnTo>
                  <a:lnTo>
                    <a:pt x="14" y="216"/>
                  </a:lnTo>
                  <a:lnTo>
                    <a:pt x="12" y="214"/>
                  </a:lnTo>
                  <a:lnTo>
                    <a:pt x="11" y="212"/>
                  </a:lnTo>
                  <a:lnTo>
                    <a:pt x="10" y="209"/>
                  </a:lnTo>
                  <a:lnTo>
                    <a:pt x="8" y="207"/>
                  </a:lnTo>
                  <a:lnTo>
                    <a:pt x="0" y="196"/>
                  </a:lnTo>
                  <a:lnTo>
                    <a:pt x="2" y="196"/>
                  </a:lnTo>
                  <a:lnTo>
                    <a:pt x="4" y="196"/>
                  </a:lnTo>
                  <a:lnTo>
                    <a:pt x="7" y="195"/>
                  </a:lnTo>
                  <a:lnTo>
                    <a:pt x="8" y="194"/>
                  </a:lnTo>
                  <a:lnTo>
                    <a:pt x="9" y="191"/>
                  </a:lnTo>
                  <a:lnTo>
                    <a:pt x="10" y="189"/>
                  </a:lnTo>
                  <a:lnTo>
                    <a:pt x="11" y="189"/>
                  </a:lnTo>
                  <a:lnTo>
                    <a:pt x="12" y="187"/>
                  </a:lnTo>
                  <a:lnTo>
                    <a:pt x="13" y="186"/>
                  </a:lnTo>
                  <a:lnTo>
                    <a:pt x="14" y="183"/>
                  </a:lnTo>
                  <a:lnTo>
                    <a:pt x="14" y="181"/>
                  </a:lnTo>
                  <a:lnTo>
                    <a:pt x="14" y="178"/>
                  </a:lnTo>
                  <a:lnTo>
                    <a:pt x="13" y="177"/>
                  </a:lnTo>
                  <a:lnTo>
                    <a:pt x="12" y="176"/>
                  </a:lnTo>
                  <a:lnTo>
                    <a:pt x="10" y="175"/>
                  </a:lnTo>
                  <a:lnTo>
                    <a:pt x="7" y="170"/>
                  </a:lnTo>
                  <a:lnTo>
                    <a:pt x="7" y="168"/>
                  </a:lnTo>
                  <a:lnTo>
                    <a:pt x="8" y="165"/>
                  </a:lnTo>
                  <a:lnTo>
                    <a:pt x="8" y="164"/>
                  </a:lnTo>
                  <a:lnTo>
                    <a:pt x="8" y="161"/>
                  </a:lnTo>
                  <a:lnTo>
                    <a:pt x="8" y="159"/>
                  </a:lnTo>
                  <a:lnTo>
                    <a:pt x="10" y="156"/>
                  </a:lnTo>
                  <a:lnTo>
                    <a:pt x="10" y="154"/>
                  </a:lnTo>
                  <a:lnTo>
                    <a:pt x="11" y="154"/>
                  </a:lnTo>
                  <a:lnTo>
                    <a:pt x="10" y="154"/>
                  </a:lnTo>
                  <a:lnTo>
                    <a:pt x="10" y="153"/>
                  </a:lnTo>
                  <a:lnTo>
                    <a:pt x="9" y="153"/>
                  </a:lnTo>
                  <a:lnTo>
                    <a:pt x="9" y="151"/>
                  </a:lnTo>
                  <a:lnTo>
                    <a:pt x="7" y="147"/>
                  </a:lnTo>
                  <a:lnTo>
                    <a:pt x="7" y="145"/>
                  </a:lnTo>
                  <a:lnTo>
                    <a:pt x="8" y="144"/>
                  </a:lnTo>
                  <a:lnTo>
                    <a:pt x="10" y="143"/>
                  </a:lnTo>
                  <a:lnTo>
                    <a:pt x="11" y="141"/>
                  </a:lnTo>
                  <a:lnTo>
                    <a:pt x="12" y="141"/>
                  </a:lnTo>
                  <a:lnTo>
                    <a:pt x="13" y="141"/>
                  </a:lnTo>
                  <a:lnTo>
                    <a:pt x="14" y="141"/>
                  </a:lnTo>
                  <a:lnTo>
                    <a:pt x="16" y="141"/>
                  </a:lnTo>
                  <a:lnTo>
                    <a:pt x="16" y="140"/>
                  </a:lnTo>
                  <a:lnTo>
                    <a:pt x="17" y="139"/>
                  </a:lnTo>
                  <a:lnTo>
                    <a:pt x="19" y="139"/>
                  </a:lnTo>
                  <a:lnTo>
                    <a:pt x="25" y="140"/>
                  </a:lnTo>
                  <a:lnTo>
                    <a:pt x="27" y="140"/>
                  </a:lnTo>
                  <a:lnTo>
                    <a:pt x="29" y="139"/>
                  </a:lnTo>
                  <a:lnTo>
                    <a:pt x="29" y="137"/>
                  </a:lnTo>
                  <a:lnTo>
                    <a:pt x="30" y="136"/>
                  </a:lnTo>
                  <a:lnTo>
                    <a:pt x="31" y="132"/>
                  </a:lnTo>
                  <a:lnTo>
                    <a:pt x="31" y="131"/>
                  </a:lnTo>
                  <a:lnTo>
                    <a:pt x="33" y="129"/>
                  </a:lnTo>
                  <a:lnTo>
                    <a:pt x="34" y="128"/>
                  </a:lnTo>
                  <a:lnTo>
                    <a:pt x="35" y="128"/>
                  </a:lnTo>
                  <a:lnTo>
                    <a:pt x="36" y="128"/>
                  </a:lnTo>
                  <a:lnTo>
                    <a:pt x="37" y="126"/>
                  </a:lnTo>
                  <a:lnTo>
                    <a:pt x="41" y="124"/>
                  </a:lnTo>
                  <a:lnTo>
                    <a:pt x="41" y="123"/>
                  </a:lnTo>
                  <a:lnTo>
                    <a:pt x="42" y="120"/>
                  </a:lnTo>
                  <a:lnTo>
                    <a:pt x="43" y="119"/>
                  </a:lnTo>
                  <a:lnTo>
                    <a:pt x="44" y="119"/>
                  </a:lnTo>
                  <a:lnTo>
                    <a:pt x="44" y="118"/>
                  </a:lnTo>
                  <a:lnTo>
                    <a:pt x="46" y="116"/>
                  </a:lnTo>
                  <a:lnTo>
                    <a:pt x="47" y="112"/>
                  </a:lnTo>
                  <a:lnTo>
                    <a:pt x="47" y="109"/>
                  </a:lnTo>
                  <a:lnTo>
                    <a:pt x="47" y="108"/>
                  </a:lnTo>
                  <a:lnTo>
                    <a:pt x="47" y="107"/>
                  </a:lnTo>
                  <a:lnTo>
                    <a:pt x="46" y="107"/>
                  </a:lnTo>
                  <a:lnTo>
                    <a:pt x="43" y="106"/>
                  </a:lnTo>
                  <a:lnTo>
                    <a:pt x="42" y="104"/>
                  </a:lnTo>
                  <a:lnTo>
                    <a:pt x="41" y="103"/>
                  </a:lnTo>
                  <a:lnTo>
                    <a:pt x="38" y="101"/>
                  </a:lnTo>
                  <a:lnTo>
                    <a:pt x="37" y="99"/>
                  </a:lnTo>
                  <a:lnTo>
                    <a:pt x="36" y="99"/>
                  </a:lnTo>
                  <a:lnTo>
                    <a:pt x="36" y="98"/>
                  </a:lnTo>
                  <a:lnTo>
                    <a:pt x="36" y="95"/>
                  </a:lnTo>
                  <a:lnTo>
                    <a:pt x="35" y="95"/>
                  </a:lnTo>
                  <a:lnTo>
                    <a:pt x="35" y="93"/>
                  </a:lnTo>
                  <a:lnTo>
                    <a:pt x="29" y="89"/>
                  </a:lnTo>
                  <a:lnTo>
                    <a:pt x="28" y="87"/>
                  </a:lnTo>
                  <a:lnTo>
                    <a:pt x="27" y="86"/>
                  </a:lnTo>
                  <a:lnTo>
                    <a:pt x="26" y="86"/>
                  </a:lnTo>
                  <a:lnTo>
                    <a:pt x="25" y="86"/>
                  </a:lnTo>
                  <a:lnTo>
                    <a:pt x="24" y="86"/>
                  </a:lnTo>
                  <a:lnTo>
                    <a:pt x="22" y="84"/>
                  </a:lnTo>
                  <a:lnTo>
                    <a:pt x="22" y="83"/>
                  </a:lnTo>
                  <a:lnTo>
                    <a:pt x="21" y="83"/>
                  </a:lnTo>
                  <a:lnTo>
                    <a:pt x="20" y="83"/>
                  </a:lnTo>
                  <a:lnTo>
                    <a:pt x="19" y="83"/>
                  </a:lnTo>
                  <a:lnTo>
                    <a:pt x="18" y="83"/>
                  </a:lnTo>
                  <a:lnTo>
                    <a:pt x="17" y="82"/>
                  </a:lnTo>
                  <a:lnTo>
                    <a:pt x="17" y="81"/>
                  </a:lnTo>
                  <a:lnTo>
                    <a:pt x="14" y="80"/>
                  </a:lnTo>
                  <a:lnTo>
                    <a:pt x="13" y="78"/>
                  </a:lnTo>
                  <a:lnTo>
                    <a:pt x="12" y="76"/>
                  </a:lnTo>
                  <a:lnTo>
                    <a:pt x="11" y="72"/>
                  </a:lnTo>
                  <a:lnTo>
                    <a:pt x="10" y="69"/>
                  </a:lnTo>
                  <a:lnTo>
                    <a:pt x="10" y="68"/>
                  </a:lnTo>
                  <a:lnTo>
                    <a:pt x="11" y="68"/>
                  </a:lnTo>
                  <a:lnTo>
                    <a:pt x="11" y="67"/>
                  </a:lnTo>
                  <a:lnTo>
                    <a:pt x="10" y="67"/>
                  </a:lnTo>
                  <a:lnTo>
                    <a:pt x="10" y="66"/>
                  </a:lnTo>
                  <a:lnTo>
                    <a:pt x="10" y="65"/>
                  </a:lnTo>
                  <a:lnTo>
                    <a:pt x="10" y="61"/>
                  </a:lnTo>
                  <a:lnTo>
                    <a:pt x="9" y="60"/>
                  </a:lnTo>
                  <a:lnTo>
                    <a:pt x="7" y="59"/>
                  </a:lnTo>
                  <a:lnTo>
                    <a:pt x="5" y="58"/>
                  </a:lnTo>
                  <a:lnTo>
                    <a:pt x="4" y="57"/>
                  </a:lnTo>
                  <a:lnTo>
                    <a:pt x="4" y="56"/>
                  </a:lnTo>
                  <a:lnTo>
                    <a:pt x="3" y="55"/>
                  </a:lnTo>
                  <a:lnTo>
                    <a:pt x="3" y="52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2" y="47"/>
                  </a:lnTo>
                  <a:lnTo>
                    <a:pt x="1" y="44"/>
                  </a:lnTo>
                  <a:lnTo>
                    <a:pt x="1" y="42"/>
                  </a:lnTo>
                  <a:lnTo>
                    <a:pt x="2" y="40"/>
                  </a:lnTo>
                  <a:lnTo>
                    <a:pt x="3" y="36"/>
                  </a:lnTo>
                  <a:lnTo>
                    <a:pt x="3" y="33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4" y="26"/>
                  </a:lnTo>
                  <a:lnTo>
                    <a:pt x="4" y="25"/>
                  </a:lnTo>
                  <a:lnTo>
                    <a:pt x="5" y="24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10" y="23"/>
                  </a:lnTo>
                  <a:lnTo>
                    <a:pt x="12" y="23"/>
                  </a:lnTo>
                  <a:lnTo>
                    <a:pt x="13" y="22"/>
                  </a:lnTo>
                  <a:lnTo>
                    <a:pt x="13" y="19"/>
                  </a:lnTo>
                  <a:lnTo>
                    <a:pt x="14" y="18"/>
                  </a:lnTo>
                  <a:lnTo>
                    <a:pt x="16" y="18"/>
                  </a:lnTo>
                  <a:lnTo>
                    <a:pt x="18" y="18"/>
                  </a:lnTo>
                  <a:lnTo>
                    <a:pt x="19" y="17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19" y="13"/>
                  </a:lnTo>
                  <a:lnTo>
                    <a:pt x="19" y="11"/>
                  </a:lnTo>
                  <a:lnTo>
                    <a:pt x="19" y="10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1" y="5"/>
                  </a:lnTo>
                  <a:lnTo>
                    <a:pt x="22" y="2"/>
                  </a:lnTo>
                  <a:lnTo>
                    <a:pt x="26" y="0"/>
                  </a:lnTo>
                  <a:lnTo>
                    <a:pt x="42" y="11"/>
                  </a:lnTo>
                  <a:lnTo>
                    <a:pt x="45" y="13"/>
                  </a:lnTo>
                  <a:lnTo>
                    <a:pt x="48" y="14"/>
                  </a:lnTo>
                  <a:lnTo>
                    <a:pt x="50" y="14"/>
                  </a:lnTo>
                  <a:lnTo>
                    <a:pt x="52" y="15"/>
                  </a:lnTo>
                  <a:lnTo>
                    <a:pt x="52" y="18"/>
                  </a:lnTo>
                  <a:lnTo>
                    <a:pt x="51" y="20"/>
                  </a:lnTo>
                  <a:lnTo>
                    <a:pt x="48" y="23"/>
                  </a:lnTo>
                  <a:lnTo>
                    <a:pt x="46" y="23"/>
                  </a:lnTo>
                  <a:lnTo>
                    <a:pt x="44" y="24"/>
                  </a:lnTo>
                  <a:lnTo>
                    <a:pt x="42" y="24"/>
                  </a:lnTo>
                  <a:lnTo>
                    <a:pt x="41" y="25"/>
                  </a:lnTo>
                  <a:lnTo>
                    <a:pt x="39" y="27"/>
                  </a:lnTo>
                  <a:lnTo>
                    <a:pt x="38" y="35"/>
                  </a:lnTo>
                  <a:lnTo>
                    <a:pt x="38" y="37"/>
                  </a:lnTo>
                  <a:lnTo>
                    <a:pt x="39" y="40"/>
                  </a:lnTo>
                  <a:lnTo>
                    <a:pt x="41" y="41"/>
                  </a:lnTo>
                  <a:lnTo>
                    <a:pt x="43" y="41"/>
                  </a:lnTo>
                  <a:lnTo>
                    <a:pt x="53" y="41"/>
                  </a:lnTo>
                  <a:lnTo>
                    <a:pt x="59" y="40"/>
                  </a:lnTo>
                  <a:lnTo>
                    <a:pt x="61" y="39"/>
                  </a:lnTo>
                  <a:lnTo>
                    <a:pt x="63" y="39"/>
                  </a:lnTo>
                  <a:lnTo>
                    <a:pt x="67" y="37"/>
                  </a:lnTo>
                  <a:lnTo>
                    <a:pt x="73" y="36"/>
                  </a:lnTo>
                  <a:lnTo>
                    <a:pt x="85" y="36"/>
                  </a:lnTo>
                  <a:lnTo>
                    <a:pt x="93" y="41"/>
                  </a:lnTo>
                  <a:lnTo>
                    <a:pt x="95" y="41"/>
                  </a:lnTo>
                  <a:lnTo>
                    <a:pt x="96" y="42"/>
                  </a:lnTo>
                  <a:lnTo>
                    <a:pt x="103" y="40"/>
                  </a:lnTo>
                  <a:lnTo>
                    <a:pt x="104" y="41"/>
                  </a:lnTo>
                  <a:lnTo>
                    <a:pt x="108" y="43"/>
                  </a:lnTo>
                  <a:lnTo>
                    <a:pt x="134" y="50"/>
                  </a:lnTo>
                  <a:lnTo>
                    <a:pt x="136" y="50"/>
                  </a:lnTo>
                  <a:lnTo>
                    <a:pt x="148" y="49"/>
                  </a:lnTo>
                  <a:lnTo>
                    <a:pt x="150" y="49"/>
                  </a:lnTo>
                  <a:lnTo>
                    <a:pt x="151" y="49"/>
                  </a:lnTo>
                  <a:lnTo>
                    <a:pt x="156" y="45"/>
                  </a:lnTo>
                  <a:lnTo>
                    <a:pt x="158" y="44"/>
                  </a:lnTo>
                  <a:lnTo>
                    <a:pt x="160" y="45"/>
                  </a:lnTo>
                  <a:lnTo>
                    <a:pt x="173" y="50"/>
                  </a:lnTo>
                  <a:lnTo>
                    <a:pt x="176" y="51"/>
                  </a:lnTo>
                  <a:lnTo>
                    <a:pt x="180" y="51"/>
                  </a:lnTo>
                  <a:lnTo>
                    <a:pt x="195" y="50"/>
                  </a:lnTo>
                  <a:lnTo>
                    <a:pt x="203" y="53"/>
                  </a:lnTo>
                  <a:lnTo>
                    <a:pt x="214" y="55"/>
                  </a:lnTo>
                  <a:lnTo>
                    <a:pt x="217" y="55"/>
                  </a:lnTo>
                  <a:lnTo>
                    <a:pt x="219" y="57"/>
                  </a:lnTo>
                  <a:lnTo>
                    <a:pt x="221" y="58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29" y="60"/>
                  </a:lnTo>
                  <a:lnTo>
                    <a:pt x="233" y="59"/>
                  </a:lnTo>
                  <a:lnTo>
                    <a:pt x="234" y="58"/>
                  </a:lnTo>
                  <a:lnTo>
                    <a:pt x="237" y="59"/>
                  </a:lnTo>
                  <a:lnTo>
                    <a:pt x="240" y="58"/>
                  </a:lnTo>
                  <a:lnTo>
                    <a:pt x="241" y="58"/>
                  </a:lnTo>
                  <a:lnTo>
                    <a:pt x="242" y="57"/>
                  </a:lnTo>
                  <a:lnTo>
                    <a:pt x="244" y="57"/>
                  </a:lnTo>
                  <a:lnTo>
                    <a:pt x="245" y="56"/>
                  </a:lnTo>
                  <a:lnTo>
                    <a:pt x="246" y="55"/>
                  </a:lnTo>
                  <a:lnTo>
                    <a:pt x="247" y="53"/>
                  </a:lnTo>
                  <a:lnTo>
                    <a:pt x="252" y="53"/>
                  </a:lnTo>
                  <a:lnTo>
                    <a:pt x="253" y="53"/>
                  </a:lnTo>
                  <a:lnTo>
                    <a:pt x="255" y="52"/>
                  </a:lnTo>
                  <a:lnTo>
                    <a:pt x="258" y="49"/>
                  </a:lnTo>
                  <a:lnTo>
                    <a:pt x="260" y="47"/>
                  </a:lnTo>
                  <a:lnTo>
                    <a:pt x="262" y="44"/>
                  </a:lnTo>
                  <a:lnTo>
                    <a:pt x="266" y="41"/>
                  </a:lnTo>
                  <a:lnTo>
                    <a:pt x="267" y="39"/>
                  </a:lnTo>
                  <a:lnTo>
                    <a:pt x="267" y="37"/>
                  </a:lnTo>
                  <a:lnTo>
                    <a:pt x="276" y="31"/>
                  </a:lnTo>
                  <a:lnTo>
                    <a:pt x="277" y="30"/>
                  </a:lnTo>
                  <a:lnTo>
                    <a:pt x="278" y="27"/>
                  </a:lnTo>
                  <a:lnTo>
                    <a:pt x="280" y="24"/>
                  </a:lnTo>
                  <a:lnTo>
                    <a:pt x="284" y="23"/>
                  </a:lnTo>
                  <a:lnTo>
                    <a:pt x="289" y="22"/>
                  </a:lnTo>
                  <a:lnTo>
                    <a:pt x="295" y="19"/>
                  </a:lnTo>
                  <a:lnTo>
                    <a:pt x="297" y="18"/>
                  </a:lnTo>
                  <a:lnTo>
                    <a:pt x="303" y="17"/>
                  </a:lnTo>
                  <a:lnTo>
                    <a:pt x="318" y="16"/>
                  </a:lnTo>
                  <a:lnTo>
                    <a:pt x="320" y="15"/>
                  </a:lnTo>
                  <a:lnTo>
                    <a:pt x="322" y="15"/>
                  </a:lnTo>
                  <a:lnTo>
                    <a:pt x="322" y="14"/>
                  </a:lnTo>
                  <a:lnTo>
                    <a:pt x="324" y="14"/>
                  </a:lnTo>
                  <a:lnTo>
                    <a:pt x="324" y="13"/>
                  </a:lnTo>
                  <a:lnTo>
                    <a:pt x="328" y="13"/>
                  </a:lnTo>
                  <a:lnTo>
                    <a:pt x="331" y="13"/>
                  </a:lnTo>
                  <a:lnTo>
                    <a:pt x="338" y="8"/>
                  </a:lnTo>
                  <a:lnTo>
                    <a:pt x="347" y="7"/>
                  </a:lnTo>
                  <a:lnTo>
                    <a:pt x="348" y="6"/>
                  </a:lnTo>
                  <a:lnTo>
                    <a:pt x="354" y="9"/>
                  </a:lnTo>
                  <a:lnTo>
                    <a:pt x="362" y="10"/>
                  </a:lnTo>
                  <a:lnTo>
                    <a:pt x="363" y="11"/>
                  </a:lnTo>
                  <a:lnTo>
                    <a:pt x="365" y="11"/>
                  </a:lnTo>
                  <a:lnTo>
                    <a:pt x="366" y="13"/>
                  </a:lnTo>
                  <a:lnTo>
                    <a:pt x="366" y="15"/>
                  </a:lnTo>
                  <a:lnTo>
                    <a:pt x="367" y="17"/>
                  </a:lnTo>
                  <a:lnTo>
                    <a:pt x="372" y="18"/>
                  </a:lnTo>
                  <a:lnTo>
                    <a:pt x="373" y="19"/>
                  </a:lnTo>
                  <a:lnTo>
                    <a:pt x="374" y="22"/>
                  </a:lnTo>
                  <a:lnTo>
                    <a:pt x="375" y="23"/>
                  </a:lnTo>
                  <a:lnTo>
                    <a:pt x="389" y="23"/>
                  </a:lnTo>
                  <a:lnTo>
                    <a:pt x="393" y="22"/>
                  </a:lnTo>
                  <a:lnTo>
                    <a:pt x="396" y="22"/>
                  </a:lnTo>
                  <a:lnTo>
                    <a:pt x="397" y="25"/>
                  </a:lnTo>
                  <a:lnTo>
                    <a:pt x="400" y="30"/>
                  </a:lnTo>
                  <a:lnTo>
                    <a:pt x="405" y="28"/>
                  </a:lnTo>
                  <a:lnTo>
                    <a:pt x="410" y="25"/>
                  </a:lnTo>
                  <a:lnTo>
                    <a:pt x="414" y="25"/>
                  </a:lnTo>
                  <a:lnTo>
                    <a:pt x="416" y="28"/>
                  </a:lnTo>
                  <a:lnTo>
                    <a:pt x="419" y="40"/>
                  </a:lnTo>
                  <a:lnTo>
                    <a:pt x="422" y="42"/>
                  </a:lnTo>
                  <a:lnTo>
                    <a:pt x="437" y="49"/>
                  </a:lnTo>
                  <a:lnTo>
                    <a:pt x="453" y="51"/>
                  </a:lnTo>
                  <a:lnTo>
                    <a:pt x="464" y="51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63" name="Freeform 355">
              <a:extLst>
                <a:ext uri="{FF2B5EF4-FFF2-40B4-BE49-F238E27FC236}">
                  <a16:creationId xmlns:a16="http://schemas.microsoft.com/office/drawing/2014/main" id="{F3E7FAD9-4430-2F14-DBEC-C1B8994E0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5603" y="3158089"/>
              <a:ext cx="2210804" cy="1709266"/>
            </a:xfrm>
            <a:custGeom>
              <a:avLst/>
              <a:gdLst>
                <a:gd name="T0" fmla="*/ 1273 w 1534"/>
                <a:gd name="T1" fmla="*/ 37 h 1186"/>
                <a:gd name="T2" fmla="*/ 1266 w 1534"/>
                <a:gd name="T3" fmla="*/ 67 h 1186"/>
                <a:gd name="T4" fmla="*/ 1258 w 1534"/>
                <a:gd name="T5" fmla="*/ 122 h 1186"/>
                <a:gd name="T6" fmla="*/ 1271 w 1534"/>
                <a:gd name="T7" fmla="*/ 173 h 1186"/>
                <a:gd name="T8" fmla="*/ 1256 w 1534"/>
                <a:gd name="T9" fmla="*/ 226 h 1186"/>
                <a:gd name="T10" fmla="*/ 1220 w 1534"/>
                <a:gd name="T11" fmla="*/ 264 h 1186"/>
                <a:gd name="T12" fmla="*/ 1206 w 1534"/>
                <a:gd name="T13" fmla="*/ 315 h 1186"/>
                <a:gd name="T14" fmla="*/ 1246 w 1534"/>
                <a:gd name="T15" fmla="*/ 365 h 1186"/>
                <a:gd name="T16" fmla="*/ 1321 w 1534"/>
                <a:gd name="T17" fmla="*/ 473 h 1186"/>
                <a:gd name="T18" fmla="*/ 1352 w 1534"/>
                <a:gd name="T19" fmla="*/ 617 h 1186"/>
                <a:gd name="T20" fmla="*/ 1384 w 1534"/>
                <a:gd name="T21" fmla="*/ 821 h 1186"/>
                <a:gd name="T22" fmla="*/ 1368 w 1534"/>
                <a:gd name="T23" fmla="*/ 867 h 1186"/>
                <a:gd name="T24" fmla="*/ 1350 w 1534"/>
                <a:gd name="T25" fmla="*/ 947 h 1186"/>
                <a:gd name="T26" fmla="*/ 1391 w 1534"/>
                <a:gd name="T27" fmla="*/ 1058 h 1186"/>
                <a:gd name="T28" fmla="*/ 1456 w 1534"/>
                <a:gd name="T29" fmla="*/ 1098 h 1186"/>
                <a:gd name="T30" fmla="*/ 463 w 1534"/>
                <a:gd name="T31" fmla="*/ 1185 h 1186"/>
                <a:gd name="T32" fmla="*/ 371 w 1534"/>
                <a:gd name="T33" fmla="*/ 1118 h 1186"/>
                <a:gd name="T34" fmla="*/ 273 w 1534"/>
                <a:gd name="T35" fmla="*/ 1048 h 1186"/>
                <a:gd name="T36" fmla="*/ 88 w 1534"/>
                <a:gd name="T37" fmla="*/ 926 h 1186"/>
                <a:gd name="T38" fmla="*/ 0 w 1534"/>
                <a:gd name="T39" fmla="*/ 810 h 1186"/>
                <a:gd name="T40" fmla="*/ 2 w 1534"/>
                <a:gd name="T41" fmla="*/ 745 h 1186"/>
                <a:gd name="T42" fmla="*/ 66 w 1534"/>
                <a:gd name="T43" fmla="*/ 698 h 1186"/>
                <a:gd name="T44" fmla="*/ 140 w 1534"/>
                <a:gd name="T45" fmla="*/ 684 h 1186"/>
                <a:gd name="T46" fmla="*/ 260 w 1534"/>
                <a:gd name="T47" fmla="*/ 638 h 1186"/>
                <a:gd name="T48" fmla="*/ 376 w 1534"/>
                <a:gd name="T49" fmla="*/ 560 h 1186"/>
                <a:gd name="T50" fmla="*/ 360 w 1534"/>
                <a:gd name="T51" fmla="*/ 537 h 1186"/>
                <a:gd name="T52" fmla="*/ 406 w 1534"/>
                <a:gd name="T53" fmla="*/ 486 h 1186"/>
                <a:gd name="T54" fmla="*/ 510 w 1534"/>
                <a:gd name="T55" fmla="*/ 452 h 1186"/>
                <a:gd name="T56" fmla="*/ 552 w 1534"/>
                <a:gd name="T57" fmla="*/ 448 h 1186"/>
                <a:gd name="T58" fmla="*/ 562 w 1534"/>
                <a:gd name="T59" fmla="*/ 425 h 1186"/>
                <a:gd name="T60" fmla="*/ 534 w 1534"/>
                <a:gd name="T61" fmla="*/ 368 h 1186"/>
                <a:gd name="T62" fmla="*/ 524 w 1534"/>
                <a:gd name="T63" fmla="*/ 324 h 1186"/>
                <a:gd name="T64" fmla="*/ 520 w 1534"/>
                <a:gd name="T65" fmla="*/ 278 h 1186"/>
                <a:gd name="T66" fmla="*/ 512 w 1534"/>
                <a:gd name="T67" fmla="*/ 215 h 1186"/>
                <a:gd name="T68" fmla="*/ 479 w 1534"/>
                <a:gd name="T69" fmla="*/ 189 h 1186"/>
                <a:gd name="T70" fmla="*/ 511 w 1534"/>
                <a:gd name="T71" fmla="*/ 182 h 1186"/>
                <a:gd name="T72" fmla="*/ 548 w 1534"/>
                <a:gd name="T73" fmla="*/ 160 h 1186"/>
                <a:gd name="T74" fmla="*/ 567 w 1534"/>
                <a:gd name="T75" fmla="*/ 131 h 1186"/>
                <a:gd name="T76" fmla="*/ 588 w 1534"/>
                <a:gd name="T77" fmla="*/ 124 h 1186"/>
                <a:gd name="T78" fmla="*/ 605 w 1534"/>
                <a:gd name="T79" fmla="*/ 123 h 1186"/>
                <a:gd name="T80" fmla="*/ 621 w 1534"/>
                <a:gd name="T81" fmla="*/ 113 h 1186"/>
                <a:gd name="T82" fmla="*/ 648 w 1534"/>
                <a:gd name="T83" fmla="*/ 114 h 1186"/>
                <a:gd name="T84" fmla="*/ 669 w 1534"/>
                <a:gd name="T85" fmla="*/ 85 h 1186"/>
                <a:gd name="T86" fmla="*/ 700 w 1534"/>
                <a:gd name="T87" fmla="*/ 71 h 1186"/>
                <a:gd name="T88" fmla="*/ 722 w 1534"/>
                <a:gd name="T89" fmla="*/ 57 h 1186"/>
                <a:gd name="T90" fmla="*/ 771 w 1534"/>
                <a:gd name="T91" fmla="*/ 51 h 1186"/>
                <a:gd name="T92" fmla="*/ 820 w 1534"/>
                <a:gd name="T93" fmla="*/ 42 h 1186"/>
                <a:gd name="T94" fmla="*/ 857 w 1534"/>
                <a:gd name="T95" fmla="*/ 32 h 1186"/>
                <a:gd name="T96" fmla="*/ 891 w 1534"/>
                <a:gd name="T97" fmla="*/ 29 h 1186"/>
                <a:gd name="T98" fmla="*/ 923 w 1534"/>
                <a:gd name="T99" fmla="*/ 18 h 1186"/>
                <a:gd name="T100" fmla="*/ 957 w 1534"/>
                <a:gd name="T101" fmla="*/ 18 h 1186"/>
                <a:gd name="T102" fmla="*/ 986 w 1534"/>
                <a:gd name="T103" fmla="*/ 18 h 1186"/>
                <a:gd name="T104" fmla="*/ 1023 w 1534"/>
                <a:gd name="T105" fmla="*/ 33 h 1186"/>
                <a:gd name="T106" fmla="*/ 1059 w 1534"/>
                <a:gd name="T107" fmla="*/ 31 h 1186"/>
                <a:gd name="T108" fmla="*/ 1110 w 1534"/>
                <a:gd name="T109" fmla="*/ 10 h 1186"/>
                <a:gd name="T110" fmla="*/ 1134 w 1534"/>
                <a:gd name="T111" fmla="*/ 6 h 1186"/>
                <a:gd name="T112" fmla="*/ 1163 w 1534"/>
                <a:gd name="T113" fmla="*/ 18 h 1186"/>
                <a:gd name="T114" fmla="*/ 1179 w 1534"/>
                <a:gd name="T115" fmla="*/ 1 h 1186"/>
                <a:gd name="T116" fmla="*/ 1195 w 1534"/>
                <a:gd name="T117" fmla="*/ 4 h 1186"/>
                <a:gd name="T118" fmla="*/ 1218 w 1534"/>
                <a:gd name="T119" fmla="*/ 12 h 1186"/>
                <a:gd name="T120" fmla="*/ 1257 w 1534"/>
                <a:gd name="T121" fmla="*/ 13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34" h="1186">
                  <a:moveTo>
                    <a:pt x="1284" y="14"/>
                  </a:moveTo>
                  <a:lnTo>
                    <a:pt x="1284" y="17"/>
                  </a:lnTo>
                  <a:lnTo>
                    <a:pt x="1284" y="18"/>
                  </a:lnTo>
                  <a:lnTo>
                    <a:pt x="1288" y="23"/>
                  </a:lnTo>
                  <a:lnTo>
                    <a:pt x="1288" y="24"/>
                  </a:lnTo>
                  <a:lnTo>
                    <a:pt x="1286" y="25"/>
                  </a:lnTo>
                  <a:lnTo>
                    <a:pt x="1281" y="27"/>
                  </a:lnTo>
                  <a:lnTo>
                    <a:pt x="1279" y="27"/>
                  </a:lnTo>
                  <a:lnTo>
                    <a:pt x="1275" y="27"/>
                  </a:lnTo>
                  <a:lnTo>
                    <a:pt x="1273" y="27"/>
                  </a:lnTo>
                  <a:lnTo>
                    <a:pt x="1271" y="29"/>
                  </a:lnTo>
                  <a:lnTo>
                    <a:pt x="1270" y="31"/>
                  </a:lnTo>
                  <a:lnTo>
                    <a:pt x="1272" y="32"/>
                  </a:lnTo>
                  <a:lnTo>
                    <a:pt x="1274" y="33"/>
                  </a:lnTo>
                  <a:lnTo>
                    <a:pt x="1273" y="37"/>
                  </a:lnTo>
                  <a:lnTo>
                    <a:pt x="1272" y="40"/>
                  </a:lnTo>
                  <a:lnTo>
                    <a:pt x="1270" y="42"/>
                  </a:lnTo>
                  <a:lnTo>
                    <a:pt x="1261" y="48"/>
                  </a:lnTo>
                  <a:lnTo>
                    <a:pt x="1256" y="49"/>
                  </a:lnTo>
                  <a:lnTo>
                    <a:pt x="1254" y="50"/>
                  </a:lnTo>
                  <a:lnTo>
                    <a:pt x="1253" y="52"/>
                  </a:lnTo>
                  <a:lnTo>
                    <a:pt x="1252" y="56"/>
                  </a:lnTo>
                  <a:lnTo>
                    <a:pt x="1255" y="57"/>
                  </a:lnTo>
                  <a:lnTo>
                    <a:pt x="1262" y="58"/>
                  </a:lnTo>
                  <a:lnTo>
                    <a:pt x="1263" y="59"/>
                  </a:lnTo>
                  <a:lnTo>
                    <a:pt x="1264" y="59"/>
                  </a:lnTo>
                  <a:lnTo>
                    <a:pt x="1265" y="60"/>
                  </a:lnTo>
                  <a:lnTo>
                    <a:pt x="1266" y="61"/>
                  </a:lnTo>
                  <a:lnTo>
                    <a:pt x="1266" y="64"/>
                  </a:lnTo>
                  <a:lnTo>
                    <a:pt x="1266" y="67"/>
                  </a:lnTo>
                  <a:lnTo>
                    <a:pt x="1266" y="68"/>
                  </a:lnTo>
                  <a:lnTo>
                    <a:pt x="1266" y="69"/>
                  </a:lnTo>
                  <a:lnTo>
                    <a:pt x="1263" y="79"/>
                  </a:lnTo>
                  <a:lnTo>
                    <a:pt x="1262" y="83"/>
                  </a:lnTo>
                  <a:lnTo>
                    <a:pt x="1263" y="84"/>
                  </a:lnTo>
                  <a:lnTo>
                    <a:pt x="1263" y="86"/>
                  </a:lnTo>
                  <a:lnTo>
                    <a:pt x="1263" y="88"/>
                  </a:lnTo>
                  <a:lnTo>
                    <a:pt x="1263" y="90"/>
                  </a:lnTo>
                  <a:lnTo>
                    <a:pt x="1262" y="91"/>
                  </a:lnTo>
                  <a:lnTo>
                    <a:pt x="1260" y="98"/>
                  </a:lnTo>
                  <a:lnTo>
                    <a:pt x="1260" y="104"/>
                  </a:lnTo>
                  <a:lnTo>
                    <a:pt x="1260" y="105"/>
                  </a:lnTo>
                  <a:lnTo>
                    <a:pt x="1258" y="110"/>
                  </a:lnTo>
                  <a:lnTo>
                    <a:pt x="1257" y="117"/>
                  </a:lnTo>
                  <a:lnTo>
                    <a:pt x="1258" y="122"/>
                  </a:lnTo>
                  <a:lnTo>
                    <a:pt x="1258" y="125"/>
                  </a:lnTo>
                  <a:lnTo>
                    <a:pt x="1263" y="131"/>
                  </a:lnTo>
                  <a:lnTo>
                    <a:pt x="1264" y="133"/>
                  </a:lnTo>
                  <a:lnTo>
                    <a:pt x="1264" y="136"/>
                  </a:lnTo>
                  <a:lnTo>
                    <a:pt x="1265" y="144"/>
                  </a:lnTo>
                  <a:lnTo>
                    <a:pt x="1265" y="147"/>
                  </a:lnTo>
                  <a:lnTo>
                    <a:pt x="1262" y="153"/>
                  </a:lnTo>
                  <a:lnTo>
                    <a:pt x="1261" y="157"/>
                  </a:lnTo>
                  <a:lnTo>
                    <a:pt x="1261" y="160"/>
                  </a:lnTo>
                  <a:lnTo>
                    <a:pt x="1262" y="164"/>
                  </a:lnTo>
                  <a:lnTo>
                    <a:pt x="1263" y="167"/>
                  </a:lnTo>
                  <a:lnTo>
                    <a:pt x="1266" y="168"/>
                  </a:lnTo>
                  <a:lnTo>
                    <a:pt x="1269" y="169"/>
                  </a:lnTo>
                  <a:lnTo>
                    <a:pt x="1272" y="172"/>
                  </a:lnTo>
                  <a:lnTo>
                    <a:pt x="1271" y="173"/>
                  </a:lnTo>
                  <a:lnTo>
                    <a:pt x="1266" y="180"/>
                  </a:lnTo>
                  <a:lnTo>
                    <a:pt x="1263" y="184"/>
                  </a:lnTo>
                  <a:lnTo>
                    <a:pt x="1262" y="188"/>
                  </a:lnTo>
                  <a:lnTo>
                    <a:pt x="1261" y="193"/>
                  </a:lnTo>
                  <a:lnTo>
                    <a:pt x="1258" y="199"/>
                  </a:lnTo>
                  <a:lnTo>
                    <a:pt x="1258" y="202"/>
                  </a:lnTo>
                  <a:lnTo>
                    <a:pt x="1258" y="206"/>
                  </a:lnTo>
                  <a:lnTo>
                    <a:pt x="1260" y="215"/>
                  </a:lnTo>
                  <a:lnTo>
                    <a:pt x="1260" y="216"/>
                  </a:lnTo>
                  <a:lnTo>
                    <a:pt x="1258" y="217"/>
                  </a:lnTo>
                  <a:lnTo>
                    <a:pt x="1256" y="219"/>
                  </a:lnTo>
                  <a:lnTo>
                    <a:pt x="1255" y="220"/>
                  </a:lnTo>
                  <a:lnTo>
                    <a:pt x="1255" y="223"/>
                  </a:lnTo>
                  <a:lnTo>
                    <a:pt x="1257" y="225"/>
                  </a:lnTo>
                  <a:lnTo>
                    <a:pt x="1256" y="226"/>
                  </a:lnTo>
                  <a:lnTo>
                    <a:pt x="1254" y="228"/>
                  </a:lnTo>
                  <a:lnTo>
                    <a:pt x="1253" y="231"/>
                  </a:lnTo>
                  <a:lnTo>
                    <a:pt x="1252" y="232"/>
                  </a:lnTo>
                  <a:lnTo>
                    <a:pt x="1251" y="233"/>
                  </a:lnTo>
                  <a:lnTo>
                    <a:pt x="1247" y="235"/>
                  </a:lnTo>
                  <a:lnTo>
                    <a:pt x="1247" y="236"/>
                  </a:lnTo>
                  <a:lnTo>
                    <a:pt x="1239" y="239"/>
                  </a:lnTo>
                  <a:lnTo>
                    <a:pt x="1237" y="241"/>
                  </a:lnTo>
                  <a:lnTo>
                    <a:pt x="1230" y="244"/>
                  </a:lnTo>
                  <a:lnTo>
                    <a:pt x="1227" y="247"/>
                  </a:lnTo>
                  <a:lnTo>
                    <a:pt x="1226" y="250"/>
                  </a:lnTo>
                  <a:lnTo>
                    <a:pt x="1223" y="260"/>
                  </a:lnTo>
                  <a:lnTo>
                    <a:pt x="1222" y="261"/>
                  </a:lnTo>
                  <a:lnTo>
                    <a:pt x="1221" y="263"/>
                  </a:lnTo>
                  <a:lnTo>
                    <a:pt x="1220" y="264"/>
                  </a:lnTo>
                  <a:lnTo>
                    <a:pt x="1216" y="265"/>
                  </a:lnTo>
                  <a:lnTo>
                    <a:pt x="1212" y="266"/>
                  </a:lnTo>
                  <a:lnTo>
                    <a:pt x="1210" y="268"/>
                  </a:lnTo>
                  <a:lnTo>
                    <a:pt x="1209" y="270"/>
                  </a:lnTo>
                  <a:lnTo>
                    <a:pt x="1205" y="274"/>
                  </a:lnTo>
                  <a:lnTo>
                    <a:pt x="1204" y="275"/>
                  </a:lnTo>
                  <a:lnTo>
                    <a:pt x="1203" y="277"/>
                  </a:lnTo>
                  <a:lnTo>
                    <a:pt x="1203" y="284"/>
                  </a:lnTo>
                  <a:lnTo>
                    <a:pt x="1201" y="293"/>
                  </a:lnTo>
                  <a:lnTo>
                    <a:pt x="1202" y="297"/>
                  </a:lnTo>
                  <a:lnTo>
                    <a:pt x="1202" y="302"/>
                  </a:lnTo>
                  <a:lnTo>
                    <a:pt x="1203" y="303"/>
                  </a:lnTo>
                  <a:lnTo>
                    <a:pt x="1205" y="308"/>
                  </a:lnTo>
                  <a:lnTo>
                    <a:pt x="1205" y="312"/>
                  </a:lnTo>
                  <a:lnTo>
                    <a:pt x="1206" y="315"/>
                  </a:lnTo>
                  <a:lnTo>
                    <a:pt x="1211" y="323"/>
                  </a:lnTo>
                  <a:lnTo>
                    <a:pt x="1217" y="333"/>
                  </a:lnTo>
                  <a:lnTo>
                    <a:pt x="1218" y="336"/>
                  </a:lnTo>
                  <a:lnTo>
                    <a:pt x="1218" y="349"/>
                  </a:lnTo>
                  <a:lnTo>
                    <a:pt x="1219" y="352"/>
                  </a:lnTo>
                  <a:lnTo>
                    <a:pt x="1221" y="355"/>
                  </a:lnTo>
                  <a:lnTo>
                    <a:pt x="1223" y="356"/>
                  </a:lnTo>
                  <a:lnTo>
                    <a:pt x="1228" y="356"/>
                  </a:lnTo>
                  <a:lnTo>
                    <a:pt x="1230" y="357"/>
                  </a:lnTo>
                  <a:lnTo>
                    <a:pt x="1238" y="362"/>
                  </a:lnTo>
                  <a:lnTo>
                    <a:pt x="1240" y="364"/>
                  </a:lnTo>
                  <a:lnTo>
                    <a:pt x="1242" y="365"/>
                  </a:lnTo>
                  <a:lnTo>
                    <a:pt x="1243" y="365"/>
                  </a:lnTo>
                  <a:lnTo>
                    <a:pt x="1245" y="364"/>
                  </a:lnTo>
                  <a:lnTo>
                    <a:pt x="1246" y="365"/>
                  </a:lnTo>
                  <a:lnTo>
                    <a:pt x="1253" y="376"/>
                  </a:lnTo>
                  <a:lnTo>
                    <a:pt x="1261" y="387"/>
                  </a:lnTo>
                  <a:lnTo>
                    <a:pt x="1262" y="391"/>
                  </a:lnTo>
                  <a:lnTo>
                    <a:pt x="1263" y="403"/>
                  </a:lnTo>
                  <a:lnTo>
                    <a:pt x="1263" y="412"/>
                  </a:lnTo>
                  <a:lnTo>
                    <a:pt x="1264" y="416"/>
                  </a:lnTo>
                  <a:lnTo>
                    <a:pt x="1266" y="418"/>
                  </a:lnTo>
                  <a:lnTo>
                    <a:pt x="1275" y="424"/>
                  </a:lnTo>
                  <a:lnTo>
                    <a:pt x="1288" y="432"/>
                  </a:lnTo>
                  <a:lnTo>
                    <a:pt x="1303" y="443"/>
                  </a:lnTo>
                  <a:lnTo>
                    <a:pt x="1315" y="452"/>
                  </a:lnTo>
                  <a:lnTo>
                    <a:pt x="1316" y="454"/>
                  </a:lnTo>
                  <a:lnTo>
                    <a:pt x="1317" y="456"/>
                  </a:lnTo>
                  <a:lnTo>
                    <a:pt x="1318" y="462"/>
                  </a:lnTo>
                  <a:lnTo>
                    <a:pt x="1321" y="473"/>
                  </a:lnTo>
                  <a:lnTo>
                    <a:pt x="1323" y="482"/>
                  </a:lnTo>
                  <a:lnTo>
                    <a:pt x="1325" y="492"/>
                  </a:lnTo>
                  <a:lnTo>
                    <a:pt x="1327" y="501"/>
                  </a:lnTo>
                  <a:lnTo>
                    <a:pt x="1330" y="511"/>
                  </a:lnTo>
                  <a:lnTo>
                    <a:pt x="1332" y="520"/>
                  </a:lnTo>
                  <a:lnTo>
                    <a:pt x="1333" y="531"/>
                  </a:lnTo>
                  <a:lnTo>
                    <a:pt x="1335" y="540"/>
                  </a:lnTo>
                  <a:lnTo>
                    <a:pt x="1338" y="550"/>
                  </a:lnTo>
                  <a:lnTo>
                    <a:pt x="1340" y="559"/>
                  </a:lnTo>
                  <a:lnTo>
                    <a:pt x="1342" y="569"/>
                  </a:lnTo>
                  <a:lnTo>
                    <a:pt x="1344" y="578"/>
                  </a:lnTo>
                  <a:lnTo>
                    <a:pt x="1347" y="587"/>
                  </a:lnTo>
                  <a:lnTo>
                    <a:pt x="1349" y="598"/>
                  </a:lnTo>
                  <a:lnTo>
                    <a:pt x="1350" y="607"/>
                  </a:lnTo>
                  <a:lnTo>
                    <a:pt x="1352" y="617"/>
                  </a:lnTo>
                  <a:lnTo>
                    <a:pt x="1335" y="626"/>
                  </a:lnTo>
                  <a:lnTo>
                    <a:pt x="1337" y="629"/>
                  </a:lnTo>
                  <a:lnTo>
                    <a:pt x="1341" y="634"/>
                  </a:lnTo>
                  <a:lnTo>
                    <a:pt x="1346" y="638"/>
                  </a:lnTo>
                  <a:lnTo>
                    <a:pt x="1355" y="653"/>
                  </a:lnTo>
                  <a:lnTo>
                    <a:pt x="1364" y="670"/>
                  </a:lnTo>
                  <a:lnTo>
                    <a:pt x="1369" y="691"/>
                  </a:lnTo>
                  <a:lnTo>
                    <a:pt x="1375" y="711"/>
                  </a:lnTo>
                  <a:lnTo>
                    <a:pt x="1377" y="724"/>
                  </a:lnTo>
                  <a:lnTo>
                    <a:pt x="1377" y="741"/>
                  </a:lnTo>
                  <a:lnTo>
                    <a:pt x="1375" y="754"/>
                  </a:lnTo>
                  <a:lnTo>
                    <a:pt x="1372" y="784"/>
                  </a:lnTo>
                  <a:lnTo>
                    <a:pt x="1373" y="789"/>
                  </a:lnTo>
                  <a:lnTo>
                    <a:pt x="1384" y="818"/>
                  </a:lnTo>
                  <a:lnTo>
                    <a:pt x="1384" y="821"/>
                  </a:lnTo>
                  <a:lnTo>
                    <a:pt x="1383" y="822"/>
                  </a:lnTo>
                  <a:lnTo>
                    <a:pt x="1378" y="839"/>
                  </a:lnTo>
                  <a:lnTo>
                    <a:pt x="1377" y="841"/>
                  </a:lnTo>
                  <a:lnTo>
                    <a:pt x="1375" y="842"/>
                  </a:lnTo>
                  <a:lnTo>
                    <a:pt x="1373" y="843"/>
                  </a:lnTo>
                  <a:lnTo>
                    <a:pt x="1374" y="845"/>
                  </a:lnTo>
                  <a:lnTo>
                    <a:pt x="1374" y="847"/>
                  </a:lnTo>
                  <a:lnTo>
                    <a:pt x="1375" y="849"/>
                  </a:lnTo>
                  <a:lnTo>
                    <a:pt x="1375" y="850"/>
                  </a:lnTo>
                  <a:lnTo>
                    <a:pt x="1372" y="854"/>
                  </a:lnTo>
                  <a:lnTo>
                    <a:pt x="1370" y="855"/>
                  </a:lnTo>
                  <a:lnTo>
                    <a:pt x="1369" y="861"/>
                  </a:lnTo>
                  <a:lnTo>
                    <a:pt x="1368" y="863"/>
                  </a:lnTo>
                  <a:lnTo>
                    <a:pt x="1368" y="866"/>
                  </a:lnTo>
                  <a:lnTo>
                    <a:pt x="1368" y="867"/>
                  </a:lnTo>
                  <a:lnTo>
                    <a:pt x="1374" y="889"/>
                  </a:lnTo>
                  <a:lnTo>
                    <a:pt x="1375" y="897"/>
                  </a:lnTo>
                  <a:lnTo>
                    <a:pt x="1376" y="900"/>
                  </a:lnTo>
                  <a:lnTo>
                    <a:pt x="1377" y="900"/>
                  </a:lnTo>
                  <a:lnTo>
                    <a:pt x="1381" y="902"/>
                  </a:lnTo>
                  <a:lnTo>
                    <a:pt x="1382" y="903"/>
                  </a:lnTo>
                  <a:lnTo>
                    <a:pt x="1382" y="904"/>
                  </a:lnTo>
                  <a:lnTo>
                    <a:pt x="1380" y="913"/>
                  </a:lnTo>
                  <a:lnTo>
                    <a:pt x="1380" y="916"/>
                  </a:lnTo>
                  <a:lnTo>
                    <a:pt x="1381" y="918"/>
                  </a:lnTo>
                  <a:lnTo>
                    <a:pt x="1381" y="920"/>
                  </a:lnTo>
                  <a:lnTo>
                    <a:pt x="1377" y="930"/>
                  </a:lnTo>
                  <a:lnTo>
                    <a:pt x="1376" y="933"/>
                  </a:lnTo>
                  <a:lnTo>
                    <a:pt x="1350" y="945"/>
                  </a:lnTo>
                  <a:lnTo>
                    <a:pt x="1350" y="947"/>
                  </a:lnTo>
                  <a:lnTo>
                    <a:pt x="1350" y="949"/>
                  </a:lnTo>
                  <a:lnTo>
                    <a:pt x="1349" y="950"/>
                  </a:lnTo>
                  <a:lnTo>
                    <a:pt x="1347" y="952"/>
                  </a:lnTo>
                  <a:lnTo>
                    <a:pt x="1344" y="955"/>
                  </a:lnTo>
                  <a:lnTo>
                    <a:pt x="1344" y="956"/>
                  </a:lnTo>
                  <a:lnTo>
                    <a:pt x="1342" y="961"/>
                  </a:lnTo>
                  <a:lnTo>
                    <a:pt x="1343" y="966"/>
                  </a:lnTo>
                  <a:lnTo>
                    <a:pt x="1355" y="980"/>
                  </a:lnTo>
                  <a:lnTo>
                    <a:pt x="1366" y="996"/>
                  </a:lnTo>
                  <a:lnTo>
                    <a:pt x="1375" y="1009"/>
                  </a:lnTo>
                  <a:lnTo>
                    <a:pt x="1386" y="1025"/>
                  </a:lnTo>
                  <a:lnTo>
                    <a:pt x="1389" y="1030"/>
                  </a:lnTo>
                  <a:lnTo>
                    <a:pt x="1390" y="1035"/>
                  </a:lnTo>
                  <a:lnTo>
                    <a:pt x="1391" y="1046"/>
                  </a:lnTo>
                  <a:lnTo>
                    <a:pt x="1391" y="1058"/>
                  </a:lnTo>
                  <a:lnTo>
                    <a:pt x="1391" y="1069"/>
                  </a:lnTo>
                  <a:lnTo>
                    <a:pt x="1392" y="1071"/>
                  </a:lnTo>
                  <a:lnTo>
                    <a:pt x="1403" y="1078"/>
                  </a:lnTo>
                  <a:lnTo>
                    <a:pt x="1404" y="1080"/>
                  </a:lnTo>
                  <a:lnTo>
                    <a:pt x="1406" y="1088"/>
                  </a:lnTo>
                  <a:lnTo>
                    <a:pt x="1407" y="1090"/>
                  </a:lnTo>
                  <a:lnTo>
                    <a:pt x="1408" y="1092"/>
                  </a:lnTo>
                  <a:lnTo>
                    <a:pt x="1418" y="1100"/>
                  </a:lnTo>
                  <a:lnTo>
                    <a:pt x="1419" y="1101"/>
                  </a:lnTo>
                  <a:lnTo>
                    <a:pt x="1421" y="1101"/>
                  </a:lnTo>
                  <a:lnTo>
                    <a:pt x="1430" y="1097"/>
                  </a:lnTo>
                  <a:lnTo>
                    <a:pt x="1438" y="1094"/>
                  </a:lnTo>
                  <a:lnTo>
                    <a:pt x="1441" y="1094"/>
                  </a:lnTo>
                  <a:lnTo>
                    <a:pt x="1442" y="1094"/>
                  </a:lnTo>
                  <a:lnTo>
                    <a:pt x="1456" y="1098"/>
                  </a:lnTo>
                  <a:lnTo>
                    <a:pt x="1473" y="1105"/>
                  </a:lnTo>
                  <a:lnTo>
                    <a:pt x="1497" y="1112"/>
                  </a:lnTo>
                  <a:lnTo>
                    <a:pt x="1501" y="1113"/>
                  </a:lnTo>
                  <a:lnTo>
                    <a:pt x="1503" y="1115"/>
                  </a:lnTo>
                  <a:lnTo>
                    <a:pt x="1505" y="1118"/>
                  </a:lnTo>
                  <a:lnTo>
                    <a:pt x="1510" y="1128"/>
                  </a:lnTo>
                  <a:lnTo>
                    <a:pt x="1515" y="1139"/>
                  </a:lnTo>
                  <a:lnTo>
                    <a:pt x="1524" y="1156"/>
                  </a:lnTo>
                  <a:lnTo>
                    <a:pt x="1529" y="1167"/>
                  </a:lnTo>
                  <a:lnTo>
                    <a:pt x="1534" y="1179"/>
                  </a:lnTo>
                  <a:lnTo>
                    <a:pt x="1530" y="1182"/>
                  </a:lnTo>
                  <a:lnTo>
                    <a:pt x="1524" y="1185"/>
                  </a:lnTo>
                  <a:lnTo>
                    <a:pt x="1524" y="1186"/>
                  </a:lnTo>
                  <a:lnTo>
                    <a:pt x="466" y="1186"/>
                  </a:lnTo>
                  <a:lnTo>
                    <a:pt x="463" y="1185"/>
                  </a:lnTo>
                  <a:lnTo>
                    <a:pt x="458" y="1180"/>
                  </a:lnTo>
                  <a:lnTo>
                    <a:pt x="451" y="1176"/>
                  </a:lnTo>
                  <a:lnTo>
                    <a:pt x="444" y="1171"/>
                  </a:lnTo>
                  <a:lnTo>
                    <a:pt x="437" y="1167"/>
                  </a:lnTo>
                  <a:lnTo>
                    <a:pt x="432" y="1162"/>
                  </a:lnTo>
                  <a:lnTo>
                    <a:pt x="425" y="1157"/>
                  </a:lnTo>
                  <a:lnTo>
                    <a:pt x="418" y="1152"/>
                  </a:lnTo>
                  <a:lnTo>
                    <a:pt x="412" y="1147"/>
                  </a:lnTo>
                  <a:lnTo>
                    <a:pt x="406" y="1144"/>
                  </a:lnTo>
                  <a:lnTo>
                    <a:pt x="400" y="1139"/>
                  </a:lnTo>
                  <a:lnTo>
                    <a:pt x="394" y="1135"/>
                  </a:lnTo>
                  <a:lnTo>
                    <a:pt x="389" y="1130"/>
                  </a:lnTo>
                  <a:lnTo>
                    <a:pt x="382" y="1127"/>
                  </a:lnTo>
                  <a:lnTo>
                    <a:pt x="376" y="1122"/>
                  </a:lnTo>
                  <a:lnTo>
                    <a:pt x="371" y="1118"/>
                  </a:lnTo>
                  <a:lnTo>
                    <a:pt x="365" y="1113"/>
                  </a:lnTo>
                  <a:lnTo>
                    <a:pt x="359" y="1110"/>
                  </a:lnTo>
                  <a:lnTo>
                    <a:pt x="353" y="1105"/>
                  </a:lnTo>
                  <a:lnTo>
                    <a:pt x="347" y="1101"/>
                  </a:lnTo>
                  <a:lnTo>
                    <a:pt x="341" y="1096"/>
                  </a:lnTo>
                  <a:lnTo>
                    <a:pt x="336" y="1093"/>
                  </a:lnTo>
                  <a:lnTo>
                    <a:pt x="329" y="1088"/>
                  </a:lnTo>
                  <a:lnTo>
                    <a:pt x="323" y="1084"/>
                  </a:lnTo>
                  <a:lnTo>
                    <a:pt x="317" y="1079"/>
                  </a:lnTo>
                  <a:lnTo>
                    <a:pt x="310" y="1073"/>
                  </a:lnTo>
                  <a:lnTo>
                    <a:pt x="304" y="1070"/>
                  </a:lnTo>
                  <a:lnTo>
                    <a:pt x="297" y="1065"/>
                  </a:lnTo>
                  <a:lnTo>
                    <a:pt x="291" y="1062"/>
                  </a:lnTo>
                  <a:lnTo>
                    <a:pt x="286" y="1058"/>
                  </a:lnTo>
                  <a:lnTo>
                    <a:pt x="273" y="1048"/>
                  </a:lnTo>
                  <a:lnTo>
                    <a:pt x="261" y="1040"/>
                  </a:lnTo>
                  <a:lnTo>
                    <a:pt x="247" y="1031"/>
                  </a:lnTo>
                  <a:lnTo>
                    <a:pt x="235" y="1022"/>
                  </a:lnTo>
                  <a:lnTo>
                    <a:pt x="226" y="1017"/>
                  </a:lnTo>
                  <a:lnTo>
                    <a:pt x="224" y="1016"/>
                  </a:lnTo>
                  <a:lnTo>
                    <a:pt x="213" y="1009"/>
                  </a:lnTo>
                  <a:lnTo>
                    <a:pt x="201" y="1000"/>
                  </a:lnTo>
                  <a:lnTo>
                    <a:pt x="189" y="992"/>
                  </a:lnTo>
                  <a:lnTo>
                    <a:pt x="176" y="984"/>
                  </a:lnTo>
                  <a:lnTo>
                    <a:pt x="161" y="975"/>
                  </a:lnTo>
                  <a:lnTo>
                    <a:pt x="147" y="964"/>
                  </a:lnTo>
                  <a:lnTo>
                    <a:pt x="132" y="954"/>
                  </a:lnTo>
                  <a:lnTo>
                    <a:pt x="117" y="945"/>
                  </a:lnTo>
                  <a:lnTo>
                    <a:pt x="103" y="935"/>
                  </a:lnTo>
                  <a:lnTo>
                    <a:pt x="88" y="926"/>
                  </a:lnTo>
                  <a:lnTo>
                    <a:pt x="73" y="916"/>
                  </a:lnTo>
                  <a:lnTo>
                    <a:pt x="58" y="906"/>
                  </a:lnTo>
                  <a:lnTo>
                    <a:pt x="44" y="896"/>
                  </a:lnTo>
                  <a:lnTo>
                    <a:pt x="29" y="887"/>
                  </a:lnTo>
                  <a:lnTo>
                    <a:pt x="14" y="877"/>
                  </a:lnTo>
                  <a:lnTo>
                    <a:pt x="0" y="867"/>
                  </a:lnTo>
                  <a:lnTo>
                    <a:pt x="0" y="859"/>
                  </a:lnTo>
                  <a:lnTo>
                    <a:pt x="0" y="851"/>
                  </a:lnTo>
                  <a:lnTo>
                    <a:pt x="0" y="843"/>
                  </a:lnTo>
                  <a:lnTo>
                    <a:pt x="0" y="835"/>
                  </a:lnTo>
                  <a:lnTo>
                    <a:pt x="0" y="830"/>
                  </a:lnTo>
                  <a:lnTo>
                    <a:pt x="0" y="826"/>
                  </a:lnTo>
                  <a:lnTo>
                    <a:pt x="0" y="820"/>
                  </a:lnTo>
                  <a:lnTo>
                    <a:pt x="0" y="816"/>
                  </a:lnTo>
                  <a:lnTo>
                    <a:pt x="0" y="810"/>
                  </a:lnTo>
                  <a:lnTo>
                    <a:pt x="0" y="805"/>
                  </a:lnTo>
                  <a:lnTo>
                    <a:pt x="0" y="800"/>
                  </a:lnTo>
                  <a:lnTo>
                    <a:pt x="0" y="795"/>
                  </a:lnTo>
                  <a:lnTo>
                    <a:pt x="0" y="789"/>
                  </a:lnTo>
                  <a:lnTo>
                    <a:pt x="0" y="785"/>
                  </a:lnTo>
                  <a:lnTo>
                    <a:pt x="0" y="779"/>
                  </a:lnTo>
                  <a:lnTo>
                    <a:pt x="0" y="775"/>
                  </a:lnTo>
                  <a:lnTo>
                    <a:pt x="0" y="769"/>
                  </a:lnTo>
                  <a:lnTo>
                    <a:pt x="0" y="765"/>
                  </a:lnTo>
                  <a:lnTo>
                    <a:pt x="0" y="760"/>
                  </a:lnTo>
                  <a:lnTo>
                    <a:pt x="0" y="754"/>
                  </a:lnTo>
                  <a:lnTo>
                    <a:pt x="0" y="751"/>
                  </a:lnTo>
                  <a:lnTo>
                    <a:pt x="0" y="749"/>
                  </a:lnTo>
                  <a:lnTo>
                    <a:pt x="1" y="746"/>
                  </a:lnTo>
                  <a:lnTo>
                    <a:pt x="2" y="745"/>
                  </a:lnTo>
                  <a:lnTo>
                    <a:pt x="11" y="741"/>
                  </a:lnTo>
                  <a:lnTo>
                    <a:pt x="14" y="737"/>
                  </a:lnTo>
                  <a:lnTo>
                    <a:pt x="18" y="735"/>
                  </a:lnTo>
                  <a:lnTo>
                    <a:pt x="19" y="735"/>
                  </a:lnTo>
                  <a:lnTo>
                    <a:pt x="21" y="730"/>
                  </a:lnTo>
                  <a:lnTo>
                    <a:pt x="22" y="729"/>
                  </a:lnTo>
                  <a:lnTo>
                    <a:pt x="26" y="728"/>
                  </a:lnTo>
                  <a:lnTo>
                    <a:pt x="27" y="727"/>
                  </a:lnTo>
                  <a:lnTo>
                    <a:pt x="31" y="722"/>
                  </a:lnTo>
                  <a:lnTo>
                    <a:pt x="36" y="719"/>
                  </a:lnTo>
                  <a:lnTo>
                    <a:pt x="45" y="716"/>
                  </a:lnTo>
                  <a:lnTo>
                    <a:pt x="47" y="713"/>
                  </a:lnTo>
                  <a:lnTo>
                    <a:pt x="54" y="707"/>
                  </a:lnTo>
                  <a:lnTo>
                    <a:pt x="62" y="702"/>
                  </a:lnTo>
                  <a:lnTo>
                    <a:pt x="66" y="698"/>
                  </a:lnTo>
                  <a:lnTo>
                    <a:pt x="70" y="695"/>
                  </a:lnTo>
                  <a:lnTo>
                    <a:pt x="71" y="694"/>
                  </a:lnTo>
                  <a:lnTo>
                    <a:pt x="75" y="690"/>
                  </a:lnTo>
                  <a:lnTo>
                    <a:pt x="78" y="688"/>
                  </a:lnTo>
                  <a:lnTo>
                    <a:pt x="82" y="688"/>
                  </a:lnTo>
                  <a:lnTo>
                    <a:pt x="85" y="690"/>
                  </a:lnTo>
                  <a:lnTo>
                    <a:pt x="87" y="690"/>
                  </a:lnTo>
                  <a:lnTo>
                    <a:pt x="88" y="690"/>
                  </a:lnTo>
                  <a:lnTo>
                    <a:pt x="90" y="688"/>
                  </a:lnTo>
                  <a:lnTo>
                    <a:pt x="98" y="690"/>
                  </a:lnTo>
                  <a:lnTo>
                    <a:pt x="105" y="682"/>
                  </a:lnTo>
                  <a:lnTo>
                    <a:pt x="114" y="678"/>
                  </a:lnTo>
                  <a:lnTo>
                    <a:pt x="120" y="678"/>
                  </a:lnTo>
                  <a:lnTo>
                    <a:pt x="127" y="678"/>
                  </a:lnTo>
                  <a:lnTo>
                    <a:pt x="140" y="684"/>
                  </a:lnTo>
                  <a:lnTo>
                    <a:pt x="147" y="678"/>
                  </a:lnTo>
                  <a:lnTo>
                    <a:pt x="157" y="677"/>
                  </a:lnTo>
                  <a:lnTo>
                    <a:pt x="168" y="674"/>
                  </a:lnTo>
                  <a:lnTo>
                    <a:pt x="178" y="673"/>
                  </a:lnTo>
                  <a:lnTo>
                    <a:pt x="190" y="673"/>
                  </a:lnTo>
                  <a:lnTo>
                    <a:pt x="199" y="673"/>
                  </a:lnTo>
                  <a:lnTo>
                    <a:pt x="208" y="670"/>
                  </a:lnTo>
                  <a:lnTo>
                    <a:pt x="217" y="669"/>
                  </a:lnTo>
                  <a:lnTo>
                    <a:pt x="219" y="677"/>
                  </a:lnTo>
                  <a:lnTo>
                    <a:pt x="226" y="679"/>
                  </a:lnTo>
                  <a:lnTo>
                    <a:pt x="233" y="677"/>
                  </a:lnTo>
                  <a:lnTo>
                    <a:pt x="241" y="667"/>
                  </a:lnTo>
                  <a:lnTo>
                    <a:pt x="247" y="657"/>
                  </a:lnTo>
                  <a:lnTo>
                    <a:pt x="253" y="646"/>
                  </a:lnTo>
                  <a:lnTo>
                    <a:pt x="260" y="638"/>
                  </a:lnTo>
                  <a:lnTo>
                    <a:pt x="268" y="633"/>
                  </a:lnTo>
                  <a:lnTo>
                    <a:pt x="276" y="626"/>
                  </a:lnTo>
                  <a:lnTo>
                    <a:pt x="282" y="620"/>
                  </a:lnTo>
                  <a:lnTo>
                    <a:pt x="290" y="617"/>
                  </a:lnTo>
                  <a:lnTo>
                    <a:pt x="301" y="611"/>
                  </a:lnTo>
                  <a:lnTo>
                    <a:pt x="312" y="603"/>
                  </a:lnTo>
                  <a:lnTo>
                    <a:pt x="320" y="592"/>
                  </a:lnTo>
                  <a:lnTo>
                    <a:pt x="327" y="588"/>
                  </a:lnTo>
                  <a:lnTo>
                    <a:pt x="336" y="585"/>
                  </a:lnTo>
                  <a:lnTo>
                    <a:pt x="347" y="585"/>
                  </a:lnTo>
                  <a:lnTo>
                    <a:pt x="359" y="582"/>
                  </a:lnTo>
                  <a:lnTo>
                    <a:pt x="374" y="575"/>
                  </a:lnTo>
                  <a:lnTo>
                    <a:pt x="373" y="569"/>
                  </a:lnTo>
                  <a:lnTo>
                    <a:pt x="373" y="563"/>
                  </a:lnTo>
                  <a:lnTo>
                    <a:pt x="376" y="560"/>
                  </a:lnTo>
                  <a:lnTo>
                    <a:pt x="381" y="553"/>
                  </a:lnTo>
                  <a:lnTo>
                    <a:pt x="376" y="546"/>
                  </a:lnTo>
                  <a:lnTo>
                    <a:pt x="376" y="545"/>
                  </a:lnTo>
                  <a:lnTo>
                    <a:pt x="376" y="543"/>
                  </a:lnTo>
                  <a:lnTo>
                    <a:pt x="375" y="542"/>
                  </a:lnTo>
                  <a:lnTo>
                    <a:pt x="374" y="541"/>
                  </a:lnTo>
                  <a:lnTo>
                    <a:pt x="372" y="540"/>
                  </a:lnTo>
                  <a:lnTo>
                    <a:pt x="371" y="539"/>
                  </a:lnTo>
                  <a:lnTo>
                    <a:pt x="368" y="535"/>
                  </a:lnTo>
                  <a:lnTo>
                    <a:pt x="367" y="534"/>
                  </a:lnTo>
                  <a:lnTo>
                    <a:pt x="366" y="534"/>
                  </a:lnTo>
                  <a:lnTo>
                    <a:pt x="365" y="534"/>
                  </a:lnTo>
                  <a:lnTo>
                    <a:pt x="363" y="536"/>
                  </a:lnTo>
                  <a:lnTo>
                    <a:pt x="362" y="537"/>
                  </a:lnTo>
                  <a:lnTo>
                    <a:pt x="360" y="537"/>
                  </a:lnTo>
                  <a:lnTo>
                    <a:pt x="359" y="536"/>
                  </a:lnTo>
                  <a:lnTo>
                    <a:pt x="359" y="535"/>
                  </a:lnTo>
                  <a:lnTo>
                    <a:pt x="359" y="533"/>
                  </a:lnTo>
                  <a:lnTo>
                    <a:pt x="362" y="531"/>
                  </a:lnTo>
                  <a:lnTo>
                    <a:pt x="362" y="528"/>
                  </a:lnTo>
                  <a:lnTo>
                    <a:pt x="360" y="521"/>
                  </a:lnTo>
                  <a:lnTo>
                    <a:pt x="362" y="520"/>
                  </a:lnTo>
                  <a:lnTo>
                    <a:pt x="362" y="519"/>
                  </a:lnTo>
                  <a:lnTo>
                    <a:pt x="366" y="516"/>
                  </a:lnTo>
                  <a:lnTo>
                    <a:pt x="372" y="516"/>
                  </a:lnTo>
                  <a:lnTo>
                    <a:pt x="373" y="493"/>
                  </a:lnTo>
                  <a:lnTo>
                    <a:pt x="377" y="490"/>
                  </a:lnTo>
                  <a:lnTo>
                    <a:pt x="381" y="491"/>
                  </a:lnTo>
                  <a:lnTo>
                    <a:pt x="384" y="491"/>
                  </a:lnTo>
                  <a:lnTo>
                    <a:pt x="406" y="486"/>
                  </a:lnTo>
                  <a:lnTo>
                    <a:pt x="422" y="482"/>
                  </a:lnTo>
                  <a:lnTo>
                    <a:pt x="435" y="479"/>
                  </a:lnTo>
                  <a:lnTo>
                    <a:pt x="432" y="471"/>
                  </a:lnTo>
                  <a:lnTo>
                    <a:pt x="426" y="458"/>
                  </a:lnTo>
                  <a:lnTo>
                    <a:pt x="431" y="456"/>
                  </a:lnTo>
                  <a:lnTo>
                    <a:pt x="444" y="454"/>
                  </a:lnTo>
                  <a:lnTo>
                    <a:pt x="458" y="450"/>
                  </a:lnTo>
                  <a:lnTo>
                    <a:pt x="468" y="451"/>
                  </a:lnTo>
                  <a:lnTo>
                    <a:pt x="472" y="451"/>
                  </a:lnTo>
                  <a:lnTo>
                    <a:pt x="478" y="451"/>
                  </a:lnTo>
                  <a:lnTo>
                    <a:pt x="484" y="451"/>
                  </a:lnTo>
                  <a:lnTo>
                    <a:pt x="491" y="452"/>
                  </a:lnTo>
                  <a:lnTo>
                    <a:pt x="496" y="452"/>
                  </a:lnTo>
                  <a:lnTo>
                    <a:pt x="503" y="452"/>
                  </a:lnTo>
                  <a:lnTo>
                    <a:pt x="510" y="452"/>
                  </a:lnTo>
                  <a:lnTo>
                    <a:pt x="515" y="453"/>
                  </a:lnTo>
                  <a:lnTo>
                    <a:pt x="522" y="453"/>
                  </a:lnTo>
                  <a:lnTo>
                    <a:pt x="528" y="453"/>
                  </a:lnTo>
                  <a:lnTo>
                    <a:pt x="532" y="453"/>
                  </a:lnTo>
                  <a:lnTo>
                    <a:pt x="537" y="454"/>
                  </a:lnTo>
                  <a:lnTo>
                    <a:pt x="541" y="454"/>
                  </a:lnTo>
                  <a:lnTo>
                    <a:pt x="544" y="454"/>
                  </a:lnTo>
                  <a:lnTo>
                    <a:pt x="546" y="454"/>
                  </a:lnTo>
                  <a:lnTo>
                    <a:pt x="552" y="454"/>
                  </a:lnTo>
                  <a:lnTo>
                    <a:pt x="555" y="454"/>
                  </a:lnTo>
                  <a:lnTo>
                    <a:pt x="556" y="451"/>
                  </a:lnTo>
                  <a:lnTo>
                    <a:pt x="556" y="449"/>
                  </a:lnTo>
                  <a:lnTo>
                    <a:pt x="555" y="448"/>
                  </a:lnTo>
                  <a:lnTo>
                    <a:pt x="553" y="448"/>
                  </a:lnTo>
                  <a:lnTo>
                    <a:pt x="552" y="448"/>
                  </a:lnTo>
                  <a:lnTo>
                    <a:pt x="549" y="449"/>
                  </a:lnTo>
                  <a:lnTo>
                    <a:pt x="548" y="449"/>
                  </a:lnTo>
                  <a:lnTo>
                    <a:pt x="547" y="448"/>
                  </a:lnTo>
                  <a:lnTo>
                    <a:pt x="548" y="447"/>
                  </a:lnTo>
                  <a:lnTo>
                    <a:pt x="549" y="445"/>
                  </a:lnTo>
                  <a:lnTo>
                    <a:pt x="549" y="444"/>
                  </a:lnTo>
                  <a:lnTo>
                    <a:pt x="550" y="443"/>
                  </a:lnTo>
                  <a:lnTo>
                    <a:pt x="550" y="442"/>
                  </a:lnTo>
                  <a:lnTo>
                    <a:pt x="552" y="434"/>
                  </a:lnTo>
                  <a:lnTo>
                    <a:pt x="553" y="431"/>
                  </a:lnTo>
                  <a:lnTo>
                    <a:pt x="553" y="428"/>
                  </a:lnTo>
                  <a:lnTo>
                    <a:pt x="554" y="427"/>
                  </a:lnTo>
                  <a:lnTo>
                    <a:pt x="555" y="427"/>
                  </a:lnTo>
                  <a:lnTo>
                    <a:pt x="558" y="426"/>
                  </a:lnTo>
                  <a:lnTo>
                    <a:pt x="562" y="425"/>
                  </a:lnTo>
                  <a:lnTo>
                    <a:pt x="564" y="423"/>
                  </a:lnTo>
                  <a:lnTo>
                    <a:pt x="569" y="418"/>
                  </a:lnTo>
                  <a:lnTo>
                    <a:pt x="567" y="416"/>
                  </a:lnTo>
                  <a:lnTo>
                    <a:pt x="546" y="400"/>
                  </a:lnTo>
                  <a:lnTo>
                    <a:pt x="541" y="399"/>
                  </a:lnTo>
                  <a:lnTo>
                    <a:pt x="539" y="397"/>
                  </a:lnTo>
                  <a:lnTo>
                    <a:pt x="529" y="379"/>
                  </a:lnTo>
                  <a:lnTo>
                    <a:pt x="532" y="377"/>
                  </a:lnTo>
                  <a:lnTo>
                    <a:pt x="532" y="376"/>
                  </a:lnTo>
                  <a:lnTo>
                    <a:pt x="534" y="376"/>
                  </a:lnTo>
                  <a:lnTo>
                    <a:pt x="534" y="375"/>
                  </a:lnTo>
                  <a:lnTo>
                    <a:pt x="534" y="374"/>
                  </a:lnTo>
                  <a:lnTo>
                    <a:pt x="534" y="372"/>
                  </a:lnTo>
                  <a:lnTo>
                    <a:pt x="534" y="370"/>
                  </a:lnTo>
                  <a:lnTo>
                    <a:pt x="534" y="368"/>
                  </a:lnTo>
                  <a:lnTo>
                    <a:pt x="532" y="367"/>
                  </a:lnTo>
                  <a:lnTo>
                    <a:pt x="530" y="365"/>
                  </a:lnTo>
                  <a:lnTo>
                    <a:pt x="528" y="364"/>
                  </a:lnTo>
                  <a:lnTo>
                    <a:pt x="527" y="361"/>
                  </a:lnTo>
                  <a:lnTo>
                    <a:pt x="526" y="358"/>
                  </a:lnTo>
                  <a:lnTo>
                    <a:pt x="524" y="356"/>
                  </a:lnTo>
                  <a:lnTo>
                    <a:pt x="520" y="352"/>
                  </a:lnTo>
                  <a:lnTo>
                    <a:pt x="520" y="349"/>
                  </a:lnTo>
                  <a:lnTo>
                    <a:pt x="520" y="341"/>
                  </a:lnTo>
                  <a:lnTo>
                    <a:pt x="520" y="339"/>
                  </a:lnTo>
                  <a:lnTo>
                    <a:pt x="521" y="336"/>
                  </a:lnTo>
                  <a:lnTo>
                    <a:pt x="523" y="331"/>
                  </a:lnTo>
                  <a:lnTo>
                    <a:pt x="524" y="330"/>
                  </a:lnTo>
                  <a:lnTo>
                    <a:pt x="524" y="327"/>
                  </a:lnTo>
                  <a:lnTo>
                    <a:pt x="524" y="324"/>
                  </a:lnTo>
                  <a:lnTo>
                    <a:pt x="521" y="316"/>
                  </a:lnTo>
                  <a:lnTo>
                    <a:pt x="520" y="315"/>
                  </a:lnTo>
                  <a:lnTo>
                    <a:pt x="519" y="314"/>
                  </a:lnTo>
                  <a:lnTo>
                    <a:pt x="517" y="312"/>
                  </a:lnTo>
                  <a:lnTo>
                    <a:pt x="515" y="312"/>
                  </a:lnTo>
                  <a:lnTo>
                    <a:pt x="515" y="310"/>
                  </a:lnTo>
                  <a:lnTo>
                    <a:pt x="515" y="309"/>
                  </a:lnTo>
                  <a:lnTo>
                    <a:pt x="517" y="308"/>
                  </a:lnTo>
                  <a:lnTo>
                    <a:pt x="518" y="307"/>
                  </a:lnTo>
                  <a:lnTo>
                    <a:pt x="518" y="306"/>
                  </a:lnTo>
                  <a:lnTo>
                    <a:pt x="518" y="305"/>
                  </a:lnTo>
                  <a:lnTo>
                    <a:pt x="518" y="301"/>
                  </a:lnTo>
                  <a:lnTo>
                    <a:pt x="517" y="298"/>
                  </a:lnTo>
                  <a:lnTo>
                    <a:pt x="517" y="293"/>
                  </a:lnTo>
                  <a:lnTo>
                    <a:pt x="520" y="278"/>
                  </a:lnTo>
                  <a:lnTo>
                    <a:pt x="521" y="276"/>
                  </a:lnTo>
                  <a:lnTo>
                    <a:pt x="520" y="275"/>
                  </a:lnTo>
                  <a:lnTo>
                    <a:pt x="520" y="274"/>
                  </a:lnTo>
                  <a:lnTo>
                    <a:pt x="515" y="258"/>
                  </a:lnTo>
                  <a:lnTo>
                    <a:pt x="513" y="253"/>
                  </a:lnTo>
                  <a:lnTo>
                    <a:pt x="510" y="250"/>
                  </a:lnTo>
                  <a:lnTo>
                    <a:pt x="518" y="241"/>
                  </a:lnTo>
                  <a:lnTo>
                    <a:pt x="518" y="240"/>
                  </a:lnTo>
                  <a:lnTo>
                    <a:pt x="514" y="239"/>
                  </a:lnTo>
                  <a:lnTo>
                    <a:pt x="505" y="230"/>
                  </a:lnTo>
                  <a:lnTo>
                    <a:pt x="506" y="228"/>
                  </a:lnTo>
                  <a:lnTo>
                    <a:pt x="510" y="223"/>
                  </a:lnTo>
                  <a:lnTo>
                    <a:pt x="512" y="218"/>
                  </a:lnTo>
                  <a:lnTo>
                    <a:pt x="513" y="217"/>
                  </a:lnTo>
                  <a:lnTo>
                    <a:pt x="512" y="215"/>
                  </a:lnTo>
                  <a:lnTo>
                    <a:pt x="504" y="210"/>
                  </a:lnTo>
                  <a:lnTo>
                    <a:pt x="502" y="208"/>
                  </a:lnTo>
                  <a:lnTo>
                    <a:pt x="497" y="206"/>
                  </a:lnTo>
                  <a:lnTo>
                    <a:pt x="496" y="205"/>
                  </a:lnTo>
                  <a:lnTo>
                    <a:pt x="496" y="203"/>
                  </a:lnTo>
                  <a:lnTo>
                    <a:pt x="496" y="202"/>
                  </a:lnTo>
                  <a:lnTo>
                    <a:pt x="496" y="201"/>
                  </a:lnTo>
                  <a:lnTo>
                    <a:pt x="495" y="200"/>
                  </a:lnTo>
                  <a:lnTo>
                    <a:pt x="492" y="200"/>
                  </a:lnTo>
                  <a:lnTo>
                    <a:pt x="489" y="198"/>
                  </a:lnTo>
                  <a:lnTo>
                    <a:pt x="487" y="196"/>
                  </a:lnTo>
                  <a:lnTo>
                    <a:pt x="484" y="193"/>
                  </a:lnTo>
                  <a:lnTo>
                    <a:pt x="481" y="193"/>
                  </a:lnTo>
                  <a:lnTo>
                    <a:pt x="480" y="191"/>
                  </a:lnTo>
                  <a:lnTo>
                    <a:pt x="479" y="189"/>
                  </a:lnTo>
                  <a:lnTo>
                    <a:pt x="479" y="185"/>
                  </a:lnTo>
                  <a:lnTo>
                    <a:pt x="481" y="184"/>
                  </a:lnTo>
                  <a:lnTo>
                    <a:pt x="481" y="185"/>
                  </a:lnTo>
                  <a:lnTo>
                    <a:pt x="483" y="185"/>
                  </a:lnTo>
                  <a:lnTo>
                    <a:pt x="485" y="184"/>
                  </a:lnTo>
                  <a:lnTo>
                    <a:pt x="487" y="184"/>
                  </a:lnTo>
                  <a:lnTo>
                    <a:pt x="489" y="185"/>
                  </a:lnTo>
                  <a:lnTo>
                    <a:pt x="492" y="186"/>
                  </a:lnTo>
                  <a:lnTo>
                    <a:pt x="497" y="185"/>
                  </a:lnTo>
                  <a:lnTo>
                    <a:pt x="498" y="186"/>
                  </a:lnTo>
                  <a:lnTo>
                    <a:pt x="500" y="186"/>
                  </a:lnTo>
                  <a:lnTo>
                    <a:pt x="501" y="185"/>
                  </a:lnTo>
                  <a:lnTo>
                    <a:pt x="509" y="183"/>
                  </a:lnTo>
                  <a:lnTo>
                    <a:pt x="510" y="182"/>
                  </a:lnTo>
                  <a:lnTo>
                    <a:pt x="511" y="182"/>
                  </a:lnTo>
                  <a:lnTo>
                    <a:pt x="513" y="182"/>
                  </a:lnTo>
                  <a:lnTo>
                    <a:pt x="514" y="182"/>
                  </a:lnTo>
                  <a:lnTo>
                    <a:pt x="515" y="181"/>
                  </a:lnTo>
                  <a:lnTo>
                    <a:pt x="518" y="177"/>
                  </a:lnTo>
                  <a:lnTo>
                    <a:pt x="522" y="176"/>
                  </a:lnTo>
                  <a:lnTo>
                    <a:pt x="523" y="175"/>
                  </a:lnTo>
                  <a:lnTo>
                    <a:pt x="523" y="174"/>
                  </a:lnTo>
                  <a:lnTo>
                    <a:pt x="532" y="166"/>
                  </a:lnTo>
                  <a:lnTo>
                    <a:pt x="534" y="166"/>
                  </a:lnTo>
                  <a:lnTo>
                    <a:pt x="541" y="165"/>
                  </a:lnTo>
                  <a:lnTo>
                    <a:pt x="543" y="165"/>
                  </a:lnTo>
                  <a:lnTo>
                    <a:pt x="544" y="164"/>
                  </a:lnTo>
                  <a:lnTo>
                    <a:pt x="546" y="161"/>
                  </a:lnTo>
                  <a:lnTo>
                    <a:pt x="547" y="161"/>
                  </a:lnTo>
                  <a:lnTo>
                    <a:pt x="548" y="160"/>
                  </a:lnTo>
                  <a:lnTo>
                    <a:pt x="549" y="159"/>
                  </a:lnTo>
                  <a:lnTo>
                    <a:pt x="550" y="158"/>
                  </a:lnTo>
                  <a:lnTo>
                    <a:pt x="552" y="156"/>
                  </a:lnTo>
                  <a:lnTo>
                    <a:pt x="552" y="151"/>
                  </a:lnTo>
                  <a:lnTo>
                    <a:pt x="553" y="150"/>
                  </a:lnTo>
                  <a:lnTo>
                    <a:pt x="554" y="148"/>
                  </a:lnTo>
                  <a:lnTo>
                    <a:pt x="556" y="141"/>
                  </a:lnTo>
                  <a:lnTo>
                    <a:pt x="557" y="141"/>
                  </a:lnTo>
                  <a:lnTo>
                    <a:pt x="557" y="140"/>
                  </a:lnTo>
                  <a:lnTo>
                    <a:pt x="560" y="140"/>
                  </a:lnTo>
                  <a:lnTo>
                    <a:pt x="562" y="136"/>
                  </a:lnTo>
                  <a:lnTo>
                    <a:pt x="563" y="136"/>
                  </a:lnTo>
                  <a:lnTo>
                    <a:pt x="564" y="135"/>
                  </a:lnTo>
                  <a:lnTo>
                    <a:pt x="566" y="133"/>
                  </a:lnTo>
                  <a:lnTo>
                    <a:pt x="567" y="131"/>
                  </a:lnTo>
                  <a:lnTo>
                    <a:pt x="569" y="131"/>
                  </a:lnTo>
                  <a:lnTo>
                    <a:pt x="571" y="130"/>
                  </a:lnTo>
                  <a:lnTo>
                    <a:pt x="572" y="130"/>
                  </a:lnTo>
                  <a:lnTo>
                    <a:pt x="573" y="129"/>
                  </a:lnTo>
                  <a:lnTo>
                    <a:pt x="574" y="127"/>
                  </a:lnTo>
                  <a:lnTo>
                    <a:pt x="576" y="127"/>
                  </a:lnTo>
                  <a:lnTo>
                    <a:pt x="578" y="127"/>
                  </a:lnTo>
                  <a:lnTo>
                    <a:pt x="578" y="129"/>
                  </a:lnTo>
                  <a:lnTo>
                    <a:pt x="579" y="127"/>
                  </a:lnTo>
                  <a:lnTo>
                    <a:pt x="582" y="126"/>
                  </a:lnTo>
                  <a:lnTo>
                    <a:pt x="583" y="123"/>
                  </a:lnTo>
                  <a:lnTo>
                    <a:pt x="586" y="123"/>
                  </a:lnTo>
                  <a:lnTo>
                    <a:pt x="587" y="123"/>
                  </a:lnTo>
                  <a:lnTo>
                    <a:pt x="587" y="124"/>
                  </a:lnTo>
                  <a:lnTo>
                    <a:pt x="588" y="124"/>
                  </a:lnTo>
                  <a:lnTo>
                    <a:pt x="589" y="124"/>
                  </a:lnTo>
                  <a:lnTo>
                    <a:pt x="590" y="125"/>
                  </a:lnTo>
                  <a:lnTo>
                    <a:pt x="591" y="125"/>
                  </a:lnTo>
                  <a:lnTo>
                    <a:pt x="592" y="125"/>
                  </a:lnTo>
                  <a:lnTo>
                    <a:pt x="592" y="126"/>
                  </a:lnTo>
                  <a:lnTo>
                    <a:pt x="593" y="127"/>
                  </a:lnTo>
                  <a:lnTo>
                    <a:pt x="595" y="127"/>
                  </a:lnTo>
                  <a:lnTo>
                    <a:pt x="597" y="127"/>
                  </a:lnTo>
                  <a:lnTo>
                    <a:pt x="598" y="127"/>
                  </a:lnTo>
                  <a:lnTo>
                    <a:pt x="600" y="126"/>
                  </a:lnTo>
                  <a:lnTo>
                    <a:pt x="601" y="125"/>
                  </a:lnTo>
                  <a:lnTo>
                    <a:pt x="601" y="123"/>
                  </a:lnTo>
                  <a:lnTo>
                    <a:pt x="603" y="123"/>
                  </a:lnTo>
                  <a:lnTo>
                    <a:pt x="604" y="123"/>
                  </a:lnTo>
                  <a:lnTo>
                    <a:pt x="605" y="123"/>
                  </a:lnTo>
                  <a:lnTo>
                    <a:pt x="606" y="123"/>
                  </a:lnTo>
                  <a:lnTo>
                    <a:pt x="606" y="122"/>
                  </a:lnTo>
                  <a:lnTo>
                    <a:pt x="609" y="115"/>
                  </a:lnTo>
                  <a:lnTo>
                    <a:pt x="609" y="114"/>
                  </a:lnTo>
                  <a:lnTo>
                    <a:pt x="609" y="113"/>
                  </a:lnTo>
                  <a:lnTo>
                    <a:pt x="609" y="111"/>
                  </a:lnTo>
                  <a:lnTo>
                    <a:pt x="610" y="111"/>
                  </a:lnTo>
                  <a:lnTo>
                    <a:pt x="610" y="113"/>
                  </a:lnTo>
                  <a:lnTo>
                    <a:pt x="612" y="113"/>
                  </a:lnTo>
                  <a:lnTo>
                    <a:pt x="613" y="113"/>
                  </a:lnTo>
                  <a:lnTo>
                    <a:pt x="614" y="113"/>
                  </a:lnTo>
                  <a:lnTo>
                    <a:pt x="617" y="110"/>
                  </a:lnTo>
                  <a:lnTo>
                    <a:pt x="619" y="110"/>
                  </a:lnTo>
                  <a:lnTo>
                    <a:pt x="621" y="111"/>
                  </a:lnTo>
                  <a:lnTo>
                    <a:pt x="621" y="113"/>
                  </a:lnTo>
                  <a:lnTo>
                    <a:pt x="622" y="113"/>
                  </a:lnTo>
                  <a:lnTo>
                    <a:pt x="623" y="113"/>
                  </a:lnTo>
                  <a:lnTo>
                    <a:pt x="623" y="114"/>
                  </a:lnTo>
                  <a:lnTo>
                    <a:pt x="622" y="115"/>
                  </a:lnTo>
                  <a:lnTo>
                    <a:pt x="623" y="116"/>
                  </a:lnTo>
                  <a:lnTo>
                    <a:pt x="624" y="117"/>
                  </a:lnTo>
                  <a:lnTo>
                    <a:pt x="625" y="118"/>
                  </a:lnTo>
                  <a:lnTo>
                    <a:pt x="631" y="119"/>
                  </a:lnTo>
                  <a:lnTo>
                    <a:pt x="634" y="121"/>
                  </a:lnTo>
                  <a:lnTo>
                    <a:pt x="635" y="122"/>
                  </a:lnTo>
                  <a:lnTo>
                    <a:pt x="636" y="121"/>
                  </a:lnTo>
                  <a:lnTo>
                    <a:pt x="639" y="121"/>
                  </a:lnTo>
                  <a:lnTo>
                    <a:pt x="642" y="118"/>
                  </a:lnTo>
                  <a:lnTo>
                    <a:pt x="645" y="116"/>
                  </a:lnTo>
                  <a:lnTo>
                    <a:pt x="648" y="114"/>
                  </a:lnTo>
                  <a:lnTo>
                    <a:pt x="650" y="109"/>
                  </a:lnTo>
                  <a:lnTo>
                    <a:pt x="651" y="107"/>
                  </a:lnTo>
                  <a:lnTo>
                    <a:pt x="653" y="100"/>
                  </a:lnTo>
                  <a:lnTo>
                    <a:pt x="653" y="99"/>
                  </a:lnTo>
                  <a:lnTo>
                    <a:pt x="655" y="98"/>
                  </a:lnTo>
                  <a:lnTo>
                    <a:pt x="655" y="97"/>
                  </a:lnTo>
                  <a:lnTo>
                    <a:pt x="656" y="96"/>
                  </a:lnTo>
                  <a:lnTo>
                    <a:pt x="657" y="96"/>
                  </a:lnTo>
                  <a:lnTo>
                    <a:pt x="660" y="92"/>
                  </a:lnTo>
                  <a:lnTo>
                    <a:pt x="661" y="91"/>
                  </a:lnTo>
                  <a:lnTo>
                    <a:pt x="666" y="89"/>
                  </a:lnTo>
                  <a:lnTo>
                    <a:pt x="667" y="89"/>
                  </a:lnTo>
                  <a:lnTo>
                    <a:pt x="667" y="88"/>
                  </a:lnTo>
                  <a:lnTo>
                    <a:pt x="669" y="86"/>
                  </a:lnTo>
                  <a:lnTo>
                    <a:pt x="669" y="85"/>
                  </a:lnTo>
                  <a:lnTo>
                    <a:pt x="670" y="83"/>
                  </a:lnTo>
                  <a:lnTo>
                    <a:pt x="670" y="82"/>
                  </a:lnTo>
                  <a:lnTo>
                    <a:pt x="671" y="82"/>
                  </a:lnTo>
                  <a:lnTo>
                    <a:pt x="674" y="82"/>
                  </a:lnTo>
                  <a:lnTo>
                    <a:pt x="677" y="81"/>
                  </a:lnTo>
                  <a:lnTo>
                    <a:pt x="678" y="81"/>
                  </a:lnTo>
                  <a:lnTo>
                    <a:pt x="679" y="80"/>
                  </a:lnTo>
                  <a:lnTo>
                    <a:pt x="681" y="79"/>
                  </a:lnTo>
                  <a:lnTo>
                    <a:pt x="686" y="75"/>
                  </a:lnTo>
                  <a:lnTo>
                    <a:pt x="690" y="74"/>
                  </a:lnTo>
                  <a:lnTo>
                    <a:pt x="691" y="73"/>
                  </a:lnTo>
                  <a:lnTo>
                    <a:pt x="692" y="72"/>
                  </a:lnTo>
                  <a:lnTo>
                    <a:pt x="693" y="71"/>
                  </a:lnTo>
                  <a:lnTo>
                    <a:pt x="694" y="71"/>
                  </a:lnTo>
                  <a:lnTo>
                    <a:pt x="700" y="71"/>
                  </a:lnTo>
                  <a:lnTo>
                    <a:pt x="701" y="71"/>
                  </a:lnTo>
                  <a:lnTo>
                    <a:pt x="702" y="69"/>
                  </a:lnTo>
                  <a:lnTo>
                    <a:pt x="704" y="68"/>
                  </a:lnTo>
                  <a:lnTo>
                    <a:pt x="709" y="67"/>
                  </a:lnTo>
                  <a:lnTo>
                    <a:pt x="710" y="66"/>
                  </a:lnTo>
                  <a:lnTo>
                    <a:pt x="711" y="65"/>
                  </a:lnTo>
                  <a:lnTo>
                    <a:pt x="712" y="64"/>
                  </a:lnTo>
                  <a:lnTo>
                    <a:pt x="713" y="63"/>
                  </a:lnTo>
                  <a:lnTo>
                    <a:pt x="714" y="63"/>
                  </a:lnTo>
                  <a:lnTo>
                    <a:pt x="714" y="61"/>
                  </a:lnTo>
                  <a:lnTo>
                    <a:pt x="714" y="60"/>
                  </a:lnTo>
                  <a:lnTo>
                    <a:pt x="716" y="59"/>
                  </a:lnTo>
                  <a:lnTo>
                    <a:pt x="717" y="59"/>
                  </a:lnTo>
                  <a:lnTo>
                    <a:pt x="720" y="58"/>
                  </a:lnTo>
                  <a:lnTo>
                    <a:pt x="722" y="57"/>
                  </a:lnTo>
                  <a:lnTo>
                    <a:pt x="728" y="57"/>
                  </a:lnTo>
                  <a:lnTo>
                    <a:pt x="729" y="56"/>
                  </a:lnTo>
                  <a:lnTo>
                    <a:pt x="733" y="55"/>
                  </a:lnTo>
                  <a:lnTo>
                    <a:pt x="734" y="54"/>
                  </a:lnTo>
                  <a:lnTo>
                    <a:pt x="737" y="54"/>
                  </a:lnTo>
                  <a:lnTo>
                    <a:pt x="739" y="54"/>
                  </a:lnTo>
                  <a:lnTo>
                    <a:pt x="740" y="54"/>
                  </a:lnTo>
                  <a:lnTo>
                    <a:pt x="745" y="51"/>
                  </a:lnTo>
                  <a:lnTo>
                    <a:pt x="746" y="51"/>
                  </a:lnTo>
                  <a:lnTo>
                    <a:pt x="748" y="51"/>
                  </a:lnTo>
                  <a:lnTo>
                    <a:pt x="751" y="52"/>
                  </a:lnTo>
                  <a:lnTo>
                    <a:pt x="753" y="52"/>
                  </a:lnTo>
                  <a:lnTo>
                    <a:pt x="754" y="52"/>
                  </a:lnTo>
                  <a:lnTo>
                    <a:pt x="757" y="51"/>
                  </a:lnTo>
                  <a:lnTo>
                    <a:pt x="771" y="51"/>
                  </a:lnTo>
                  <a:lnTo>
                    <a:pt x="772" y="51"/>
                  </a:lnTo>
                  <a:lnTo>
                    <a:pt x="773" y="50"/>
                  </a:lnTo>
                  <a:lnTo>
                    <a:pt x="774" y="50"/>
                  </a:lnTo>
                  <a:lnTo>
                    <a:pt x="776" y="49"/>
                  </a:lnTo>
                  <a:lnTo>
                    <a:pt x="777" y="50"/>
                  </a:lnTo>
                  <a:lnTo>
                    <a:pt x="778" y="50"/>
                  </a:lnTo>
                  <a:lnTo>
                    <a:pt x="779" y="50"/>
                  </a:lnTo>
                  <a:lnTo>
                    <a:pt x="783" y="49"/>
                  </a:lnTo>
                  <a:lnTo>
                    <a:pt x="787" y="49"/>
                  </a:lnTo>
                  <a:lnTo>
                    <a:pt x="790" y="49"/>
                  </a:lnTo>
                  <a:lnTo>
                    <a:pt x="791" y="49"/>
                  </a:lnTo>
                  <a:lnTo>
                    <a:pt x="798" y="49"/>
                  </a:lnTo>
                  <a:lnTo>
                    <a:pt x="816" y="43"/>
                  </a:lnTo>
                  <a:lnTo>
                    <a:pt x="819" y="42"/>
                  </a:lnTo>
                  <a:lnTo>
                    <a:pt x="820" y="42"/>
                  </a:lnTo>
                  <a:lnTo>
                    <a:pt x="821" y="43"/>
                  </a:lnTo>
                  <a:lnTo>
                    <a:pt x="823" y="43"/>
                  </a:lnTo>
                  <a:lnTo>
                    <a:pt x="823" y="44"/>
                  </a:lnTo>
                  <a:lnTo>
                    <a:pt x="823" y="46"/>
                  </a:lnTo>
                  <a:lnTo>
                    <a:pt x="824" y="47"/>
                  </a:lnTo>
                  <a:lnTo>
                    <a:pt x="825" y="47"/>
                  </a:lnTo>
                  <a:lnTo>
                    <a:pt x="826" y="47"/>
                  </a:lnTo>
                  <a:lnTo>
                    <a:pt x="828" y="47"/>
                  </a:lnTo>
                  <a:lnTo>
                    <a:pt x="838" y="47"/>
                  </a:lnTo>
                  <a:lnTo>
                    <a:pt x="841" y="46"/>
                  </a:lnTo>
                  <a:lnTo>
                    <a:pt x="848" y="40"/>
                  </a:lnTo>
                  <a:lnTo>
                    <a:pt x="852" y="38"/>
                  </a:lnTo>
                  <a:lnTo>
                    <a:pt x="855" y="35"/>
                  </a:lnTo>
                  <a:lnTo>
                    <a:pt x="856" y="33"/>
                  </a:lnTo>
                  <a:lnTo>
                    <a:pt x="857" y="32"/>
                  </a:lnTo>
                  <a:lnTo>
                    <a:pt x="858" y="30"/>
                  </a:lnTo>
                  <a:lnTo>
                    <a:pt x="863" y="26"/>
                  </a:lnTo>
                  <a:lnTo>
                    <a:pt x="866" y="26"/>
                  </a:lnTo>
                  <a:lnTo>
                    <a:pt x="867" y="26"/>
                  </a:lnTo>
                  <a:lnTo>
                    <a:pt x="869" y="26"/>
                  </a:lnTo>
                  <a:lnTo>
                    <a:pt x="872" y="27"/>
                  </a:lnTo>
                  <a:lnTo>
                    <a:pt x="874" y="30"/>
                  </a:lnTo>
                  <a:lnTo>
                    <a:pt x="875" y="32"/>
                  </a:lnTo>
                  <a:lnTo>
                    <a:pt x="878" y="33"/>
                  </a:lnTo>
                  <a:lnTo>
                    <a:pt x="881" y="33"/>
                  </a:lnTo>
                  <a:lnTo>
                    <a:pt x="883" y="31"/>
                  </a:lnTo>
                  <a:lnTo>
                    <a:pt x="884" y="30"/>
                  </a:lnTo>
                  <a:lnTo>
                    <a:pt x="885" y="29"/>
                  </a:lnTo>
                  <a:lnTo>
                    <a:pt x="885" y="26"/>
                  </a:lnTo>
                  <a:lnTo>
                    <a:pt x="891" y="29"/>
                  </a:lnTo>
                  <a:lnTo>
                    <a:pt x="893" y="29"/>
                  </a:lnTo>
                  <a:lnTo>
                    <a:pt x="902" y="30"/>
                  </a:lnTo>
                  <a:lnTo>
                    <a:pt x="903" y="30"/>
                  </a:lnTo>
                  <a:lnTo>
                    <a:pt x="907" y="29"/>
                  </a:lnTo>
                  <a:lnTo>
                    <a:pt x="908" y="29"/>
                  </a:lnTo>
                  <a:lnTo>
                    <a:pt x="909" y="29"/>
                  </a:lnTo>
                  <a:lnTo>
                    <a:pt x="909" y="27"/>
                  </a:lnTo>
                  <a:lnTo>
                    <a:pt x="910" y="27"/>
                  </a:lnTo>
                  <a:lnTo>
                    <a:pt x="910" y="26"/>
                  </a:lnTo>
                  <a:lnTo>
                    <a:pt x="911" y="26"/>
                  </a:lnTo>
                  <a:lnTo>
                    <a:pt x="912" y="26"/>
                  </a:lnTo>
                  <a:lnTo>
                    <a:pt x="914" y="26"/>
                  </a:lnTo>
                  <a:lnTo>
                    <a:pt x="916" y="25"/>
                  </a:lnTo>
                  <a:lnTo>
                    <a:pt x="920" y="21"/>
                  </a:lnTo>
                  <a:lnTo>
                    <a:pt x="923" y="18"/>
                  </a:lnTo>
                  <a:lnTo>
                    <a:pt x="929" y="17"/>
                  </a:lnTo>
                  <a:lnTo>
                    <a:pt x="933" y="16"/>
                  </a:lnTo>
                  <a:lnTo>
                    <a:pt x="936" y="17"/>
                  </a:lnTo>
                  <a:lnTo>
                    <a:pt x="938" y="18"/>
                  </a:lnTo>
                  <a:lnTo>
                    <a:pt x="940" y="18"/>
                  </a:lnTo>
                  <a:lnTo>
                    <a:pt x="941" y="18"/>
                  </a:lnTo>
                  <a:lnTo>
                    <a:pt x="942" y="18"/>
                  </a:lnTo>
                  <a:lnTo>
                    <a:pt x="944" y="18"/>
                  </a:lnTo>
                  <a:lnTo>
                    <a:pt x="945" y="18"/>
                  </a:lnTo>
                  <a:lnTo>
                    <a:pt x="949" y="18"/>
                  </a:lnTo>
                  <a:lnTo>
                    <a:pt x="950" y="19"/>
                  </a:lnTo>
                  <a:lnTo>
                    <a:pt x="953" y="18"/>
                  </a:lnTo>
                  <a:lnTo>
                    <a:pt x="954" y="17"/>
                  </a:lnTo>
                  <a:lnTo>
                    <a:pt x="955" y="18"/>
                  </a:lnTo>
                  <a:lnTo>
                    <a:pt x="957" y="18"/>
                  </a:lnTo>
                  <a:lnTo>
                    <a:pt x="958" y="18"/>
                  </a:lnTo>
                  <a:lnTo>
                    <a:pt x="959" y="18"/>
                  </a:lnTo>
                  <a:lnTo>
                    <a:pt x="961" y="17"/>
                  </a:lnTo>
                  <a:lnTo>
                    <a:pt x="962" y="17"/>
                  </a:lnTo>
                  <a:lnTo>
                    <a:pt x="963" y="17"/>
                  </a:lnTo>
                  <a:lnTo>
                    <a:pt x="966" y="18"/>
                  </a:lnTo>
                  <a:lnTo>
                    <a:pt x="975" y="17"/>
                  </a:lnTo>
                  <a:lnTo>
                    <a:pt x="976" y="17"/>
                  </a:lnTo>
                  <a:lnTo>
                    <a:pt x="977" y="17"/>
                  </a:lnTo>
                  <a:lnTo>
                    <a:pt x="978" y="18"/>
                  </a:lnTo>
                  <a:lnTo>
                    <a:pt x="979" y="18"/>
                  </a:lnTo>
                  <a:lnTo>
                    <a:pt x="980" y="19"/>
                  </a:lnTo>
                  <a:lnTo>
                    <a:pt x="983" y="19"/>
                  </a:lnTo>
                  <a:lnTo>
                    <a:pt x="984" y="19"/>
                  </a:lnTo>
                  <a:lnTo>
                    <a:pt x="986" y="18"/>
                  </a:lnTo>
                  <a:lnTo>
                    <a:pt x="988" y="18"/>
                  </a:lnTo>
                  <a:lnTo>
                    <a:pt x="994" y="18"/>
                  </a:lnTo>
                  <a:lnTo>
                    <a:pt x="999" y="18"/>
                  </a:lnTo>
                  <a:lnTo>
                    <a:pt x="1001" y="18"/>
                  </a:lnTo>
                  <a:lnTo>
                    <a:pt x="1013" y="24"/>
                  </a:lnTo>
                  <a:lnTo>
                    <a:pt x="1014" y="25"/>
                  </a:lnTo>
                  <a:lnTo>
                    <a:pt x="1015" y="25"/>
                  </a:lnTo>
                  <a:lnTo>
                    <a:pt x="1016" y="25"/>
                  </a:lnTo>
                  <a:lnTo>
                    <a:pt x="1018" y="26"/>
                  </a:lnTo>
                  <a:lnTo>
                    <a:pt x="1019" y="27"/>
                  </a:lnTo>
                  <a:lnTo>
                    <a:pt x="1020" y="29"/>
                  </a:lnTo>
                  <a:lnTo>
                    <a:pt x="1021" y="29"/>
                  </a:lnTo>
                  <a:lnTo>
                    <a:pt x="1023" y="29"/>
                  </a:lnTo>
                  <a:lnTo>
                    <a:pt x="1024" y="29"/>
                  </a:lnTo>
                  <a:lnTo>
                    <a:pt x="1023" y="33"/>
                  </a:lnTo>
                  <a:lnTo>
                    <a:pt x="1023" y="35"/>
                  </a:lnTo>
                  <a:lnTo>
                    <a:pt x="1026" y="37"/>
                  </a:lnTo>
                  <a:lnTo>
                    <a:pt x="1035" y="41"/>
                  </a:lnTo>
                  <a:lnTo>
                    <a:pt x="1037" y="42"/>
                  </a:lnTo>
                  <a:lnTo>
                    <a:pt x="1039" y="42"/>
                  </a:lnTo>
                  <a:lnTo>
                    <a:pt x="1045" y="41"/>
                  </a:lnTo>
                  <a:lnTo>
                    <a:pt x="1048" y="40"/>
                  </a:lnTo>
                  <a:lnTo>
                    <a:pt x="1049" y="40"/>
                  </a:lnTo>
                  <a:lnTo>
                    <a:pt x="1052" y="40"/>
                  </a:lnTo>
                  <a:lnTo>
                    <a:pt x="1053" y="39"/>
                  </a:lnTo>
                  <a:lnTo>
                    <a:pt x="1053" y="38"/>
                  </a:lnTo>
                  <a:lnTo>
                    <a:pt x="1056" y="37"/>
                  </a:lnTo>
                  <a:lnTo>
                    <a:pt x="1057" y="35"/>
                  </a:lnTo>
                  <a:lnTo>
                    <a:pt x="1058" y="32"/>
                  </a:lnTo>
                  <a:lnTo>
                    <a:pt x="1059" y="31"/>
                  </a:lnTo>
                  <a:lnTo>
                    <a:pt x="1061" y="30"/>
                  </a:lnTo>
                  <a:lnTo>
                    <a:pt x="1062" y="29"/>
                  </a:lnTo>
                  <a:lnTo>
                    <a:pt x="1065" y="29"/>
                  </a:lnTo>
                  <a:lnTo>
                    <a:pt x="1066" y="27"/>
                  </a:lnTo>
                  <a:lnTo>
                    <a:pt x="1070" y="25"/>
                  </a:lnTo>
                  <a:lnTo>
                    <a:pt x="1071" y="24"/>
                  </a:lnTo>
                  <a:lnTo>
                    <a:pt x="1073" y="24"/>
                  </a:lnTo>
                  <a:lnTo>
                    <a:pt x="1079" y="25"/>
                  </a:lnTo>
                  <a:lnTo>
                    <a:pt x="1081" y="25"/>
                  </a:lnTo>
                  <a:lnTo>
                    <a:pt x="1093" y="22"/>
                  </a:lnTo>
                  <a:lnTo>
                    <a:pt x="1106" y="17"/>
                  </a:lnTo>
                  <a:lnTo>
                    <a:pt x="1108" y="16"/>
                  </a:lnTo>
                  <a:lnTo>
                    <a:pt x="1110" y="14"/>
                  </a:lnTo>
                  <a:lnTo>
                    <a:pt x="1110" y="12"/>
                  </a:lnTo>
                  <a:lnTo>
                    <a:pt x="1110" y="10"/>
                  </a:lnTo>
                  <a:lnTo>
                    <a:pt x="1110" y="9"/>
                  </a:lnTo>
                  <a:lnTo>
                    <a:pt x="1110" y="7"/>
                  </a:lnTo>
                  <a:lnTo>
                    <a:pt x="1111" y="6"/>
                  </a:lnTo>
                  <a:lnTo>
                    <a:pt x="1115" y="4"/>
                  </a:lnTo>
                  <a:lnTo>
                    <a:pt x="1115" y="2"/>
                  </a:lnTo>
                  <a:lnTo>
                    <a:pt x="1116" y="2"/>
                  </a:lnTo>
                  <a:lnTo>
                    <a:pt x="1118" y="1"/>
                  </a:lnTo>
                  <a:lnTo>
                    <a:pt x="1122" y="0"/>
                  </a:lnTo>
                  <a:lnTo>
                    <a:pt x="1125" y="0"/>
                  </a:lnTo>
                  <a:lnTo>
                    <a:pt x="1128" y="1"/>
                  </a:lnTo>
                  <a:lnTo>
                    <a:pt x="1131" y="2"/>
                  </a:lnTo>
                  <a:lnTo>
                    <a:pt x="1132" y="4"/>
                  </a:lnTo>
                  <a:lnTo>
                    <a:pt x="1132" y="5"/>
                  </a:lnTo>
                  <a:lnTo>
                    <a:pt x="1133" y="6"/>
                  </a:lnTo>
                  <a:lnTo>
                    <a:pt x="1134" y="6"/>
                  </a:lnTo>
                  <a:lnTo>
                    <a:pt x="1134" y="9"/>
                  </a:lnTo>
                  <a:lnTo>
                    <a:pt x="1135" y="12"/>
                  </a:lnTo>
                  <a:lnTo>
                    <a:pt x="1136" y="10"/>
                  </a:lnTo>
                  <a:lnTo>
                    <a:pt x="1137" y="12"/>
                  </a:lnTo>
                  <a:lnTo>
                    <a:pt x="1140" y="12"/>
                  </a:lnTo>
                  <a:lnTo>
                    <a:pt x="1141" y="13"/>
                  </a:lnTo>
                  <a:lnTo>
                    <a:pt x="1152" y="13"/>
                  </a:lnTo>
                  <a:lnTo>
                    <a:pt x="1153" y="14"/>
                  </a:lnTo>
                  <a:lnTo>
                    <a:pt x="1154" y="14"/>
                  </a:lnTo>
                  <a:lnTo>
                    <a:pt x="1156" y="15"/>
                  </a:lnTo>
                  <a:lnTo>
                    <a:pt x="1157" y="16"/>
                  </a:lnTo>
                  <a:lnTo>
                    <a:pt x="1157" y="18"/>
                  </a:lnTo>
                  <a:lnTo>
                    <a:pt x="1159" y="18"/>
                  </a:lnTo>
                  <a:lnTo>
                    <a:pt x="1161" y="19"/>
                  </a:lnTo>
                  <a:lnTo>
                    <a:pt x="1163" y="18"/>
                  </a:lnTo>
                  <a:lnTo>
                    <a:pt x="1170" y="17"/>
                  </a:lnTo>
                  <a:lnTo>
                    <a:pt x="1173" y="16"/>
                  </a:lnTo>
                  <a:lnTo>
                    <a:pt x="1174" y="16"/>
                  </a:lnTo>
                  <a:lnTo>
                    <a:pt x="1175" y="16"/>
                  </a:lnTo>
                  <a:lnTo>
                    <a:pt x="1177" y="16"/>
                  </a:lnTo>
                  <a:lnTo>
                    <a:pt x="1178" y="16"/>
                  </a:lnTo>
                  <a:lnTo>
                    <a:pt x="1178" y="15"/>
                  </a:lnTo>
                  <a:lnTo>
                    <a:pt x="1182" y="13"/>
                  </a:lnTo>
                  <a:lnTo>
                    <a:pt x="1183" y="12"/>
                  </a:lnTo>
                  <a:lnTo>
                    <a:pt x="1184" y="10"/>
                  </a:lnTo>
                  <a:lnTo>
                    <a:pt x="1184" y="9"/>
                  </a:lnTo>
                  <a:lnTo>
                    <a:pt x="1185" y="8"/>
                  </a:lnTo>
                  <a:lnTo>
                    <a:pt x="1184" y="7"/>
                  </a:lnTo>
                  <a:lnTo>
                    <a:pt x="1182" y="4"/>
                  </a:lnTo>
                  <a:lnTo>
                    <a:pt x="1179" y="1"/>
                  </a:lnTo>
                  <a:lnTo>
                    <a:pt x="1182" y="0"/>
                  </a:lnTo>
                  <a:lnTo>
                    <a:pt x="1183" y="0"/>
                  </a:lnTo>
                  <a:lnTo>
                    <a:pt x="1184" y="1"/>
                  </a:lnTo>
                  <a:lnTo>
                    <a:pt x="1185" y="1"/>
                  </a:lnTo>
                  <a:lnTo>
                    <a:pt x="1185" y="2"/>
                  </a:lnTo>
                  <a:lnTo>
                    <a:pt x="1186" y="2"/>
                  </a:lnTo>
                  <a:lnTo>
                    <a:pt x="1186" y="1"/>
                  </a:lnTo>
                  <a:lnTo>
                    <a:pt x="1187" y="1"/>
                  </a:lnTo>
                  <a:lnTo>
                    <a:pt x="1188" y="1"/>
                  </a:lnTo>
                  <a:lnTo>
                    <a:pt x="1189" y="2"/>
                  </a:lnTo>
                  <a:lnTo>
                    <a:pt x="1191" y="2"/>
                  </a:lnTo>
                  <a:lnTo>
                    <a:pt x="1193" y="1"/>
                  </a:lnTo>
                  <a:lnTo>
                    <a:pt x="1194" y="1"/>
                  </a:lnTo>
                  <a:lnTo>
                    <a:pt x="1195" y="2"/>
                  </a:lnTo>
                  <a:lnTo>
                    <a:pt x="1195" y="4"/>
                  </a:lnTo>
                  <a:lnTo>
                    <a:pt x="1196" y="4"/>
                  </a:lnTo>
                  <a:lnTo>
                    <a:pt x="1197" y="4"/>
                  </a:lnTo>
                  <a:lnTo>
                    <a:pt x="1199" y="5"/>
                  </a:lnTo>
                  <a:lnTo>
                    <a:pt x="1200" y="5"/>
                  </a:lnTo>
                  <a:lnTo>
                    <a:pt x="1201" y="4"/>
                  </a:lnTo>
                  <a:lnTo>
                    <a:pt x="1202" y="4"/>
                  </a:lnTo>
                  <a:lnTo>
                    <a:pt x="1204" y="6"/>
                  </a:lnTo>
                  <a:lnTo>
                    <a:pt x="1206" y="8"/>
                  </a:lnTo>
                  <a:lnTo>
                    <a:pt x="1209" y="9"/>
                  </a:lnTo>
                  <a:lnTo>
                    <a:pt x="1212" y="10"/>
                  </a:lnTo>
                  <a:lnTo>
                    <a:pt x="1213" y="10"/>
                  </a:lnTo>
                  <a:lnTo>
                    <a:pt x="1214" y="9"/>
                  </a:lnTo>
                  <a:lnTo>
                    <a:pt x="1216" y="10"/>
                  </a:lnTo>
                  <a:lnTo>
                    <a:pt x="1217" y="10"/>
                  </a:lnTo>
                  <a:lnTo>
                    <a:pt x="1218" y="12"/>
                  </a:lnTo>
                  <a:lnTo>
                    <a:pt x="1222" y="12"/>
                  </a:lnTo>
                  <a:lnTo>
                    <a:pt x="1223" y="10"/>
                  </a:lnTo>
                  <a:lnTo>
                    <a:pt x="1225" y="9"/>
                  </a:lnTo>
                  <a:lnTo>
                    <a:pt x="1225" y="12"/>
                  </a:lnTo>
                  <a:lnTo>
                    <a:pt x="1223" y="13"/>
                  </a:lnTo>
                  <a:lnTo>
                    <a:pt x="1223" y="15"/>
                  </a:lnTo>
                  <a:lnTo>
                    <a:pt x="1225" y="16"/>
                  </a:lnTo>
                  <a:lnTo>
                    <a:pt x="1222" y="19"/>
                  </a:lnTo>
                  <a:lnTo>
                    <a:pt x="1226" y="21"/>
                  </a:lnTo>
                  <a:lnTo>
                    <a:pt x="1230" y="22"/>
                  </a:lnTo>
                  <a:lnTo>
                    <a:pt x="1232" y="23"/>
                  </a:lnTo>
                  <a:lnTo>
                    <a:pt x="1244" y="21"/>
                  </a:lnTo>
                  <a:lnTo>
                    <a:pt x="1245" y="19"/>
                  </a:lnTo>
                  <a:lnTo>
                    <a:pt x="1246" y="18"/>
                  </a:lnTo>
                  <a:lnTo>
                    <a:pt x="1257" y="13"/>
                  </a:lnTo>
                  <a:lnTo>
                    <a:pt x="1258" y="14"/>
                  </a:lnTo>
                  <a:lnTo>
                    <a:pt x="1260" y="15"/>
                  </a:lnTo>
                  <a:lnTo>
                    <a:pt x="1261" y="16"/>
                  </a:lnTo>
                  <a:lnTo>
                    <a:pt x="1264" y="15"/>
                  </a:lnTo>
                  <a:lnTo>
                    <a:pt x="1266" y="16"/>
                  </a:lnTo>
                  <a:lnTo>
                    <a:pt x="1268" y="16"/>
                  </a:lnTo>
                  <a:lnTo>
                    <a:pt x="1269" y="16"/>
                  </a:lnTo>
                  <a:lnTo>
                    <a:pt x="1270" y="16"/>
                  </a:lnTo>
                  <a:lnTo>
                    <a:pt x="1271" y="17"/>
                  </a:lnTo>
                  <a:lnTo>
                    <a:pt x="1272" y="17"/>
                  </a:lnTo>
                  <a:lnTo>
                    <a:pt x="1274" y="18"/>
                  </a:lnTo>
                  <a:lnTo>
                    <a:pt x="1277" y="17"/>
                  </a:lnTo>
                  <a:lnTo>
                    <a:pt x="1284" y="14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67" name="Freeform 359">
              <a:extLst>
                <a:ext uri="{FF2B5EF4-FFF2-40B4-BE49-F238E27FC236}">
                  <a16:creationId xmlns:a16="http://schemas.microsoft.com/office/drawing/2014/main" id="{0CCFDF4D-C76B-503F-88C1-7E64195176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7689" y="2451900"/>
              <a:ext cx="351653" cy="723483"/>
            </a:xfrm>
            <a:custGeom>
              <a:avLst/>
              <a:gdLst>
                <a:gd name="T0" fmla="*/ 31 w 244"/>
                <a:gd name="T1" fmla="*/ 327 h 502"/>
                <a:gd name="T2" fmla="*/ 103 w 244"/>
                <a:gd name="T3" fmla="*/ 7 h 502"/>
                <a:gd name="T4" fmla="*/ 98 w 244"/>
                <a:gd name="T5" fmla="*/ 29 h 502"/>
                <a:gd name="T6" fmla="*/ 116 w 244"/>
                <a:gd name="T7" fmla="*/ 23 h 502"/>
                <a:gd name="T8" fmla="*/ 136 w 244"/>
                <a:gd name="T9" fmla="*/ 27 h 502"/>
                <a:gd name="T10" fmla="*/ 149 w 244"/>
                <a:gd name="T11" fmla="*/ 29 h 502"/>
                <a:gd name="T12" fmla="*/ 169 w 244"/>
                <a:gd name="T13" fmla="*/ 26 h 502"/>
                <a:gd name="T14" fmla="*/ 186 w 244"/>
                <a:gd name="T15" fmla="*/ 18 h 502"/>
                <a:gd name="T16" fmla="*/ 216 w 244"/>
                <a:gd name="T17" fmla="*/ 19 h 502"/>
                <a:gd name="T18" fmla="*/ 218 w 244"/>
                <a:gd name="T19" fmla="*/ 43 h 502"/>
                <a:gd name="T20" fmla="*/ 239 w 244"/>
                <a:gd name="T21" fmla="*/ 52 h 502"/>
                <a:gd name="T22" fmla="*/ 231 w 244"/>
                <a:gd name="T23" fmla="*/ 74 h 502"/>
                <a:gd name="T24" fmla="*/ 207 w 244"/>
                <a:gd name="T25" fmla="*/ 95 h 502"/>
                <a:gd name="T26" fmla="*/ 190 w 244"/>
                <a:gd name="T27" fmla="*/ 114 h 502"/>
                <a:gd name="T28" fmla="*/ 198 w 244"/>
                <a:gd name="T29" fmla="*/ 135 h 502"/>
                <a:gd name="T30" fmla="*/ 199 w 244"/>
                <a:gd name="T31" fmla="*/ 161 h 502"/>
                <a:gd name="T32" fmla="*/ 194 w 244"/>
                <a:gd name="T33" fmla="*/ 185 h 502"/>
                <a:gd name="T34" fmla="*/ 183 w 244"/>
                <a:gd name="T35" fmla="*/ 199 h 502"/>
                <a:gd name="T36" fmla="*/ 192 w 244"/>
                <a:gd name="T37" fmla="*/ 220 h 502"/>
                <a:gd name="T38" fmla="*/ 185 w 244"/>
                <a:gd name="T39" fmla="*/ 236 h 502"/>
                <a:gd name="T40" fmla="*/ 162 w 244"/>
                <a:gd name="T41" fmla="*/ 244 h 502"/>
                <a:gd name="T42" fmla="*/ 158 w 244"/>
                <a:gd name="T43" fmla="*/ 263 h 502"/>
                <a:gd name="T44" fmla="*/ 166 w 244"/>
                <a:gd name="T45" fmla="*/ 287 h 502"/>
                <a:gd name="T46" fmla="*/ 177 w 244"/>
                <a:gd name="T47" fmla="*/ 299 h 502"/>
                <a:gd name="T48" fmla="*/ 182 w 244"/>
                <a:gd name="T49" fmla="*/ 316 h 502"/>
                <a:gd name="T50" fmla="*/ 169 w 244"/>
                <a:gd name="T51" fmla="*/ 331 h 502"/>
                <a:gd name="T52" fmla="*/ 160 w 244"/>
                <a:gd name="T53" fmla="*/ 356 h 502"/>
                <a:gd name="T54" fmla="*/ 173 w 244"/>
                <a:gd name="T55" fmla="*/ 379 h 502"/>
                <a:gd name="T56" fmla="*/ 188 w 244"/>
                <a:gd name="T57" fmla="*/ 389 h 502"/>
                <a:gd name="T58" fmla="*/ 173 w 244"/>
                <a:gd name="T59" fmla="*/ 405 h 502"/>
                <a:gd name="T60" fmla="*/ 153 w 244"/>
                <a:gd name="T61" fmla="*/ 428 h 502"/>
                <a:gd name="T62" fmla="*/ 147 w 244"/>
                <a:gd name="T63" fmla="*/ 448 h 502"/>
                <a:gd name="T64" fmla="*/ 153 w 244"/>
                <a:gd name="T65" fmla="*/ 477 h 502"/>
                <a:gd name="T66" fmla="*/ 138 w 244"/>
                <a:gd name="T67" fmla="*/ 489 h 502"/>
                <a:gd name="T68" fmla="*/ 113 w 244"/>
                <a:gd name="T69" fmla="*/ 500 h 502"/>
                <a:gd name="T70" fmla="*/ 71 w 244"/>
                <a:gd name="T71" fmla="*/ 488 h 502"/>
                <a:gd name="T72" fmla="*/ 45 w 244"/>
                <a:gd name="T73" fmla="*/ 496 h 502"/>
                <a:gd name="T74" fmla="*/ 43 w 244"/>
                <a:gd name="T75" fmla="*/ 480 h 502"/>
                <a:gd name="T76" fmla="*/ 52 w 244"/>
                <a:gd name="T77" fmla="*/ 446 h 502"/>
                <a:gd name="T78" fmla="*/ 51 w 244"/>
                <a:gd name="T79" fmla="*/ 429 h 502"/>
                <a:gd name="T80" fmla="*/ 53 w 244"/>
                <a:gd name="T81" fmla="*/ 381 h 502"/>
                <a:gd name="T82" fmla="*/ 52 w 244"/>
                <a:gd name="T83" fmla="*/ 364 h 502"/>
                <a:gd name="T84" fmla="*/ 55 w 244"/>
                <a:gd name="T85" fmla="*/ 355 h 502"/>
                <a:gd name="T86" fmla="*/ 46 w 244"/>
                <a:gd name="T87" fmla="*/ 357 h 502"/>
                <a:gd name="T88" fmla="*/ 20 w 244"/>
                <a:gd name="T89" fmla="*/ 362 h 502"/>
                <a:gd name="T90" fmla="*/ 28 w 244"/>
                <a:gd name="T91" fmla="*/ 340 h 502"/>
                <a:gd name="T92" fmla="*/ 39 w 244"/>
                <a:gd name="T93" fmla="*/ 323 h 502"/>
                <a:gd name="T94" fmla="*/ 54 w 244"/>
                <a:gd name="T95" fmla="*/ 299 h 502"/>
                <a:gd name="T96" fmla="*/ 29 w 244"/>
                <a:gd name="T97" fmla="*/ 335 h 502"/>
                <a:gd name="T98" fmla="*/ 1 w 244"/>
                <a:gd name="T99" fmla="*/ 333 h 502"/>
                <a:gd name="T100" fmla="*/ 11 w 244"/>
                <a:gd name="T101" fmla="*/ 290 h 502"/>
                <a:gd name="T102" fmla="*/ 21 w 244"/>
                <a:gd name="T103" fmla="*/ 269 h 502"/>
                <a:gd name="T104" fmla="*/ 31 w 244"/>
                <a:gd name="T105" fmla="*/ 247 h 502"/>
                <a:gd name="T106" fmla="*/ 44 w 244"/>
                <a:gd name="T107" fmla="*/ 195 h 502"/>
                <a:gd name="T108" fmla="*/ 60 w 244"/>
                <a:gd name="T109" fmla="*/ 149 h 502"/>
                <a:gd name="T110" fmla="*/ 65 w 244"/>
                <a:gd name="T111" fmla="*/ 140 h 502"/>
                <a:gd name="T112" fmla="*/ 62 w 244"/>
                <a:gd name="T113" fmla="*/ 131 h 502"/>
                <a:gd name="T114" fmla="*/ 62 w 244"/>
                <a:gd name="T115" fmla="*/ 111 h 502"/>
                <a:gd name="T116" fmla="*/ 55 w 244"/>
                <a:gd name="T117" fmla="*/ 80 h 502"/>
                <a:gd name="T118" fmla="*/ 51 w 244"/>
                <a:gd name="T119" fmla="*/ 55 h 502"/>
                <a:gd name="T120" fmla="*/ 48 w 244"/>
                <a:gd name="T121" fmla="*/ 45 h 502"/>
                <a:gd name="T122" fmla="*/ 61 w 244"/>
                <a:gd name="T123" fmla="*/ 14 h 502"/>
                <a:gd name="T124" fmla="*/ 89 w 244"/>
                <a:gd name="T125" fmla="*/ 2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4" h="502">
                  <a:moveTo>
                    <a:pt x="122" y="500"/>
                  </a:moveTo>
                  <a:lnTo>
                    <a:pt x="119" y="502"/>
                  </a:lnTo>
                  <a:lnTo>
                    <a:pt x="118" y="502"/>
                  </a:lnTo>
                  <a:lnTo>
                    <a:pt x="116" y="502"/>
                  </a:lnTo>
                  <a:lnTo>
                    <a:pt x="114" y="502"/>
                  </a:lnTo>
                  <a:lnTo>
                    <a:pt x="114" y="500"/>
                  </a:lnTo>
                  <a:lnTo>
                    <a:pt x="118" y="502"/>
                  </a:lnTo>
                  <a:lnTo>
                    <a:pt x="119" y="500"/>
                  </a:lnTo>
                  <a:lnTo>
                    <a:pt x="122" y="498"/>
                  </a:lnTo>
                  <a:lnTo>
                    <a:pt x="122" y="499"/>
                  </a:lnTo>
                  <a:lnTo>
                    <a:pt x="122" y="500"/>
                  </a:lnTo>
                  <a:close/>
                  <a:moveTo>
                    <a:pt x="32" y="325"/>
                  </a:moveTo>
                  <a:lnTo>
                    <a:pt x="31" y="327"/>
                  </a:lnTo>
                  <a:lnTo>
                    <a:pt x="30" y="327"/>
                  </a:lnTo>
                  <a:lnTo>
                    <a:pt x="31" y="324"/>
                  </a:lnTo>
                  <a:lnTo>
                    <a:pt x="32" y="323"/>
                  </a:lnTo>
                  <a:lnTo>
                    <a:pt x="32" y="322"/>
                  </a:lnTo>
                  <a:lnTo>
                    <a:pt x="34" y="322"/>
                  </a:lnTo>
                  <a:lnTo>
                    <a:pt x="34" y="323"/>
                  </a:lnTo>
                  <a:lnTo>
                    <a:pt x="32" y="325"/>
                  </a:lnTo>
                  <a:close/>
                  <a:moveTo>
                    <a:pt x="96" y="7"/>
                  </a:moveTo>
                  <a:lnTo>
                    <a:pt x="97" y="9"/>
                  </a:lnTo>
                  <a:lnTo>
                    <a:pt x="98" y="7"/>
                  </a:lnTo>
                  <a:lnTo>
                    <a:pt x="99" y="7"/>
                  </a:lnTo>
                  <a:lnTo>
                    <a:pt x="100" y="7"/>
                  </a:lnTo>
                  <a:lnTo>
                    <a:pt x="103" y="7"/>
                  </a:lnTo>
                  <a:lnTo>
                    <a:pt x="104" y="9"/>
                  </a:lnTo>
                  <a:lnTo>
                    <a:pt x="104" y="11"/>
                  </a:lnTo>
                  <a:lnTo>
                    <a:pt x="104" y="12"/>
                  </a:lnTo>
                  <a:lnTo>
                    <a:pt x="103" y="13"/>
                  </a:lnTo>
                  <a:lnTo>
                    <a:pt x="101" y="14"/>
                  </a:lnTo>
                  <a:lnTo>
                    <a:pt x="99" y="15"/>
                  </a:lnTo>
                  <a:lnTo>
                    <a:pt x="97" y="18"/>
                  </a:lnTo>
                  <a:lnTo>
                    <a:pt x="95" y="22"/>
                  </a:lnTo>
                  <a:lnTo>
                    <a:pt x="93" y="25"/>
                  </a:lnTo>
                  <a:lnTo>
                    <a:pt x="93" y="26"/>
                  </a:lnTo>
                  <a:lnTo>
                    <a:pt x="95" y="28"/>
                  </a:lnTo>
                  <a:lnTo>
                    <a:pt x="97" y="29"/>
                  </a:lnTo>
                  <a:lnTo>
                    <a:pt x="98" y="29"/>
                  </a:lnTo>
                  <a:lnTo>
                    <a:pt x="98" y="31"/>
                  </a:lnTo>
                  <a:lnTo>
                    <a:pt x="98" y="34"/>
                  </a:lnTo>
                  <a:lnTo>
                    <a:pt x="104" y="34"/>
                  </a:lnTo>
                  <a:lnTo>
                    <a:pt x="107" y="32"/>
                  </a:lnTo>
                  <a:lnTo>
                    <a:pt x="109" y="30"/>
                  </a:lnTo>
                  <a:lnTo>
                    <a:pt x="110" y="29"/>
                  </a:lnTo>
                  <a:lnTo>
                    <a:pt x="112" y="28"/>
                  </a:lnTo>
                  <a:lnTo>
                    <a:pt x="113" y="28"/>
                  </a:lnTo>
                  <a:lnTo>
                    <a:pt x="114" y="28"/>
                  </a:lnTo>
                  <a:lnTo>
                    <a:pt x="115" y="28"/>
                  </a:lnTo>
                  <a:lnTo>
                    <a:pt x="116" y="27"/>
                  </a:lnTo>
                  <a:lnTo>
                    <a:pt x="116" y="25"/>
                  </a:lnTo>
                  <a:lnTo>
                    <a:pt x="116" y="23"/>
                  </a:lnTo>
                  <a:lnTo>
                    <a:pt x="118" y="23"/>
                  </a:lnTo>
                  <a:lnTo>
                    <a:pt x="118" y="26"/>
                  </a:lnTo>
                  <a:lnTo>
                    <a:pt x="118" y="29"/>
                  </a:lnTo>
                  <a:lnTo>
                    <a:pt x="121" y="29"/>
                  </a:lnTo>
                  <a:lnTo>
                    <a:pt x="122" y="28"/>
                  </a:lnTo>
                  <a:lnTo>
                    <a:pt x="122" y="27"/>
                  </a:lnTo>
                  <a:lnTo>
                    <a:pt x="123" y="27"/>
                  </a:lnTo>
                  <a:lnTo>
                    <a:pt x="125" y="27"/>
                  </a:lnTo>
                  <a:lnTo>
                    <a:pt x="130" y="26"/>
                  </a:lnTo>
                  <a:lnTo>
                    <a:pt x="132" y="25"/>
                  </a:lnTo>
                  <a:lnTo>
                    <a:pt x="133" y="25"/>
                  </a:lnTo>
                  <a:lnTo>
                    <a:pt x="135" y="27"/>
                  </a:lnTo>
                  <a:lnTo>
                    <a:pt x="136" y="27"/>
                  </a:lnTo>
                  <a:lnTo>
                    <a:pt x="140" y="27"/>
                  </a:lnTo>
                  <a:lnTo>
                    <a:pt x="139" y="30"/>
                  </a:lnTo>
                  <a:lnTo>
                    <a:pt x="139" y="31"/>
                  </a:lnTo>
                  <a:lnTo>
                    <a:pt x="140" y="32"/>
                  </a:lnTo>
                  <a:lnTo>
                    <a:pt x="142" y="32"/>
                  </a:lnTo>
                  <a:lnTo>
                    <a:pt x="143" y="31"/>
                  </a:lnTo>
                  <a:lnTo>
                    <a:pt x="144" y="31"/>
                  </a:lnTo>
                  <a:lnTo>
                    <a:pt x="146" y="30"/>
                  </a:lnTo>
                  <a:lnTo>
                    <a:pt x="147" y="30"/>
                  </a:lnTo>
                  <a:lnTo>
                    <a:pt x="147" y="29"/>
                  </a:lnTo>
                  <a:lnTo>
                    <a:pt x="147" y="28"/>
                  </a:lnTo>
                  <a:lnTo>
                    <a:pt x="148" y="28"/>
                  </a:lnTo>
                  <a:lnTo>
                    <a:pt x="149" y="29"/>
                  </a:lnTo>
                  <a:lnTo>
                    <a:pt x="150" y="29"/>
                  </a:lnTo>
                  <a:lnTo>
                    <a:pt x="151" y="30"/>
                  </a:lnTo>
                  <a:lnTo>
                    <a:pt x="152" y="32"/>
                  </a:lnTo>
                  <a:lnTo>
                    <a:pt x="152" y="34"/>
                  </a:lnTo>
                  <a:lnTo>
                    <a:pt x="153" y="34"/>
                  </a:lnTo>
                  <a:lnTo>
                    <a:pt x="156" y="31"/>
                  </a:lnTo>
                  <a:lnTo>
                    <a:pt x="156" y="30"/>
                  </a:lnTo>
                  <a:lnTo>
                    <a:pt x="157" y="30"/>
                  </a:lnTo>
                  <a:lnTo>
                    <a:pt x="160" y="30"/>
                  </a:lnTo>
                  <a:lnTo>
                    <a:pt x="161" y="30"/>
                  </a:lnTo>
                  <a:lnTo>
                    <a:pt x="167" y="28"/>
                  </a:lnTo>
                  <a:lnTo>
                    <a:pt x="169" y="27"/>
                  </a:lnTo>
                  <a:lnTo>
                    <a:pt x="169" y="26"/>
                  </a:lnTo>
                  <a:lnTo>
                    <a:pt x="170" y="25"/>
                  </a:lnTo>
                  <a:lnTo>
                    <a:pt x="170" y="22"/>
                  </a:lnTo>
                  <a:lnTo>
                    <a:pt x="170" y="20"/>
                  </a:lnTo>
                  <a:lnTo>
                    <a:pt x="170" y="18"/>
                  </a:lnTo>
                  <a:lnTo>
                    <a:pt x="172" y="18"/>
                  </a:lnTo>
                  <a:lnTo>
                    <a:pt x="173" y="17"/>
                  </a:lnTo>
                  <a:lnTo>
                    <a:pt x="174" y="15"/>
                  </a:lnTo>
                  <a:lnTo>
                    <a:pt x="175" y="15"/>
                  </a:lnTo>
                  <a:lnTo>
                    <a:pt x="177" y="18"/>
                  </a:lnTo>
                  <a:lnTo>
                    <a:pt x="179" y="19"/>
                  </a:lnTo>
                  <a:lnTo>
                    <a:pt x="182" y="20"/>
                  </a:lnTo>
                  <a:lnTo>
                    <a:pt x="184" y="19"/>
                  </a:lnTo>
                  <a:lnTo>
                    <a:pt x="186" y="18"/>
                  </a:lnTo>
                  <a:lnTo>
                    <a:pt x="187" y="19"/>
                  </a:lnTo>
                  <a:lnTo>
                    <a:pt x="190" y="20"/>
                  </a:lnTo>
                  <a:lnTo>
                    <a:pt x="192" y="21"/>
                  </a:lnTo>
                  <a:lnTo>
                    <a:pt x="196" y="20"/>
                  </a:lnTo>
                  <a:lnTo>
                    <a:pt x="198" y="19"/>
                  </a:lnTo>
                  <a:lnTo>
                    <a:pt x="199" y="17"/>
                  </a:lnTo>
                  <a:lnTo>
                    <a:pt x="201" y="17"/>
                  </a:lnTo>
                  <a:lnTo>
                    <a:pt x="203" y="21"/>
                  </a:lnTo>
                  <a:lnTo>
                    <a:pt x="205" y="21"/>
                  </a:lnTo>
                  <a:lnTo>
                    <a:pt x="211" y="21"/>
                  </a:lnTo>
                  <a:lnTo>
                    <a:pt x="213" y="20"/>
                  </a:lnTo>
                  <a:lnTo>
                    <a:pt x="214" y="18"/>
                  </a:lnTo>
                  <a:lnTo>
                    <a:pt x="216" y="19"/>
                  </a:lnTo>
                  <a:lnTo>
                    <a:pt x="217" y="20"/>
                  </a:lnTo>
                  <a:lnTo>
                    <a:pt x="218" y="22"/>
                  </a:lnTo>
                  <a:lnTo>
                    <a:pt x="217" y="26"/>
                  </a:lnTo>
                  <a:lnTo>
                    <a:pt x="218" y="27"/>
                  </a:lnTo>
                  <a:lnTo>
                    <a:pt x="219" y="27"/>
                  </a:lnTo>
                  <a:lnTo>
                    <a:pt x="220" y="28"/>
                  </a:lnTo>
                  <a:lnTo>
                    <a:pt x="220" y="30"/>
                  </a:lnTo>
                  <a:lnTo>
                    <a:pt x="218" y="38"/>
                  </a:lnTo>
                  <a:lnTo>
                    <a:pt x="218" y="39"/>
                  </a:lnTo>
                  <a:lnTo>
                    <a:pt x="217" y="39"/>
                  </a:lnTo>
                  <a:lnTo>
                    <a:pt x="217" y="40"/>
                  </a:lnTo>
                  <a:lnTo>
                    <a:pt x="217" y="42"/>
                  </a:lnTo>
                  <a:lnTo>
                    <a:pt x="218" y="43"/>
                  </a:lnTo>
                  <a:lnTo>
                    <a:pt x="218" y="45"/>
                  </a:lnTo>
                  <a:lnTo>
                    <a:pt x="218" y="47"/>
                  </a:lnTo>
                  <a:lnTo>
                    <a:pt x="219" y="48"/>
                  </a:lnTo>
                  <a:lnTo>
                    <a:pt x="221" y="49"/>
                  </a:lnTo>
                  <a:lnTo>
                    <a:pt x="222" y="49"/>
                  </a:lnTo>
                  <a:lnTo>
                    <a:pt x="224" y="48"/>
                  </a:lnTo>
                  <a:lnTo>
                    <a:pt x="225" y="48"/>
                  </a:lnTo>
                  <a:lnTo>
                    <a:pt x="225" y="47"/>
                  </a:lnTo>
                  <a:lnTo>
                    <a:pt x="226" y="47"/>
                  </a:lnTo>
                  <a:lnTo>
                    <a:pt x="227" y="47"/>
                  </a:lnTo>
                  <a:lnTo>
                    <a:pt x="233" y="48"/>
                  </a:lnTo>
                  <a:lnTo>
                    <a:pt x="236" y="49"/>
                  </a:lnTo>
                  <a:lnTo>
                    <a:pt x="239" y="52"/>
                  </a:lnTo>
                  <a:lnTo>
                    <a:pt x="243" y="55"/>
                  </a:lnTo>
                  <a:lnTo>
                    <a:pt x="244" y="56"/>
                  </a:lnTo>
                  <a:lnTo>
                    <a:pt x="244" y="57"/>
                  </a:lnTo>
                  <a:lnTo>
                    <a:pt x="241" y="63"/>
                  </a:lnTo>
                  <a:lnTo>
                    <a:pt x="239" y="64"/>
                  </a:lnTo>
                  <a:lnTo>
                    <a:pt x="238" y="65"/>
                  </a:lnTo>
                  <a:lnTo>
                    <a:pt x="238" y="67"/>
                  </a:lnTo>
                  <a:lnTo>
                    <a:pt x="238" y="68"/>
                  </a:lnTo>
                  <a:lnTo>
                    <a:pt x="236" y="72"/>
                  </a:lnTo>
                  <a:lnTo>
                    <a:pt x="236" y="73"/>
                  </a:lnTo>
                  <a:lnTo>
                    <a:pt x="234" y="73"/>
                  </a:lnTo>
                  <a:lnTo>
                    <a:pt x="233" y="74"/>
                  </a:lnTo>
                  <a:lnTo>
                    <a:pt x="231" y="74"/>
                  </a:lnTo>
                  <a:lnTo>
                    <a:pt x="231" y="76"/>
                  </a:lnTo>
                  <a:lnTo>
                    <a:pt x="231" y="77"/>
                  </a:lnTo>
                  <a:lnTo>
                    <a:pt x="230" y="77"/>
                  </a:lnTo>
                  <a:lnTo>
                    <a:pt x="228" y="80"/>
                  </a:lnTo>
                  <a:lnTo>
                    <a:pt x="226" y="82"/>
                  </a:lnTo>
                  <a:lnTo>
                    <a:pt x="222" y="85"/>
                  </a:lnTo>
                  <a:lnTo>
                    <a:pt x="219" y="87"/>
                  </a:lnTo>
                  <a:lnTo>
                    <a:pt x="218" y="87"/>
                  </a:lnTo>
                  <a:lnTo>
                    <a:pt x="213" y="87"/>
                  </a:lnTo>
                  <a:lnTo>
                    <a:pt x="211" y="88"/>
                  </a:lnTo>
                  <a:lnTo>
                    <a:pt x="208" y="93"/>
                  </a:lnTo>
                  <a:lnTo>
                    <a:pt x="208" y="94"/>
                  </a:lnTo>
                  <a:lnTo>
                    <a:pt x="207" y="95"/>
                  </a:lnTo>
                  <a:lnTo>
                    <a:pt x="204" y="97"/>
                  </a:lnTo>
                  <a:lnTo>
                    <a:pt x="203" y="98"/>
                  </a:lnTo>
                  <a:lnTo>
                    <a:pt x="203" y="99"/>
                  </a:lnTo>
                  <a:lnTo>
                    <a:pt x="203" y="102"/>
                  </a:lnTo>
                  <a:lnTo>
                    <a:pt x="203" y="103"/>
                  </a:lnTo>
                  <a:lnTo>
                    <a:pt x="200" y="107"/>
                  </a:lnTo>
                  <a:lnTo>
                    <a:pt x="199" y="109"/>
                  </a:lnTo>
                  <a:lnTo>
                    <a:pt x="196" y="109"/>
                  </a:lnTo>
                  <a:lnTo>
                    <a:pt x="192" y="109"/>
                  </a:lnTo>
                  <a:lnTo>
                    <a:pt x="191" y="110"/>
                  </a:lnTo>
                  <a:lnTo>
                    <a:pt x="191" y="111"/>
                  </a:lnTo>
                  <a:lnTo>
                    <a:pt x="190" y="113"/>
                  </a:lnTo>
                  <a:lnTo>
                    <a:pt x="190" y="114"/>
                  </a:lnTo>
                  <a:lnTo>
                    <a:pt x="191" y="115"/>
                  </a:lnTo>
                  <a:lnTo>
                    <a:pt x="193" y="118"/>
                  </a:lnTo>
                  <a:lnTo>
                    <a:pt x="194" y="119"/>
                  </a:lnTo>
                  <a:lnTo>
                    <a:pt x="195" y="123"/>
                  </a:lnTo>
                  <a:lnTo>
                    <a:pt x="196" y="126"/>
                  </a:lnTo>
                  <a:lnTo>
                    <a:pt x="198" y="127"/>
                  </a:lnTo>
                  <a:lnTo>
                    <a:pt x="199" y="127"/>
                  </a:lnTo>
                  <a:lnTo>
                    <a:pt x="199" y="128"/>
                  </a:lnTo>
                  <a:lnTo>
                    <a:pt x="199" y="129"/>
                  </a:lnTo>
                  <a:lnTo>
                    <a:pt x="198" y="130"/>
                  </a:lnTo>
                  <a:lnTo>
                    <a:pt x="198" y="132"/>
                  </a:lnTo>
                  <a:lnTo>
                    <a:pt x="198" y="134"/>
                  </a:lnTo>
                  <a:lnTo>
                    <a:pt x="198" y="135"/>
                  </a:lnTo>
                  <a:lnTo>
                    <a:pt x="198" y="136"/>
                  </a:lnTo>
                  <a:lnTo>
                    <a:pt x="198" y="138"/>
                  </a:lnTo>
                  <a:lnTo>
                    <a:pt x="198" y="139"/>
                  </a:lnTo>
                  <a:lnTo>
                    <a:pt x="199" y="143"/>
                  </a:lnTo>
                  <a:lnTo>
                    <a:pt x="199" y="146"/>
                  </a:lnTo>
                  <a:lnTo>
                    <a:pt x="199" y="148"/>
                  </a:lnTo>
                  <a:lnTo>
                    <a:pt x="199" y="149"/>
                  </a:lnTo>
                  <a:lnTo>
                    <a:pt x="199" y="151"/>
                  </a:lnTo>
                  <a:lnTo>
                    <a:pt x="196" y="154"/>
                  </a:lnTo>
                  <a:lnTo>
                    <a:pt x="196" y="155"/>
                  </a:lnTo>
                  <a:lnTo>
                    <a:pt x="196" y="157"/>
                  </a:lnTo>
                  <a:lnTo>
                    <a:pt x="198" y="159"/>
                  </a:lnTo>
                  <a:lnTo>
                    <a:pt x="199" y="161"/>
                  </a:lnTo>
                  <a:lnTo>
                    <a:pt x="200" y="162"/>
                  </a:lnTo>
                  <a:lnTo>
                    <a:pt x="199" y="163"/>
                  </a:lnTo>
                  <a:lnTo>
                    <a:pt x="198" y="165"/>
                  </a:lnTo>
                  <a:lnTo>
                    <a:pt x="196" y="169"/>
                  </a:lnTo>
                  <a:lnTo>
                    <a:pt x="196" y="172"/>
                  </a:lnTo>
                  <a:lnTo>
                    <a:pt x="199" y="176"/>
                  </a:lnTo>
                  <a:lnTo>
                    <a:pt x="201" y="178"/>
                  </a:lnTo>
                  <a:lnTo>
                    <a:pt x="200" y="180"/>
                  </a:lnTo>
                  <a:lnTo>
                    <a:pt x="199" y="180"/>
                  </a:lnTo>
                  <a:lnTo>
                    <a:pt x="195" y="182"/>
                  </a:lnTo>
                  <a:lnTo>
                    <a:pt x="195" y="184"/>
                  </a:lnTo>
                  <a:lnTo>
                    <a:pt x="195" y="185"/>
                  </a:lnTo>
                  <a:lnTo>
                    <a:pt x="194" y="185"/>
                  </a:lnTo>
                  <a:lnTo>
                    <a:pt x="194" y="186"/>
                  </a:lnTo>
                  <a:lnTo>
                    <a:pt x="194" y="187"/>
                  </a:lnTo>
                  <a:lnTo>
                    <a:pt x="193" y="187"/>
                  </a:lnTo>
                  <a:lnTo>
                    <a:pt x="192" y="187"/>
                  </a:lnTo>
                  <a:lnTo>
                    <a:pt x="190" y="187"/>
                  </a:lnTo>
                  <a:lnTo>
                    <a:pt x="188" y="188"/>
                  </a:lnTo>
                  <a:lnTo>
                    <a:pt x="185" y="189"/>
                  </a:lnTo>
                  <a:lnTo>
                    <a:pt x="184" y="190"/>
                  </a:lnTo>
                  <a:lnTo>
                    <a:pt x="184" y="191"/>
                  </a:lnTo>
                  <a:lnTo>
                    <a:pt x="183" y="194"/>
                  </a:lnTo>
                  <a:lnTo>
                    <a:pt x="182" y="195"/>
                  </a:lnTo>
                  <a:lnTo>
                    <a:pt x="183" y="196"/>
                  </a:lnTo>
                  <a:lnTo>
                    <a:pt x="183" y="199"/>
                  </a:lnTo>
                  <a:lnTo>
                    <a:pt x="184" y="201"/>
                  </a:lnTo>
                  <a:lnTo>
                    <a:pt x="185" y="201"/>
                  </a:lnTo>
                  <a:lnTo>
                    <a:pt x="187" y="202"/>
                  </a:lnTo>
                  <a:lnTo>
                    <a:pt x="188" y="203"/>
                  </a:lnTo>
                  <a:lnTo>
                    <a:pt x="190" y="204"/>
                  </a:lnTo>
                  <a:lnTo>
                    <a:pt x="191" y="206"/>
                  </a:lnTo>
                  <a:lnTo>
                    <a:pt x="194" y="212"/>
                  </a:lnTo>
                  <a:lnTo>
                    <a:pt x="193" y="213"/>
                  </a:lnTo>
                  <a:lnTo>
                    <a:pt x="193" y="214"/>
                  </a:lnTo>
                  <a:lnTo>
                    <a:pt x="193" y="215"/>
                  </a:lnTo>
                  <a:lnTo>
                    <a:pt x="193" y="216"/>
                  </a:lnTo>
                  <a:lnTo>
                    <a:pt x="192" y="219"/>
                  </a:lnTo>
                  <a:lnTo>
                    <a:pt x="192" y="220"/>
                  </a:lnTo>
                  <a:lnTo>
                    <a:pt x="191" y="220"/>
                  </a:lnTo>
                  <a:lnTo>
                    <a:pt x="191" y="221"/>
                  </a:lnTo>
                  <a:lnTo>
                    <a:pt x="191" y="222"/>
                  </a:lnTo>
                  <a:lnTo>
                    <a:pt x="191" y="223"/>
                  </a:lnTo>
                  <a:lnTo>
                    <a:pt x="191" y="224"/>
                  </a:lnTo>
                  <a:lnTo>
                    <a:pt x="191" y="226"/>
                  </a:lnTo>
                  <a:lnTo>
                    <a:pt x="188" y="229"/>
                  </a:lnTo>
                  <a:lnTo>
                    <a:pt x="186" y="230"/>
                  </a:lnTo>
                  <a:lnTo>
                    <a:pt x="185" y="231"/>
                  </a:lnTo>
                  <a:lnTo>
                    <a:pt x="185" y="232"/>
                  </a:lnTo>
                  <a:lnTo>
                    <a:pt x="186" y="233"/>
                  </a:lnTo>
                  <a:lnTo>
                    <a:pt x="186" y="235"/>
                  </a:lnTo>
                  <a:lnTo>
                    <a:pt x="185" y="236"/>
                  </a:lnTo>
                  <a:lnTo>
                    <a:pt x="185" y="237"/>
                  </a:lnTo>
                  <a:lnTo>
                    <a:pt x="184" y="238"/>
                  </a:lnTo>
                  <a:lnTo>
                    <a:pt x="184" y="239"/>
                  </a:lnTo>
                  <a:lnTo>
                    <a:pt x="185" y="239"/>
                  </a:lnTo>
                  <a:lnTo>
                    <a:pt x="185" y="240"/>
                  </a:lnTo>
                  <a:lnTo>
                    <a:pt x="184" y="243"/>
                  </a:lnTo>
                  <a:lnTo>
                    <a:pt x="183" y="243"/>
                  </a:lnTo>
                  <a:lnTo>
                    <a:pt x="172" y="244"/>
                  </a:lnTo>
                  <a:lnTo>
                    <a:pt x="169" y="244"/>
                  </a:lnTo>
                  <a:lnTo>
                    <a:pt x="168" y="243"/>
                  </a:lnTo>
                  <a:lnTo>
                    <a:pt x="167" y="244"/>
                  </a:lnTo>
                  <a:lnTo>
                    <a:pt x="164" y="243"/>
                  </a:lnTo>
                  <a:lnTo>
                    <a:pt x="162" y="244"/>
                  </a:lnTo>
                  <a:lnTo>
                    <a:pt x="161" y="244"/>
                  </a:lnTo>
                  <a:lnTo>
                    <a:pt x="160" y="244"/>
                  </a:lnTo>
                  <a:lnTo>
                    <a:pt x="144" y="244"/>
                  </a:lnTo>
                  <a:lnTo>
                    <a:pt x="144" y="245"/>
                  </a:lnTo>
                  <a:lnTo>
                    <a:pt x="147" y="252"/>
                  </a:lnTo>
                  <a:lnTo>
                    <a:pt x="148" y="253"/>
                  </a:lnTo>
                  <a:lnTo>
                    <a:pt x="150" y="256"/>
                  </a:lnTo>
                  <a:lnTo>
                    <a:pt x="152" y="257"/>
                  </a:lnTo>
                  <a:lnTo>
                    <a:pt x="155" y="258"/>
                  </a:lnTo>
                  <a:lnTo>
                    <a:pt x="155" y="260"/>
                  </a:lnTo>
                  <a:lnTo>
                    <a:pt x="156" y="262"/>
                  </a:lnTo>
                  <a:lnTo>
                    <a:pt x="157" y="262"/>
                  </a:lnTo>
                  <a:lnTo>
                    <a:pt x="158" y="263"/>
                  </a:lnTo>
                  <a:lnTo>
                    <a:pt x="161" y="264"/>
                  </a:lnTo>
                  <a:lnTo>
                    <a:pt x="162" y="265"/>
                  </a:lnTo>
                  <a:lnTo>
                    <a:pt x="162" y="268"/>
                  </a:lnTo>
                  <a:lnTo>
                    <a:pt x="161" y="270"/>
                  </a:lnTo>
                  <a:lnTo>
                    <a:pt x="161" y="271"/>
                  </a:lnTo>
                  <a:lnTo>
                    <a:pt x="160" y="272"/>
                  </a:lnTo>
                  <a:lnTo>
                    <a:pt x="160" y="274"/>
                  </a:lnTo>
                  <a:lnTo>
                    <a:pt x="161" y="277"/>
                  </a:lnTo>
                  <a:lnTo>
                    <a:pt x="161" y="278"/>
                  </a:lnTo>
                  <a:lnTo>
                    <a:pt x="162" y="279"/>
                  </a:lnTo>
                  <a:lnTo>
                    <a:pt x="167" y="283"/>
                  </a:lnTo>
                  <a:lnTo>
                    <a:pt x="166" y="285"/>
                  </a:lnTo>
                  <a:lnTo>
                    <a:pt x="166" y="287"/>
                  </a:lnTo>
                  <a:lnTo>
                    <a:pt x="166" y="289"/>
                  </a:lnTo>
                  <a:lnTo>
                    <a:pt x="167" y="290"/>
                  </a:lnTo>
                  <a:lnTo>
                    <a:pt x="169" y="291"/>
                  </a:lnTo>
                  <a:lnTo>
                    <a:pt x="172" y="291"/>
                  </a:lnTo>
                  <a:lnTo>
                    <a:pt x="173" y="293"/>
                  </a:lnTo>
                  <a:lnTo>
                    <a:pt x="174" y="295"/>
                  </a:lnTo>
                  <a:lnTo>
                    <a:pt x="174" y="296"/>
                  </a:lnTo>
                  <a:lnTo>
                    <a:pt x="173" y="297"/>
                  </a:lnTo>
                  <a:lnTo>
                    <a:pt x="173" y="298"/>
                  </a:lnTo>
                  <a:lnTo>
                    <a:pt x="174" y="299"/>
                  </a:lnTo>
                  <a:lnTo>
                    <a:pt x="175" y="299"/>
                  </a:lnTo>
                  <a:lnTo>
                    <a:pt x="176" y="299"/>
                  </a:lnTo>
                  <a:lnTo>
                    <a:pt x="177" y="299"/>
                  </a:lnTo>
                  <a:lnTo>
                    <a:pt x="178" y="298"/>
                  </a:lnTo>
                  <a:lnTo>
                    <a:pt x="181" y="298"/>
                  </a:lnTo>
                  <a:lnTo>
                    <a:pt x="183" y="298"/>
                  </a:lnTo>
                  <a:lnTo>
                    <a:pt x="184" y="299"/>
                  </a:lnTo>
                  <a:lnTo>
                    <a:pt x="185" y="300"/>
                  </a:lnTo>
                  <a:lnTo>
                    <a:pt x="186" y="303"/>
                  </a:lnTo>
                  <a:lnTo>
                    <a:pt x="187" y="305"/>
                  </a:lnTo>
                  <a:lnTo>
                    <a:pt x="186" y="306"/>
                  </a:lnTo>
                  <a:lnTo>
                    <a:pt x="187" y="307"/>
                  </a:lnTo>
                  <a:lnTo>
                    <a:pt x="187" y="308"/>
                  </a:lnTo>
                  <a:lnTo>
                    <a:pt x="186" y="310"/>
                  </a:lnTo>
                  <a:lnTo>
                    <a:pt x="184" y="314"/>
                  </a:lnTo>
                  <a:lnTo>
                    <a:pt x="182" y="316"/>
                  </a:lnTo>
                  <a:lnTo>
                    <a:pt x="181" y="319"/>
                  </a:lnTo>
                  <a:lnTo>
                    <a:pt x="182" y="320"/>
                  </a:lnTo>
                  <a:lnTo>
                    <a:pt x="181" y="322"/>
                  </a:lnTo>
                  <a:lnTo>
                    <a:pt x="182" y="323"/>
                  </a:lnTo>
                  <a:lnTo>
                    <a:pt x="181" y="323"/>
                  </a:lnTo>
                  <a:lnTo>
                    <a:pt x="179" y="324"/>
                  </a:lnTo>
                  <a:lnTo>
                    <a:pt x="178" y="325"/>
                  </a:lnTo>
                  <a:lnTo>
                    <a:pt x="177" y="325"/>
                  </a:lnTo>
                  <a:lnTo>
                    <a:pt x="174" y="327"/>
                  </a:lnTo>
                  <a:lnTo>
                    <a:pt x="173" y="328"/>
                  </a:lnTo>
                  <a:lnTo>
                    <a:pt x="172" y="329"/>
                  </a:lnTo>
                  <a:lnTo>
                    <a:pt x="170" y="330"/>
                  </a:lnTo>
                  <a:lnTo>
                    <a:pt x="169" y="331"/>
                  </a:lnTo>
                  <a:lnTo>
                    <a:pt x="168" y="331"/>
                  </a:lnTo>
                  <a:lnTo>
                    <a:pt x="165" y="335"/>
                  </a:lnTo>
                  <a:lnTo>
                    <a:pt x="165" y="336"/>
                  </a:lnTo>
                  <a:lnTo>
                    <a:pt x="165" y="337"/>
                  </a:lnTo>
                  <a:lnTo>
                    <a:pt x="164" y="340"/>
                  </a:lnTo>
                  <a:lnTo>
                    <a:pt x="164" y="343"/>
                  </a:lnTo>
                  <a:lnTo>
                    <a:pt x="164" y="344"/>
                  </a:lnTo>
                  <a:lnTo>
                    <a:pt x="164" y="345"/>
                  </a:lnTo>
                  <a:lnTo>
                    <a:pt x="165" y="345"/>
                  </a:lnTo>
                  <a:lnTo>
                    <a:pt x="165" y="346"/>
                  </a:lnTo>
                  <a:lnTo>
                    <a:pt x="165" y="347"/>
                  </a:lnTo>
                  <a:lnTo>
                    <a:pt x="161" y="352"/>
                  </a:lnTo>
                  <a:lnTo>
                    <a:pt x="160" y="356"/>
                  </a:lnTo>
                  <a:lnTo>
                    <a:pt x="159" y="357"/>
                  </a:lnTo>
                  <a:lnTo>
                    <a:pt x="160" y="358"/>
                  </a:lnTo>
                  <a:lnTo>
                    <a:pt x="160" y="360"/>
                  </a:lnTo>
                  <a:lnTo>
                    <a:pt x="160" y="361"/>
                  </a:lnTo>
                  <a:lnTo>
                    <a:pt x="159" y="362"/>
                  </a:lnTo>
                  <a:lnTo>
                    <a:pt x="160" y="363"/>
                  </a:lnTo>
                  <a:lnTo>
                    <a:pt x="161" y="364"/>
                  </a:lnTo>
                  <a:lnTo>
                    <a:pt x="169" y="374"/>
                  </a:lnTo>
                  <a:lnTo>
                    <a:pt x="170" y="375"/>
                  </a:lnTo>
                  <a:lnTo>
                    <a:pt x="170" y="377"/>
                  </a:lnTo>
                  <a:lnTo>
                    <a:pt x="172" y="378"/>
                  </a:lnTo>
                  <a:lnTo>
                    <a:pt x="173" y="378"/>
                  </a:lnTo>
                  <a:lnTo>
                    <a:pt x="173" y="379"/>
                  </a:lnTo>
                  <a:lnTo>
                    <a:pt x="176" y="387"/>
                  </a:lnTo>
                  <a:lnTo>
                    <a:pt x="177" y="387"/>
                  </a:lnTo>
                  <a:lnTo>
                    <a:pt x="177" y="388"/>
                  </a:lnTo>
                  <a:lnTo>
                    <a:pt x="178" y="388"/>
                  </a:lnTo>
                  <a:lnTo>
                    <a:pt x="181" y="388"/>
                  </a:lnTo>
                  <a:lnTo>
                    <a:pt x="183" y="387"/>
                  </a:lnTo>
                  <a:lnTo>
                    <a:pt x="183" y="386"/>
                  </a:lnTo>
                  <a:lnTo>
                    <a:pt x="184" y="386"/>
                  </a:lnTo>
                  <a:lnTo>
                    <a:pt x="186" y="386"/>
                  </a:lnTo>
                  <a:lnTo>
                    <a:pt x="188" y="385"/>
                  </a:lnTo>
                  <a:lnTo>
                    <a:pt x="188" y="386"/>
                  </a:lnTo>
                  <a:lnTo>
                    <a:pt x="190" y="386"/>
                  </a:lnTo>
                  <a:lnTo>
                    <a:pt x="188" y="389"/>
                  </a:lnTo>
                  <a:lnTo>
                    <a:pt x="187" y="390"/>
                  </a:lnTo>
                  <a:lnTo>
                    <a:pt x="187" y="394"/>
                  </a:lnTo>
                  <a:lnTo>
                    <a:pt x="185" y="396"/>
                  </a:lnTo>
                  <a:lnTo>
                    <a:pt x="185" y="399"/>
                  </a:lnTo>
                  <a:lnTo>
                    <a:pt x="184" y="400"/>
                  </a:lnTo>
                  <a:lnTo>
                    <a:pt x="184" y="403"/>
                  </a:lnTo>
                  <a:lnTo>
                    <a:pt x="182" y="403"/>
                  </a:lnTo>
                  <a:lnTo>
                    <a:pt x="177" y="400"/>
                  </a:lnTo>
                  <a:lnTo>
                    <a:pt x="176" y="400"/>
                  </a:lnTo>
                  <a:lnTo>
                    <a:pt x="176" y="402"/>
                  </a:lnTo>
                  <a:lnTo>
                    <a:pt x="175" y="404"/>
                  </a:lnTo>
                  <a:lnTo>
                    <a:pt x="174" y="405"/>
                  </a:lnTo>
                  <a:lnTo>
                    <a:pt x="173" y="405"/>
                  </a:lnTo>
                  <a:lnTo>
                    <a:pt x="172" y="406"/>
                  </a:lnTo>
                  <a:lnTo>
                    <a:pt x="170" y="405"/>
                  </a:lnTo>
                  <a:lnTo>
                    <a:pt x="169" y="405"/>
                  </a:lnTo>
                  <a:lnTo>
                    <a:pt x="168" y="406"/>
                  </a:lnTo>
                  <a:lnTo>
                    <a:pt x="166" y="406"/>
                  </a:lnTo>
                  <a:lnTo>
                    <a:pt x="165" y="407"/>
                  </a:lnTo>
                  <a:lnTo>
                    <a:pt x="166" y="408"/>
                  </a:lnTo>
                  <a:lnTo>
                    <a:pt x="166" y="410"/>
                  </a:lnTo>
                  <a:lnTo>
                    <a:pt x="165" y="411"/>
                  </a:lnTo>
                  <a:lnTo>
                    <a:pt x="164" y="415"/>
                  </a:lnTo>
                  <a:lnTo>
                    <a:pt x="162" y="419"/>
                  </a:lnTo>
                  <a:lnTo>
                    <a:pt x="160" y="422"/>
                  </a:lnTo>
                  <a:lnTo>
                    <a:pt x="153" y="428"/>
                  </a:lnTo>
                  <a:lnTo>
                    <a:pt x="152" y="430"/>
                  </a:lnTo>
                  <a:lnTo>
                    <a:pt x="151" y="433"/>
                  </a:lnTo>
                  <a:lnTo>
                    <a:pt x="151" y="438"/>
                  </a:lnTo>
                  <a:lnTo>
                    <a:pt x="150" y="439"/>
                  </a:lnTo>
                  <a:lnTo>
                    <a:pt x="148" y="441"/>
                  </a:lnTo>
                  <a:lnTo>
                    <a:pt x="147" y="442"/>
                  </a:lnTo>
                  <a:lnTo>
                    <a:pt x="148" y="442"/>
                  </a:lnTo>
                  <a:lnTo>
                    <a:pt x="148" y="444"/>
                  </a:lnTo>
                  <a:lnTo>
                    <a:pt x="147" y="444"/>
                  </a:lnTo>
                  <a:lnTo>
                    <a:pt x="147" y="445"/>
                  </a:lnTo>
                  <a:lnTo>
                    <a:pt x="146" y="446"/>
                  </a:lnTo>
                  <a:lnTo>
                    <a:pt x="147" y="447"/>
                  </a:lnTo>
                  <a:lnTo>
                    <a:pt x="147" y="448"/>
                  </a:lnTo>
                  <a:lnTo>
                    <a:pt x="147" y="449"/>
                  </a:lnTo>
                  <a:lnTo>
                    <a:pt x="148" y="450"/>
                  </a:lnTo>
                  <a:lnTo>
                    <a:pt x="150" y="452"/>
                  </a:lnTo>
                  <a:lnTo>
                    <a:pt x="150" y="453"/>
                  </a:lnTo>
                  <a:lnTo>
                    <a:pt x="150" y="454"/>
                  </a:lnTo>
                  <a:lnTo>
                    <a:pt x="151" y="456"/>
                  </a:lnTo>
                  <a:lnTo>
                    <a:pt x="151" y="458"/>
                  </a:lnTo>
                  <a:lnTo>
                    <a:pt x="151" y="459"/>
                  </a:lnTo>
                  <a:lnTo>
                    <a:pt x="152" y="463"/>
                  </a:lnTo>
                  <a:lnTo>
                    <a:pt x="152" y="470"/>
                  </a:lnTo>
                  <a:lnTo>
                    <a:pt x="153" y="473"/>
                  </a:lnTo>
                  <a:lnTo>
                    <a:pt x="153" y="474"/>
                  </a:lnTo>
                  <a:lnTo>
                    <a:pt x="153" y="477"/>
                  </a:lnTo>
                  <a:lnTo>
                    <a:pt x="155" y="481"/>
                  </a:lnTo>
                  <a:lnTo>
                    <a:pt x="155" y="482"/>
                  </a:lnTo>
                  <a:lnTo>
                    <a:pt x="156" y="482"/>
                  </a:lnTo>
                  <a:lnTo>
                    <a:pt x="155" y="483"/>
                  </a:lnTo>
                  <a:lnTo>
                    <a:pt x="153" y="482"/>
                  </a:lnTo>
                  <a:lnTo>
                    <a:pt x="152" y="482"/>
                  </a:lnTo>
                  <a:lnTo>
                    <a:pt x="150" y="482"/>
                  </a:lnTo>
                  <a:lnTo>
                    <a:pt x="149" y="482"/>
                  </a:lnTo>
                  <a:lnTo>
                    <a:pt x="148" y="482"/>
                  </a:lnTo>
                  <a:lnTo>
                    <a:pt x="144" y="484"/>
                  </a:lnTo>
                  <a:lnTo>
                    <a:pt x="143" y="486"/>
                  </a:lnTo>
                  <a:lnTo>
                    <a:pt x="139" y="488"/>
                  </a:lnTo>
                  <a:lnTo>
                    <a:pt x="138" y="489"/>
                  </a:lnTo>
                  <a:lnTo>
                    <a:pt x="127" y="497"/>
                  </a:lnTo>
                  <a:lnTo>
                    <a:pt x="124" y="499"/>
                  </a:lnTo>
                  <a:lnTo>
                    <a:pt x="123" y="499"/>
                  </a:lnTo>
                  <a:lnTo>
                    <a:pt x="122" y="498"/>
                  </a:lnTo>
                  <a:lnTo>
                    <a:pt x="121" y="498"/>
                  </a:lnTo>
                  <a:lnTo>
                    <a:pt x="116" y="498"/>
                  </a:lnTo>
                  <a:lnTo>
                    <a:pt x="115" y="497"/>
                  </a:lnTo>
                  <a:lnTo>
                    <a:pt x="114" y="498"/>
                  </a:lnTo>
                  <a:lnTo>
                    <a:pt x="113" y="498"/>
                  </a:lnTo>
                  <a:lnTo>
                    <a:pt x="112" y="497"/>
                  </a:lnTo>
                  <a:lnTo>
                    <a:pt x="113" y="498"/>
                  </a:lnTo>
                  <a:lnTo>
                    <a:pt x="113" y="499"/>
                  </a:lnTo>
                  <a:lnTo>
                    <a:pt x="113" y="500"/>
                  </a:lnTo>
                  <a:lnTo>
                    <a:pt x="112" y="497"/>
                  </a:lnTo>
                  <a:lnTo>
                    <a:pt x="108" y="495"/>
                  </a:lnTo>
                  <a:lnTo>
                    <a:pt x="103" y="492"/>
                  </a:lnTo>
                  <a:lnTo>
                    <a:pt x="100" y="491"/>
                  </a:lnTo>
                  <a:lnTo>
                    <a:pt x="98" y="490"/>
                  </a:lnTo>
                  <a:lnTo>
                    <a:pt x="95" y="490"/>
                  </a:lnTo>
                  <a:lnTo>
                    <a:pt x="89" y="491"/>
                  </a:lnTo>
                  <a:lnTo>
                    <a:pt x="87" y="490"/>
                  </a:lnTo>
                  <a:lnTo>
                    <a:pt x="83" y="489"/>
                  </a:lnTo>
                  <a:lnTo>
                    <a:pt x="81" y="490"/>
                  </a:lnTo>
                  <a:lnTo>
                    <a:pt x="79" y="491"/>
                  </a:lnTo>
                  <a:lnTo>
                    <a:pt x="75" y="490"/>
                  </a:lnTo>
                  <a:lnTo>
                    <a:pt x="71" y="488"/>
                  </a:lnTo>
                  <a:lnTo>
                    <a:pt x="67" y="487"/>
                  </a:lnTo>
                  <a:lnTo>
                    <a:pt x="64" y="487"/>
                  </a:lnTo>
                  <a:lnTo>
                    <a:pt x="63" y="488"/>
                  </a:lnTo>
                  <a:lnTo>
                    <a:pt x="62" y="488"/>
                  </a:lnTo>
                  <a:lnTo>
                    <a:pt x="60" y="491"/>
                  </a:lnTo>
                  <a:lnTo>
                    <a:pt x="55" y="491"/>
                  </a:lnTo>
                  <a:lnTo>
                    <a:pt x="53" y="492"/>
                  </a:lnTo>
                  <a:lnTo>
                    <a:pt x="52" y="492"/>
                  </a:lnTo>
                  <a:lnTo>
                    <a:pt x="51" y="492"/>
                  </a:lnTo>
                  <a:lnTo>
                    <a:pt x="48" y="494"/>
                  </a:lnTo>
                  <a:lnTo>
                    <a:pt x="47" y="495"/>
                  </a:lnTo>
                  <a:lnTo>
                    <a:pt x="46" y="495"/>
                  </a:lnTo>
                  <a:lnTo>
                    <a:pt x="45" y="496"/>
                  </a:lnTo>
                  <a:lnTo>
                    <a:pt x="44" y="496"/>
                  </a:lnTo>
                  <a:lnTo>
                    <a:pt x="43" y="496"/>
                  </a:lnTo>
                  <a:lnTo>
                    <a:pt x="41" y="498"/>
                  </a:lnTo>
                  <a:lnTo>
                    <a:pt x="40" y="498"/>
                  </a:lnTo>
                  <a:lnTo>
                    <a:pt x="39" y="497"/>
                  </a:lnTo>
                  <a:lnTo>
                    <a:pt x="38" y="496"/>
                  </a:lnTo>
                  <a:lnTo>
                    <a:pt x="37" y="497"/>
                  </a:lnTo>
                  <a:lnTo>
                    <a:pt x="37" y="494"/>
                  </a:lnTo>
                  <a:lnTo>
                    <a:pt x="38" y="492"/>
                  </a:lnTo>
                  <a:lnTo>
                    <a:pt x="41" y="488"/>
                  </a:lnTo>
                  <a:lnTo>
                    <a:pt x="43" y="484"/>
                  </a:lnTo>
                  <a:lnTo>
                    <a:pt x="43" y="482"/>
                  </a:lnTo>
                  <a:lnTo>
                    <a:pt x="43" y="480"/>
                  </a:lnTo>
                  <a:lnTo>
                    <a:pt x="44" y="479"/>
                  </a:lnTo>
                  <a:lnTo>
                    <a:pt x="46" y="477"/>
                  </a:lnTo>
                  <a:lnTo>
                    <a:pt x="46" y="473"/>
                  </a:lnTo>
                  <a:lnTo>
                    <a:pt x="46" y="471"/>
                  </a:lnTo>
                  <a:lnTo>
                    <a:pt x="45" y="470"/>
                  </a:lnTo>
                  <a:lnTo>
                    <a:pt x="46" y="467"/>
                  </a:lnTo>
                  <a:lnTo>
                    <a:pt x="48" y="465"/>
                  </a:lnTo>
                  <a:lnTo>
                    <a:pt x="49" y="463"/>
                  </a:lnTo>
                  <a:lnTo>
                    <a:pt x="51" y="459"/>
                  </a:lnTo>
                  <a:lnTo>
                    <a:pt x="52" y="455"/>
                  </a:lnTo>
                  <a:lnTo>
                    <a:pt x="52" y="453"/>
                  </a:lnTo>
                  <a:lnTo>
                    <a:pt x="52" y="448"/>
                  </a:lnTo>
                  <a:lnTo>
                    <a:pt x="52" y="446"/>
                  </a:lnTo>
                  <a:lnTo>
                    <a:pt x="51" y="445"/>
                  </a:lnTo>
                  <a:lnTo>
                    <a:pt x="49" y="444"/>
                  </a:lnTo>
                  <a:lnTo>
                    <a:pt x="49" y="442"/>
                  </a:lnTo>
                  <a:lnTo>
                    <a:pt x="51" y="438"/>
                  </a:lnTo>
                  <a:lnTo>
                    <a:pt x="51" y="436"/>
                  </a:lnTo>
                  <a:lnTo>
                    <a:pt x="52" y="433"/>
                  </a:lnTo>
                  <a:lnTo>
                    <a:pt x="53" y="432"/>
                  </a:lnTo>
                  <a:lnTo>
                    <a:pt x="55" y="432"/>
                  </a:lnTo>
                  <a:lnTo>
                    <a:pt x="55" y="430"/>
                  </a:lnTo>
                  <a:lnTo>
                    <a:pt x="54" y="430"/>
                  </a:lnTo>
                  <a:lnTo>
                    <a:pt x="53" y="431"/>
                  </a:lnTo>
                  <a:lnTo>
                    <a:pt x="51" y="431"/>
                  </a:lnTo>
                  <a:lnTo>
                    <a:pt x="51" y="429"/>
                  </a:lnTo>
                  <a:lnTo>
                    <a:pt x="51" y="424"/>
                  </a:lnTo>
                  <a:lnTo>
                    <a:pt x="52" y="420"/>
                  </a:lnTo>
                  <a:lnTo>
                    <a:pt x="52" y="416"/>
                  </a:lnTo>
                  <a:lnTo>
                    <a:pt x="52" y="414"/>
                  </a:lnTo>
                  <a:lnTo>
                    <a:pt x="51" y="412"/>
                  </a:lnTo>
                  <a:lnTo>
                    <a:pt x="47" y="411"/>
                  </a:lnTo>
                  <a:lnTo>
                    <a:pt x="45" y="410"/>
                  </a:lnTo>
                  <a:lnTo>
                    <a:pt x="45" y="408"/>
                  </a:lnTo>
                  <a:lnTo>
                    <a:pt x="46" y="407"/>
                  </a:lnTo>
                  <a:lnTo>
                    <a:pt x="51" y="398"/>
                  </a:lnTo>
                  <a:lnTo>
                    <a:pt x="52" y="391"/>
                  </a:lnTo>
                  <a:lnTo>
                    <a:pt x="54" y="387"/>
                  </a:lnTo>
                  <a:lnTo>
                    <a:pt x="53" y="381"/>
                  </a:lnTo>
                  <a:lnTo>
                    <a:pt x="53" y="375"/>
                  </a:lnTo>
                  <a:lnTo>
                    <a:pt x="52" y="371"/>
                  </a:lnTo>
                  <a:lnTo>
                    <a:pt x="51" y="366"/>
                  </a:lnTo>
                  <a:lnTo>
                    <a:pt x="48" y="364"/>
                  </a:lnTo>
                  <a:lnTo>
                    <a:pt x="46" y="362"/>
                  </a:lnTo>
                  <a:lnTo>
                    <a:pt x="43" y="360"/>
                  </a:lnTo>
                  <a:lnTo>
                    <a:pt x="41" y="358"/>
                  </a:lnTo>
                  <a:lnTo>
                    <a:pt x="43" y="357"/>
                  </a:lnTo>
                  <a:lnTo>
                    <a:pt x="44" y="358"/>
                  </a:lnTo>
                  <a:lnTo>
                    <a:pt x="46" y="361"/>
                  </a:lnTo>
                  <a:lnTo>
                    <a:pt x="49" y="362"/>
                  </a:lnTo>
                  <a:lnTo>
                    <a:pt x="52" y="363"/>
                  </a:lnTo>
                  <a:lnTo>
                    <a:pt x="52" y="364"/>
                  </a:lnTo>
                  <a:lnTo>
                    <a:pt x="55" y="364"/>
                  </a:lnTo>
                  <a:lnTo>
                    <a:pt x="62" y="366"/>
                  </a:lnTo>
                  <a:lnTo>
                    <a:pt x="66" y="365"/>
                  </a:lnTo>
                  <a:lnTo>
                    <a:pt x="64" y="364"/>
                  </a:lnTo>
                  <a:lnTo>
                    <a:pt x="62" y="364"/>
                  </a:lnTo>
                  <a:lnTo>
                    <a:pt x="56" y="362"/>
                  </a:lnTo>
                  <a:lnTo>
                    <a:pt x="55" y="361"/>
                  </a:lnTo>
                  <a:lnTo>
                    <a:pt x="55" y="360"/>
                  </a:lnTo>
                  <a:lnTo>
                    <a:pt x="55" y="358"/>
                  </a:lnTo>
                  <a:lnTo>
                    <a:pt x="55" y="357"/>
                  </a:lnTo>
                  <a:lnTo>
                    <a:pt x="55" y="356"/>
                  </a:lnTo>
                  <a:lnTo>
                    <a:pt x="56" y="355"/>
                  </a:lnTo>
                  <a:lnTo>
                    <a:pt x="55" y="355"/>
                  </a:lnTo>
                  <a:lnTo>
                    <a:pt x="54" y="354"/>
                  </a:lnTo>
                  <a:lnTo>
                    <a:pt x="54" y="352"/>
                  </a:lnTo>
                  <a:lnTo>
                    <a:pt x="55" y="350"/>
                  </a:lnTo>
                  <a:lnTo>
                    <a:pt x="54" y="350"/>
                  </a:lnTo>
                  <a:lnTo>
                    <a:pt x="52" y="354"/>
                  </a:lnTo>
                  <a:lnTo>
                    <a:pt x="51" y="354"/>
                  </a:lnTo>
                  <a:lnTo>
                    <a:pt x="51" y="355"/>
                  </a:lnTo>
                  <a:lnTo>
                    <a:pt x="52" y="355"/>
                  </a:lnTo>
                  <a:lnTo>
                    <a:pt x="53" y="356"/>
                  </a:lnTo>
                  <a:lnTo>
                    <a:pt x="53" y="358"/>
                  </a:lnTo>
                  <a:lnTo>
                    <a:pt x="51" y="358"/>
                  </a:lnTo>
                  <a:lnTo>
                    <a:pt x="49" y="358"/>
                  </a:lnTo>
                  <a:lnTo>
                    <a:pt x="46" y="357"/>
                  </a:lnTo>
                  <a:lnTo>
                    <a:pt x="44" y="356"/>
                  </a:lnTo>
                  <a:lnTo>
                    <a:pt x="40" y="356"/>
                  </a:lnTo>
                  <a:lnTo>
                    <a:pt x="37" y="361"/>
                  </a:lnTo>
                  <a:lnTo>
                    <a:pt x="34" y="363"/>
                  </a:lnTo>
                  <a:lnTo>
                    <a:pt x="26" y="363"/>
                  </a:lnTo>
                  <a:lnTo>
                    <a:pt x="24" y="364"/>
                  </a:lnTo>
                  <a:lnTo>
                    <a:pt x="23" y="365"/>
                  </a:lnTo>
                  <a:lnTo>
                    <a:pt x="22" y="365"/>
                  </a:lnTo>
                  <a:lnTo>
                    <a:pt x="20" y="365"/>
                  </a:lnTo>
                  <a:lnTo>
                    <a:pt x="19" y="364"/>
                  </a:lnTo>
                  <a:lnTo>
                    <a:pt x="19" y="363"/>
                  </a:lnTo>
                  <a:lnTo>
                    <a:pt x="20" y="363"/>
                  </a:lnTo>
                  <a:lnTo>
                    <a:pt x="20" y="362"/>
                  </a:lnTo>
                  <a:lnTo>
                    <a:pt x="22" y="360"/>
                  </a:lnTo>
                  <a:lnTo>
                    <a:pt x="23" y="356"/>
                  </a:lnTo>
                  <a:lnTo>
                    <a:pt x="23" y="352"/>
                  </a:lnTo>
                  <a:lnTo>
                    <a:pt x="21" y="348"/>
                  </a:lnTo>
                  <a:lnTo>
                    <a:pt x="19" y="344"/>
                  </a:lnTo>
                  <a:lnTo>
                    <a:pt x="18" y="341"/>
                  </a:lnTo>
                  <a:lnTo>
                    <a:pt x="19" y="340"/>
                  </a:lnTo>
                  <a:lnTo>
                    <a:pt x="22" y="340"/>
                  </a:lnTo>
                  <a:lnTo>
                    <a:pt x="26" y="339"/>
                  </a:lnTo>
                  <a:lnTo>
                    <a:pt x="28" y="340"/>
                  </a:lnTo>
                  <a:lnTo>
                    <a:pt x="28" y="341"/>
                  </a:lnTo>
                  <a:lnTo>
                    <a:pt x="29" y="341"/>
                  </a:lnTo>
                  <a:lnTo>
                    <a:pt x="28" y="340"/>
                  </a:lnTo>
                  <a:lnTo>
                    <a:pt x="29" y="339"/>
                  </a:lnTo>
                  <a:lnTo>
                    <a:pt x="31" y="339"/>
                  </a:lnTo>
                  <a:lnTo>
                    <a:pt x="32" y="338"/>
                  </a:lnTo>
                  <a:lnTo>
                    <a:pt x="34" y="337"/>
                  </a:lnTo>
                  <a:lnTo>
                    <a:pt x="35" y="336"/>
                  </a:lnTo>
                  <a:lnTo>
                    <a:pt x="37" y="333"/>
                  </a:lnTo>
                  <a:lnTo>
                    <a:pt x="40" y="331"/>
                  </a:lnTo>
                  <a:lnTo>
                    <a:pt x="41" y="331"/>
                  </a:lnTo>
                  <a:lnTo>
                    <a:pt x="41" y="330"/>
                  </a:lnTo>
                  <a:lnTo>
                    <a:pt x="40" y="329"/>
                  </a:lnTo>
                  <a:lnTo>
                    <a:pt x="39" y="327"/>
                  </a:lnTo>
                  <a:lnTo>
                    <a:pt x="39" y="324"/>
                  </a:lnTo>
                  <a:lnTo>
                    <a:pt x="39" y="323"/>
                  </a:lnTo>
                  <a:lnTo>
                    <a:pt x="38" y="323"/>
                  </a:lnTo>
                  <a:lnTo>
                    <a:pt x="37" y="322"/>
                  </a:lnTo>
                  <a:lnTo>
                    <a:pt x="37" y="320"/>
                  </a:lnTo>
                  <a:lnTo>
                    <a:pt x="36" y="318"/>
                  </a:lnTo>
                  <a:lnTo>
                    <a:pt x="39" y="311"/>
                  </a:lnTo>
                  <a:lnTo>
                    <a:pt x="40" y="307"/>
                  </a:lnTo>
                  <a:lnTo>
                    <a:pt x="44" y="306"/>
                  </a:lnTo>
                  <a:lnTo>
                    <a:pt x="45" y="305"/>
                  </a:lnTo>
                  <a:lnTo>
                    <a:pt x="48" y="305"/>
                  </a:lnTo>
                  <a:lnTo>
                    <a:pt x="49" y="304"/>
                  </a:lnTo>
                  <a:lnTo>
                    <a:pt x="53" y="303"/>
                  </a:lnTo>
                  <a:lnTo>
                    <a:pt x="54" y="302"/>
                  </a:lnTo>
                  <a:lnTo>
                    <a:pt x="54" y="299"/>
                  </a:lnTo>
                  <a:lnTo>
                    <a:pt x="52" y="302"/>
                  </a:lnTo>
                  <a:lnTo>
                    <a:pt x="48" y="304"/>
                  </a:lnTo>
                  <a:lnTo>
                    <a:pt x="43" y="304"/>
                  </a:lnTo>
                  <a:lnTo>
                    <a:pt x="41" y="305"/>
                  </a:lnTo>
                  <a:lnTo>
                    <a:pt x="40" y="308"/>
                  </a:lnTo>
                  <a:lnTo>
                    <a:pt x="36" y="313"/>
                  </a:lnTo>
                  <a:lnTo>
                    <a:pt x="32" y="321"/>
                  </a:lnTo>
                  <a:lnTo>
                    <a:pt x="30" y="324"/>
                  </a:lnTo>
                  <a:lnTo>
                    <a:pt x="29" y="325"/>
                  </a:lnTo>
                  <a:lnTo>
                    <a:pt x="29" y="327"/>
                  </a:lnTo>
                  <a:lnTo>
                    <a:pt x="29" y="329"/>
                  </a:lnTo>
                  <a:lnTo>
                    <a:pt x="29" y="332"/>
                  </a:lnTo>
                  <a:lnTo>
                    <a:pt x="29" y="335"/>
                  </a:lnTo>
                  <a:lnTo>
                    <a:pt x="28" y="337"/>
                  </a:lnTo>
                  <a:lnTo>
                    <a:pt x="24" y="338"/>
                  </a:lnTo>
                  <a:lnTo>
                    <a:pt x="20" y="338"/>
                  </a:lnTo>
                  <a:lnTo>
                    <a:pt x="15" y="338"/>
                  </a:lnTo>
                  <a:lnTo>
                    <a:pt x="14" y="339"/>
                  </a:lnTo>
                  <a:lnTo>
                    <a:pt x="13" y="340"/>
                  </a:lnTo>
                  <a:lnTo>
                    <a:pt x="10" y="339"/>
                  </a:lnTo>
                  <a:lnTo>
                    <a:pt x="6" y="338"/>
                  </a:lnTo>
                  <a:lnTo>
                    <a:pt x="5" y="337"/>
                  </a:lnTo>
                  <a:lnTo>
                    <a:pt x="2" y="338"/>
                  </a:lnTo>
                  <a:lnTo>
                    <a:pt x="0" y="337"/>
                  </a:lnTo>
                  <a:lnTo>
                    <a:pt x="0" y="336"/>
                  </a:lnTo>
                  <a:lnTo>
                    <a:pt x="1" y="333"/>
                  </a:lnTo>
                  <a:lnTo>
                    <a:pt x="0" y="329"/>
                  </a:lnTo>
                  <a:lnTo>
                    <a:pt x="0" y="328"/>
                  </a:lnTo>
                  <a:lnTo>
                    <a:pt x="0" y="327"/>
                  </a:lnTo>
                  <a:lnTo>
                    <a:pt x="1" y="325"/>
                  </a:lnTo>
                  <a:lnTo>
                    <a:pt x="3" y="323"/>
                  </a:lnTo>
                  <a:lnTo>
                    <a:pt x="5" y="315"/>
                  </a:lnTo>
                  <a:lnTo>
                    <a:pt x="5" y="310"/>
                  </a:lnTo>
                  <a:lnTo>
                    <a:pt x="4" y="306"/>
                  </a:lnTo>
                  <a:lnTo>
                    <a:pt x="5" y="304"/>
                  </a:lnTo>
                  <a:lnTo>
                    <a:pt x="5" y="302"/>
                  </a:lnTo>
                  <a:lnTo>
                    <a:pt x="9" y="296"/>
                  </a:lnTo>
                  <a:lnTo>
                    <a:pt x="9" y="294"/>
                  </a:lnTo>
                  <a:lnTo>
                    <a:pt x="11" y="290"/>
                  </a:lnTo>
                  <a:lnTo>
                    <a:pt x="11" y="287"/>
                  </a:lnTo>
                  <a:lnTo>
                    <a:pt x="11" y="283"/>
                  </a:lnTo>
                  <a:lnTo>
                    <a:pt x="10" y="279"/>
                  </a:lnTo>
                  <a:lnTo>
                    <a:pt x="10" y="277"/>
                  </a:lnTo>
                  <a:lnTo>
                    <a:pt x="6" y="274"/>
                  </a:lnTo>
                  <a:lnTo>
                    <a:pt x="6" y="273"/>
                  </a:lnTo>
                  <a:lnTo>
                    <a:pt x="8" y="273"/>
                  </a:lnTo>
                  <a:lnTo>
                    <a:pt x="11" y="273"/>
                  </a:lnTo>
                  <a:lnTo>
                    <a:pt x="15" y="270"/>
                  </a:lnTo>
                  <a:lnTo>
                    <a:pt x="18" y="269"/>
                  </a:lnTo>
                  <a:lnTo>
                    <a:pt x="19" y="269"/>
                  </a:lnTo>
                  <a:lnTo>
                    <a:pt x="20" y="270"/>
                  </a:lnTo>
                  <a:lnTo>
                    <a:pt x="21" y="269"/>
                  </a:lnTo>
                  <a:lnTo>
                    <a:pt x="21" y="268"/>
                  </a:lnTo>
                  <a:lnTo>
                    <a:pt x="20" y="266"/>
                  </a:lnTo>
                  <a:lnTo>
                    <a:pt x="21" y="264"/>
                  </a:lnTo>
                  <a:lnTo>
                    <a:pt x="22" y="263"/>
                  </a:lnTo>
                  <a:lnTo>
                    <a:pt x="23" y="262"/>
                  </a:lnTo>
                  <a:lnTo>
                    <a:pt x="24" y="261"/>
                  </a:lnTo>
                  <a:lnTo>
                    <a:pt x="27" y="260"/>
                  </a:lnTo>
                  <a:lnTo>
                    <a:pt x="28" y="257"/>
                  </a:lnTo>
                  <a:lnTo>
                    <a:pt x="28" y="256"/>
                  </a:lnTo>
                  <a:lnTo>
                    <a:pt x="30" y="253"/>
                  </a:lnTo>
                  <a:lnTo>
                    <a:pt x="30" y="252"/>
                  </a:lnTo>
                  <a:lnTo>
                    <a:pt x="30" y="249"/>
                  </a:lnTo>
                  <a:lnTo>
                    <a:pt x="31" y="247"/>
                  </a:lnTo>
                  <a:lnTo>
                    <a:pt x="31" y="244"/>
                  </a:lnTo>
                  <a:lnTo>
                    <a:pt x="37" y="228"/>
                  </a:lnTo>
                  <a:lnTo>
                    <a:pt x="46" y="201"/>
                  </a:lnTo>
                  <a:lnTo>
                    <a:pt x="47" y="198"/>
                  </a:lnTo>
                  <a:lnTo>
                    <a:pt x="48" y="201"/>
                  </a:lnTo>
                  <a:lnTo>
                    <a:pt x="49" y="201"/>
                  </a:lnTo>
                  <a:lnTo>
                    <a:pt x="53" y="201"/>
                  </a:lnTo>
                  <a:lnTo>
                    <a:pt x="52" y="199"/>
                  </a:lnTo>
                  <a:lnTo>
                    <a:pt x="51" y="198"/>
                  </a:lnTo>
                  <a:lnTo>
                    <a:pt x="49" y="197"/>
                  </a:lnTo>
                  <a:lnTo>
                    <a:pt x="46" y="197"/>
                  </a:lnTo>
                  <a:lnTo>
                    <a:pt x="45" y="196"/>
                  </a:lnTo>
                  <a:lnTo>
                    <a:pt x="44" y="195"/>
                  </a:lnTo>
                  <a:lnTo>
                    <a:pt x="44" y="193"/>
                  </a:lnTo>
                  <a:lnTo>
                    <a:pt x="45" y="190"/>
                  </a:lnTo>
                  <a:lnTo>
                    <a:pt x="47" y="186"/>
                  </a:lnTo>
                  <a:lnTo>
                    <a:pt x="52" y="166"/>
                  </a:lnTo>
                  <a:lnTo>
                    <a:pt x="53" y="160"/>
                  </a:lnTo>
                  <a:lnTo>
                    <a:pt x="54" y="155"/>
                  </a:lnTo>
                  <a:lnTo>
                    <a:pt x="55" y="149"/>
                  </a:lnTo>
                  <a:lnTo>
                    <a:pt x="56" y="149"/>
                  </a:lnTo>
                  <a:lnTo>
                    <a:pt x="56" y="151"/>
                  </a:lnTo>
                  <a:lnTo>
                    <a:pt x="56" y="152"/>
                  </a:lnTo>
                  <a:lnTo>
                    <a:pt x="57" y="149"/>
                  </a:lnTo>
                  <a:lnTo>
                    <a:pt x="58" y="148"/>
                  </a:lnTo>
                  <a:lnTo>
                    <a:pt x="60" y="149"/>
                  </a:lnTo>
                  <a:lnTo>
                    <a:pt x="60" y="148"/>
                  </a:lnTo>
                  <a:lnTo>
                    <a:pt x="60" y="147"/>
                  </a:lnTo>
                  <a:lnTo>
                    <a:pt x="60" y="146"/>
                  </a:lnTo>
                  <a:lnTo>
                    <a:pt x="61" y="146"/>
                  </a:lnTo>
                  <a:lnTo>
                    <a:pt x="61" y="147"/>
                  </a:lnTo>
                  <a:lnTo>
                    <a:pt x="62" y="147"/>
                  </a:lnTo>
                  <a:lnTo>
                    <a:pt x="63" y="146"/>
                  </a:lnTo>
                  <a:lnTo>
                    <a:pt x="63" y="144"/>
                  </a:lnTo>
                  <a:lnTo>
                    <a:pt x="62" y="144"/>
                  </a:lnTo>
                  <a:lnTo>
                    <a:pt x="62" y="143"/>
                  </a:lnTo>
                  <a:lnTo>
                    <a:pt x="62" y="141"/>
                  </a:lnTo>
                  <a:lnTo>
                    <a:pt x="63" y="140"/>
                  </a:lnTo>
                  <a:lnTo>
                    <a:pt x="65" y="140"/>
                  </a:lnTo>
                  <a:lnTo>
                    <a:pt x="66" y="140"/>
                  </a:lnTo>
                  <a:lnTo>
                    <a:pt x="67" y="139"/>
                  </a:lnTo>
                  <a:lnTo>
                    <a:pt x="69" y="138"/>
                  </a:lnTo>
                  <a:lnTo>
                    <a:pt x="67" y="138"/>
                  </a:lnTo>
                  <a:lnTo>
                    <a:pt x="65" y="139"/>
                  </a:lnTo>
                  <a:lnTo>
                    <a:pt x="64" y="139"/>
                  </a:lnTo>
                  <a:lnTo>
                    <a:pt x="63" y="140"/>
                  </a:lnTo>
                  <a:lnTo>
                    <a:pt x="62" y="139"/>
                  </a:lnTo>
                  <a:lnTo>
                    <a:pt x="61" y="138"/>
                  </a:lnTo>
                  <a:lnTo>
                    <a:pt x="61" y="136"/>
                  </a:lnTo>
                  <a:lnTo>
                    <a:pt x="63" y="131"/>
                  </a:lnTo>
                  <a:lnTo>
                    <a:pt x="62" y="129"/>
                  </a:lnTo>
                  <a:lnTo>
                    <a:pt x="62" y="131"/>
                  </a:lnTo>
                  <a:lnTo>
                    <a:pt x="62" y="132"/>
                  </a:lnTo>
                  <a:lnTo>
                    <a:pt x="61" y="132"/>
                  </a:lnTo>
                  <a:lnTo>
                    <a:pt x="61" y="131"/>
                  </a:lnTo>
                  <a:lnTo>
                    <a:pt x="60" y="134"/>
                  </a:lnTo>
                  <a:lnTo>
                    <a:pt x="58" y="136"/>
                  </a:lnTo>
                  <a:lnTo>
                    <a:pt x="58" y="139"/>
                  </a:lnTo>
                  <a:lnTo>
                    <a:pt x="58" y="141"/>
                  </a:lnTo>
                  <a:lnTo>
                    <a:pt x="58" y="143"/>
                  </a:lnTo>
                  <a:lnTo>
                    <a:pt x="57" y="145"/>
                  </a:lnTo>
                  <a:lnTo>
                    <a:pt x="56" y="147"/>
                  </a:lnTo>
                  <a:lnTo>
                    <a:pt x="55" y="148"/>
                  </a:lnTo>
                  <a:lnTo>
                    <a:pt x="62" y="114"/>
                  </a:lnTo>
                  <a:lnTo>
                    <a:pt x="62" y="111"/>
                  </a:lnTo>
                  <a:lnTo>
                    <a:pt x="62" y="104"/>
                  </a:lnTo>
                  <a:lnTo>
                    <a:pt x="62" y="101"/>
                  </a:lnTo>
                  <a:lnTo>
                    <a:pt x="63" y="99"/>
                  </a:lnTo>
                  <a:lnTo>
                    <a:pt x="60" y="98"/>
                  </a:lnTo>
                  <a:lnTo>
                    <a:pt x="58" y="96"/>
                  </a:lnTo>
                  <a:lnTo>
                    <a:pt x="57" y="93"/>
                  </a:lnTo>
                  <a:lnTo>
                    <a:pt x="56" y="89"/>
                  </a:lnTo>
                  <a:lnTo>
                    <a:pt x="56" y="88"/>
                  </a:lnTo>
                  <a:lnTo>
                    <a:pt x="56" y="87"/>
                  </a:lnTo>
                  <a:lnTo>
                    <a:pt x="56" y="86"/>
                  </a:lnTo>
                  <a:lnTo>
                    <a:pt x="56" y="85"/>
                  </a:lnTo>
                  <a:lnTo>
                    <a:pt x="56" y="81"/>
                  </a:lnTo>
                  <a:lnTo>
                    <a:pt x="55" y="80"/>
                  </a:lnTo>
                  <a:lnTo>
                    <a:pt x="54" y="79"/>
                  </a:lnTo>
                  <a:lnTo>
                    <a:pt x="54" y="78"/>
                  </a:lnTo>
                  <a:lnTo>
                    <a:pt x="53" y="77"/>
                  </a:lnTo>
                  <a:lnTo>
                    <a:pt x="53" y="76"/>
                  </a:lnTo>
                  <a:lnTo>
                    <a:pt x="53" y="73"/>
                  </a:lnTo>
                  <a:lnTo>
                    <a:pt x="53" y="71"/>
                  </a:lnTo>
                  <a:lnTo>
                    <a:pt x="54" y="68"/>
                  </a:lnTo>
                  <a:lnTo>
                    <a:pt x="53" y="65"/>
                  </a:lnTo>
                  <a:lnTo>
                    <a:pt x="53" y="63"/>
                  </a:lnTo>
                  <a:lnTo>
                    <a:pt x="52" y="62"/>
                  </a:lnTo>
                  <a:lnTo>
                    <a:pt x="52" y="60"/>
                  </a:lnTo>
                  <a:lnTo>
                    <a:pt x="51" y="57"/>
                  </a:lnTo>
                  <a:lnTo>
                    <a:pt x="51" y="55"/>
                  </a:lnTo>
                  <a:lnTo>
                    <a:pt x="51" y="53"/>
                  </a:lnTo>
                  <a:lnTo>
                    <a:pt x="51" y="52"/>
                  </a:lnTo>
                  <a:lnTo>
                    <a:pt x="49" y="49"/>
                  </a:lnTo>
                  <a:lnTo>
                    <a:pt x="49" y="47"/>
                  </a:lnTo>
                  <a:lnTo>
                    <a:pt x="49" y="46"/>
                  </a:lnTo>
                  <a:lnTo>
                    <a:pt x="52" y="46"/>
                  </a:lnTo>
                  <a:lnTo>
                    <a:pt x="56" y="45"/>
                  </a:lnTo>
                  <a:lnTo>
                    <a:pt x="57" y="44"/>
                  </a:lnTo>
                  <a:lnTo>
                    <a:pt x="58" y="44"/>
                  </a:lnTo>
                  <a:lnTo>
                    <a:pt x="60" y="43"/>
                  </a:lnTo>
                  <a:lnTo>
                    <a:pt x="51" y="45"/>
                  </a:lnTo>
                  <a:lnTo>
                    <a:pt x="49" y="45"/>
                  </a:lnTo>
                  <a:lnTo>
                    <a:pt x="48" y="45"/>
                  </a:lnTo>
                  <a:lnTo>
                    <a:pt x="47" y="44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6" y="34"/>
                  </a:lnTo>
                  <a:lnTo>
                    <a:pt x="46" y="30"/>
                  </a:lnTo>
                  <a:lnTo>
                    <a:pt x="46" y="29"/>
                  </a:lnTo>
                  <a:lnTo>
                    <a:pt x="52" y="25"/>
                  </a:lnTo>
                  <a:lnTo>
                    <a:pt x="54" y="21"/>
                  </a:lnTo>
                  <a:lnTo>
                    <a:pt x="55" y="18"/>
                  </a:lnTo>
                  <a:lnTo>
                    <a:pt x="56" y="17"/>
                  </a:lnTo>
                  <a:lnTo>
                    <a:pt x="57" y="17"/>
                  </a:lnTo>
                  <a:lnTo>
                    <a:pt x="60" y="15"/>
                  </a:lnTo>
                  <a:lnTo>
                    <a:pt x="61" y="14"/>
                  </a:lnTo>
                  <a:lnTo>
                    <a:pt x="62" y="13"/>
                  </a:lnTo>
                  <a:lnTo>
                    <a:pt x="63" y="11"/>
                  </a:lnTo>
                  <a:lnTo>
                    <a:pt x="63" y="10"/>
                  </a:lnTo>
                  <a:lnTo>
                    <a:pt x="64" y="10"/>
                  </a:lnTo>
                  <a:lnTo>
                    <a:pt x="65" y="9"/>
                  </a:lnTo>
                  <a:lnTo>
                    <a:pt x="69" y="9"/>
                  </a:lnTo>
                  <a:lnTo>
                    <a:pt x="70" y="9"/>
                  </a:lnTo>
                  <a:lnTo>
                    <a:pt x="72" y="6"/>
                  </a:lnTo>
                  <a:lnTo>
                    <a:pt x="74" y="6"/>
                  </a:lnTo>
                  <a:lnTo>
                    <a:pt x="86" y="4"/>
                  </a:lnTo>
                  <a:lnTo>
                    <a:pt x="87" y="4"/>
                  </a:lnTo>
                  <a:lnTo>
                    <a:pt x="88" y="2"/>
                  </a:lnTo>
                  <a:lnTo>
                    <a:pt x="89" y="2"/>
                  </a:lnTo>
                  <a:lnTo>
                    <a:pt x="90" y="1"/>
                  </a:lnTo>
                  <a:lnTo>
                    <a:pt x="91" y="1"/>
                  </a:lnTo>
                  <a:lnTo>
                    <a:pt x="92" y="1"/>
                  </a:lnTo>
                  <a:lnTo>
                    <a:pt x="95" y="0"/>
                  </a:lnTo>
                  <a:lnTo>
                    <a:pt x="96" y="2"/>
                  </a:lnTo>
                  <a:lnTo>
                    <a:pt x="96" y="6"/>
                  </a:lnTo>
                  <a:lnTo>
                    <a:pt x="96" y="7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68" name="Freeform 360">
              <a:extLst>
                <a:ext uri="{FF2B5EF4-FFF2-40B4-BE49-F238E27FC236}">
                  <a16:creationId xmlns:a16="http://schemas.microsoft.com/office/drawing/2014/main" id="{DF513D31-03B3-41C8-D7A6-A2A897C5F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7317" y="1480530"/>
              <a:ext cx="376154" cy="477038"/>
            </a:xfrm>
            <a:custGeom>
              <a:avLst/>
              <a:gdLst>
                <a:gd name="T0" fmla="*/ 109 w 261"/>
                <a:gd name="T1" fmla="*/ 315 h 331"/>
                <a:gd name="T2" fmla="*/ 112 w 261"/>
                <a:gd name="T3" fmla="*/ 292 h 331"/>
                <a:gd name="T4" fmla="*/ 112 w 261"/>
                <a:gd name="T5" fmla="*/ 279 h 331"/>
                <a:gd name="T6" fmla="*/ 110 w 261"/>
                <a:gd name="T7" fmla="*/ 262 h 331"/>
                <a:gd name="T8" fmla="*/ 113 w 261"/>
                <a:gd name="T9" fmla="*/ 246 h 331"/>
                <a:gd name="T10" fmla="*/ 118 w 261"/>
                <a:gd name="T11" fmla="*/ 234 h 331"/>
                <a:gd name="T12" fmla="*/ 119 w 261"/>
                <a:gd name="T13" fmla="*/ 218 h 331"/>
                <a:gd name="T14" fmla="*/ 121 w 261"/>
                <a:gd name="T15" fmla="*/ 201 h 331"/>
                <a:gd name="T16" fmla="*/ 112 w 261"/>
                <a:gd name="T17" fmla="*/ 176 h 331"/>
                <a:gd name="T18" fmla="*/ 100 w 261"/>
                <a:gd name="T19" fmla="*/ 160 h 331"/>
                <a:gd name="T20" fmla="*/ 89 w 261"/>
                <a:gd name="T21" fmla="*/ 149 h 331"/>
                <a:gd name="T22" fmla="*/ 82 w 261"/>
                <a:gd name="T23" fmla="*/ 133 h 331"/>
                <a:gd name="T24" fmla="*/ 70 w 261"/>
                <a:gd name="T25" fmla="*/ 119 h 331"/>
                <a:gd name="T26" fmla="*/ 64 w 261"/>
                <a:gd name="T27" fmla="*/ 111 h 331"/>
                <a:gd name="T28" fmla="*/ 50 w 261"/>
                <a:gd name="T29" fmla="*/ 91 h 331"/>
                <a:gd name="T30" fmla="*/ 47 w 261"/>
                <a:gd name="T31" fmla="*/ 78 h 331"/>
                <a:gd name="T32" fmla="*/ 44 w 261"/>
                <a:gd name="T33" fmla="*/ 66 h 331"/>
                <a:gd name="T34" fmla="*/ 40 w 261"/>
                <a:gd name="T35" fmla="*/ 55 h 331"/>
                <a:gd name="T36" fmla="*/ 31 w 261"/>
                <a:gd name="T37" fmla="*/ 45 h 331"/>
                <a:gd name="T38" fmla="*/ 26 w 261"/>
                <a:gd name="T39" fmla="*/ 38 h 331"/>
                <a:gd name="T40" fmla="*/ 21 w 261"/>
                <a:gd name="T41" fmla="*/ 33 h 331"/>
                <a:gd name="T42" fmla="*/ 8 w 261"/>
                <a:gd name="T43" fmla="*/ 25 h 331"/>
                <a:gd name="T44" fmla="*/ 6 w 261"/>
                <a:gd name="T45" fmla="*/ 17 h 331"/>
                <a:gd name="T46" fmla="*/ 12 w 261"/>
                <a:gd name="T47" fmla="*/ 13 h 331"/>
                <a:gd name="T48" fmla="*/ 28 w 261"/>
                <a:gd name="T49" fmla="*/ 14 h 331"/>
                <a:gd name="T50" fmla="*/ 34 w 261"/>
                <a:gd name="T51" fmla="*/ 10 h 331"/>
                <a:gd name="T52" fmla="*/ 60 w 261"/>
                <a:gd name="T53" fmla="*/ 7 h 331"/>
                <a:gd name="T54" fmla="*/ 87 w 261"/>
                <a:gd name="T55" fmla="*/ 5 h 331"/>
                <a:gd name="T56" fmla="*/ 108 w 261"/>
                <a:gd name="T57" fmla="*/ 18 h 331"/>
                <a:gd name="T58" fmla="*/ 117 w 261"/>
                <a:gd name="T59" fmla="*/ 30 h 331"/>
                <a:gd name="T60" fmla="*/ 131 w 261"/>
                <a:gd name="T61" fmla="*/ 31 h 331"/>
                <a:gd name="T62" fmla="*/ 131 w 261"/>
                <a:gd name="T63" fmla="*/ 36 h 331"/>
                <a:gd name="T64" fmla="*/ 140 w 261"/>
                <a:gd name="T65" fmla="*/ 45 h 331"/>
                <a:gd name="T66" fmla="*/ 162 w 261"/>
                <a:gd name="T67" fmla="*/ 42 h 331"/>
                <a:gd name="T68" fmla="*/ 168 w 261"/>
                <a:gd name="T69" fmla="*/ 57 h 331"/>
                <a:gd name="T70" fmla="*/ 187 w 261"/>
                <a:gd name="T71" fmla="*/ 58 h 331"/>
                <a:gd name="T72" fmla="*/ 191 w 261"/>
                <a:gd name="T73" fmla="*/ 74 h 331"/>
                <a:gd name="T74" fmla="*/ 191 w 261"/>
                <a:gd name="T75" fmla="*/ 97 h 331"/>
                <a:gd name="T76" fmla="*/ 192 w 261"/>
                <a:gd name="T77" fmla="*/ 116 h 331"/>
                <a:gd name="T78" fmla="*/ 203 w 261"/>
                <a:gd name="T79" fmla="*/ 124 h 331"/>
                <a:gd name="T80" fmla="*/ 211 w 261"/>
                <a:gd name="T81" fmla="*/ 132 h 331"/>
                <a:gd name="T82" fmla="*/ 220 w 261"/>
                <a:gd name="T83" fmla="*/ 136 h 331"/>
                <a:gd name="T84" fmla="*/ 213 w 261"/>
                <a:gd name="T85" fmla="*/ 153 h 331"/>
                <a:gd name="T86" fmla="*/ 222 w 261"/>
                <a:gd name="T87" fmla="*/ 159 h 331"/>
                <a:gd name="T88" fmla="*/ 222 w 261"/>
                <a:gd name="T89" fmla="*/ 172 h 331"/>
                <a:gd name="T90" fmla="*/ 238 w 261"/>
                <a:gd name="T91" fmla="*/ 181 h 331"/>
                <a:gd name="T92" fmla="*/ 246 w 261"/>
                <a:gd name="T93" fmla="*/ 190 h 331"/>
                <a:gd name="T94" fmla="*/ 247 w 261"/>
                <a:gd name="T95" fmla="*/ 209 h 331"/>
                <a:gd name="T96" fmla="*/ 250 w 261"/>
                <a:gd name="T97" fmla="*/ 219 h 331"/>
                <a:gd name="T98" fmla="*/ 260 w 261"/>
                <a:gd name="T99" fmla="*/ 231 h 331"/>
                <a:gd name="T100" fmla="*/ 237 w 261"/>
                <a:gd name="T101" fmla="*/ 232 h 331"/>
                <a:gd name="T102" fmla="*/ 226 w 261"/>
                <a:gd name="T103" fmla="*/ 231 h 331"/>
                <a:gd name="T104" fmla="*/ 214 w 261"/>
                <a:gd name="T105" fmla="*/ 227 h 331"/>
                <a:gd name="T106" fmla="*/ 205 w 261"/>
                <a:gd name="T107" fmla="*/ 228 h 331"/>
                <a:gd name="T108" fmla="*/ 196 w 261"/>
                <a:gd name="T109" fmla="*/ 231 h 331"/>
                <a:gd name="T110" fmla="*/ 191 w 261"/>
                <a:gd name="T111" fmla="*/ 215 h 331"/>
                <a:gd name="T112" fmla="*/ 173 w 261"/>
                <a:gd name="T113" fmla="*/ 240 h 331"/>
                <a:gd name="T114" fmla="*/ 173 w 261"/>
                <a:gd name="T115" fmla="*/ 261 h 331"/>
                <a:gd name="T116" fmla="*/ 158 w 261"/>
                <a:gd name="T117" fmla="*/ 285 h 331"/>
                <a:gd name="T118" fmla="*/ 152 w 261"/>
                <a:gd name="T119" fmla="*/ 296 h 331"/>
                <a:gd name="T120" fmla="*/ 138 w 261"/>
                <a:gd name="T121" fmla="*/ 310 h 331"/>
                <a:gd name="T122" fmla="*/ 140 w 261"/>
                <a:gd name="T123" fmla="*/ 320 h 331"/>
                <a:gd name="T124" fmla="*/ 117 w 261"/>
                <a:gd name="T125" fmla="*/ 3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61" h="331">
                  <a:moveTo>
                    <a:pt x="117" y="331"/>
                  </a:moveTo>
                  <a:lnTo>
                    <a:pt x="116" y="328"/>
                  </a:lnTo>
                  <a:lnTo>
                    <a:pt x="115" y="327"/>
                  </a:lnTo>
                  <a:lnTo>
                    <a:pt x="115" y="324"/>
                  </a:lnTo>
                  <a:lnTo>
                    <a:pt x="115" y="323"/>
                  </a:lnTo>
                  <a:lnTo>
                    <a:pt x="113" y="320"/>
                  </a:lnTo>
                  <a:lnTo>
                    <a:pt x="112" y="319"/>
                  </a:lnTo>
                  <a:lnTo>
                    <a:pt x="107" y="317"/>
                  </a:lnTo>
                  <a:lnTo>
                    <a:pt x="108" y="316"/>
                  </a:lnTo>
                  <a:lnTo>
                    <a:pt x="109" y="315"/>
                  </a:lnTo>
                  <a:lnTo>
                    <a:pt x="110" y="313"/>
                  </a:lnTo>
                  <a:lnTo>
                    <a:pt x="112" y="312"/>
                  </a:lnTo>
                  <a:lnTo>
                    <a:pt x="114" y="312"/>
                  </a:lnTo>
                  <a:lnTo>
                    <a:pt x="115" y="312"/>
                  </a:lnTo>
                  <a:lnTo>
                    <a:pt x="115" y="311"/>
                  </a:lnTo>
                  <a:lnTo>
                    <a:pt x="115" y="309"/>
                  </a:lnTo>
                  <a:lnTo>
                    <a:pt x="114" y="299"/>
                  </a:lnTo>
                  <a:lnTo>
                    <a:pt x="114" y="298"/>
                  </a:lnTo>
                  <a:lnTo>
                    <a:pt x="113" y="295"/>
                  </a:lnTo>
                  <a:lnTo>
                    <a:pt x="112" y="292"/>
                  </a:lnTo>
                  <a:lnTo>
                    <a:pt x="110" y="289"/>
                  </a:lnTo>
                  <a:lnTo>
                    <a:pt x="112" y="289"/>
                  </a:lnTo>
                  <a:lnTo>
                    <a:pt x="113" y="287"/>
                  </a:lnTo>
                  <a:lnTo>
                    <a:pt x="113" y="286"/>
                  </a:lnTo>
                  <a:lnTo>
                    <a:pt x="112" y="285"/>
                  </a:lnTo>
                  <a:lnTo>
                    <a:pt x="112" y="284"/>
                  </a:lnTo>
                  <a:lnTo>
                    <a:pt x="112" y="283"/>
                  </a:lnTo>
                  <a:lnTo>
                    <a:pt x="112" y="282"/>
                  </a:lnTo>
                  <a:lnTo>
                    <a:pt x="112" y="281"/>
                  </a:lnTo>
                  <a:lnTo>
                    <a:pt x="112" y="279"/>
                  </a:lnTo>
                  <a:lnTo>
                    <a:pt x="110" y="278"/>
                  </a:lnTo>
                  <a:lnTo>
                    <a:pt x="109" y="273"/>
                  </a:lnTo>
                  <a:lnTo>
                    <a:pt x="109" y="271"/>
                  </a:lnTo>
                  <a:lnTo>
                    <a:pt x="109" y="270"/>
                  </a:lnTo>
                  <a:lnTo>
                    <a:pt x="110" y="267"/>
                  </a:lnTo>
                  <a:lnTo>
                    <a:pt x="110" y="266"/>
                  </a:lnTo>
                  <a:lnTo>
                    <a:pt x="109" y="266"/>
                  </a:lnTo>
                  <a:lnTo>
                    <a:pt x="109" y="265"/>
                  </a:lnTo>
                  <a:lnTo>
                    <a:pt x="110" y="265"/>
                  </a:lnTo>
                  <a:lnTo>
                    <a:pt x="110" y="262"/>
                  </a:lnTo>
                  <a:lnTo>
                    <a:pt x="113" y="259"/>
                  </a:lnTo>
                  <a:lnTo>
                    <a:pt x="113" y="256"/>
                  </a:lnTo>
                  <a:lnTo>
                    <a:pt x="114" y="253"/>
                  </a:lnTo>
                  <a:lnTo>
                    <a:pt x="114" y="252"/>
                  </a:lnTo>
                  <a:lnTo>
                    <a:pt x="113" y="251"/>
                  </a:lnTo>
                  <a:lnTo>
                    <a:pt x="112" y="249"/>
                  </a:lnTo>
                  <a:lnTo>
                    <a:pt x="110" y="248"/>
                  </a:lnTo>
                  <a:lnTo>
                    <a:pt x="112" y="248"/>
                  </a:lnTo>
                  <a:lnTo>
                    <a:pt x="113" y="248"/>
                  </a:lnTo>
                  <a:lnTo>
                    <a:pt x="113" y="246"/>
                  </a:lnTo>
                  <a:lnTo>
                    <a:pt x="113" y="244"/>
                  </a:lnTo>
                  <a:lnTo>
                    <a:pt x="114" y="243"/>
                  </a:lnTo>
                  <a:lnTo>
                    <a:pt x="115" y="243"/>
                  </a:lnTo>
                  <a:lnTo>
                    <a:pt x="116" y="242"/>
                  </a:lnTo>
                  <a:lnTo>
                    <a:pt x="117" y="240"/>
                  </a:lnTo>
                  <a:lnTo>
                    <a:pt x="117" y="239"/>
                  </a:lnTo>
                  <a:lnTo>
                    <a:pt x="117" y="236"/>
                  </a:lnTo>
                  <a:lnTo>
                    <a:pt x="117" y="235"/>
                  </a:lnTo>
                  <a:lnTo>
                    <a:pt x="118" y="235"/>
                  </a:lnTo>
                  <a:lnTo>
                    <a:pt x="118" y="234"/>
                  </a:lnTo>
                  <a:lnTo>
                    <a:pt x="118" y="231"/>
                  </a:lnTo>
                  <a:lnTo>
                    <a:pt x="119" y="231"/>
                  </a:lnTo>
                  <a:lnTo>
                    <a:pt x="121" y="229"/>
                  </a:lnTo>
                  <a:lnTo>
                    <a:pt x="119" y="228"/>
                  </a:lnTo>
                  <a:lnTo>
                    <a:pt x="121" y="227"/>
                  </a:lnTo>
                  <a:lnTo>
                    <a:pt x="121" y="226"/>
                  </a:lnTo>
                  <a:lnTo>
                    <a:pt x="121" y="223"/>
                  </a:lnTo>
                  <a:lnTo>
                    <a:pt x="121" y="222"/>
                  </a:lnTo>
                  <a:lnTo>
                    <a:pt x="119" y="219"/>
                  </a:lnTo>
                  <a:lnTo>
                    <a:pt x="119" y="218"/>
                  </a:lnTo>
                  <a:lnTo>
                    <a:pt x="119" y="215"/>
                  </a:lnTo>
                  <a:lnTo>
                    <a:pt x="119" y="214"/>
                  </a:lnTo>
                  <a:lnTo>
                    <a:pt x="121" y="214"/>
                  </a:lnTo>
                  <a:lnTo>
                    <a:pt x="119" y="211"/>
                  </a:lnTo>
                  <a:lnTo>
                    <a:pt x="119" y="210"/>
                  </a:lnTo>
                  <a:lnTo>
                    <a:pt x="121" y="209"/>
                  </a:lnTo>
                  <a:lnTo>
                    <a:pt x="121" y="208"/>
                  </a:lnTo>
                  <a:lnTo>
                    <a:pt x="121" y="206"/>
                  </a:lnTo>
                  <a:lnTo>
                    <a:pt x="121" y="204"/>
                  </a:lnTo>
                  <a:lnTo>
                    <a:pt x="121" y="201"/>
                  </a:lnTo>
                  <a:lnTo>
                    <a:pt x="116" y="193"/>
                  </a:lnTo>
                  <a:lnTo>
                    <a:pt x="116" y="191"/>
                  </a:lnTo>
                  <a:lnTo>
                    <a:pt x="113" y="185"/>
                  </a:lnTo>
                  <a:lnTo>
                    <a:pt x="112" y="183"/>
                  </a:lnTo>
                  <a:lnTo>
                    <a:pt x="112" y="182"/>
                  </a:lnTo>
                  <a:lnTo>
                    <a:pt x="112" y="181"/>
                  </a:lnTo>
                  <a:lnTo>
                    <a:pt x="112" y="179"/>
                  </a:lnTo>
                  <a:lnTo>
                    <a:pt x="112" y="178"/>
                  </a:lnTo>
                  <a:lnTo>
                    <a:pt x="112" y="177"/>
                  </a:lnTo>
                  <a:lnTo>
                    <a:pt x="112" y="176"/>
                  </a:lnTo>
                  <a:lnTo>
                    <a:pt x="110" y="175"/>
                  </a:lnTo>
                  <a:lnTo>
                    <a:pt x="110" y="174"/>
                  </a:lnTo>
                  <a:lnTo>
                    <a:pt x="110" y="172"/>
                  </a:lnTo>
                  <a:lnTo>
                    <a:pt x="109" y="168"/>
                  </a:lnTo>
                  <a:lnTo>
                    <a:pt x="108" y="166"/>
                  </a:lnTo>
                  <a:lnTo>
                    <a:pt x="106" y="162"/>
                  </a:lnTo>
                  <a:lnTo>
                    <a:pt x="105" y="161"/>
                  </a:lnTo>
                  <a:lnTo>
                    <a:pt x="104" y="161"/>
                  </a:lnTo>
                  <a:lnTo>
                    <a:pt x="101" y="161"/>
                  </a:lnTo>
                  <a:lnTo>
                    <a:pt x="100" y="160"/>
                  </a:lnTo>
                  <a:lnTo>
                    <a:pt x="98" y="159"/>
                  </a:lnTo>
                  <a:lnTo>
                    <a:pt x="98" y="158"/>
                  </a:lnTo>
                  <a:lnTo>
                    <a:pt x="97" y="157"/>
                  </a:lnTo>
                  <a:lnTo>
                    <a:pt x="95" y="156"/>
                  </a:lnTo>
                  <a:lnTo>
                    <a:pt x="92" y="153"/>
                  </a:lnTo>
                  <a:lnTo>
                    <a:pt x="92" y="152"/>
                  </a:lnTo>
                  <a:lnTo>
                    <a:pt x="91" y="152"/>
                  </a:lnTo>
                  <a:lnTo>
                    <a:pt x="91" y="151"/>
                  </a:lnTo>
                  <a:lnTo>
                    <a:pt x="91" y="150"/>
                  </a:lnTo>
                  <a:lnTo>
                    <a:pt x="89" y="149"/>
                  </a:lnTo>
                  <a:lnTo>
                    <a:pt x="88" y="148"/>
                  </a:lnTo>
                  <a:lnTo>
                    <a:pt x="89" y="147"/>
                  </a:lnTo>
                  <a:lnTo>
                    <a:pt x="88" y="147"/>
                  </a:lnTo>
                  <a:lnTo>
                    <a:pt x="88" y="145"/>
                  </a:lnTo>
                  <a:lnTo>
                    <a:pt x="87" y="142"/>
                  </a:lnTo>
                  <a:lnTo>
                    <a:pt x="86" y="140"/>
                  </a:lnTo>
                  <a:lnTo>
                    <a:pt x="84" y="139"/>
                  </a:lnTo>
                  <a:lnTo>
                    <a:pt x="84" y="137"/>
                  </a:lnTo>
                  <a:lnTo>
                    <a:pt x="83" y="134"/>
                  </a:lnTo>
                  <a:lnTo>
                    <a:pt x="82" y="133"/>
                  </a:lnTo>
                  <a:lnTo>
                    <a:pt x="80" y="133"/>
                  </a:lnTo>
                  <a:lnTo>
                    <a:pt x="79" y="132"/>
                  </a:lnTo>
                  <a:lnTo>
                    <a:pt x="77" y="131"/>
                  </a:lnTo>
                  <a:lnTo>
                    <a:pt x="75" y="131"/>
                  </a:lnTo>
                  <a:lnTo>
                    <a:pt x="75" y="130"/>
                  </a:lnTo>
                  <a:lnTo>
                    <a:pt x="73" y="125"/>
                  </a:lnTo>
                  <a:lnTo>
                    <a:pt x="72" y="124"/>
                  </a:lnTo>
                  <a:lnTo>
                    <a:pt x="71" y="124"/>
                  </a:lnTo>
                  <a:lnTo>
                    <a:pt x="72" y="120"/>
                  </a:lnTo>
                  <a:lnTo>
                    <a:pt x="70" y="119"/>
                  </a:lnTo>
                  <a:lnTo>
                    <a:pt x="71" y="117"/>
                  </a:lnTo>
                  <a:lnTo>
                    <a:pt x="71" y="116"/>
                  </a:lnTo>
                  <a:lnTo>
                    <a:pt x="72" y="115"/>
                  </a:lnTo>
                  <a:lnTo>
                    <a:pt x="71" y="114"/>
                  </a:lnTo>
                  <a:lnTo>
                    <a:pt x="71" y="112"/>
                  </a:lnTo>
                  <a:lnTo>
                    <a:pt x="70" y="112"/>
                  </a:lnTo>
                  <a:lnTo>
                    <a:pt x="69" y="112"/>
                  </a:lnTo>
                  <a:lnTo>
                    <a:pt x="66" y="112"/>
                  </a:lnTo>
                  <a:lnTo>
                    <a:pt x="65" y="111"/>
                  </a:lnTo>
                  <a:lnTo>
                    <a:pt x="64" y="111"/>
                  </a:lnTo>
                  <a:lnTo>
                    <a:pt x="64" y="110"/>
                  </a:lnTo>
                  <a:lnTo>
                    <a:pt x="63" y="109"/>
                  </a:lnTo>
                  <a:lnTo>
                    <a:pt x="63" y="106"/>
                  </a:lnTo>
                  <a:lnTo>
                    <a:pt x="62" y="106"/>
                  </a:lnTo>
                  <a:lnTo>
                    <a:pt x="61" y="105"/>
                  </a:lnTo>
                  <a:lnTo>
                    <a:pt x="61" y="103"/>
                  </a:lnTo>
                  <a:lnTo>
                    <a:pt x="61" y="101"/>
                  </a:lnTo>
                  <a:lnTo>
                    <a:pt x="58" y="100"/>
                  </a:lnTo>
                  <a:lnTo>
                    <a:pt x="56" y="98"/>
                  </a:lnTo>
                  <a:lnTo>
                    <a:pt x="50" y="91"/>
                  </a:lnTo>
                  <a:lnTo>
                    <a:pt x="49" y="89"/>
                  </a:lnTo>
                  <a:lnTo>
                    <a:pt x="48" y="85"/>
                  </a:lnTo>
                  <a:lnTo>
                    <a:pt x="50" y="85"/>
                  </a:lnTo>
                  <a:lnTo>
                    <a:pt x="50" y="84"/>
                  </a:lnTo>
                  <a:lnTo>
                    <a:pt x="50" y="83"/>
                  </a:lnTo>
                  <a:lnTo>
                    <a:pt x="49" y="82"/>
                  </a:lnTo>
                  <a:lnTo>
                    <a:pt x="49" y="81"/>
                  </a:lnTo>
                  <a:lnTo>
                    <a:pt x="48" y="81"/>
                  </a:lnTo>
                  <a:lnTo>
                    <a:pt x="48" y="80"/>
                  </a:lnTo>
                  <a:lnTo>
                    <a:pt x="47" y="78"/>
                  </a:lnTo>
                  <a:lnTo>
                    <a:pt x="47" y="77"/>
                  </a:lnTo>
                  <a:lnTo>
                    <a:pt x="46" y="75"/>
                  </a:lnTo>
                  <a:lnTo>
                    <a:pt x="45" y="75"/>
                  </a:lnTo>
                  <a:lnTo>
                    <a:pt x="47" y="73"/>
                  </a:lnTo>
                  <a:lnTo>
                    <a:pt x="46" y="72"/>
                  </a:lnTo>
                  <a:lnTo>
                    <a:pt x="45" y="72"/>
                  </a:lnTo>
                  <a:lnTo>
                    <a:pt x="44" y="70"/>
                  </a:lnTo>
                  <a:lnTo>
                    <a:pt x="45" y="70"/>
                  </a:lnTo>
                  <a:lnTo>
                    <a:pt x="44" y="67"/>
                  </a:lnTo>
                  <a:lnTo>
                    <a:pt x="44" y="66"/>
                  </a:lnTo>
                  <a:lnTo>
                    <a:pt x="43" y="65"/>
                  </a:lnTo>
                  <a:lnTo>
                    <a:pt x="41" y="64"/>
                  </a:lnTo>
                  <a:lnTo>
                    <a:pt x="40" y="63"/>
                  </a:lnTo>
                  <a:lnTo>
                    <a:pt x="41" y="61"/>
                  </a:lnTo>
                  <a:lnTo>
                    <a:pt x="41" y="60"/>
                  </a:lnTo>
                  <a:lnTo>
                    <a:pt x="39" y="59"/>
                  </a:lnTo>
                  <a:lnTo>
                    <a:pt x="40" y="58"/>
                  </a:lnTo>
                  <a:lnTo>
                    <a:pt x="41" y="57"/>
                  </a:lnTo>
                  <a:lnTo>
                    <a:pt x="41" y="56"/>
                  </a:lnTo>
                  <a:lnTo>
                    <a:pt x="40" y="55"/>
                  </a:lnTo>
                  <a:lnTo>
                    <a:pt x="39" y="56"/>
                  </a:lnTo>
                  <a:lnTo>
                    <a:pt x="38" y="53"/>
                  </a:lnTo>
                  <a:lnTo>
                    <a:pt x="37" y="52"/>
                  </a:lnTo>
                  <a:lnTo>
                    <a:pt x="36" y="53"/>
                  </a:lnTo>
                  <a:lnTo>
                    <a:pt x="35" y="52"/>
                  </a:lnTo>
                  <a:lnTo>
                    <a:pt x="37" y="51"/>
                  </a:lnTo>
                  <a:lnTo>
                    <a:pt x="37" y="50"/>
                  </a:lnTo>
                  <a:lnTo>
                    <a:pt x="35" y="49"/>
                  </a:lnTo>
                  <a:lnTo>
                    <a:pt x="32" y="48"/>
                  </a:lnTo>
                  <a:lnTo>
                    <a:pt x="31" y="45"/>
                  </a:lnTo>
                  <a:lnTo>
                    <a:pt x="31" y="43"/>
                  </a:lnTo>
                  <a:lnTo>
                    <a:pt x="31" y="42"/>
                  </a:lnTo>
                  <a:lnTo>
                    <a:pt x="32" y="41"/>
                  </a:lnTo>
                  <a:lnTo>
                    <a:pt x="32" y="40"/>
                  </a:lnTo>
                  <a:lnTo>
                    <a:pt x="31" y="40"/>
                  </a:lnTo>
                  <a:lnTo>
                    <a:pt x="31" y="39"/>
                  </a:lnTo>
                  <a:lnTo>
                    <a:pt x="30" y="39"/>
                  </a:lnTo>
                  <a:lnTo>
                    <a:pt x="29" y="40"/>
                  </a:lnTo>
                  <a:lnTo>
                    <a:pt x="28" y="39"/>
                  </a:lnTo>
                  <a:lnTo>
                    <a:pt x="26" y="38"/>
                  </a:lnTo>
                  <a:lnTo>
                    <a:pt x="28" y="38"/>
                  </a:lnTo>
                  <a:lnTo>
                    <a:pt x="28" y="36"/>
                  </a:lnTo>
                  <a:lnTo>
                    <a:pt x="28" y="35"/>
                  </a:lnTo>
                  <a:lnTo>
                    <a:pt x="26" y="34"/>
                  </a:lnTo>
                  <a:lnTo>
                    <a:pt x="26" y="33"/>
                  </a:lnTo>
                  <a:lnTo>
                    <a:pt x="24" y="32"/>
                  </a:lnTo>
                  <a:lnTo>
                    <a:pt x="23" y="31"/>
                  </a:lnTo>
                  <a:lnTo>
                    <a:pt x="23" y="32"/>
                  </a:lnTo>
                  <a:lnTo>
                    <a:pt x="22" y="33"/>
                  </a:lnTo>
                  <a:lnTo>
                    <a:pt x="21" y="33"/>
                  </a:lnTo>
                  <a:lnTo>
                    <a:pt x="21" y="32"/>
                  </a:lnTo>
                  <a:lnTo>
                    <a:pt x="21" y="31"/>
                  </a:lnTo>
                  <a:lnTo>
                    <a:pt x="18" y="27"/>
                  </a:lnTo>
                  <a:lnTo>
                    <a:pt x="17" y="28"/>
                  </a:lnTo>
                  <a:lnTo>
                    <a:pt x="15" y="26"/>
                  </a:lnTo>
                  <a:lnTo>
                    <a:pt x="14" y="25"/>
                  </a:lnTo>
                  <a:lnTo>
                    <a:pt x="11" y="26"/>
                  </a:lnTo>
                  <a:lnTo>
                    <a:pt x="10" y="25"/>
                  </a:lnTo>
                  <a:lnTo>
                    <a:pt x="9" y="24"/>
                  </a:lnTo>
                  <a:lnTo>
                    <a:pt x="8" y="25"/>
                  </a:lnTo>
                  <a:lnTo>
                    <a:pt x="5" y="23"/>
                  </a:lnTo>
                  <a:lnTo>
                    <a:pt x="4" y="24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1" y="23"/>
                  </a:lnTo>
                  <a:lnTo>
                    <a:pt x="2" y="20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6" y="17"/>
                  </a:lnTo>
                  <a:lnTo>
                    <a:pt x="8" y="18"/>
                  </a:lnTo>
                  <a:lnTo>
                    <a:pt x="8" y="20"/>
                  </a:lnTo>
                  <a:lnTo>
                    <a:pt x="9" y="22"/>
                  </a:lnTo>
                  <a:lnTo>
                    <a:pt x="10" y="22"/>
                  </a:lnTo>
                  <a:lnTo>
                    <a:pt x="12" y="22"/>
                  </a:lnTo>
                  <a:lnTo>
                    <a:pt x="13" y="19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2" y="14"/>
                  </a:lnTo>
                  <a:lnTo>
                    <a:pt x="12" y="13"/>
                  </a:lnTo>
                  <a:lnTo>
                    <a:pt x="13" y="11"/>
                  </a:lnTo>
                  <a:lnTo>
                    <a:pt x="14" y="13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7" y="10"/>
                  </a:lnTo>
                  <a:lnTo>
                    <a:pt x="19" y="11"/>
                  </a:lnTo>
                  <a:lnTo>
                    <a:pt x="21" y="14"/>
                  </a:lnTo>
                  <a:lnTo>
                    <a:pt x="24" y="15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9" y="14"/>
                  </a:lnTo>
                  <a:lnTo>
                    <a:pt x="30" y="14"/>
                  </a:lnTo>
                  <a:lnTo>
                    <a:pt x="31" y="14"/>
                  </a:lnTo>
                  <a:lnTo>
                    <a:pt x="30" y="13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30" y="9"/>
                  </a:lnTo>
                  <a:lnTo>
                    <a:pt x="31" y="9"/>
                  </a:lnTo>
                  <a:lnTo>
                    <a:pt x="32" y="9"/>
                  </a:lnTo>
                  <a:lnTo>
                    <a:pt x="34" y="10"/>
                  </a:lnTo>
                  <a:lnTo>
                    <a:pt x="41" y="14"/>
                  </a:lnTo>
                  <a:lnTo>
                    <a:pt x="44" y="14"/>
                  </a:lnTo>
                  <a:lnTo>
                    <a:pt x="47" y="13"/>
                  </a:lnTo>
                  <a:lnTo>
                    <a:pt x="47" y="11"/>
                  </a:lnTo>
                  <a:lnTo>
                    <a:pt x="52" y="7"/>
                  </a:lnTo>
                  <a:lnTo>
                    <a:pt x="54" y="5"/>
                  </a:lnTo>
                  <a:lnTo>
                    <a:pt x="55" y="6"/>
                  </a:lnTo>
                  <a:lnTo>
                    <a:pt x="57" y="8"/>
                  </a:lnTo>
                  <a:lnTo>
                    <a:pt x="58" y="8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6" y="1"/>
                  </a:lnTo>
                  <a:lnTo>
                    <a:pt x="69" y="1"/>
                  </a:lnTo>
                  <a:lnTo>
                    <a:pt x="70" y="1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3" y="2"/>
                  </a:lnTo>
                  <a:lnTo>
                    <a:pt x="75" y="3"/>
                  </a:lnTo>
                  <a:lnTo>
                    <a:pt x="84" y="3"/>
                  </a:lnTo>
                  <a:lnTo>
                    <a:pt x="87" y="5"/>
                  </a:lnTo>
                  <a:lnTo>
                    <a:pt x="91" y="8"/>
                  </a:lnTo>
                  <a:lnTo>
                    <a:pt x="92" y="9"/>
                  </a:lnTo>
                  <a:lnTo>
                    <a:pt x="95" y="11"/>
                  </a:lnTo>
                  <a:lnTo>
                    <a:pt x="95" y="13"/>
                  </a:lnTo>
                  <a:lnTo>
                    <a:pt x="96" y="14"/>
                  </a:lnTo>
                  <a:lnTo>
                    <a:pt x="97" y="16"/>
                  </a:lnTo>
                  <a:lnTo>
                    <a:pt x="100" y="17"/>
                  </a:lnTo>
                  <a:lnTo>
                    <a:pt x="103" y="17"/>
                  </a:lnTo>
                  <a:lnTo>
                    <a:pt x="107" y="18"/>
                  </a:lnTo>
                  <a:lnTo>
                    <a:pt x="108" y="18"/>
                  </a:lnTo>
                  <a:lnTo>
                    <a:pt x="109" y="20"/>
                  </a:lnTo>
                  <a:lnTo>
                    <a:pt x="110" y="23"/>
                  </a:lnTo>
                  <a:lnTo>
                    <a:pt x="108" y="26"/>
                  </a:lnTo>
                  <a:lnTo>
                    <a:pt x="109" y="27"/>
                  </a:lnTo>
                  <a:lnTo>
                    <a:pt x="112" y="27"/>
                  </a:lnTo>
                  <a:lnTo>
                    <a:pt x="113" y="27"/>
                  </a:lnTo>
                  <a:lnTo>
                    <a:pt x="115" y="25"/>
                  </a:lnTo>
                  <a:lnTo>
                    <a:pt x="116" y="25"/>
                  </a:lnTo>
                  <a:lnTo>
                    <a:pt x="116" y="27"/>
                  </a:lnTo>
                  <a:lnTo>
                    <a:pt x="117" y="30"/>
                  </a:lnTo>
                  <a:lnTo>
                    <a:pt x="117" y="31"/>
                  </a:lnTo>
                  <a:lnTo>
                    <a:pt x="118" y="31"/>
                  </a:lnTo>
                  <a:lnTo>
                    <a:pt x="121" y="31"/>
                  </a:lnTo>
                  <a:lnTo>
                    <a:pt x="122" y="30"/>
                  </a:lnTo>
                  <a:lnTo>
                    <a:pt x="123" y="28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0" y="27"/>
                  </a:lnTo>
                  <a:lnTo>
                    <a:pt x="130" y="28"/>
                  </a:lnTo>
                  <a:lnTo>
                    <a:pt x="131" y="31"/>
                  </a:lnTo>
                  <a:lnTo>
                    <a:pt x="130" y="33"/>
                  </a:lnTo>
                  <a:lnTo>
                    <a:pt x="129" y="34"/>
                  </a:lnTo>
                  <a:lnTo>
                    <a:pt x="127" y="34"/>
                  </a:lnTo>
                  <a:lnTo>
                    <a:pt x="126" y="35"/>
                  </a:lnTo>
                  <a:lnTo>
                    <a:pt x="126" y="38"/>
                  </a:lnTo>
                  <a:lnTo>
                    <a:pt x="126" y="39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0" y="39"/>
                  </a:lnTo>
                  <a:lnTo>
                    <a:pt x="131" y="36"/>
                  </a:lnTo>
                  <a:lnTo>
                    <a:pt x="132" y="35"/>
                  </a:lnTo>
                  <a:lnTo>
                    <a:pt x="133" y="35"/>
                  </a:lnTo>
                  <a:lnTo>
                    <a:pt x="134" y="35"/>
                  </a:lnTo>
                  <a:lnTo>
                    <a:pt x="135" y="38"/>
                  </a:lnTo>
                  <a:lnTo>
                    <a:pt x="135" y="39"/>
                  </a:lnTo>
                  <a:lnTo>
                    <a:pt x="134" y="40"/>
                  </a:lnTo>
                  <a:lnTo>
                    <a:pt x="136" y="44"/>
                  </a:lnTo>
                  <a:lnTo>
                    <a:pt x="136" y="45"/>
                  </a:lnTo>
                  <a:lnTo>
                    <a:pt x="139" y="47"/>
                  </a:lnTo>
                  <a:lnTo>
                    <a:pt x="140" y="45"/>
                  </a:lnTo>
                  <a:lnTo>
                    <a:pt x="140" y="43"/>
                  </a:lnTo>
                  <a:lnTo>
                    <a:pt x="140" y="42"/>
                  </a:lnTo>
                  <a:lnTo>
                    <a:pt x="140" y="41"/>
                  </a:lnTo>
                  <a:lnTo>
                    <a:pt x="141" y="38"/>
                  </a:lnTo>
                  <a:lnTo>
                    <a:pt x="143" y="36"/>
                  </a:lnTo>
                  <a:lnTo>
                    <a:pt x="146" y="36"/>
                  </a:lnTo>
                  <a:lnTo>
                    <a:pt x="152" y="40"/>
                  </a:lnTo>
                  <a:lnTo>
                    <a:pt x="158" y="40"/>
                  </a:lnTo>
                  <a:lnTo>
                    <a:pt x="160" y="40"/>
                  </a:lnTo>
                  <a:lnTo>
                    <a:pt x="162" y="42"/>
                  </a:lnTo>
                  <a:lnTo>
                    <a:pt x="162" y="43"/>
                  </a:lnTo>
                  <a:lnTo>
                    <a:pt x="162" y="44"/>
                  </a:lnTo>
                  <a:lnTo>
                    <a:pt x="164" y="44"/>
                  </a:lnTo>
                  <a:lnTo>
                    <a:pt x="165" y="48"/>
                  </a:lnTo>
                  <a:lnTo>
                    <a:pt x="165" y="50"/>
                  </a:lnTo>
                  <a:lnTo>
                    <a:pt x="165" y="51"/>
                  </a:lnTo>
                  <a:lnTo>
                    <a:pt x="165" y="52"/>
                  </a:lnTo>
                  <a:lnTo>
                    <a:pt x="166" y="53"/>
                  </a:lnTo>
                  <a:lnTo>
                    <a:pt x="167" y="53"/>
                  </a:lnTo>
                  <a:lnTo>
                    <a:pt x="168" y="57"/>
                  </a:lnTo>
                  <a:lnTo>
                    <a:pt x="170" y="59"/>
                  </a:lnTo>
                  <a:lnTo>
                    <a:pt x="173" y="60"/>
                  </a:lnTo>
                  <a:lnTo>
                    <a:pt x="174" y="61"/>
                  </a:lnTo>
                  <a:lnTo>
                    <a:pt x="176" y="63"/>
                  </a:lnTo>
                  <a:lnTo>
                    <a:pt x="178" y="61"/>
                  </a:lnTo>
                  <a:lnTo>
                    <a:pt x="182" y="57"/>
                  </a:lnTo>
                  <a:lnTo>
                    <a:pt x="184" y="56"/>
                  </a:lnTo>
                  <a:lnTo>
                    <a:pt x="185" y="57"/>
                  </a:lnTo>
                  <a:lnTo>
                    <a:pt x="186" y="57"/>
                  </a:lnTo>
                  <a:lnTo>
                    <a:pt x="187" y="58"/>
                  </a:lnTo>
                  <a:lnTo>
                    <a:pt x="188" y="59"/>
                  </a:lnTo>
                  <a:lnTo>
                    <a:pt x="188" y="60"/>
                  </a:lnTo>
                  <a:lnTo>
                    <a:pt x="190" y="65"/>
                  </a:lnTo>
                  <a:lnTo>
                    <a:pt x="190" y="66"/>
                  </a:lnTo>
                  <a:lnTo>
                    <a:pt x="191" y="67"/>
                  </a:lnTo>
                  <a:lnTo>
                    <a:pt x="194" y="68"/>
                  </a:lnTo>
                  <a:lnTo>
                    <a:pt x="194" y="70"/>
                  </a:lnTo>
                  <a:lnTo>
                    <a:pt x="193" y="72"/>
                  </a:lnTo>
                  <a:lnTo>
                    <a:pt x="192" y="73"/>
                  </a:lnTo>
                  <a:lnTo>
                    <a:pt x="191" y="74"/>
                  </a:lnTo>
                  <a:lnTo>
                    <a:pt x="191" y="76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94" y="80"/>
                  </a:lnTo>
                  <a:lnTo>
                    <a:pt x="195" y="81"/>
                  </a:lnTo>
                  <a:lnTo>
                    <a:pt x="194" y="83"/>
                  </a:lnTo>
                  <a:lnTo>
                    <a:pt x="192" y="85"/>
                  </a:lnTo>
                  <a:lnTo>
                    <a:pt x="192" y="89"/>
                  </a:lnTo>
                  <a:lnTo>
                    <a:pt x="192" y="93"/>
                  </a:lnTo>
                  <a:lnTo>
                    <a:pt x="191" y="97"/>
                  </a:lnTo>
                  <a:lnTo>
                    <a:pt x="188" y="100"/>
                  </a:lnTo>
                  <a:lnTo>
                    <a:pt x="187" y="103"/>
                  </a:lnTo>
                  <a:lnTo>
                    <a:pt x="186" y="106"/>
                  </a:lnTo>
                  <a:lnTo>
                    <a:pt x="187" y="110"/>
                  </a:lnTo>
                  <a:lnTo>
                    <a:pt x="187" y="111"/>
                  </a:lnTo>
                  <a:lnTo>
                    <a:pt x="188" y="115"/>
                  </a:lnTo>
                  <a:lnTo>
                    <a:pt x="190" y="116"/>
                  </a:lnTo>
                  <a:lnTo>
                    <a:pt x="191" y="117"/>
                  </a:lnTo>
                  <a:lnTo>
                    <a:pt x="192" y="117"/>
                  </a:lnTo>
                  <a:lnTo>
                    <a:pt x="192" y="116"/>
                  </a:lnTo>
                  <a:lnTo>
                    <a:pt x="193" y="115"/>
                  </a:lnTo>
                  <a:lnTo>
                    <a:pt x="194" y="116"/>
                  </a:lnTo>
                  <a:lnTo>
                    <a:pt x="195" y="118"/>
                  </a:lnTo>
                  <a:lnTo>
                    <a:pt x="198" y="119"/>
                  </a:lnTo>
                  <a:lnTo>
                    <a:pt x="199" y="120"/>
                  </a:lnTo>
                  <a:lnTo>
                    <a:pt x="199" y="122"/>
                  </a:lnTo>
                  <a:lnTo>
                    <a:pt x="200" y="123"/>
                  </a:lnTo>
                  <a:lnTo>
                    <a:pt x="201" y="124"/>
                  </a:lnTo>
                  <a:lnTo>
                    <a:pt x="202" y="124"/>
                  </a:lnTo>
                  <a:lnTo>
                    <a:pt x="203" y="124"/>
                  </a:lnTo>
                  <a:lnTo>
                    <a:pt x="204" y="126"/>
                  </a:lnTo>
                  <a:lnTo>
                    <a:pt x="204" y="127"/>
                  </a:lnTo>
                  <a:lnTo>
                    <a:pt x="204" y="130"/>
                  </a:lnTo>
                  <a:lnTo>
                    <a:pt x="204" y="131"/>
                  </a:lnTo>
                  <a:lnTo>
                    <a:pt x="205" y="133"/>
                  </a:lnTo>
                  <a:lnTo>
                    <a:pt x="207" y="133"/>
                  </a:lnTo>
                  <a:lnTo>
                    <a:pt x="208" y="134"/>
                  </a:lnTo>
                  <a:lnTo>
                    <a:pt x="209" y="134"/>
                  </a:lnTo>
                  <a:lnTo>
                    <a:pt x="210" y="134"/>
                  </a:lnTo>
                  <a:lnTo>
                    <a:pt x="211" y="132"/>
                  </a:lnTo>
                  <a:lnTo>
                    <a:pt x="212" y="131"/>
                  </a:lnTo>
                  <a:lnTo>
                    <a:pt x="212" y="130"/>
                  </a:lnTo>
                  <a:lnTo>
                    <a:pt x="213" y="127"/>
                  </a:lnTo>
                  <a:lnTo>
                    <a:pt x="214" y="127"/>
                  </a:lnTo>
                  <a:lnTo>
                    <a:pt x="216" y="127"/>
                  </a:lnTo>
                  <a:lnTo>
                    <a:pt x="217" y="128"/>
                  </a:lnTo>
                  <a:lnTo>
                    <a:pt x="219" y="128"/>
                  </a:lnTo>
                  <a:lnTo>
                    <a:pt x="219" y="131"/>
                  </a:lnTo>
                  <a:lnTo>
                    <a:pt x="220" y="133"/>
                  </a:lnTo>
                  <a:lnTo>
                    <a:pt x="220" y="136"/>
                  </a:lnTo>
                  <a:lnTo>
                    <a:pt x="219" y="137"/>
                  </a:lnTo>
                  <a:lnTo>
                    <a:pt x="218" y="139"/>
                  </a:lnTo>
                  <a:lnTo>
                    <a:pt x="218" y="141"/>
                  </a:lnTo>
                  <a:lnTo>
                    <a:pt x="218" y="147"/>
                  </a:lnTo>
                  <a:lnTo>
                    <a:pt x="218" y="150"/>
                  </a:lnTo>
                  <a:lnTo>
                    <a:pt x="217" y="151"/>
                  </a:lnTo>
                  <a:lnTo>
                    <a:pt x="214" y="151"/>
                  </a:lnTo>
                  <a:lnTo>
                    <a:pt x="213" y="151"/>
                  </a:lnTo>
                  <a:lnTo>
                    <a:pt x="212" y="152"/>
                  </a:lnTo>
                  <a:lnTo>
                    <a:pt x="213" y="153"/>
                  </a:lnTo>
                  <a:lnTo>
                    <a:pt x="216" y="157"/>
                  </a:lnTo>
                  <a:lnTo>
                    <a:pt x="216" y="158"/>
                  </a:lnTo>
                  <a:lnTo>
                    <a:pt x="217" y="157"/>
                  </a:lnTo>
                  <a:lnTo>
                    <a:pt x="217" y="156"/>
                  </a:lnTo>
                  <a:lnTo>
                    <a:pt x="218" y="154"/>
                  </a:lnTo>
                  <a:lnTo>
                    <a:pt x="219" y="154"/>
                  </a:lnTo>
                  <a:lnTo>
                    <a:pt x="220" y="156"/>
                  </a:lnTo>
                  <a:lnTo>
                    <a:pt x="221" y="157"/>
                  </a:lnTo>
                  <a:lnTo>
                    <a:pt x="222" y="158"/>
                  </a:lnTo>
                  <a:lnTo>
                    <a:pt x="222" y="159"/>
                  </a:lnTo>
                  <a:lnTo>
                    <a:pt x="221" y="161"/>
                  </a:lnTo>
                  <a:lnTo>
                    <a:pt x="220" y="162"/>
                  </a:lnTo>
                  <a:lnTo>
                    <a:pt x="220" y="164"/>
                  </a:lnTo>
                  <a:lnTo>
                    <a:pt x="219" y="167"/>
                  </a:lnTo>
                  <a:lnTo>
                    <a:pt x="219" y="169"/>
                  </a:lnTo>
                  <a:lnTo>
                    <a:pt x="219" y="170"/>
                  </a:lnTo>
                  <a:lnTo>
                    <a:pt x="219" y="172"/>
                  </a:lnTo>
                  <a:lnTo>
                    <a:pt x="220" y="172"/>
                  </a:lnTo>
                  <a:lnTo>
                    <a:pt x="221" y="172"/>
                  </a:lnTo>
                  <a:lnTo>
                    <a:pt x="222" y="172"/>
                  </a:lnTo>
                  <a:lnTo>
                    <a:pt x="224" y="174"/>
                  </a:lnTo>
                  <a:lnTo>
                    <a:pt x="225" y="174"/>
                  </a:lnTo>
                  <a:lnTo>
                    <a:pt x="226" y="174"/>
                  </a:lnTo>
                  <a:lnTo>
                    <a:pt x="228" y="175"/>
                  </a:lnTo>
                  <a:lnTo>
                    <a:pt x="229" y="175"/>
                  </a:lnTo>
                  <a:lnTo>
                    <a:pt x="230" y="176"/>
                  </a:lnTo>
                  <a:lnTo>
                    <a:pt x="231" y="179"/>
                  </a:lnTo>
                  <a:lnTo>
                    <a:pt x="234" y="181"/>
                  </a:lnTo>
                  <a:lnTo>
                    <a:pt x="236" y="181"/>
                  </a:lnTo>
                  <a:lnTo>
                    <a:pt x="238" y="181"/>
                  </a:lnTo>
                  <a:lnTo>
                    <a:pt x="239" y="181"/>
                  </a:lnTo>
                  <a:lnTo>
                    <a:pt x="242" y="182"/>
                  </a:lnTo>
                  <a:lnTo>
                    <a:pt x="243" y="183"/>
                  </a:lnTo>
                  <a:lnTo>
                    <a:pt x="243" y="185"/>
                  </a:lnTo>
                  <a:lnTo>
                    <a:pt x="244" y="185"/>
                  </a:lnTo>
                  <a:lnTo>
                    <a:pt x="245" y="185"/>
                  </a:lnTo>
                  <a:lnTo>
                    <a:pt x="246" y="185"/>
                  </a:lnTo>
                  <a:lnTo>
                    <a:pt x="246" y="186"/>
                  </a:lnTo>
                  <a:lnTo>
                    <a:pt x="246" y="189"/>
                  </a:lnTo>
                  <a:lnTo>
                    <a:pt x="246" y="190"/>
                  </a:lnTo>
                  <a:lnTo>
                    <a:pt x="247" y="192"/>
                  </a:lnTo>
                  <a:lnTo>
                    <a:pt x="248" y="193"/>
                  </a:lnTo>
                  <a:lnTo>
                    <a:pt x="248" y="194"/>
                  </a:lnTo>
                  <a:lnTo>
                    <a:pt x="247" y="201"/>
                  </a:lnTo>
                  <a:lnTo>
                    <a:pt x="247" y="202"/>
                  </a:lnTo>
                  <a:lnTo>
                    <a:pt x="246" y="203"/>
                  </a:lnTo>
                  <a:lnTo>
                    <a:pt x="246" y="204"/>
                  </a:lnTo>
                  <a:lnTo>
                    <a:pt x="246" y="206"/>
                  </a:lnTo>
                  <a:lnTo>
                    <a:pt x="246" y="207"/>
                  </a:lnTo>
                  <a:lnTo>
                    <a:pt x="247" y="209"/>
                  </a:lnTo>
                  <a:lnTo>
                    <a:pt x="247" y="210"/>
                  </a:lnTo>
                  <a:lnTo>
                    <a:pt x="247" y="212"/>
                  </a:lnTo>
                  <a:lnTo>
                    <a:pt x="245" y="214"/>
                  </a:lnTo>
                  <a:lnTo>
                    <a:pt x="244" y="214"/>
                  </a:lnTo>
                  <a:lnTo>
                    <a:pt x="244" y="216"/>
                  </a:lnTo>
                  <a:lnTo>
                    <a:pt x="245" y="217"/>
                  </a:lnTo>
                  <a:lnTo>
                    <a:pt x="248" y="218"/>
                  </a:lnTo>
                  <a:lnTo>
                    <a:pt x="250" y="219"/>
                  </a:lnTo>
                  <a:lnTo>
                    <a:pt x="250" y="220"/>
                  </a:lnTo>
                  <a:lnTo>
                    <a:pt x="250" y="219"/>
                  </a:lnTo>
                  <a:lnTo>
                    <a:pt x="251" y="219"/>
                  </a:lnTo>
                  <a:lnTo>
                    <a:pt x="252" y="219"/>
                  </a:lnTo>
                  <a:lnTo>
                    <a:pt x="252" y="220"/>
                  </a:lnTo>
                  <a:lnTo>
                    <a:pt x="253" y="223"/>
                  </a:lnTo>
                  <a:lnTo>
                    <a:pt x="256" y="226"/>
                  </a:lnTo>
                  <a:lnTo>
                    <a:pt x="257" y="227"/>
                  </a:lnTo>
                  <a:lnTo>
                    <a:pt x="259" y="226"/>
                  </a:lnTo>
                  <a:lnTo>
                    <a:pt x="260" y="227"/>
                  </a:lnTo>
                  <a:lnTo>
                    <a:pt x="261" y="227"/>
                  </a:lnTo>
                  <a:lnTo>
                    <a:pt x="260" y="231"/>
                  </a:lnTo>
                  <a:lnTo>
                    <a:pt x="257" y="233"/>
                  </a:lnTo>
                  <a:lnTo>
                    <a:pt x="254" y="233"/>
                  </a:lnTo>
                  <a:lnTo>
                    <a:pt x="245" y="233"/>
                  </a:lnTo>
                  <a:lnTo>
                    <a:pt x="244" y="233"/>
                  </a:lnTo>
                  <a:lnTo>
                    <a:pt x="243" y="234"/>
                  </a:lnTo>
                  <a:lnTo>
                    <a:pt x="241" y="236"/>
                  </a:lnTo>
                  <a:lnTo>
                    <a:pt x="238" y="236"/>
                  </a:lnTo>
                  <a:lnTo>
                    <a:pt x="237" y="235"/>
                  </a:lnTo>
                  <a:lnTo>
                    <a:pt x="237" y="234"/>
                  </a:lnTo>
                  <a:lnTo>
                    <a:pt x="237" y="232"/>
                  </a:lnTo>
                  <a:lnTo>
                    <a:pt x="237" y="231"/>
                  </a:lnTo>
                  <a:lnTo>
                    <a:pt x="235" y="227"/>
                  </a:lnTo>
                  <a:lnTo>
                    <a:pt x="231" y="224"/>
                  </a:lnTo>
                  <a:lnTo>
                    <a:pt x="230" y="223"/>
                  </a:lnTo>
                  <a:lnTo>
                    <a:pt x="230" y="225"/>
                  </a:lnTo>
                  <a:lnTo>
                    <a:pt x="229" y="227"/>
                  </a:lnTo>
                  <a:lnTo>
                    <a:pt x="228" y="227"/>
                  </a:lnTo>
                  <a:lnTo>
                    <a:pt x="226" y="227"/>
                  </a:lnTo>
                  <a:lnTo>
                    <a:pt x="226" y="228"/>
                  </a:lnTo>
                  <a:lnTo>
                    <a:pt x="226" y="231"/>
                  </a:lnTo>
                  <a:lnTo>
                    <a:pt x="225" y="233"/>
                  </a:lnTo>
                  <a:lnTo>
                    <a:pt x="225" y="234"/>
                  </a:lnTo>
                  <a:lnTo>
                    <a:pt x="222" y="234"/>
                  </a:lnTo>
                  <a:lnTo>
                    <a:pt x="221" y="234"/>
                  </a:lnTo>
                  <a:lnTo>
                    <a:pt x="220" y="233"/>
                  </a:lnTo>
                  <a:lnTo>
                    <a:pt x="219" y="232"/>
                  </a:lnTo>
                  <a:lnTo>
                    <a:pt x="219" y="229"/>
                  </a:lnTo>
                  <a:lnTo>
                    <a:pt x="218" y="228"/>
                  </a:lnTo>
                  <a:lnTo>
                    <a:pt x="217" y="228"/>
                  </a:lnTo>
                  <a:lnTo>
                    <a:pt x="214" y="227"/>
                  </a:lnTo>
                  <a:lnTo>
                    <a:pt x="213" y="227"/>
                  </a:lnTo>
                  <a:lnTo>
                    <a:pt x="212" y="226"/>
                  </a:lnTo>
                  <a:lnTo>
                    <a:pt x="212" y="225"/>
                  </a:lnTo>
                  <a:lnTo>
                    <a:pt x="213" y="224"/>
                  </a:lnTo>
                  <a:lnTo>
                    <a:pt x="213" y="223"/>
                  </a:lnTo>
                  <a:lnTo>
                    <a:pt x="213" y="222"/>
                  </a:lnTo>
                  <a:lnTo>
                    <a:pt x="211" y="220"/>
                  </a:lnTo>
                  <a:lnTo>
                    <a:pt x="210" y="222"/>
                  </a:lnTo>
                  <a:lnTo>
                    <a:pt x="208" y="223"/>
                  </a:lnTo>
                  <a:lnTo>
                    <a:pt x="205" y="228"/>
                  </a:lnTo>
                  <a:lnTo>
                    <a:pt x="204" y="228"/>
                  </a:lnTo>
                  <a:lnTo>
                    <a:pt x="203" y="226"/>
                  </a:lnTo>
                  <a:lnTo>
                    <a:pt x="201" y="223"/>
                  </a:lnTo>
                  <a:lnTo>
                    <a:pt x="200" y="222"/>
                  </a:lnTo>
                  <a:lnTo>
                    <a:pt x="199" y="224"/>
                  </a:lnTo>
                  <a:lnTo>
                    <a:pt x="199" y="226"/>
                  </a:lnTo>
                  <a:lnTo>
                    <a:pt x="199" y="228"/>
                  </a:lnTo>
                  <a:lnTo>
                    <a:pt x="199" y="231"/>
                  </a:lnTo>
                  <a:lnTo>
                    <a:pt x="198" y="231"/>
                  </a:lnTo>
                  <a:lnTo>
                    <a:pt x="196" y="231"/>
                  </a:lnTo>
                  <a:lnTo>
                    <a:pt x="194" y="234"/>
                  </a:lnTo>
                  <a:lnTo>
                    <a:pt x="192" y="234"/>
                  </a:lnTo>
                  <a:lnTo>
                    <a:pt x="191" y="233"/>
                  </a:lnTo>
                  <a:lnTo>
                    <a:pt x="191" y="232"/>
                  </a:lnTo>
                  <a:lnTo>
                    <a:pt x="192" y="231"/>
                  </a:lnTo>
                  <a:lnTo>
                    <a:pt x="192" y="229"/>
                  </a:lnTo>
                  <a:lnTo>
                    <a:pt x="193" y="228"/>
                  </a:lnTo>
                  <a:lnTo>
                    <a:pt x="193" y="219"/>
                  </a:lnTo>
                  <a:lnTo>
                    <a:pt x="192" y="217"/>
                  </a:lnTo>
                  <a:lnTo>
                    <a:pt x="191" y="215"/>
                  </a:lnTo>
                  <a:lnTo>
                    <a:pt x="190" y="215"/>
                  </a:lnTo>
                  <a:lnTo>
                    <a:pt x="183" y="218"/>
                  </a:lnTo>
                  <a:lnTo>
                    <a:pt x="182" y="219"/>
                  </a:lnTo>
                  <a:lnTo>
                    <a:pt x="178" y="220"/>
                  </a:lnTo>
                  <a:lnTo>
                    <a:pt x="173" y="224"/>
                  </a:lnTo>
                  <a:lnTo>
                    <a:pt x="172" y="226"/>
                  </a:lnTo>
                  <a:lnTo>
                    <a:pt x="172" y="229"/>
                  </a:lnTo>
                  <a:lnTo>
                    <a:pt x="172" y="233"/>
                  </a:lnTo>
                  <a:lnTo>
                    <a:pt x="173" y="239"/>
                  </a:lnTo>
                  <a:lnTo>
                    <a:pt x="173" y="240"/>
                  </a:lnTo>
                  <a:lnTo>
                    <a:pt x="173" y="242"/>
                  </a:lnTo>
                  <a:lnTo>
                    <a:pt x="173" y="243"/>
                  </a:lnTo>
                  <a:lnTo>
                    <a:pt x="173" y="245"/>
                  </a:lnTo>
                  <a:lnTo>
                    <a:pt x="174" y="246"/>
                  </a:lnTo>
                  <a:lnTo>
                    <a:pt x="176" y="249"/>
                  </a:lnTo>
                  <a:lnTo>
                    <a:pt x="178" y="251"/>
                  </a:lnTo>
                  <a:lnTo>
                    <a:pt x="178" y="253"/>
                  </a:lnTo>
                  <a:lnTo>
                    <a:pt x="177" y="256"/>
                  </a:lnTo>
                  <a:lnTo>
                    <a:pt x="176" y="259"/>
                  </a:lnTo>
                  <a:lnTo>
                    <a:pt x="173" y="261"/>
                  </a:lnTo>
                  <a:lnTo>
                    <a:pt x="173" y="264"/>
                  </a:lnTo>
                  <a:lnTo>
                    <a:pt x="173" y="266"/>
                  </a:lnTo>
                  <a:lnTo>
                    <a:pt x="174" y="270"/>
                  </a:lnTo>
                  <a:lnTo>
                    <a:pt x="174" y="273"/>
                  </a:lnTo>
                  <a:lnTo>
                    <a:pt x="173" y="274"/>
                  </a:lnTo>
                  <a:lnTo>
                    <a:pt x="159" y="277"/>
                  </a:lnTo>
                  <a:lnTo>
                    <a:pt x="158" y="278"/>
                  </a:lnTo>
                  <a:lnTo>
                    <a:pt x="157" y="279"/>
                  </a:lnTo>
                  <a:lnTo>
                    <a:pt x="157" y="282"/>
                  </a:lnTo>
                  <a:lnTo>
                    <a:pt x="158" y="285"/>
                  </a:lnTo>
                  <a:lnTo>
                    <a:pt x="158" y="287"/>
                  </a:lnTo>
                  <a:lnTo>
                    <a:pt x="158" y="289"/>
                  </a:lnTo>
                  <a:lnTo>
                    <a:pt x="158" y="291"/>
                  </a:lnTo>
                  <a:lnTo>
                    <a:pt x="157" y="292"/>
                  </a:lnTo>
                  <a:lnTo>
                    <a:pt x="156" y="292"/>
                  </a:lnTo>
                  <a:lnTo>
                    <a:pt x="153" y="293"/>
                  </a:lnTo>
                  <a:lnTo>
                    <a:pt x="152" y="293"/>
                  </a:lnTo>
                  <a:lnTo>
                    <a:pt x="152" y="294"/>
                  </a:lnTo>
                  <a:lnTo>
                    <a:pt x="152" y="295"/>
                  </a:lnTo>
                  <a:lnTo>
                    <a:pt x="152" y="296"/>
                  </a:lnTo>
                  <a:lnTo>
                    <a:pt x="151" y="298"/>
                  </a:lnTo>
                  <a:lnTo>
                    <a:pt x="146" y="299"/>
                  </a:lnTo>
                  <a:lnTo>
                    <a:pt x="144" y="301"/>
                  </a:lnTo>
                  <a:lnTo>
                    <a:pt x="146" y="302"/>
                  </a:lnTo>
                  <a:lnTo>
                    <a:pt x="144" y="303"/>
                  </a:lnTo>
                  <a:lnTo>
                    <a:pt x="142" y="304"/>
                  </a:lnTo>
                  <a:lnTo>
                    <a:pt x="141" y="304"/>
                  </a:lnTo>
                  <a:lnTo>
                    <a:pt x="140" y="306"/>
                  </a:lnTo>
                  <a:lnTo>
                    <a:pt x="139" y="309"/>
                  </a:lnTo>
                  <a:lnTo>
                    <a:pt x="138" y="310"/>
                  </a:lnTo>
                  <a:lnTo>
                    <a:pt x="139" y="310"/>
                  </a:lnTo>
                  <a:lnTo>
                    <a:pt x="140" y="311"/>
                  </a:lnTo>
                  <a:lnTo>
                    <a:pt x="141" y="312"/>
                  </a:lnTo>
                  <a:lnTo>
                    <a:pt x="141" y="313"/>
                  </a:lnTo>
                  <a:lnTo>
                    <a:pt x="141" y="315"/>
                  </a:lnTo>
                  <a:lnTo>
                    <a:pt x="142" y="317"/>
                  </a:lnTo>
                  <a:lnTo>
                    <a:pt x="143" y="318"/>
                  </a:lnTo>
                  <a:lnTo>
                    <a:pt x="141" y="319"/>
                  </a:lnTo>
                  <a:lnTo>
                    <a:pt x="140" y="319"/>
                  </a:lnTo>
                  <a:lnTo>
                    <a:pt x="140" y="320"/>
                  </a:lnTo>
                  <a:lnTo>
                    <a:pt x="141" y="325"/>
                  </a:lnTo>
                  <a:lnTo>
                    <a:pt x="140" y="326"/>
                  </a:lnTo>
                  <a:lnTo>
                    <a:pt x="139" y="326"/>
                  </a:lnTo>
                  <a:lnTo>
                    <a:pt x="134" y="326"/>
                  </a:lnTo>
                  <a:lnTo>
                    <a:pt x="129" y="325"/>
                  </a:lnTo>
                  <a:lnTo>
                    <a:pt x="123" y="324"/>
                  </a:lnTo>
                  <a:lnTo>
                    <a:pt x="119" y="327"/>
                  </a:lnTo>
                  <a:lnTo>
                    <a:pt x="118" y="328"/>
                  </a:lnTo>
                  <a:lnTo>
                    <a:pt x="117" y="329"/>
                  </a:lnTo>
                  <a:lnTo>
                    <a:pt x="117" y="331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72" name="Freeform 364">
              <a:extLst>
                <a:ext uri="{FF2B5EF4-FFF2-40B4-BE49-F238E27FC236}">
                  <a16:creationId xmlns:a16="http://schemas.microsoft.com/office/drawing/2014/main" id="{3059DDE9-655E-759A-EC4A-222BE9D697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91225" y="3867161"/>
              <a:ext cx="1190433" cy="1000194"/>
            </a:xfrm>
            <a:custGeom>
              <a:avLst/>
              <a:gdLst>
                <a:gd name="T0" fmla="*/ 687 w 826"/>
                <a:gd name="T1" fmla="*/ 357 h 694"/>
                <a:gd name="T2" fmla="*/ 731 w 826"/>
                <a:gd name="T3" fmla="*/ 318 h 694"/>
                <a:gd name="T4" fmla="*/ 616 w 826"/>
                <a:gd name="T5" fmla="*/ 50 h 694"/>
                <a:gd name="T6" fmla="*/ 614 w 826"/>
                <a:gd name="T7" fmla="*/ 43 h 694"/>
                <a:gd name="T8" fmla="*/ 125 w 826"/>
                <a:gd name="T9" fmla="*/ 12 h 694"/>
                <a:gd name="T10" fmla="*/ 196 w 826"/>
                <a:gd name="T11" fmla="*/ 24 h 694"/>
                <a:gd name="T12" fmla="*/ 235 w 826"/>
                <a:gd name="T13" fmla="*/ 37 h 694"/>
                <a:gd name="T14" fmla="*/ 277 w 826"/>
                <a:gd name="T15" fmla="*/ 50 h 694"/>
                <a:gd name="T16" fmla="*/ 362 w 826"/>
                <a:gd name="T17" fmla="*/ 58 h 694"/>
                <a:gd name="T18" fmla="*/ 396 w 826"/>
                <a:gd name="T19" fmla="*/ 32 h 694"/>
                <a:gd name="T20" fmla="*/ 411 w 826"/>
                <a:gd name="T21" fmla="*/ 37 h 694"/>
                <a:gd name="T22" fmla="*/ 421 w 826"/>
                <a:gd name="T23" fmla="*/ 20 h 694"/>
                <a:gd name="T24" fmla="*/ 446 w 826"/>
                <a:gd name="T25" fmla="*/ 17 h 694"/>
                <a:gd name="T26" fmla="*/ 454 w 826"/>
                <a:gd name="T27" fmla="*/ 18 h 694"/>
                <a:gd name="T28" fmla="*/ 476 w 826"/>
                <a:gd name="T29" fmla="*/ 14 h 694"/>
                <a:gd name="T30" fmla="*/ 525 w 826"/>
                <a:gd name="T31" fmla="*/ 16 h 694"/>
                <a:gd name="T32" fmla="*/ 550 w 826"/>
                <a:gd name="T33" fmla="*/ 26 h 694"/>
                <a:gd name="T34" fmla="*/ 533 w 826"/>
                <a:gd name="T35" fmla="*/ 14 h 694"/>
                <a:gd name="T36" fmla="*/ 532 w 826"/>
                <a:gd name="T37" fmla="*/ 23 h 694"/>
                <a:gd name="T38" fmla="*/ 531 w 826"/>
                <a:gd name="T39" fmla="*/ 34 h 694"/>
                <a:gd name="T40" fmla="*/ 544 w 826"/>
                <a:gd name="T41" fmla="*/ 39 h 694"/>
                <a:gd name="T42" fmla="*/ 548 w 826"/>
                <a:gd name="T43" fmla="*/ 48 h 694"/>
                <a:gd name="T44" fmla="*/ 555 w 826"/>
                <a:gd name="T45" fmla="*/ 49 h 694"/>
                <a:gd name="T46" fmla="*/ 563 w 826"/>
                <a:gd name="T47" fmla="*/ 34 h 694"/>
                <a:gd name="T48" fmla="*/ 588 w 826"/>
                <a:gd name="T49" fmla="*/ 52 h 694"/>
                <a:gd name="T50" fmla="*/ 611 w 826"/>
                <a:gd name="T51" fmla="*/ 49 h 694"/>
                <a:gd name="T52" fmla="*/ 621 w 826"/>
                <a:gd name="T53" fmla="*/ 48 h 694"/>
                <a:gd name="T54" fmla="*/ 624 w 826"/>
                <a:gd name="T55" fmla="*/ 42 h 694"/>
                <a:gd name="T56" fmla="*/ 637 w 826"/>
                <a:gd name="T57" fmla="*/ 49 h 694"/>
                <a:gd name="T58" fmla="*/ 661 w 826"/>
                <a:gd name="T59" fmla="*/ 47 h 694"/>
                <a:gd name="T60" fmla="*/ 732 w 826"/>
                <a:gd name="T61" fmla="*/ 103 h 694"/>
                <a:gd name="T62" fmla="*/ 754 w 826"/>
                <a:gd name="T63" fmla="*/ 192 h 694"/>
                <a:gd name="T64" fmla="*/ 745 w 826"/>
                <a:gd name="T65" fmla="*/ 213 h 694"/>
                <a:gd name="T66" fmla="*/ 739 w 826"/>
                <a:gd name="T67" fmla="*/ 246 h 694"/>
                <a:gd name="T68" fmla="*/ 724 w 826"/>
                <a:gd name="T69" fmla="*/ 285 h 694"/>
                <a:gd name="T70" fmla="*/ 723 w 826"/>
                <a:gd name="T71" fmla="*/ 317 h 694"/>
                <a:gd name="T72" fmla="*/ 708 w 826"/>
                <a:gd name="T73" fmla="*/ 334 h 694"/>
                <a:gd name="T74" fmla="*/ 685 w 826"/>
                <a:gd name="T75" fmla="*/ 320 h 694"/>
                <a:gd name="T76" fmla="*/ 666 w 826"/>
                <a:gd name="T77" fmla="*/ 301 h 694"/>
                <a:gd name="T78" fmla="*/ 638 w 826"/>
                <a:gd name="T79" fmla="*/ 269 h 694"/>
                <a:gd name="T80" fmla="*/ 630 w 826"/>
                <a:gd name="T81" fmla="*/ 235 h 694"/>
                <a:gd name="T82" fmla="*/ 612 w 826"/>
                <a:gd name="T83" fmla="*/ 211 h 694"/>
                <a:gd name="T84" fmla="*/ 597 w 826"/>
                <a:gd name="T85" fmla="*/ 187 h 694"/>
                <a:gd name="T86" fmla="*/ 586 w 826"/>
                <a:gd name="T87" fmla="*/ 150 h 694"/>
                <a:gd name="T88" fmla="*/ 581 w 826"/>
                <a:gd name="T89" fmla="*/ 148 h 694"/>
                <a:gd name="T90" fmla="*/ 576 w 826"/>
                <a:gd name="T91" fmla="*/ 187 h 694"/>
                <a:gd name="T92" fmla="*/ 589 w 826"/>
                <a:gd name="T93" fmla="*/ 233 h 694"/>
                <a:gd name="T94" fmla="*/ 619 w 826"/>
                <a:gd name="T95" fmla="*/ 276 h 694"/>
                <a:gd name="T96" fmla="*/ 643 w 826"/>
                <a:gd name="T97" fmla="*/ 309 h 694"/>
                <a:gd name="T98" fmla="*/ 653 w 826"/>
                <a:gd name="T99" fmla="*/ 330 h 694"/>
                <a:gd name="T100" fmla="*/ 659 w 826"/>
                <a:gd name="T101" fmla="*/ 344 h 694"/>
                <a:gd name="T102" fmla="*/ 674 w 826"/>
                <a:gd name="T103" fmla="*/ 375 h 694"/>
                <a:gd name="T104" fmla="*/ 689 w 826"/>
                <a:gd name="T105" fmla="*/ 405 h 694"/>
                <a:gd name="T106" fmla="*/ 696 w 826"/>
                <a:gd name="T107" fmla="*/ 437 h 694"/>
                <a:gd name="T108" fmla="*/ 748 w 826"/>
                <a:gd name="T109" fmla="*/ 537 h 694"/>
                <a:gd name="T110" fmla="*/ 776 w 826"/>
                <a:gd name="T111" fmla="*/ 596 h 694"/>
                <a:gd name="T112" fmla="*/ 813 w 826"/>
                <a:gd name="T113" fmla="*/ 647 h 694"/>
                <a:gd name="T114" fmla="*/ 808 w 826"/>
                <a:gd name="T115" fmla="*/ 650 h 694"/>
                <a:gd name="T116" fmla="*/ 805 w 826"/>
                <a:gd name="T117" fmla="*/ 693 h 694"/>
                <a:gd name="T118" fmla="*/ 22 w 826"/>
                <a:gd name="T119" fmla="*/ 307 h 694"/>
                <a:gd name="T120" fmla="*/ 1 w 826"/>
                <a:gd name="T121" fmla="*/ 125 h 694"/>
                <a:gd name="T122" fmla="*/ 11 w 826"/>
                <a:gd name="T123" fmla="*/ 31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6" h="694">
                  <a:moveTo>
                    <a:pt x="692" y="421"/>
                  </a:moveTo>
                  <a:lnTo>
                    <a:pt x="692" y="424"/>
                  </a:lnTo>
                  <a:lnTo>
                    <a:pt x="691" y="422"/>
                  </a:lnTo>
                  <a:lnTo>
                    <a:pt x="691" y="421"/>
                  </a:lnTo>
                  <a:lnTo>
                    <a:pt x="689" y="417"/>
                  </a:lnTo>
                  <a:lnTo>
                    <a:pt x="690" y="417"/>
                  </a:lnTo>
                  <a:lnTo>
                    <a:pt x="691" y="420"/>
                  </a:lnTo>
                  <a:lnTo>
                    <a:pt x="692" y="421"/>
                  </a:lnTo>
                  <a:close/>
                  <a:moveTo>
                    <a:pt x="692" y="357"/>
                  </a:moveTo>
                  <a:lnTo>
                    <a:pt x="695" y="357"/>
                  </a:lnTo>
                  <a:lnTo>
                    <a:pt x="695" y="359"/>
                  </a:lnTo>
                  <a:lnTo>
                    <a:pt x="695" y="360"/>
                  </a:lnTo>
                  <a:lnTo>
                    <a:pt x="696" y="361"/>
                  </a:lnTo>
                  <a:lnTo>
                    <a:pt x="695" y="361"/>
                  </a:lnTo>
                  <a:lnTo>
                    <a:pt x="693" y="360"/>
                  </a:lnTo>
                  <a:lnTo>
                    <a:pt x="692" y="359"/>
                  </a:lnTo>
                  <a:lnTo>
                    <a:pt x="691" y="359"/>
                  </a:lnTo>
                  <a:lnTo>
                    <a:pt x="690" y="358"/>
                  </a:lnTo>
                  <a:lnTo>
                    <a:pt x="689" y="358"/>
                  </a:lnTo>
                  <a:lnTo>
                    <a:pt x="689" y="357"/>
                  </a:lnTo>
                  <a:lnTo>
                    <a:pt x="687" y="358"/>
                  </a:lnTo>
                  <a:lnTo>
                    <a:pt x="687" y="357"/>
                  </a:lnTo>
                  <a:lnTo>
                    <a:pt x="685" y="355"/>
                  </a:lnTo>
                  <a:lnTo>
                    <a:pt x="685" y="354"/>
                  </a:lnTo>
                  <a:lnTo>
                    <a:pt x="687" y="354"/>
                  </a:lnTo>
                  <a:lnTo>
                    <a:pt x="688" y="354"/>
                  </a:lnTo>
                  <a:lnTo>
                    <a:pt x="689" y="354"/>
                  </a:lnTo>
                  <a:lnTo>
                    <a:pt x="690" y="354"/>
                  </a:lnTo>
                  <a:lnTo>
                    <a:pt x="690" y="355"/>
                  </a:lnTo>
                  <a:lnTo>
                    <a:pt x="691" y="355"/>
                  </a:lnTo>
                  <a:lnTo>
                    <a:pt x="692" y="357"/>
                  </a:lnTo>
                  <a:close/>
                  <a:moveTo>
                    <a:pt x="747" y="321"/>
                  </a:moveTo>
                  <a:lnTo>
                    <a:pt x="744" y="322"/>
                  </a:lnTo>
                  <a:lnTo>
                    <a:pt x="742" y="322"/>
                  </a:lnTo>
                  <a:lnTo>
                    <a:pt x="741" y="321"/>
                  </a:lnTo>
                  <a:lnTo>
                    <a:pt x="743" y="318"/>
                  </a:lnTo>
                  <a:lnTo>
                    <a:pt x="747" y="319"/>
                  </a:lnTo>
                  <a:lnTo>
                    <a:pt x="747" y="321"/>
                  </a:lnTo>
                  <a:close/>
                  <a:moveTo>
                    <a:pt x="732" y="316"/>
                  </a:moveTo>
                  <a:lnTo>
                    <a:pt x="731" y="316"/>
                  </a:lnTo>
                  <a:lnTo>
                    <a:pt x="730" y="316"/>
                  </a:lnTo>
                  <a:lnTo>
                    <a:pt x="730" y="317"/>
                  </a:lnTo>
                  <a:lnTo>
                    <a:pt x="730" y="318"/>
                  </a:lnTo>
                  <a:lnTo>
                    <a:pt x="731" y="318"/>
                  </a:lnTo>
                  <a:lnTo>
                    <a:pt x="733" y="318"/>
                  </a:lnTo>
                  <a:lnTo>
                    <a:pt x="734" y="317"/>
                  </a:lnTo>
                  <a:lnTo>
                    <a:pt x="735" y="318"/>
                  </a:lnTo>
                  <a:lnTo>
                    <a:pt x="735" y="319"/>
                  </a:lnTo>
                  <a:lnTo>
                    <a:pt x="736" y="320"/>
                  </a:lnTo>
                  <a:lnTo>
                    <a:pt x="738" y="321"/>
                  </a:lnTo>
                  <a:lnTo>
                    <a:pt x="735" y="321"/>
                  </a:lnTo>
                  <a:lnTo>
                    <a:pt x="733" y="321"/>
                  </a:lnTo>
                  <a:lnTo>
                    <a:pt x="731" y="321"/>
                  </a:lnTo>
                  <a:lnTo>
                    <a:pt x="728" y="319"/>
                  </a:lnTo>
                  <a:lnTo>
                    <a:pt x="728" y="318"/>
                  </a:lnTo>
                  <a:lnTo>
                    <a:pt x="728" y="316"/>
                  </a:lnTo>
                  <a:lnTo>
                    <a:pt x="728" y="315"/>
                  </a:lnTo>
                  <a:lnTo>
                    <a:pt x="728" y="316"/>
                  </a:lnTo>
                  <a:lnTo>
                    <a:pt x="730" y="315"/>
                  </a:lnTo>
                  <a:lnTo>
                    <a:pt x="730" y="313"/>
                  </a:lnTo>
                  <a:lnTo>
                    <a:pt x="731" y="313"/>
                  </a:lnTo>
                  <a:lnTo>
                    <a:pt x="732" y="315"/>
                  </a:lnTo>
                  <a:lnTo>
                    <a:pt x="732" y="316"/>
                  </a:lnTo>
                  <a:close/>
                  <a:moveTo>
                    <a:pt x="616" y="50"/>
                  </a:moveTo>
                  <a:lnTo>
                    <a:pt x="616" y="51"/>
                  </a:lnTo>
                  <a:lnTo>
                    <a:pt x="616" y="50"/>
                  </a:lnTo>
                  <a:lnTo>
                    <a:pt x="615" y="50"/>
                  </a:lnTo>
                  <a:lnTo>
                    <a:pt x="616" y="50"/>
                  </a:lnTo>
                  <a:close/>
                  <a:moveTo>
                    <a:pt x="649" y="42"/>
                  </a:moveTo>
                  <a:lnTo>
                    <a:pt x="653" y="45"/>
                  </a:lnTo>
                  <a:lnTo>
                    <a:pt x="652" y="44"/>
                  </a:lnTo>
                  <a:lnTo>
                    <a:pt x="640" y="39"/>
                  </a:lnTo>
                  <a:lnTo>
                    <a:pt x="638" y="39"/>
                  </a:lnTo>
                  <a:lnTo>
                    <a:pt x="640" y="39"/>
                  </a:lnTo>
                  <a:lnTo>
                    <a:pt x="644" y="41"/>
                  </a:lnTo>
                  <a:lnTo>
                    <a:pt x="646" y="41"/>
                  </a:lnTo>
                  <a:lnTo>
                    <a:pt x="648" y="42"/>
                  </a:lnTo>
                  <a:lnTo>
                    <a:pt x="649" y="42"/>
                  </a:lnTo>
                  <a:close/>
                  <a:moveTo>
                    <a:pt x="626" y="36"/>
                  </a:moveTo>
                  <a:lnTo>
                    <a:pt x="637" y="39"/>
                  </a:lnTo>
                  <a:lnTo>
                    <a:pt x="636" y="39"/>
                  </a:lnTo>
                  <a:lnTo>
                    <a:pt x="633" y="37"/>
                  </a:lnTo>
                  <a:lnTo>
                    <a:pt x="631" y="37"/>
                  </a:lnTo>
                  <a:lnTo>
                    <a:pt x="629" y="37"/>
                  </a:lnTo>
                  <a:lnTo>
                    <a:pt x="627" y="39"/>
                  </a:lnTo>
                  <a:lnTo>
                    <a:pt x="626" y="37"/>
                  </a:lnTo>
                  <a:lnTo>
                    <a:pt x="623" y="39"/>
                  </a:lnTo>
                  <a:lnTo>
                    <a:pt x="614" y="43"/>
                  </a:lnTo>
                  <a:lnTo>
                    <a:pt x="613" y="44"/>
                  </a:lnTo>
                  <a:lnTo>
                    <a:pt x="613" y="43"/>
                  </a:lnTo>
                  <a:lnTo>
                    <a:pt x="615" y="42"/>
                  </a:lnTo>
                  <a:lnTo>
                    <a:pt x="616" y="42"/>
                  </a:lnTo>
                  <a:lnTo>
                    <a:pt x="618" y="41"/>
                  </a:lnTo>
                  <a:lnTo>
                    <a:pt x="619" y="41"/>
                  </a:lnTo>
                  <a:lnTo>
                    <a:pt x="622" y="39"/>
                  </a:lnTo>
                  <a:lnTo>
                    <a:pt x="623" y="37"/>
                  </a:lnTo>
                  <a:lnTo>
                    <a:pt x="626" y="36"/>
                  </a:lnTo>
                  <a:close/>
                  <a:moveTo>
                    <a:pt x="45" y="14"/>
                  </a:moveTo>
                  <a:lnTo>
                    <a:pt x="46" y="14"/>
                  </a:lnTo>
                  <a:lnTo>
                    <a:pt x="50" y="12"/>
                  </a:lnTo>
                  <a:lnTo>
                    <a:pt x="51" y="12"/>
                  </a:lnTo>
                  <a:lnTo>
                    <a:pt x="52" y="14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58" y="12"/>
                  </a:lnTo>
                  <a:lnTo>
                    <a:pt x="70" y="9"/>
                  </a:lnTo>
                  <a:lnTo>
                    <a:pt x="84" y="3"/>
                  </a:lnTo>
                  <a:lnTo>
                    <a:pt x="87" y="3"/>
                  </a:lnTo>
                  <a:lnTo>
                    <a:pt x="95" y="3"/>
                  </a:lnTo>
                  <a:lnTo>
                    <a:pt x="125" y="12"/>
                  </a:lnTo>
                  <a:lnTo>
                    <a:pt x="146" y="15"/>
                  </a:lnTo>
                  <a:lnTo>
                    <a:pt x="147" y="16"/>
                  </a:lnTo>
                  <a:lnTo>
                    <a:pt x="148" y="16"/>
                  </a:lnTo>
                  <a:lnTo>
                    <a:pt x="152" y="16"/>
                  </a:lnTo>
                  <a:lnTo>
                    <a:pt x="153" y="16"/>
                  </a:lnTo>
                  <a:lnTo>
                    <a:pt x="158" y="18"/>
                  </a:lnTo>
                  <a:lnTo>
                    <a:pt x="162" y="19"/>
                  </a:lnTo>
                  <a:lnTo>
                    <a:pt x="165" y="19"/>
                  </a:lnTo>
                  <a:lnTo>
                    <a:pt x="167" y="18"/>
                  </a:lnTo>
                  <a:lnTo>
                    <a:pt x="169" y="18"/>
                  </a:lnTo>
                  <a:lnTo>
                    <a:pt x="170" y="19"/>
                  </a:lnTo>
                  <a:lnTo>
                    <a:pt x="171" y="20"/>
                  </a:lnTo>
                  <a:lnTo>
                    <a:pt x="172" y="20"/>
                  </a:lnTo>
                  <a:lnTo>
                    <a:pt x="173" y="20"/>
                  </a:lnTo>
                  <a:lnTo>
                    <a:pt x="175" y="22"/>
                  </a:lnTo>
                  <a:lnTo>
                    <a:pt x="180" y="24"/>
                  </a:lnTo>
                  <a:lnTo>
                    <a:pt x="186" y="24"/>
                  </a:lnTo>
                  <a:lnTo>
                    <a:pt x="187" y="25"/>
                  </a:lnTo>
                  <a:lnTo>
                    <a:pt x="188" y="25"/>
                  </a:lnTo>
                  <a:lnTo>
                    <a:pt x="189" y="25"/>
                  </a:lnTo>
                  <a:lnTo>
                    <a:pt x="190" y="24"/>
                  </a:lnTo>
                  <a:lnTo>
                    <a:pt x="196" y="24"/>
                  </a:lnTo>
                  <a:lnTo>
                    <a:pt x="196" y="25"/>
                  </a:lnTo>
                  <a:lnTo>
                    <a:pt x="197" y="25"/>
                  </a:lnTo>
                  <a:lnTo>
                    <a:pt x="197" y="26"/>
                  </a:lnTo>
                  <a:lnTo>
                    <a:pt x="197" y="27"/>
                  </a:lnTo>
                  <a:lnTo>
                    <a:pt x="198" y="28"/>
                  </a:lnTo>
                  <a:lnTo>
                    <a:pt x="198" y="29"/>
                  </a:lnTo>
                  <a:lnTo>
                    <a:pt x="199" y="31"/>
                  </a:lnTo>
                  <a:lnTo>
                    <a:pt x="199" y="32"/>
                  </a:lnTo>
                  <a:lnTo>
                    <a:pt x="200" y="34"/>
                  </a:lnTo>
                  <a:lnTo>
                    <a:pt x="200" y="35"/>
                  </a:lnTo>
                  <a:lnTo>
                    <a:pt x="203" y="36"/>
                  </a:lnTo>
                  <a:lnTo>
                    <a:pt x="205" y="39"/>
                  </a:lnTo>
                  <a:lnTo>
                    <a:pt x="207" y="39"/>
                  </a:lnTo>
                  <a:lnTo>
                    <a:pt x="212" y="40"/>
                  </a:lnTo>
                  <a:lnTo>
                    <a:pt x="214" y="41"/>
                  </a:lnTo>
                  <a:lnTo>
                    <a:pt x="215" y="41"/>
                  </a:lnTo>
                  <a:lnTo>
                    <a:pt x="217" y="40"/>
                  </a:lnTo>
                  <a:lnTo>
                    <a:pt x="221" y="42"/>
                  </a:lnTo>
                  <a:lnTo>
                    <a:pt x="225" y="41"/>
                  </a:lnTo>
                  <a:lnTo>
                    <a:pt x="233" y="36"/>
                  </a:lnTo>
                  <a:lnTo>
                    <a:pt x="235" y="36"/>
                  </a:lnTo>
                  <a:lnTo>
                    <a:pt x="235" y="37"/>
                  </a:lnTo>
                  <a:lnTo>
                    <a:pt x="236" y="39"/>
                  </a:lnTo>
                  <a:lnTo>
                    <a:pt x="236" y="40"/>
                  </a:lnTo>
                  <a:lnTo>
                    <a:pt x="236" y="41"/>
                  </a:lnTo>
                  <a:lnTo>
                    <a:pt x="238" y="44"/>
                  </a:lnTo>
                  <a:lnTo>
                    <a:pt x="238" y="47"/>
                  </a:lnTo>
                  <a:lnTo>
                    <a:pt x="238" y="48"/>
                  </a:lnTo>
                  <a:lnTo>
                    <a:pt x="240" y="49"/>
                  </a:lnTo>
                  <a:lnTo>
                    <a:pt x="244" y="50"/>
                  </a:lnTo>
                  <a:lnTo>
                    <a:pt x="257" y="50"/>
                  </a:lnTo>
                  <a:lnTo>
                    <a:pt x="258" y="50"/>
                  </a:lnTo>
                  <a:lnTo>
                    <a:pt x="259" y="50"/>
                  </a:lnTo>
                  <a:lnTo>
                    <a:pt x="259" y="51"/>
                  </a:lnTo>
                  <a:lnTo>
                    <a:pt x="260" y="51"/>
                  </a:lnTo>
                  <a:lnTo>
                    <a:pt x="261" y="51"/>
                  </a:lnTo>
                  <a:lnTo>
                    <a:pt x="264" y="51"/>
                  </a:lnTo>
                  <a:lnTo>
                    <a:pt x="265" y="51"/>
                  </a:lnTo>
                  <a:lnTo>
                    <a:pt x="268" y="52"/>
                  </a:lnTo>
                  <a:lnTo>
                    <a:pt x="269" y="52"/>
                  </a:lnTo>
                  <a:lnTo>
                    <a:pt x="270" y="52"/>
                  </a:lnTo>
                  <a:lnTo>
                    <a:pt x="274" y="50"/>
                  </a:lnTo>
                  <a:lnTo>
                    <a:pt x="276" y="50"/>
                  </a:lnTo>
                  <a:lnTo>
                    <a:pt x="277" y="50"/>
                  </a:lnTo>
                  <a:lnTo>
                    <a:pt x="278" y="51"/>
                  </a:lnTo>
                  <a:lnTo>
                    <a:pt x="279" y="52"/>
                  </a:lnTo>
                  <a:lnTo>
                    <a:pt x="281" y="52"/>
                  </a:lnTo>
                  <a:lnTo>
                    <a:pt x="282" y="53"/>
                  </a:lnTo>
                  <a:lnTo>
                    <a:pt x="284" y="53"/>
                  </a:lnTo>
                  <a:lnTo>
                    <a:pt x="285" y="53"/>
                  </a:lnTo>
                  <a:lnTo>
                    <a:pt x="286" y="53"/>
                  </a:lnTo>
                  <a:lnTo>
                    <a:pt x="287" y="54"/>
                  </a:lnTo>
                  <a:lnTo>
                    <a:pt x="300" y="59"/>
                  </a:lnTo>
                  <a:lnTo>
                    <a:pt x="303" y="60"/>
                  </a:lnTo>
                  <a:lnTo>
                    <a:pt x="304" y="61"/>
                  </a:lnTo>
                  <a:lnTo>
                    <a:pt x="307" y="61"/>
                  </a:lnTo>
                  <a:lnTo>
                    <a:pt x="307" y="64"/>
                  </a:lnTo>
                  <a:lnTo>
                    <a:pt x="308" y="65"/>
                  </a:lnTo>
                  <a:lnTo>
                    <a:pt x="308" y="66"/>
                  </a:lnTo>
                  <a:lnTo>
                    <a:pt x="309" y="66"/>
                  </a:lnTo>
                  <a:lnTo>
                    <a:pt x="322" y="73"/>
                  </a:lnTo>
                  <a:lnTo>
                    <a:pt x="334" y="71"/>
                  </a:lnTo>
                  <a:lnTo>
                    <a:pt x="336" y="71"/>
                  </a:lnTo>
                  <a:lnTo>
                    <a:pt x="346" y="67"/>
                  </a:lnTo>
                  <a:lnTo>
                    <a:pt x="357" y="61"/>
                  </a:lnTo>
                  <a:lnTo>
                    <a:pt x="362" y="58"/>
                  </a:lnTo>
                  <a:lnTo>
                    <a:pt x="364" y="57"/>
                  </a:lnTo>
                  <a:lnTo>
                    <a:pt x="365" y="57"/>
                  </a:lnTo>
                  <a:lnTo>
                    <a:pt x="365" y="56"/>
                  </a:lnTo>
                  <a:lnTo>
                    <a:pt x="367" y="54"/>
                  </a:lnTo>
                  <a:lnTo>
                    <a:pt x="377" y="47"/>
                  </a:lnTo>
                  <a:lnTo>
                    <a:pt x="378" y="44"/>
                  </a:lnTo>
                  <a:lnTo>
                    <a:pt x="380" y="45"/>
                  </a:lnTo>
                  <a:lnTo>
                    <a:pt x="382" y="44"/>
                  </a:lnTo>
                  <a:lnTo>
                    <a:pt x="386" y="41"/>
                  </a:lnTo>
                  <a:lnTo>
                    <a:pt x="386" y="40"/>
                  </a:lnTo>
                  <a:lnTo>
                    <a:pt x="385" y="40"/>
                  </a:lnTo>
                  <a:lnTo>
                    <a:pt x="385" y="41"/>
                  </a:lnTo>
                  <a:lnTo>
                    <a:pt x="385" y="40"/>
                  </a:lnTo>
                  <a:lnTo>
                    <a:pt x="386" y="39"/>
                  </a:lnTo>
                  <a:lnTo>
                    <a:pt x="387" y="40"/>
                  </a:lnTo>
                  <a:lnTo>
                    <a:pt x="388" y="39"/>
                  </a:lnTo>
                  <a:lnTo>
                    <a:pt x="391" y="35"/>
                  </a:lnTo>
                  <a:lnTo>
                    <a:pt x="393" y="35"/>
                  </a:lnTo>
                  <a:lnTo>
                    <a:pt x="394" y="34"/>
                  </a:lnTo>
                  <a:lnTo>
                    <a:pt x="395" y="33"/>
                  </a:lnTo>
                  <a:lnTo>
                    <a:pt x="395" y="32"/>
                  </a:lnTo>
                  <a:lnTo>
                    <a:pt x="396" y="32"/>
                  </a:lnTo>
                  <a:lnTo>
                    <a:pt x="397" y="32"/>
                  </a:lnTo>
                  <a:lnTo>
                    <a:pt x="397" y="31"/>
                  </a:lnTo>
                  <a:lnTo>
                    <a:pt x="398" y="31"/>
                  </a:lnTo>
                  <a:lnTo>
                    <a:pt x="397" y="29"/>
                  </a:lnTo>
                  <a:lnTo>
                    <a:pt x="399" y="28"/>
                  </a:lnTo>
                  <a:lnTo>
                    <a:pt x="399" y="31"/>
                  </a:lnTo>
                  <a:lnTo>
                    <a:pt x="402" y="33"/>
                  </a:lnTo>
                  <a:lnTo>
                    <a:pt x="405" y="34"/>
                  </a:lnTo>
                  <a:lnTo>
                    <a:pt x="407" y="34"/>
                  </a:lnTo>
                  <a:lnTo>
                    <a:pt x="406" y="35"/>
                  </a:lnTo>
                  <a:lnTo>
                    <a:pt x="405" y="35"/>
                  </a:lnTo>
                  <a:lnTo>
                    <a:pt x="405" y="36"/>
                  </a:lnTo>
                  <a:lnTo>
                    <a:pt x="406" y="36"/>
                  </a:lnTo>
                  <a:lnTo>
                    <a:pt x="405" y="36"/>
                  </a:lnTo>
                  <a:lnTo>
                    <a:pt x="405" y="37"/>
                  </a:lnTo>
                  <a:lnTo>
                    <a:pt x="406" y="39"/>
                  </a:lnTo>
                  <a:lnTo>
                    <a:pt x="407" y="39"/>
                  </a:lnTo>
                  <a:lnTo>
                    <a:pt x="410" y="36"/>
                  </a:lnTo>
                  <a:lnTo>
                    <a:pt x="410" y="37"/>
                  </a:lnTo>
                  <a:lnTo>
                    <a:pt x="410" y="39"/>
                  </a:lnTo>
                  <a:lnTo>
                    <a:pt x="411" y="39"/>
                  </a:lnTo>
                  <a:lnTo>
                    <a:pt x="411" y="37"/>
                  </a:lnTo>
                  <a:lnTo>
                    <a:pt x="413" y="35"/>
                  </a:lnTo>
                  <a:lnTo>
                    <a:pt x="414" y="36"/>
                  </a:lnTo>
                  <a:lnTo>
                    <a:pt x="414" y="35"/>
                  </a:lnTo>
                  <a:lnTo>
                    <a:pt x="414" y="34"/>
                  </a:lnTo>
                  <a:lnTo>
                    <a:pt x="415" y="34"/>
                  </a:lnTo>
                  <a:lnTo>
                    <a:pt x="415" y="35"/>
                  </a:lnTo>
                  <a:lnTo>
                    <a:pt x="415" y="36"/>
                  </a:lnTo>
                  <a:lnTo>
                    <a:pt x="416" y="36"/>
                  </a:lnTo>
                  <a:lnTo>
                    <a:pt x="417" y="34"/>
                  </a:lnTo>
                  <a:lnTo>
                    <a:pt x="416" y="33"/>
                  </a:lnTo>
                  <a:lnTo>
                    <a:pt x="415" y="34"/>
                  </a:lnTo>
                  <a:lnTo>
                    <a:pt x="414" y="34"/>
                  </a:lnTo>
                  <a:lnTo>
                    <a:pt x="413" y="34"/>
                  </a:lnTo>
                  <a:lnTo>
                    <a:pt x="413" y="33"/>
                  </a:lnTo>
                  <a:lnTo>
                    <a:pt x="412" y="34"/>
                  </a:lnTo>
                  <a:lnTo>
                    <a:pt x="408" y="34"/>
                  </a:lnTo>
                  <a:lnTo>
                    <a:pt x="408" y="33"/>
                  </a:lnTo>
                  <a:lnTo>
                    <a:pt x="411" y="33"/>
                  </a:lnTo>
                  <a:lnTo>
                    <a:pt x="413" y="31"/>
                  </a:lnTo>
                  <a:lnTo>
                    <a:pt x="417" y="27"/>
                  </a:lnTo>
                  <a:lnTo>
                    <a:pt x="420" y="24"/>
                  </a:lnTo>
                  <a:lnTo>
                    <a:pt x="421" y="20"/>
                  </a:lnTo>
                  <a:lnTo>
                    <a:pt x="421" y="17"/>
                  </a:lnTo>
                  <a:lnTo>
                    <a:pt x="420" y="14"/>
                  </a:lnTo>
                  <a:lnTo>
                    <a:pt x="421" y="14"/>
                  </a:lnTo>
                  <a:lnTo>
                    <a:pt x="421" y="16"/>
                  </a:lnTo>
                  <a:lnTo>
                    <a:pt x="422" y="17"/>
                  </a:lnTo>
                  <a:lnTo>
                    <a:pt x="423" y="18"/>
                  </a:lnTo>
                  <a:lnTo>
                    <a:pt x="424" y="19"/>
                  </a:lnTo>
                  <a:lnTo>
                    <a:pt x="422" y="17"/>
                  </a:lnTo>
                  <a:lnTo>
                    <a:pt x="421" y="15"/>
                  </a:lnTo>
                  <a:lnTo>
                    <a:pt x="422" y="14"/>
                  </a:lnTo>
                  <a:lnTo>
                    <a:pt x="424" y="15"/>
                  </a:lnTo>
                  <a:lnTo>
                    <a:pt x="426" y="16"/>
                  </a:lnTo>
                  <a:lnTo>
                    <a:pt x="429" y="17"/>
                  </a:lnTo>
                  <a:lnTo>
                    <a:pt x="431" y="17"/>
                  </a:lnTo>
                  <a:lnTo>
                    <a:pt x="434" y="17"/>
                  </a:lnTo>
                  <a:lnTo>
                    <a:pt x="445" y="15"/>
                  </a:lnTo>
                  <a:lnTo>
                    <a:pt x="467" y="7"/>
                  </a:lnTo>
                  <a:lnTo>
                    <a:pt x="466" y="7"/>
                  </a:lnTo>
                  <a:lnTo>
                    <a:pt x="459" y="10"/>
                  </a:lnTo>
                  <a:lnTo>
                    <a:pt x="454" y="12"/>
                  </a:lnTo>
                  <a:lnTo>
                    <a:pt x="449" y="15"/>
                  </a:lnTo>
                  <a:lnTo>
                    <a:pt x="446" y="17"/>
                  </a:lnTo>
                  <a:lnTo>
                    <a:pt x="445" y="17"/>
                  </a:lnTo>
                  <a:lnTo>
                    <a:pt x="445" y="18"/>
                  </a:lnTo>
                  <a:lnTo>
                    <a:pt x="441" y="19"/>
                  </a:lnTo>
                  <a:lnTo>
                    <a:pt x="440" y="20"/>
                  </a:lnTo>
                  <a:lnTo>
                    <a:pt x="437" y="20"/>
                  </a:lnTo>
                  <a:lnTo>
                    <a:pt x="436" y="20"/>
                  </a:lnTo>
                  <a:lnTo>
                    <a:pt x="434" y="23"/>
                  </a:lnTo>
                  <a:lnTo>
                    <a:pt x="437" y="24"/>
                  </a:lnTo>
                  <a:lnTo>
                    <a:pt x="438" y="23"/>
                  </a:lnTo>
                  <a:lnTo>
                    <a:pt x="439" y="24"/>
                  </a:lnTo>
                  <a:lnTo>
                    <a:pt x="441" y="24"/>
                  </a:lnTo>
                  <a:lnTo>
                    <a:pt x="443" y="23"/>
                  </a:lnTo>
                  <a:lnTo>
                    <a:pt x="445" y="23"/>
                  </a:lnTo>
                  <a:lnTo>
                    <a:pt x="445" y="20"/>
                  </a:lnTo>
                  <a:lnTo>
                    <a:pt x="446" y="22"/>
                  </a:lnTo>
                  <a:lnTo>
                    <a:pt x="448" y="23"/>
                  </a:lnTo>
                  <a:lnTo>
                    <a:pt x="449" y="24"/>
                  </a:lnTo>
                  <a:lnTo>
                    <a:pt x="449" y="23"/>
                  </a:lnTo>
                  <a:lnTo>
                    <a:pt x="450" y="20"/>
                  </a:lnTo>
                  <a:lnTo>
                    <a:pt x="452" y="19"/>
                  </a:lnTo>
                  <a:lnTo>
                    <a:pt x="454" y="19"/>
                  </a:lnTo>
                  <a:lnTo>
                    <a:pt x="454" y="18"/>
                  </a:lnTo>
                  <a:lnTo>
                    <a:pt x="455" y="19"/>
                  </a:lnTo>
                  <a:lnTo>
                    <a:pt x="456" y="19"/>
                  </a:lnTo>
                  <a:lnTo>
                    <a:pt x="457" y="20"/>
                  </a:lnTo>
                  <a:lnTo>
                    <a:pt x="458" y="19"/>
                  </a:lnTo>
                  <a:lnTo>
                    <a:pt x="459" y="19"/>
                  </a:lnTo>
                  <a:lnTo>
                    <a:pt x="460" y="20"/>
                  </a:lnTo>
                  <a:lnTo>
                    <a:pt x="459" y="20"/>
                  </a:lnTo>
                  <a:lnTo>
                    <a:pt x="460" y="20"/>
                  </a:lnTo>
                  <a:lnTo>
                    <a:pt x="463" y="20"/>
                  </a:lnTo>
                  <a:lnTo>
                    <a:pt x="464" y="19"/>
                  </a:lnTo>
                  <a:lnTo>
                    <a:pt x="464" y="18"/>
                  </a:lnTo>
                  <a:lnTo>
                    <a:pt x="467" y="19"/>
                  </a:lnTo>
                  <a:lnTo>
                    <a:pt x="468" y="19"/>
                  </a:lnTo>
                  <a:lnTo>
                    <a:pt x="468" y="18"/>
                  </a:lnTo>
                  <a:lnTo>
                    <a:pt x="469" y="16"/>
                  </a:lnTo>
                  <a:lnTo>
                    <a:pt x="469" y="15"/>
                  </a:lnTo>
                  <a:lnTo>
                    <a:pt x="471" y="14"/>
                  </a:lnTo>
                  <a:lnTo>
                    <a:pt x="471" y="12"/>
                  </a:lnTo>
                  <a:lnTo>
                    <a:pt x="472" y="12"/>
                  </a:lnTo>
                  <a:lnTo>
                    <a:pt x="474" y="12"/>
                  </a:lnTo>
                  <a:lnTo>
                    <a:pt x="475" y="12"/>
                  </a:lnTo>
                  <a:lnTo>
                    <a:pt x="476" y="14"/>
                  </a:lnTo>
                  <a:lnTo>
                    <a:pt x="476" y="15"/>
                  </a:lnTo>
                  <a:lnTo>
                    <a:pt x="477" y="15"/>
                  </a:lnTo>
                  <a:lnTo>
                    <a:pt x="479" y="14"/>
                  </a:lnTo>
                  <a:lnTo>
                    <a:pt x="477" y="12"/>
                  </a:lnTo>
                  <a:lnTo>
                    <a:pt x="479" y="12"/>
                  </a:lnTo>
                  <a:lnTo>
                    <a:pt x="477" y="10"/>
                  </a:lnTo>
                  <a:lnTo>
                    <a:pt x="474" y="8"/>
                  </a:lnTo>
                  <a:lnTo>
                    <a:pt x="471" y="7"/>
                  </a:lnTo>
                  <a:lnTo>
                    <a:pt x="467" y="7"/>
                  </a:lnTo>
                  <a:lnTo>
                    <a:pt x="468" y="6"/>
                  </a:lnTo>
                  <a:lnTo>
                    <a:pt x="469" y="6"/>
                  </a:lnTo>
                  <a:lnTo>
                    <a:pt x="476" y="4"/>
                  </a:lnTo>
                  <a:lnTo>
                    <a:pt x="479" y="4"/>
                  </a:lnTo>
                  <a:lnTo>
                    <a:pt x="485" y="7"/>
                  </a:lnTo>
                  <a:lnTo>
                    <a:pt x="494" y="11"/>
                  </a:lnTo>
                  <a:lnTo>
                    <a:pt x="497" y="12"/>
                  </a:lnTo>
                  <a:lnTo>
                    <a:pt x="500" y="15"/>
                  </a:lnTo>
                  <a:lnTo>
                    <a:pt x="508" y="18"/>
                  </a:lnTo>
                  <a:lnTo>
                    <a:pt x="510" y="19"/>
                  </a:lnTo>
                  <a:lnTo>
                    <a:pt x="511" y="19"/>
                  </a:lnTo>
                  <a:lnTo>
                    <a:pt x="514" y="19"/>
                  </a:lnTo>
                  <a:lnTo>
                    <a:pt x="525" y="16"/>
                  </a:lnTo>
                  <a:lnTo>
                    <a:pt x="532" y="11"/>
                  </a:lnTo>
                  <a:lnTo>
                    <a:pt x="534" y="10"/>
                  </a:lnTo>
                  <a:lnTo>
                    <a:pt x="536" y="11"/>
                  </a:lnTo>
                  <a:lnTo>
                    <a:pt x="540" y="12"/>
                  </a:lnTo>
                  <a:lnTo>
                    <a:pt x="541" y="15"/>
                  </a:lnTo>
                  <a:lnTo>
                    <a:pt x="541" y="16"/>
                  </a:lnTo>
                  <a:lnTo>
                    <a:pt x="543" y="18"/>
                  </a:lnTo>
                  <a:lnTo>
                    <a:pt x="544" y="22"/>
                  </a:lnTo>
                  <a:lnTo>
                    <a:pt x="545" y="23"/>
                  </a:lnTo>
                  <a:lnTo>
                    <a:pt x="548" y="25"/>
                  </a:lnTo>
                  <a:lnTo>
                    <a:pt x="549" y="25"/>
                  </a:lnTo>
                  <a:lnTo>
                    <a:pt x="550" y="26"/>
                  </a:lnTo>
                  <a:lnTo>
                    <a:pt x="551" y="26"/>
                  </a:lnTo>
                  <a:lnTo>
                    <a:pt x="553" y="28"/>
                  </a:lnTo>
                  <a:lnTo>
                    <a:pt x="554" y="28"/>
                  </a:lnTo>
                  <a:lnTo>
                    <a:pt x="558" y="32"/>
                  </a:lnTo>
                  <a:lnTo>
                    <a:pt x="555" y="32"/>
                  </a:lnTo>
                  <a:lnTo>
                    <a:pt x="549" y="26"/>
                  </a:lnTo>
                  <a:lnTo>
                    <a:pt x="549" y="27"/>
                  </a:lnTo>
                  <a:lnTo>
                    <a:pt x="549" y="26"/>
                  </a:lnTo>
                  <a:lnTo>
                    <a:pt x="550" y="27"/>
                  </a:lnTo>
                  <a:lnTo>
                    <a:pt x="550" y="26"/>
                  </a:lnTo>
                  <a:lnTo>
                    <a:pt x="549" y="26"/>
                  </a:lnTo>
                  <a:lnTo>
                    <a:pt x="548" y="26"/>
                  </a:lnTo>
                  <a:lnTo>
                    <a:pt x="546" y="25"/>
                  </a:lnTo>
                  <a:lnTo>
                    <a:pt x="544" y="24"/>
                  </a:lnTo>
                  <a:lnTo>
                    <a:pt x="544" y="23"/>
                  </a:lnTo>
                  <a:lnTo>
                    <a:pt x="543" y="23"/>
                  </a:lnTo>
                  <a:lnTo>
                    <a:pt x="543" y="22"/>
                  </a:lnTo>
                  <a:lnTo>
                    <a:pt x="542" y="20"/>
                  </a:lnTo>
                  <a:lnTo>
                    <a:pt x="541" y="19"/>
                  </a:lnTo>
                  <a:lnTo>
                    <a:pt x="542" y="19"/>
                  </a:lnTo>
                  <a:lnTo>
                    <a:pt x="543" y="19"/>
                  </a:lnTo>
                  <a:lnTo>
                    <a:pt x="538" y="15"/>
                  </a:lnTo>
                  <a:lnTo>
                    <a:pt x="538" y="14"/>
                  </a:lnTo>
                  <a:lnTo>
                    <a:pt x="537" y="11"/>
                  </a:lnTo>
                  <a:lnTo>
                    <a:pt x="536" y="11"/>
                  </a:lnTo>
                  <a:lnTo>
                    <a:pt x="535" y="11"/>
                  </a:lnTo>
                  <a:lnTo>
                    <a:pt x="534" y="12"/>
                  </a:lnTo>
                  <a:lnTo>
                    <a:pt x="533" y="11"/>
                  </a:lnTo>
                  <a:lnTo>
                    <a:pt x="533" y="12"/>
                  </a:lnTo>
                  <a:lnTo>
                    <a:pt x="532" y="12"/>
                  </a:lnTo>
                  <a:lnTo>
                    <a:pt x="532" y="14"/>
                  </a:lnTo>
                  <a:lnTo>
                    <a:pt x="533" y="14"/>
                  </a:lnTo>
                  <a:lnTo>
                    <a:pt x="533" y="15"/>
                  </a:lnTo>
                  <a:lnTo>
                    <a:pt x="534" y="17"/>
                  </a:lnTo>
                  <a:lnTo>
                    <a:pt x="534" y="18"/>
                  </a:lnTo>
                  <a:lnTo>
                    <a:pt x="534" y="19"/>
                  </a:lnTo>
                  <a:lnTo>
                    <a:pt x="534" y="20"/>
                  </a:lnTo>
                  <a:lnTo>
                    <a:pt x="534" y="19"/>
                  </a:lnTo>
                  <a:lnTo>
                    <a:pt x="533" y="18"/>
                  </a:lnTo>
                  <a:lnTo>
                    <a:pt x="532" y="18"/>
                  </a:lnTo>
                  <a:lnTo>
                    <a:pt x="532" y="17"/>
                  </a:lnTo>
                  <a:lnTo>
                    <a:pt x="531" y="17"/>
                  </a:lnTo>
                  <a:lnTo>
                    <a:pt x="531" y="19"/>
                  </a:lnTo>
                  <a:lnTo>
                    <a:pt x="532" y="18"/>
                  </a:lnTo>
                  <a:lnTo>
                    <a:pt x="532" y="19"/>
                  </a:lnTo>
                  <a:lnTo>
                    <a:pt x="533" y="19"/>
                  </a:lnTo>
                  <a:lnTo>
                    <a:pt x="532" y="19"/>
                  </a:lnTo>
                  <a:lnTo>
                    <a:pt x="532" y="20"/>
                  </a:lnTo>
                  <a:lnTo>
                    <a:pt x="533" y="20"/>
                  </a:lnTo>
                  <a:lnTo>
                    <a:pt x="534" y="22"/>
                  </a:lnTo>
                  <a:lnTo>
                    <a:pt x="533" y="22"/>
                  </a:lnTo>
                  <a:lnTo>
                    <a:pt x="532" y="22"/>
                  </a:lnTo>
                  <a:lnTo>
                    <a:pt x="531" y="22"/>
                  </a:lnTo>
                  <a:lnTo>
                    <a:pt x="532" y="23"/>
                  </a:lnTo>
                  <a:lnTo>
                    <a:pt x="531" y="24"/>
                  </a:lnTo>
                  <a:lnTo>
                    <a:pt x="531" y="25"/>
                  </a:lnTo>
                  <a:lnTo>
                    <a:pt x="531" y="26"/>
                  </a:lnTo>
                  <a:lnTo>
                    <a:pt x="533" y="26"/>
                  </a:lnTo>
                  <a:lnTo>
                    <a:pt x="532" y="26"/>
                  </a:lnTo>
                  <a:lnTo>
                    <a:pt x="531" y="26"/>
                  </a:lnTo>
                  <a:lnTo>
                    <a:pt x="529" y="26"/>
                  </a:lnTo>
                  <a:lnTo>
                    <a:pt x="528" y="26"/>
                  </a:lnTo>
                  <a:lnTo>
                    <a:pt x="528" y="27"/>
                  </a:lnTo>
                  <a:lnTo>
                    <a:pt x="527" y="27"/>
                  </a:lnTo>
                  <a:lnTo>
                    <a:pt x="528" y="28"/>
                  </a:lnTo>
                  <a:lnTo>
                    <a:pt x="527" y="29"/>
                  </a:lnTo>
                  <a:lnTo>
                    <a:pt x="528" y="31"/>
                  </a:lnTo>
                  <a:lnTo>
                    <a:pt x="527" y="31"/>
                  </a:lnTo>
                  <a:lnTo>
                    <a:pt x="526" y="32"/>
                  </a:lnTo>
                  <a:lnTo>
                    <a:pt x="526" y="33"/>
                  </a:lnTo>
                  <a:lnTo>
                    <a:pt x="527" y="34"/>
                  </a:lnTo>
                  <a:lnTo>
                    <a:pt x="528" y="33"/>
                  </a:lnTo>
                  <a:lnTo>
                    <a:pt x="527" y="33"/>
                  </a:lnTo>
                  <a:lnTo>
                    <a:pt x="528" y="33"/>
                  </a:lnTo>
                  <a:lnTo>
                    <a:pt x="529" y="33"/>
                  </a:lnTo>
                  <a:lnTo>
                    <a:pt x="531" y="34"/>
                  </a:lnTo>
                  <a:lnTo>
                    <a:pt x="531" y="35"/>
                  </a:lnTo>
                  <a:lnTo>
                    <a:pt x="532" y="36"/>
                  </a:lnTo>
                  <a:lnTo>
                    <a:pt x="533" y="36"/>
                  </a:lnTo>
                  <a:lnTo>
                    <a:pt x="534" y="37"/>
                  </a:lnTo>
                  <a:lnTo>
                    <a:pt x="535" y="39"/>
                  </a:lnTo>
                  <a:lnTo>
                    <a:pt x="535" y="36"/>
                  </a:lnTo>
                  <a:lnTo>
                    <a:pt x="536" y="36"/>
                  </a:lnTo>
                  <a:lnTo>
                    <a:pt x="536" y="35"/>
                  </a:lnTo>
                  <a:lnTo>
                    <a:pt x="536" y="36"/>
                  </a:lnTo>
                  <a:lnTo>
                    <a:pt x="536" y="37"/>
                  </a:lnTo>
                  <a:lnTo>
                    <a:pt x="536" y="39"/>
                  </a:lnTo>
                  <a:lnTo>
                    <a:pt x="535" y="39"/>
                  </a:lnTo>
                  <a:lnTo>
                    <a:pt x="536" y="39"/>
                  </a:lnTo>
                  <a:lnTo>
                    <a:pt x="536" y="40"/>
                  </a:lnTo>
                  <a:lnTo>
                    <a:pt x="537" y="40"/>
                  </a:lnTo>
                  <a:lnTo>
                    <a:pt x="537" y="41"/>
                  </a:lnTo>
                  <a:lnTo>
                    <a:pt x="538" y="41"/>
                  </a:lnTo>
                  <a:lnTo>
                    <a:pt x="538" y="40"/>
                  </a:lnTo>
                  <a:lnTo>
                    <a:pt x="540" y="40"/>
                  </a:lnTo>
                  <a:lnTo>
                    <a:pt x="541" y="39"/>
                  </a:lnTo>
                  <a:lnTo>
                    <a:pt x="542" y="37"/>
                  </a:lnTo>
                  <a:lnTo>
                    <a:pt x="544" y="39"/>
                  </a:lnTo>
                  <a:lnTo>
                    <a:pt x="543" y="39"/>
                  </a:lnTo>
                  <a:lnTo>
                    <a:pt x="544" y="40"/>
                  </a:lnTo>
                  <a:lnTo>
                    <a:pt x="544" y="39"/>
                  </a:lnTo>
                  <a:lnTo>
                    <a:pt x="545" y="39"/>
                  </a:lnTo>
                  <a:lnTo>
                    <a:pt x="546" y="39"/>
                  </a:lnTo>
                  <a:lnTo>
                    <a:pt x="546" y="40"/>
                  </a:lnTo>
                  <a:lnTo>
                    <a:pt x="545" y="40"/>
                  </a:lnTo>
                  <a:lnTo>
                    <a:pt x="545" y="41"/>
                  </a:lnTo>
                  <a:lnTo>
                    <a:pt x="546" y="41"/>
                  </a:lnTo>
                  <a:lnTo>
                    <a:pt x="546" y="42"/>
                  </a:lnTo>
                  <a:lnTo>
                    <a:pt x="545" y="42"/>
                  </a:lnTo>
                  <a:lnTo>
                    <a:pt x="545" y="43"/>
                  </a:lnTo>
                  <a:lnTo>
                    <a:pt x="546" y="43"/>
                  </a:lnTo>
                  <a:lnTo>
                    <a:pt x="546" y="44"/>
                  </a:lnTo>
                  <a:lnTo>
                    <a:pt x="544" y="45"/>
                  </a:lnTo>
                  <a:lnTo>
                    <a:pt x="544" y="47"/>
                  </a:lnTo>
                  <a:lnTo>
                    <a:pt x="545" y="47"/>
                  </a:lnTo>
                  <a:lnTo>
                    <a:pt x="546" y="47"/>
                  </a:lnTo>
                  <a:lnTo>
                    <a:pt x="546" y="45"/>
                  </a:lnTo>
                  <a:lnTo>
                    <a:pt x="548" y="45"/>
                  </a:lnTo>
                  <a:lnTo>
                    <a:pt x="548" y="47"/>
                  </a:lnTo>
                  <a:lnTo>
                    <a:pt x="548" y="48"/>
                  </a:lnTo>
                  <a:lnTo>
                    <a:pt x="549" y="48"/>
                  </a:lnTo>
                  <a:lnTo>
                    <a:pt x="548" y="49"/>
                  </a:lnTo>
                  <a:lnTo>
                    <a:pt x="546" y="49"/>
                  </a:lnTo>
                  <a:lnTo>
                    <a:pt x="546" y="50"/>
                  </a:lnTo>
                  <a:lnTo>
                    <a:pt x="548" y="51"/>
                  </a:lnTo>
                  <a:lnTo>
                    <a:pt x="549" y="50"/>
                  </a:lnTo>
                  <a:lnTo>
                    <a:pt x="550" y="50"/>
                  </a:lnTo>
                  <a:lnTo>
                    <a:pt x="550" y="51"/>
                  </a:lnTo>
                  <a:lnTo>
                    <a:pt x="550" y="52"/>
                  </a:lnTo>
                  <a:lnTo>
                    <a:pt x="551" y="53"/>
                  </a:lnTo>
                  <a:lnTo>
                    <a:pt x="552" y="53"/>
                  </a:lnTo>
                  <a:lnTo>
                    <a:pt x="553" y="52"/>
                  </a:lnTo>
                  <a:lnTo>
                    <a:pt x="552" y="52"/>
                  </a:lnTo>
                  <a:lnTo>
                    <a:pt x="551" y="51"/>
                  </a:lnTo>
                  <a:lnTo>
                    <a:pt x="551" y="50"/>
                  </a:lnTo>
                  <a:lnTo>
                    <a:pt x="552" y="50"/>
                  </a:lnTo>
                  <a:lnTo>
                    <a:pt x="553" y="50"/>
                  </a:lnTo>
                  <a:lnTo>
                    <a:pt x="554" y="51"/>
                  </a:lnTo>
                  <a:lnTo>
                    <a:pt x="553" y="50"/>
                  </a:lnTo>
                  <a:lnTo>
                    <a:pt x="554" y="49"/>
                  </a:lnTo>
                  <a:lnTo>
                    <a:pt x="555" y="50"/>
                  </a:lnTo>
                  <a:lnTo>
                    <a:pt x="555" y="49"/>
                  </a:lnTo>
                  <a:lnTo>
                    <a:pt x="554" y="49"/>
                  </a:lnTo>
                  <a:lnTo>
                    <a:pt x="554" y="48"/>
                  </a:lnTo>
                  <a:lnTo>
                    <a:pt x="555" y="48"/>
                  </a:lnTo>
                  <a:lnTo>
                    <a:pt x="557" y="48"/>
                  </a:lnTo>
                  <a:lnTo>
                    <a:pt x="557" y="47"/>
                  </a:lnTo>
                  <a:lnTo>
                    <a:pt x="558" y="47"/>
                  </a:lnTo>
                  <a:lnTo>
                    <a:pt x="559" y="48"/>
                  </a:lnTo>
                  <a:lnTo>
                    <a:pt x="560" y="49"/>
                  </a:lnTo>
                  <a:lnTo>
                    <a:pt x="561" y="49"/>
                  </a:lnTo>
                  <a:lnTo>
                    <a:pt x="562" y="48"/>
                  </a:lnTo>
                  <a:lnTo>
                    <a:pt x="563" y="48"/>
                  </a:lnTo>
                  <a:lnTo>
                    <a:pt x="564" y="45"/>
                  </a:lnTo>
                  <a:lnTo>
                    <a:pt x="564" y="44"/>
                  </a:lnTo>
                  <a:lnTo>
                    <a:pt x="562" y="43"/>
                  </a:lnTo>
                  <a:lnTo>
                    <a:pt x="564" y="43"/>
                  </a:lnTo>
                  <a:lnTo>
                    <a:pt x="566" y="40"/>
                  </a:lnTo>
                  <a:lnTo>
                    <a:pt x="566" y="39"/>
                  </a:lnTo>
                  <a:lnTo>
                    <a:pt x="564" y="37"/>
                  </a:lnTo>
                  <a:lnTo>
                    <a:pt x="563" y="36"/>
                  </a:lnTo>
                  <a:lnTo>
                    <a:pt x="563" y="35"/>
                  </a:lnTo>
                  <a:lnTo>
                    <a:pt x="564" y="34"/>
                  </a:lnTo>
                  <a:lnTo>
                    <a:pt x="563" y="34"/>
                  </a:lnTo>
                  <a:lnTo>
                    <a:pt x="561" y="33"/>
                  </a:lnTo>
                  <a:lnTo>
                    <a:pt x="560" y="33"/>
                  </a:lnTo>
                  <a:lnTo>
                    <a:pt x="559" y="33"/>
                  </a:lnTo>
                  <a:lnTo>
                    <a:pt x="559" y="32"/>
                  </a:lnTo>
                  <a:lnTo>
                    <a:pt x="560" y="32"/>
                  </a:lnTo>
                  <a:lnTo>
                    <a:pt x="561" y="32"/>
                  </a:lnTo>
                  <a:lnTo>
                    <a:pt x="562" y="32"/>
                  </a:lnTo>
                  <a:lnTo>
                    <a:pt x="566" y="33"/>
                  </a:lnTo>
                  <a:lnTo>
                    <a:pt x="567" y="34"/>
                  </a:lnTo>
                  <a:lnTo>
                    <a:pt x="568" y="34"/>
                  </a:lnTo>
                  <a:lnTo>
                    <a:pt x="568" y="35"/>
                  </a:lnTo>
                  <a:lnTo>
                    <a:pt x="569" y="36"/>
                  </a:lnTo>
                  <a:lnTo>
                    <a:pt x="570" y="37"/>
                  </a:lnTo>
                  <a:lnTo>
                    <a:pt x="572" y="37"/>
                  </a:lnTo>
                  <a:lnTo>
                    <a:pt x="574" y="39"/>
                  </a:lnTo>
                  <a:lnTo>
                    <a:pt x="575" y="41"/>
                  </a:lnTo>
                  <a:lnTo>
                    <a:pt x="578" y="43"/>
                  </a:lnTo>
                  <a:lnTo>
                    <a:pt x="579" y="44"/>
                  </a:lnTo>
                  <a:lnTo>
                    <a:pt x="581" y="48"/>
                  </a:lnTo>
                  <a:lnTo>
                    <a:pt x="583" y="50"/>
                  </a:lnTo>
                  <a:lnTo>
                    <a:pt x="585" y="51"/>
                  </a:lnTo>
                  <a:lnTo>
                    <a:pt x="588" y="52"/>
                  </a:lnTo>
                  <a:lnTo>
                    <a:pt x="592" y="52"/>
                  </a:lnTo>
                  <a:lnTo>
                    <a:pt x="594" y="52"/>
                  </a:lnTo>
                  <a:lnTo>
                    <a:pt x="600" y="50"/>
                  </a:lnTo>
                  <a:lnTo>
                    <a:pt x="606" y="48"/>
                  </a:lnTo>
                  <a:lnTo>
                    <a:pt x="607" y="47"/>
                  </a:lnTo>
                  <a:lnTo>
                    <a:pt x="611" y="44"/>
                  </a:lnTo>
                  <a:lnTo>
                    <a:pt x="612" y="44"/>
                  </a:lnTo>
                  <a:lnTo>
                    <a:pt x="610" y="45"/>
                  </a:lnTo>
                  <a:lnTo>
                    <a:pt x="605" y="49"/>
                  </a:lnTo>
                  <a:lnTo>
                    <a:pt x="603" y="50"/>
                  </a:lnTo>
                  <a:lnTo>
                    <a:pt x="600" y="51"/>
                  </a:lnTo>
                  <a:lnTo>
                    <a:pt x="593" y="53"/>
                  </a:lnTo>
                  <a:lnTo>
                    <a:pt x="596" y="53"/>
                  </a:lnTo>
                  <a:lnTo>
                    <a:pt x="595" y="54"/>
                  </a:lnTo>
                  <a:lnTo>
                    <a:pt x="597" y="54"/>
                  </a:lnTo>
                  <a:lnTo>
                    <a:pt x="598" y="53"/>
                  </a:lnTo>
                  <a:lnTo>
                    <a:pt x="600" y="53"/>
                  </a:lnTo>
                  <a:lnTo>
                    <a:pt x="601" y="53"/>
                  </a:lnTo>
                  <a:lnTo>
                    <a:pt x="605" y="51"/>
                  </a:lnTo>
                  <a:lnTo>
                    <a:pt x="609" y="49"/>
                  </a:lnTo>
                  <a:lnTo>
                    <a:pt x="610" y="49"/>
                  </a:lnTo>
                  <a:lnTo>
                    <a:pt x="611" y="49"/>
                  </a:lnTo>
                  <a:lnTo>
                    <a:pt x="612" y="50"/>
                  </a:lnTo>
                  <a:lnTo>
                    <a:pt x="611" y="50"/>
                  </a:lnTo>
                  <a:lnTo>
                    <a:pt x="611" y="51"/>
                  </a:lnTo>
                  <a:lnTo>
                    <a:pt x="612" y="50"/>
                  </a:lnTo>
                  <a:lnTo>
                    <a:pt x="613" y="50"/>
                  </a:lnTo>
                  <a:lnTo>
                    <a:pt x="613" y="49"/>
                  </a:lnTo>
                  <a:lnTo>
                    <a:pt x="611" y="49"/>
                  </a:lnTo>
                  <a:lnTo>
                    <a:pt x="611" y="48"/>
                  </a:lnTo>
                  <a:lnTo>
                    <a:pt x="612" y="48"/>
                  </a:lnTo>
                  <a:lnTo>
                    <a:pt x="613" y="48"/>
                  </a:lnTo>
                  <a:lnTo>
                    <a:pt x="614" y="49"/>
                  </a:lnTo>
                  <a:lnTo>
                    <a:pt x="615" y="50"/>
                  </a:lnTo>
                  <a:lnTo>
                    <a:pt x="615" y="51"/>
                  </a:lnTo>
                  <a:lnTo>
                    <a:pt x="615" y="52"/>
                  </a:lnTo>
                  <a:lnTo>
                    <a:pt x="614" y="52"/>
                  </a:lnTo>
                  <a:lnTo>
                    <a:pt x="618" y="52"/>
                  </a:lnTo>
                  <a:lnTo>
                    <a:pt x="619" y="52"/>
                  </a:lnTo>
                  <a:lnTo>
                    <a:pt x="619" y="51"/>
                  </a:lnTo>
                  <a:lnTo>
                    <a:pt x="619" y="50"/>
                  </a:lnTo>
                  <a:lnTo>
                    <a:pt x="621" y="49"/>
                  </a:lnTo>
                  <a:lnTo>
                    <a:pt x="622" y="49"/>
                  </a:lnTo>
                  <a:lnTo>
                    <a:pt x="621" y="48"/>
                  </a:lnTo>
                  <a:lnTo>
                    <a:pt x="622" y="48"/>
                  </a:lnTo>
                  <a:lnTo>
                    <a:pt x="622" y="47"/>
                  </a:lnTo>
                  <a:lnTo>
                    <a:pt x="622" y="45"/>
                  </a:lnTo>
                  <a:lnTo>
                    <a:pt x="621" y="47"/>
                  </a:lnTo>
                  <a:lnTo>
                    <a:pt x="620" y="48"/>
                  </a:lnTo>
                  <a:lnTo>
                    <a:pt x="620" y="49"/>
                  </a:lnTo>
                  <a:lnTo>
                    <a:pt x="619" y="49"/>
                  </a:lnTo>
                  <a:lnTo>
                    <a:pt x="618" y="49"/>
                  </a:lnTo>
                  <a:lnTo>
                    <a:pt x="615" y="49"/>
                  </a:lnTo>
                  <a:lnTo>
                    <a:pt x="614" y="48"/>
                  </a:lnTo>
                  <a:lnTo>
                    <a:pt x="616" y="48"/>
                  </a:lnTo>
                  <a:lnTo>
                    <a:pt x="618" y="47"/>
                  </a:lnTo>
                  <a:lnTo>
                    <a:pt x="619" y="45"/>
                  </a:lnTo>
                  <a:lnTo>
                    <a:pt x="620" y="43"/>
                  </a:lnTo>
                  <a:lnTo>
                    <a:pt x="621" y="43"/>
                  </a:lnTo>
                  <a:lnTo>
                    <a:pt x="622" y="43"/>
                  </a:lnTo>
                  <a:lnTo>
                    <a:pt x="623" y="42"/>
                  </a:lnTo>
                  <a:lnTo>
                    <a:pt x="624" y="41"/>
                  </a:lnTo>
                  <a:lnTo>
                    <a:pt x="626" y="41"/>
                  </a:lnTo>
                  <a:lnTo>
                    <a:pt x="627" y="41"/>
                  </a:lnTo>
                  <a:lnTo>
                    <a:pt x="624" y="41"/>
                  </a:lnTo>
                  <a:lnTo>
                    <a:pt x="624" y="42"/>
                  </a:lnTo>
                  <a:lnTo>
                    <a:pt x="626" y="42"/>
                  </a:lnTo>
                  <a:lnTo>
                    <a:pt x="629" y="45"/>
                  </a:lnTo>
                  <a:lnTo>
                    <a:pt x="629" y="48"/>
                  </a:lnTo>
                  <a:lnTo>
                    <a:pt x="628" y="48"/>
                  </a:lnTo>
                  <a:lnTo>
                    <a:pt x="627" y="49"/>
                  </a:lnTo>
                  <a:lnTo>
                    <a:pt x="627" y="48"/>
                  </a:lnTo>
                  <a:lnTo>
                    <a:pt x="627" y="49"/>
                  </a:lnTo>
                  <a:lnTo>
                    <a:pt x="628" y="50"/>
                  </a:lnTo>
                  <a:lnTo>
                    <a:pt x="628" y="51"/>
                  </a:lnTo>
                  <a:lnTo>
                    <a:pt x="628" y="52"/>
                  </a:lnTo>
                  <a:lnTo>
                    <a:pt x="628" y="53"/>
                  </a:lnTo>
                  <a:lnTo>
                    <a:pt x="630" y="52"/>
                  </a:lnTo>
                  <a:lnTo>
                    <a:pt x="631" y="52"/>
                  </a:lnTo>
                  <a:lnTo>
                    <a:pt x="632" y="52"/>
                  </a:lnTo>
                  <a:lnTo>
                    <a:pt x="633" y="52"/>
                  </a:lnTo>
                  <a:lnTo>
                    <a:pt x="635" y="52"/>
                  </a:lnTo>
                  <a:lnTo>
                    <a:pt x="633" y="51"/>
                  </a:lnTo>
                  <a:lnTo>
                    <a:pt x="632" y="51"/>
                  </a:lnTo>
                  <a:lnTo>
                    <a:pt x="632" y="52"/>
                  </a:lnTo>
                  <a:lnTo>
                    <a:pt x="632" y="51"/>
                  </a:lnTo>
                  <a:lnTo>
                    <a:pt x="636" y="50"/>
                  </a:lnTo>
                  <a:lnTo>
                    <a:pt x="637" y="49"/>
                  </a:lnTo>
                  <a:lnTo>
                    <a:pt x="638" y="49"/>
                  </a:lnTo>
                  <a:lnTo>
                    <a:pt x="637" y="50"/>
                  </a:lnTo>
                  <a:lnTo>
                    <a:pt x="638" y="50"/>
                  </a:lnTo>
                  <a:lnTo>
                    <a:pt x="639" y="50"/>
                  </a:lnTo>
                  <a:lnTo>
                    <a:pt x="639" y="51"/>
                  </a:lnTo>
                  <a:lnTo>
                    <a:pt x="640" y="51"/>
                  </a:lnTo>
                  <a:lnTo>
                    <a:pt x="640" y="50"/>
                  </a:lnTo>
                  <a:lnTo>
                    <a:pt x="640" y="49"/>
                  </a:lnTo>
                  <a:lnTo>
                    <a:pt x="641" y="49"/>
                  </a:lnTo>
                  <a:lnTo>
                    <a:pt x="640" y="49"/>
                  </a:lnTo>
                  <a:lnTo>
                    <a:pt x="639" y="49"/>
                  </a:lnTo>
                  <a:lnTo>
                    <a:pt x="638" y="48"/>
                  </a:lnTo>
                  <a:lnTo>
                    <a:pt x="646" y="48"/>
                  </a:lnTo>
                  <a:lnTo>
                    <a:pt x="646" y="47"/>
                  </a:lnTo>
                  <a:lnTo>
                    <a:pt x="647" y="45"/>
                  </a:lnTo>
                  <a:lnTo>
                    <a:pt x="648" y="45"/>
                  </a:lnTo>
                  <a:lnTo>
                    <a:pt x="648" y="44"/>
                  </a:lnTo>
                  <a:lnTo>
                    <a:pt x="649" y="44"/>
                  </a:lnTo>
                  <a:lnTo>
                    <a:pt x="650" y="44"/>
                  </a:lnTo>
                  <a:lnTo>
                    <a:pt x="654" y="45"/>
                  </a:lnTo>
                  <a:lnTo>
                    <a:pt x="655" y="47"/>
                  </a:lnTo>
                  <a:lnTo>
                    <a:pt x="661" y="47"/>
                  </a:lnTo>
                  <a:lnTo>
                    <a:pt x="662" y="48"/>
                  </a:lnTo>
                  <a:lnTo>
                    <a:pt x="662" y="47"/>
                  </a:lnTo>
                  <a:lnTo>
                    <a:pt x="663" y="48"/>
                  </a:lnTo>
                  <a:lnTo>
                    <a:pt x="666" y="48"/>
                  </a:lnTo>
                  <a:lnTo>
                    <a:pt x="681" y="43"/>
                  </a:lnTo>
                  <a:lnTo>
                    <a:pt x="696" y="37"/>
                  </a:lnTo>
                  <a:lnTo>
                    <a:pt x="707" y="31"/>
                  </a:lnTo>
                  <a:lnTo>
                    <a:pt x="708" y="33"/>
                  </a:lnTo>
                  <a:lnTo>
                    <a:pt x="709" y="35"/>
                  </a:lnTo>
                  <a:lnTo>
                    <a:pt x="710" y="39"/>
                  </a:lnTo>
                  <a:lnTo>
                    <a:pt x="711" y="42"/>
                  </a:lnTo>
                  <a:lnTo>
                    <a:pt x="714" y="51"/>
                  </a:lnTo>
                  <a:lnTo>
                    <a:pt x="716" y="58"/>
                  </a:lnTo>
                  <a:lnTo>
                    <a:pt x="719" y="66"/>
                  </a:lnTo>
                  <a:lnTo>
                    <a:pt x="723" y="76"/>
                  </a:lnTo>
                  <a:lnTo>
                    <a:pt x="727" y="87"/>
                  </a:lnTo>
                  <a:lnTo>
                    <a:pt x="730" y="94"/>
                  </a:lnTo>
                  <a:lnTo>
                    <a:pt x="730" y="99"/>
                  </a:lnTo>
                  <a:lnTo>
                    <a:pt x="730" y="100"/>
                  </a:lnTo>
                  <a:lnTo>
                    <a:pt x="731" y="101"/>
                  </a:lnTo>
                  <a:lnTo>
                    <a:pt x="732" y="102"/>
                  </a:lnTo>
                  <a:lnTo>
                    <a:pt x="732" y="103"/>
                  </a:lnTo>
                  <a:lnTo>
                    <a:pt x="731" y="107"/>
                  </a:lnTo>
                  <a:lnTo>
                    <a:pt x="731" y="108"/>
                  </a:lnTo>
                  <a:lnTo>
                    <a:pt x="731" y="109"/>
                  </a:lnTo>
                  <a:lnTo>
                    <a:pt x="732" y="110"/>
                  </a:lnTo>
                  <a:lnTo>
                    <a:pt x="735" y="114"/>
                  </a:lnTo>
                  <a:lnTo>
                    <a:pt x="736" y="115"/>
                  </a:lnTo>
                  <a:lnTo>
                    <a:pt x="739" y="121"/>
                  </a:lnTo>
                  <a:lnTo>
                    <a:pt x="743" y="134"/>
                  </a:lnTo>
                  <a:lnTo>
                    <a:pt x="747" y="143"/>
                  </a:lnTo>
                  <a:lnTo>
                    <a:pt x="747" y="144"/>
                  </a:lnTo>
                  <a:lnTo>
                    <a:pt x="747" y="150"/>
                  </a:lnTo>
                  <a:lnTo>
                    <a:pt x="750" y="158"/>
                  </a:lnTo>
                  <a:lnTo>
                    <a:pt x="753" y="167"/>
                  </a:lnTo>
                  <a:lnTo>
                    <a:pt x="756" y="175"/>
                  </a:lnTo>
                  <a:lnTo>
                    <a:pt x="754" y="182"/>
                  </a:lnTo>
                  <a:lnTo>
                    <a:pt x="756" y="183"/>
                  </a:lnTo>
                  <a:lnTo>
                    <a:pt x="757" y="187"/>
                  </a:lnTo>
                  <a:lnTo>
                    <a:pt x="758" y="188"/>
                  </a:lnTo>
                  <a:lnTo>
                    <a:pt x="757" y="188"/>
                  </a:lnTo>
                  <a:lnTo>
                    <a:pt x="756" y="190"/>
                  </a:lnTo>
                  <a:lnTo>
                    <a:pt x="756" y="191"/>
                  </a:lnTo>
                  <a:lnTo>
                    <a:pt x="754" y="192"/>
                  </a:lnTo>
                  <a:lnTo>
                    <a:pt x="754" y="193"/>
                  </a:lnTo>
                  <a:lnTo>
                    <a:pt x="753" y="193"/>
                  </a:lnTo>
                  <a:lnTo>
                    <a:pt x="753" y="194"/>
                  </a:lnTo>
                  <a:lnTo>
                    <a:pt x="752" y="194"/>
                  </a:lnTo>
                  <a:lnTo>
                    <a:pt x="752" y="195"/>
                  </a:lnTo>
                  <a:lnTo>
                    <a:pt x="753" y="195"/>
                  </a:lnTo>
                  <a:lnTo>
                    <a:pt x="752" y="195"/>
                  </a:lnTo>
                  <a:lnTo>
                    <a:pt x="752" y="196"/>
                  </a:lnTo>
                  <a:lnTo>
                    <a:pt x="751" y="198"/>
                  </a:lnTo>
                  <a:lnTo>
                    <a:pt x="750" y="200"/>
                  </a:lnTo>
                  <a:lnTo>
                    <a:pt x="749" y="201"/>
                  </a:lnTo>
                  <a:lnTo>
                    <a:pt x="748" y="201"/>
                  </a:lnTo>
                  <a:lnTo>
                    <a:pt x="748" y="202"/>
                  </a:lnTo>
                  <a:lnTo>
                    <a:pt x="748" y="203"/>
                  </a:lnTo>
                  <a:lnTo>
                    <a:pt x="747" y="203"/>
                  </a:lnTo>
                  <a:lnTo>
                    <a:pt x="747" y="204"/>
                  </a:lnTo>
                  <a:lnTo>
                    <a:pt x="748" y="206"/>
                  </a:lnTo>
                  <a:lnTo>
                    <a:pt x="747" y="207"/>
                  </a:lnTo>
                  <a:lnTo>
                    <a:pt x="747" y="208"/>
                  </a:lnTo>
                  <a:lnTo>
                    <a:pt x="747" y="209"/>
                  </a:lnTo>
                  <a:lnTo>
                    <a:pt x="747" y="213"/>
                  </a:lnTo>
                  <a:lnTo>
                    <a:pt x="745" y="213"/>
                  </a:lnTo>
                  <a:lnTo>
                    <a:pt x="745" y="215"/>
                  </a:lnTo>
                  <a:lnTo>
                    <a:pt x="744" y="216"/>
                  </a:lnTo>
                  <a:lnTo>
                    <a:pt x="743" y="216"/>
                  </a:lnTo>
                  <a:lnTo>
                    <a:pt x="743" y="217"/>
                  </a:lnTo>
                  <a:lnTo>
                    <a:pt x="743" y="218"/>
                  </a:lnTo>
                  <a:lnTo>
                    <a:pt x="743" y="220"/>
                  </a:lnTo>
                  <a:lnTo>
                    <a:pt x="742" y="221"/>
                  </a:lnTo>
                  <a:lnTo>
                    <a:pt x="742" y="227"/>
                  </a:lnTo>
                  <a:lnTo>
                    <a:pt x="742" y="228"/>
                  </a:lnTo>
                  <a:lnTo>
                    <a:pt x="743" y="229"/>
                  </a:lnTo>
                  <a:lnTo>
                    <a:pt x="743" y="230"/>
                  </a:lnTo>
                  <a:lnTo>
                    <a:pt x="742" y="232"/>
                  </a:lnTo>
                  <a:lnTo>
                    <a:pt x="740" y="233"/>
                  </a:lnTo>
                  <a:lnTo>
                    <a:pt x="740" y="234"/>
                  </a:lnTo>
                  <a:lnTo>
                    <a:pt x="740" y="235"/>
                  </a:lnTo>
                  <a:lnTo>
                    <a:pt x="740" y="236"/>
                  </a:lnTo>
                  <a:lnTo>
                    <a:pt x="740" y="242"/>
                  </a:lnTo>
                  <a:lnTo>
                    <a:pt x="738" y="243"/>
                  </a:lnTo>
                  <a:lnTo>
                    <a:pt x="738" y="244"/>
                  </a:lnTo>
                  <a:lnTo>
                    <a:pt x="739" y="244"/>
                  </a:lnTo>
                  <a:lnTo>
                    <a:pt x="739" y="245"/>
                  </a:lnTo>
                  <a:lnTo>
                    <a:pt x="739" y="246"/>
                  </a:lnTo>
                  <a:lnTo>
                    <a:pt x="738" y="248"/>
                  </a:lnTo>
                  <a:lnTo>
                    <a:pt x="739" y="249"/>
                  </a:lnTo>
                  <a:lnTo>
                    <a:pt x="739" y="250"/>
                  </a:lnTo>
                  <a:lnTo>
                    <a:pt x="739" y="251"/>
                  </a:lnTo>
                  <a:lnTo>
                    <a:pt x="739" y="252"/>
                  </a:lnTo>
                  <a:lnTo>
                    <a:pt x="738" y="253"/>
                  </a:lnTo>
                  <a:lnTo>
                    <a:pt x="738" y="254"/>
                  </a:lnTo>
                  <a:lnTo>
                    <a:pt x="738" y="255"/>
                  </a:lnTo>
                  <a:lnTo>
                    <a:pt x="735" y="258"/>
                  </a:lnTo>
                  <a:lnTo>
                    <a:pt x="734" y="262"/>
                  </a:lnTo>
                  <a:lnTo>
                    <a:pt x="732" y="267"/>
                  </a:lnTo>
                  <a:lnTo>
                    <a:pt x="731" y="269"/>
                  </a:lnTo>
                  <a:lnTo>
                    <a:pt x="730" y="269"/>
                  </a:lnTo>
                  <a:lnTo>
                    <a:pt x="731" y="271"/>
                  </a:lnTo>
                  <a:lnTo>
                    <a:pt x="730" y="274"/>
                  </a:lnTo>
                  <a:lnTo>
                    <a:pt x="728" y="275"/>
                  </a:lnTo>
                  <a:lnTo>
                    <a:pt x="727" y="276"/>
                  </a:lnTo>
                  <a:lnTo>
                    <a:pt x="727" y="277"/>
                  </a:lnTo>
                  <a:lnTo>
                    <a:pt x="726" y="277"/>
                  </a:lnTo>
                  <a:lnTo>
                    <a:pt x="726" y="278"/>
                  </a:lnTo>
                  <a:lnTo>
                    <a:pt x="725" y="283"/>
                  </a:lnTo>
                  <a:lnTo>
                    <a:pt x="724" y="285"/>
                  </a:lnTo>
                  <a:lnTo>
                    <a:pt x="724" y="286"/>
                  </a:lnTo>
                  <a:lnTo>
                    <a:pt x="723" y="287"/>
                  </a:lnTo>
                  <a:lnTo>
                    <a:pt x="722" y="288"/>
                  </a:lnTo>
                  <a:lnTo>
                    <a:pt x="723" y="291"/>
                  </a:lnTo>
                  <a:lnTo>
                    <a:pt x="723" y="292"/>
                  </a:lnTo>
                  <a:lnTo>
                    <a:pt x="723" y="293"/>
                  </a:lnTo>
                  <a:lnTo>
                    <a:pt x="723" y="294"/>
                  </a:lnTo>
                  <a:lnTo>
                    <a:pt x="723" y="295"/>
                  </a:lnTo>
                  <a:lnTo>
                    <a:pt x="723" y="296"/>
                  </a:lnTo>
                  <a:lnTo>
                    <a:pt x="724" y="297"/>
                  </a:lnTo>
                  <a:lnTo>
                    <a:pt x="725" y="299"/>
                  </a:lnTo>
                  <a:lnTo>
                    <a:pt x="725" y="300"/>
                  </a:lnTo>
                  <a:lnTo>
                    <a:pt x="726" y="300"/>
                  </a:lnTo>
                  <a:lnTo>
                    <a:pt x="726" y="301"/>
                  </a:lnTo>
                  <a:lnTo>
                    <a:pt x="725" y="301"/>
                  </a:lnTo>
                  <a:lnTo>
                    <a:pt x="725" y="302"/>
                  </a:lnTo>
                  <a:lnTo>
                    <a:pt x="725" y="303"/>
                  </a:lnTo>
                  <a:lnTo>
                    <a:pt x="725" y="305"/>
                  </a:lnTo>
                  <a:lnTo>
                    <a:pt x="724" y="308"/>
                  </a:lnTo>
                  <a:lnTo>
                    <a:pt x="725" y="310"/>
                  </a:lnTo>
                  <a:lnTo>
                    <a:pt x="724" y="317"/>
                  </a:lnTo>
                  <a:lnTo>
                    <a:pt x="723" y="317"/>
                  </a:lnTo>
                  <a:lnTo>
                    <a:pt x="722" y="318"/>
                  </a:lnTo>
                  <a:lnTo>
                    <a:pt x="722" y="319"/>
                  </a:lnTo>
                  <a:lnTo>
                    <a:pt x="721" y="319"/>
                  </a:lnTo>
                  <a:lnTo>
                    <a:pt x="719" y="320"/>
                  </a:lnTo>
                  <a:lnTo>
                    <a:pt x="719" y="321"/>
                  </a:lnTo>
                  <a:lnTo>
                    <a:pt x="718" y="321"/>
                  </a:lnTo>
                  <a:lnTo>
                    <a:pt x="717" y="322"/>
                  </a:lnTo>
                  <a:lnTo>
                    <a:pt x="716" y="322"/>
                  </a:lnTo>
                  <a:lnTo>
                    <a:pt x="717" y="322"/>
                  </a:lnTo>
                  <a:lnTo>
                    <a:pt x="716" y="324"/>
                  </a:lnTo>
                  <a:lnTo>
                    <a:pt x="716" y="327"/>
                  </a:lnTo>
                  <a:lnTo>
                    <a:pt x="715" y="327"/>
                  </a:lnTo>
                  <a:lnTo>
                    <a:pt x="714" y="327"/>
                  </a:lnTo>
                  <a:lnTo>
                    <a:pt x="714" y="326"/>
                  </a:lnTo>
                  <a:lnTo>
                    <a:pt x="713" y="327"/>
                  </a:lnTo>
                  <a:lnTo>
                    <a:pt x="713" y="329"/>
                  </a:lnTo>
                  <a:lnTo>
                    <a:pt x="711" y="329"/>
                  </a:lnTo>
                  <a:lnTo>
                    <a:pt x="713" y="330"/>
                  </a:lnTo>
                  <a:lnTo>
                    <a:pt x="711" y="332"/>
                  </a:lnTo>
                  <a:lnTo>
                    <a:pt x="709" y="333"/>
                  </a:lnTo>
                  <a:lnTo>
                    <a:pt x="708" y="333"/>
                  </a:lnTo>
                  <a:lnTo>
                    <a:pt x="708" y="334"/>
                  </a:lnTo>
                  <a:lnTo>
                    <a:pt x="711" y="334"/>
                  </a:lnTo>
                  <a:lnTo>
                    <a:pt x="711" y="335"/>
                  </a:lnTo>
                  <a:lnTo>
                    <a:pt x="710" y="335"/>
                  </a:lnTo>
                  <a:lnTo>
                    <a:pt x="710" y="336"/>
                  </a:lnTo>
                  <a:lnTo>
                    <a:pt x="711" y="336"/>
                  </a:lnTo>
                  <a:lnTo>
                    <a:pt x="711" y="337"/>
                  </a:lnTo>
                  <a:lnTo>
                    <a:pt x="710" y="337"/>
                  </a:lnTo>
                  <a:lnTo>
                    <a:pt x="710" y="336"/>
                  </a:lnTo>
                  <a:lnTo>
                    <a:pt x="710" y="337"/>
                  </a:lnTo>
                  <a:lnTo>
                    <a:pt x="711" y="337"/>
                  </a:lnTo>
                  <a:lnTo>
                    <a:pt x="711" y="338"/>
                  </a:lnTo>
                  <a:lnTo>
                    <a:pt x="710" y="338"/>
                  </a:lnTo>
                  <a:lnTo>
                    <a:pt x="710" y="337"/>
                  </a:lnTo>
                  <a:lnTo>
                    <a:pt x="709" y="335"/>
                  </a:lnTo>
                  <a:lnTo>
                    <a:pt x="707" y="334"/>
                  </a:lnTo>
                  <a:lnTo>
                    <a:pt x="706" y="333"/>
                  </a:lnTo>
                  <a:lnTo>
                    <a:pt x="705" y="333"/>
                  </a:lnTo>
                  <a:lnTo>
                    <a:pt x="698" y="332"/>
                  </a:lnTo>
                  <a:lnTo>
                    <a:pt x="696" y="330"/>
                  </a:lnTo>
                  <a:lnTo>
                    <a:pt x="691" y="325"/>
                  </a:lnTo>
                  <a:lnTo>
                    <a:pt x="690" y="325"/>
                  </a:lnTo>
                  <a:lnTo>
                    <a:pt x="685" y="320"/>
                  </a:lnTo>
                  <a:lnTo>
                    <a:pt x="684" y="320"/>
                  </a:lnTo>
                  <a:lnTo>
                    <a:pt x="683" y="320"/>
                  </a:lnTo>
                  <a:lnTo>
                    <a:pt x="682" y="318"/>
                  </a:lnTo>
                  <a:lnTo>
                    <a:pt x="681" y="319"/>
                  </a:lnTo>
                  <a:lnTo>
                    <a:pt x="681" y="318"/>
                  </a:lnTo>
                  <a:lnTo>
                    <a:pt x="679" y="316"/>
                  </a:lnTo>
                  <a:lnTo>
                    <a:pt x="678" y="316"/>
                  </a:lnTo>
                  <a:lnTo>
                    <a:pt x="678" y="315"/>
                  </a:lnTo>
                  <a:lnTo>
                    <a:pt x="676" y="315"/>
                  </a:lnTo>
                  <a:lnTo>
                    <a:pt x="676" y="313"/>
                  </a:lnTo>
                  <a:lnTo>
                    <a:pt x="675" y="313"/>
                  </a:lnTo>
                  <a:lnTo>
                    <a:pt x="674" y="313"/>
                  </a:lnTo>
                  <a:lnTo>
                    <a:pt x="674" y="311"/>
                  </a:lnTo>
                  <a:lnTo>
                    <a:pt x="671" y="309"/>
                  </a:lnTo>
                  <a:lnTo>
                    <a:pt x="671" y="307"/>
                  </a:lnTo>
                  <a:lnTo>
                    <a:pt x="670" y="307"/>
                  </a:lnTo>
                  <a:lnTo>
                    <a:pt x="669" y="304"/>
                  </a:lnTo>
                  <a:lnTo>
                    <a:pt x="667" y="302"/>
                  </a:lnTo>
                  <a:lnTo>
                    <a:pt x="667" y="301"/>
                  </a:lnTo>
                  <a:lnTo>
                    <a:pt x="666" y="301"/>
                  </a:lnTo>
                  <a:lnTo>
                    <a:pt x="666" y="300"/>
                  </a:lnTo>
                  <a:lnTo>
                    <a:pt x="666" y="301"/>
                  </a:lnTo>
                  <a:lnTo>
                    <a:pt x="665" y="301"/>
                  </a:lnTo>
                  <a:lnTo>
                    <a:pt x="665" y="300"/>
                  </a:lnTo>
                  <a:lnTo>
                    <a:pt x="664" y="295"/>
                  </a:lnTo>
                  <a:lnTo>
                    <a:pt x="663" y="294"/>
                  </a:lnTo>
                  <a:lnTo>
                    <a:pt x="663" y="295"/>
                  </a:lnTo>
                  <a:lnTo>
                    <a:pt x="662" y="294"/>
                  </a:lnTo>
                  <a:lnTo>
                    <a:pt x="661" y="291"/>
                  </a:lnTo>
                  <a:lnTo>
                    <a:pt x="659" y="290"/>
                  </a:lnTo>
                  <a:lnTo>
                    <a:pt x="649" y="284"/>
                  </a:lnTo>
                  <a:lnTo>
                    <a:pt x="649" y="283"/>
                  </a:lnTo>
                  <a:lnTo>
                    <a:pt x="647" y="279"/>
                  </a:lnTo>
                  <a:lnTo>
                    <a:pt x="646" y="278"/>
                  </a:lnTo>
                  <a:lnTo>
                    <a:pt x="645" y="277"/>
                  </a:lnTo>
                  <a:lnTo>
                    <a:pt x="640" y="274"/>
                  </a:lnTo>
                  <a:lnTo>
                    <a:pt x="639" y="273"/>
                  </a:lnTo>
                  <a:lnTo>
                    <a:pt x="639" y="271"/>
                  </a:lnTo>
                  <a:lnTo>
                    <a:pt x="638" y="270"/>
                  </a:lnTo>
                  <a:lnTo>
                    <a:pt x="638" y="269"/>
                  </a:lnTo>
                  <a:lnTo>
                    <a:pt x="637" y="269"/>
                  </a:lnTo>
                  <a:lnTo>
                    <a:pt x="637" y="268"/>
                  </a:lnTo>
                  <a:lnTo>
                    <a:pt x="637" y="269"/>
                  </a:lnTo>
                  <a:lnTo>
                    <a:pt x="638" y="269"/>
                  </a:lnTo>
                  <a:lnTo>
                    <a:pt x="637" y="266"/>
                  </a:lnTo>
                  <a:lnTo>
                    <a:pt x="636" y="266"/>
                  </a:lnTo>
                  <a:lnTo>
                    <a:pt x="636" y="267"/>
                  </a:lnTo>
                  <a:lnTo>
                    <a:pt x="637" y="268"/>
                  </a:lnTo>
                  <a:lnTo>
                    <a:pt x="636" y="268"/>
                  </a:lnTo>
                  <a:lnTo>
                    <a:pt x="635" y="267"/>
                  </a:lnTo>
                  <a:lnTo>
                    <a:pt x="635" y="265"/>
                  </a:lnTo>
                  <a:lnTo>
                    <a:pt x="633" y="261"/>
                  </a:lnTo>
                  <a:lnTo>
                    <a:pt x="633" y="260"/>
                  </a:lnTo>
                  <a:lnTo>
                    <a:pt x="632" y="258"/>
                  </a:lnTo>
                  <a:lnTo>
                    <a:pt x="632" y="255"/>
                  </a:lnTo>
                  <a:lnTo>
                    <a:pt x="633" y="252"/>
                  </a:lnTo>
                  <a:lnTo>
                    <a:pt x="635" y="250"/>
                  </a:lnTo>
                  <a:lnTo>
                    <a:pt x="633" y="249"/>
                  </a:lnTo>
                  <a:lnTo>
                    <a:pt x="632" y="246"/>
                  </a:lnTo>
                  <a:lnTo>
                    <a:pt x="631" y="246"/>
                  </a:lnTo>
                  <a:lnTo>
                    <a:pt x="631" y="245"/>
                  </a:lnTo>
                  <a:lnTo>
                    <a:pt x="630" y="244"/>
                  </a:lnTo>
                  <a:lnTo>
                    <a:pt x="630" y="240"/>
                  </a:lnTo>
                  <a:lnTo>
                    <a:pt x="630" y="238"/>
                  </a:lnTo>
                  <a:lnTo>
                    <a:pt x="631" y="237"/>
                  </a:lnTo>
                  <a:lnTo>
                    <a:pt x="630" y="235"/>
                  </a:lnTo>
                  <a:lnTo>
                    <a:pt x="630" y="233"/>
                  </a:lnTo>
                  <a:lnTo>
                    <a:pt x="630" y="232"/>
                  </a:lnTo>
                  <a:lnTo>
                    <a:pt x="631" y="230"/>
                  </a:lnTo>
                  <a:lnTo>
                    <a:pt x="630" y="229"/>
                  </a:lnTo>
                  <a:lnTo>
                    <a:pt x="629" y="228"/>
                  </a:lnTo>
                  <a:lnTo>
                    <a:pt x="629" y="229"/>
                  </a:lnTo>
                  <a:lnTo>
                    <a:pt x="629" y="228"/>
                  </a:lnTo>
                  <a:lnTo>
                    <a:pt x="628" y="227"/>
                  </a:lnTo>
                  <a:lnTo>
                    <a:pt x="627" y="227"/>
                  </a:lnTo>
                  <a:lnTo>
                    <a:pt x="627" y="226"/>
                  </a:lnTo>
                  <a:lnTo>
                    <a:pt x="624" y="225"/>
                  </a:lnTo>
                  <a:lnTo>
                    <a:pt x="623" y="225"/>
                  </a:lnTo>
                  <a:lnTo>
                    <a:pt x="622" y="223"/>
                  </a:lnTo>
                  <a:lnTo>
                    <a:pt x="622" y="221"/>
                  </a:lnTo>
                  <a:lnTo>
                    <a:pt x="621" y="220"/>
                  </a:lnTo>
                  <a:lnTo>
                    <a:pt x="619" y="218"/>
                  </a:lnTo>
                  <a:lnTo>
                    <a:pt x="619" y="217"/>
                  </a:lnTo>
                  <a:lnTo>
                    <a:pt x="618" y="217"/>
                  </a:lnTo>
                  <a:lnTo>
                    <a:pt x="618" y="216"/>
                  </a:lnTo>
                  <a:lnTo>
                    <a:pt x="614" y="212"/>
                  </a:lnTo>
                  <a:lnTo>
                    <a:pt x="613" y="212"/>
                  </a:lnTo>
                  <a:lnTo>
                    <a:pt x="612" y="211"/>
                  </a:lnTo>
                  <a:lnTo>
                    <a:pt x="610" y="210"/>
                  </a:lnTo>
                  <a:lnTo>
                    <a:pt x="609" y="209"/>
                  </a:lnTo>
                  <a:lnTo>
                    <a:pt x="609" y="208"/>
                  </a:lnTo>
                  <a:lnTo>
                    <a:pt x="609" y="206"/>
                  </a:lnTo>
                  <a:lnTo>
                    <a:pt x="607" y="204"/>
                  </a:lnTo>
                  <a:lnTo>
                    <a:pt x="606" y="204"/>
                  </a:lnTo>
                  <a:lnTo>
                    <a:pt x="606" y="203"/>
                  </a:lnTo>
                  <a:lnTo>
                    <a:pt x="605" y="203"/>
                  </a:lnTo>
                  <a:lnTo>
                    <a:pt x="604" y="199"/>
                  </a:lnTo>
                  <a:lnTo>
                    <a:pt x="604" y="196"/>
                  </a:lnTo>
                  <a:lnTo>
                    <a:pt x="604" y="194"/>
                  </a:lnTo>
                  <a:lnTo>
                    <a:pt x="602" y="193"/>
                  </a:lnTo>
                  <a:lnTo>
                    <a:pt x="598" y="191"/>
                  </a:lnTo>
                  <a:lnTo>
                    <a:pt x="598" y="190"/>
                  </a:lnTo>
                  <a:lnTo>
                    <a:pt x="597" y="190"/>
                  </a:lnTo>
                  <a:lnTo>
                    <a:pt x="598" y="190"/>
                  </a:lnTo>
                  <a:lnTo>
                    <a:pt x="598" y="188"/>
                  </a:lnTo>
                  <a:lnTo>
                    <a:pt x="597" y="188"/>
                  </a:lnTo>
                  <a:lnTo>
                    <a:pt x="597" y="190"/>
                  </a:lnTo>
                  <a:lnTo>
                    <a:pt x="597" y="191"/>
                  </a:lnTo>
                  <a:lnTo>
                    <a:pt x="596" y="191"/>
                  </a:lnTo>
                  <a:lnTo>
                    <a:pt x="597" y="187"/>
                  </a:lnTo>
                  <a:lnTo>
                    <a:pt x="597" y="184"/>
                  </a:lnTo>
                  <a:lnTo>
                    <a:pt x="596" y="181"/>
                  </a:lnTo>
                  <a:lnTo>
                    <a:pt x="594" y="178"/>
                  </a:lnTo>
                  <a:lnTo>
                    <a:pt x="594" y="177"/>
                  </a:lnTo>
                  <a:lnTo>
                    <a:pt x="594" y="176"/>
                  </a:lnTo>
                  <a:lnTo>
                    <a:pt x="594" y="175"/>
                  </a:lnTo>
                  <a:lnTo>
                    <a:pt x="594" y="174"/>
                  </a:lnTo>
                  <a:lnTo>
                    <a:pt x="594" y="173"/>
                  </a:lnTo>
                  <a:lnTo>
                    <a:pt x="595" y="170"/>
                  </a:lnTo>
                  <a:lnTo>
                    <a:pt x="595" y="169"/>
                  </a:lnTo>
                  <a:lnTo>
                    <a:pt x="595" y="168"/>
                  </a:lnTo>
                  <a:lnTo>
                    <a:pt x="595" y="167"/>
                  </a:lnTo>
                  <a:lnTo>
                    <a:pt x="594" y="167"/>
                  </a:lnTo>
                  <a:lnTo>
                    <a:pt x="594" y="166"/>
                  </a:lnTo>
                  <a:lnTo>
                    <a:pt x="592" y="163"/>
                  </a:lnTo>
                  <a:lnTo>
                    <a:pt x="592" y="162"/>
                  </a:lnTo>
                  <a:lnTo>
                    <a:pt x="589" y="160"/>
                  </a:lnTo>
                  <a:lnTo>
                    <a:pt x="588" y="159"/>
                  </a:lnTo>
                  <a:lnTo>
                    <a:pt x="589" y="158"/>
                  </a:lnTo>
                  <a:lnTo>
                    <a:pt x="589" y="156"/>
                  </a:lnTo>
                  <a:lnTo>
                    <a:pt x="588" y="153"/>
                  </a:lnTo>
                  <a:lnTo>
                    <a:pt x="586" y="150"/>
                  </a:lnTo>
                  <a:lnTo>
                    <a:pt x="587" y="150"/>
                  </a:lnTo>
                  <a:lnTo>
                    <a:pt x="587" y="149"/>
                  </a:lnTo>
                  <a:lnTo>
                    <a:pt x="586" y="149"/>
                  </a:lnTo>
                  <a:lnTo>
                    <a:pt x="587" y="149"/>
                  </a:lnTo>
                  <a:lnTo>
                    <a:pt x="587" y="148"/>
                  </a:lnTo>
                  <a:lnTo>
                    <a:pt x="586" y="148"/>
                  </a:lnTo>
                  <a:lnTo>
                    <a:pt x="586" y="146"/>
                  </a:lnTo>
                  <a:lnTo>
                    <a:pt x="585" y="146"/>
                  </a:lnTo>
                  <a:lnTo>
                    <a:pt x="585" y="145"/>
                  </a:lnTo>
                  <a:lnTo>
                    <a:pt x="586" y="145"/>
                  </a:lnTo>
                  <a:lnTo>
                    <a:pt x="586" y="144"/>
                  </a:lnTo>
                  <a:lnTo>
                    <a:pt x="586" y="143"/>
                  </a:lnTo>
                  <a:lnTo>
                    <a:pt x="585" y="145"/>
                  </a:lnTo>
                  <a:lnTo>
                    <a:pt x="585" y="146"/>
                  </a:lnTo>
                  <a:lnTo>
                    <a:pt x="585" y="148"/>
                  </a:lnTo>
                  <a:lnTo>
                    <a:pt x="586" y="148"/>
                  </a:lnTo>
                  <a:lnTo>
                    <a:pt x="586" y="149"/>
                  </a:lnTo>
                  <a:lnTo>
                    <a:pt x="585" y="149"/>
                  </a:lnTo>
                  <a:lnTo>
                    <a:pt x="585" y="148"/>
                  </a:lnTo>
                  <a:lnTo>
                    <a:pt x="584" y="148"/>
                  </a:lnTo>
                  <a:lnTo>
                    <a:pt x="583" y="148"/>
                  </a:lnTo>
                  <a:lnTo>
                    <a:pt x="581" y="148"/>
                  </a:lnTo>
                  <a:lnTo>
                    <a:pt x="580" y="149"/>
                  </a:lnTo>
                  <a:lnTo>
                    <a:pt x="579" y="150"/>
                  </a:lnTo>
                  <a:lnTo>
                    <a:pt x="578" y="151"/>
                  </a:lnTo>
                  <a:lnTo>
                    <a:pt x="578" y="153"/>
                  </a:lnTo>
                  <a:lnTo>
                    <a:pt x="578" y="154"/>
                  </a:lnTo>
                  <a:lnTo>
                    <a:pt x="579" y="156"/>
                  </a:lnTo>
                  <a:lnTo>
                    <a:pt x="581" y="156"/>
                  </a:lnTo>
                  <a:lnTo>
                    <a:pt x="580" y="157"/>
                  </a:lnTo>
                  <a:lnTo>
                    <a:pt x="574" y="166"/>
                  </a:lnTo>
                  <a:lnTo>
                    <a:pt x="572" y="167"/>
                  </a:lnTo>
                  <a:lnTo>
                    <a:pt x="570" y="171"/>
                  </a:lnTo>
                  <a:lnTo>
                    <a:pt x="570" y="173"/>
                  </a:lnTo>
                  <a:lnTo>
                    <a:pt x="570" y="176"/>
                  </a:lnTo>
                  <a:lnTo>
                    <a:pt x="569" y="177"/>
                  </a:lnTo>
                  <a:lnTo>
                    <a:pt x="568" y="178"/>
                  </a:lnTo>
                  <a:lnTo>
                    <a:pt x="568" y="179"/>
                  </a:lnTo>
                  <a:lnTo>
                    <a:pt x="569" y="179"/>
                  </a:lnTo>
                  <a:lnTo>
                    <a:pt x="570" y="181"/>
                  </a:lnTo>
                  <a:lnTo>
                    <a:pt x="570" y="183"/>
                  </a:lnTo>
                  <a:lnTo>
                    <a:pt x="571" y="184"/>
                  </a:lnTo>
                  <a:lnTo>
                    <a:pt x="572" y="185"/>
                  </a:lnTo>
                  <a:lnTo>
                    <a:pt x="576" y="187"/>
                  </a:lnTo>
                  <a:lnTo>
                    <a:pt x="577" y="188"/>
                  </a:lnTo>
                  <a:lnTo>
                    <a:pt x="580" y="192"/>
                  </a:lnTo>
                  <a:lnTo>
                    <a:pt x="583" y="194"/>
                  </a:lnTo>
                  <a:lnTo>
                    <a:pt x="585" y="196"/>
                  </a:lnTo>
                  <a:lnTo>
                    <a:pt x="586" y="199"/>
                  </a:lnTo>
                  <a:lnTo>
                    <a:pt x="587" y="200"/>
                  </a:lnTo>
                  <a:lnTo>
                    <a:pt x="587" y="202"/>
                  </a:lnTo>
                  <a:lnTo>
                    <a:pt x="588" y="206"/>
                  </a:lnTo>
                  <a:lnTo>
                    <a:pt x="589" y="208"/>
                  </a:lnTo>
                  <a:lnTo>
                    <a:pt x="590" y="209"/>
                  </a:lnTo>
                  <a:lnTo>
                    <a:pt x="590" y="210"/>
                  </a:lnTo>
                  <a:lnTo>
                    <a:pt x="590" y="211"/>
                  </a:lnTo>
                  <a:lnTo>
                    <a:pt x="592" y="219"/>
                  </a:lnTo>
                  <a:lnTo>
                    <a:pt x="593" y="220"/>
                  </a:lnTo>
                  <a:lnTo>
                    <a:pt x="593" y="223"/>
                  </a:lnTo>
                  <a:lnTo>
                    <a:pt x="592" y="223"/>
                  </a:lnTo>
                  <a:lnTo>
                    <a:pt x="592" y="224"/>
                  </a:lnTo>
                  <a:lnTo>
                    <a:pt x="590" y="225"/>
                  </a:lnTo>
                  <a:lnTo>
                    <a:pt x="589" y="226"/>
                  </a:lnTo>
                  <a:lnTo>
                    <a:pt x="590" y="227"/>
                  </a:lnTo>
                  <a:lnTo>
                    <a:pt x="589" y="229"/>
                  </a:lnTo>
                  <a:lnTo>
                    <a:pt x="589" y="233"/>
                  </a:lnTo>
                  <a:lnTo>
                    <a:pt x="590" y="233"/>
                  </a:lnTo>
                  <a:lnTo>
                    <a:pt x="593" y="235"/>
                  </a:lnTo>
                  <a:lnTo>
                    <a:pt x="593" y="236"/>
                  </a:lnTo>
                  <a:lnTo>
                    <a:pt x="594" y="237"/>
                  </a:lnTo>
                  <a:lnTo>
                    <a:pt x="594" y="240"/>
                  </a:lnTo>
                  <a:lnTo>
                    <a:pt x="595" y="242"/>
                  </a:lnTo>
                  <a:lnTo>
                    <a:pt x="596" y="242"/>
                  </a:lnTo>
                  <a:lnTo>
                    <a:pt x="598" y="246"/>
                  </a:lnTo>
                  <a:lnTo>
                    <a:pt x="602" y="248"/>
                  </a:lnTo>
                  <a:lnTo>
                    <a:pt x="603" y="249"/>
                  </a:lnTo>
                  <a:lnTo>
                    <a:pt x="604" y="251"/>
                  </a:lnTo>
                  <a:lnTo>
                    <a:pt x="607" y="265"/>
                  </a:lnTo>
                  <a:lnTo>
                    <a:pt x="607" y="266"/>
                  </a:lnTo>
                  <a:lnTo>
                    <a:pt x="609" y="266"/>
                  </a:lnTo>
                  <a:lnTo>
                    <a:pt x="612" y="268"/>
                  </a:lnTo>
                  <a:lnTo>
                    <a:pt x="614" y="270"/>
                  </a:lnTo>
                  <a:lnTo>
                    <a:pt x="615" y="271"/>
                  </a:lnTo>
                  <a:lnTo>
                    <a:pt x="615" y="273"/>
                  </a:lnTo>
                  <a:lnTo>
                    <a:pt x="616" y="273"/>
                  </a:lnTo>
                  <a:lnTo>
                    <a:pt x="618" y="273"/>
                  </a:lnTo>
                  <a:lnTo>
                    <a:pt x="618" y="274"/>
                  </a:lnTo>
                  <a:lnTo>
                    <a:pt x="619" y="276"/>
                  </a:lnTo>
                  <a:lnTo>
                    <a:pt x="621" y="279"/>
                  </a:lnTo>
                  <a:lnTo>
                    <a:pt x="621" y="280"/>
                  </a:lnTo>
                  <a:lnTo>
                    <a:pt x="624" y="284"/>
                  </a:lnTo>
                  <a:lnTo>
                    <a:pt x="626" y="285"/>
                  </a:lnTo>
                  <a:lnTo>
                    <a:pt x="626" y="287"/>
                  </a:lnTo>
                  <a:lnTo>
                    <a:pt x="627" y="288"/>
                  </a:lnTo>
                  <a:lnTo>
                    <a:pt x="627" y="290"/>
                  </a:lnTo>
                  <a:lnTo>
                    <a:pt x="627" y="291"/>
                  </a:lnTo>
                  <a:lnTo>
                    <a:pt x="628" y="291"/>
                  </a:lnTo>
                  <a:lnTo>
                    <a:pt x="629" y="293"/>
                  </a:lnTo>
                  <a:lnTo>
                    <a:pt x="632" y="297"/>
                  </a:lnTo>
                  <a:lnTo>
                    <a:pt x="633" y="299"/>
                  </a:lnTo>
                  <a:lnTo>
                    <a:pt x="635" y="300"/>
                  </a:lnTo>
                  <a:lnTo>
                    <a:pt x="636" y="300"/>
                  </a:lnTo>
                  <a:lnTo>
                    <a:pt x="636" y="301"/>
                  </a:lnTo>
                  <a:lnTo>
                    <a:pt x="636" y="302"/>
                  </a:lnTo>
                  <a:lnTo>
                    <a:pt x="636" y="303"/>
                  </a:lnTo>
                  <a:lnTo>
                    <a:pt x="637" y="303"/>
                  </a:lnTo>
                  <a:lnTo>
                    <a:pt x="639" y="303"/>
                  </a:lnTo>
                  <a:lnTo>
                    <a:pt x="641" y="307"/>
                  </a:lnTo>
                  <a:lnTo>
                    <a:pt x="643" y="308"/>
                  </a:lnTo>
                  <a:lnTo>
                    <a:pt x="643" y="309"/>
                  </a:lnTo>
                  <a:lnTo>
                    <a:pt x="643" y="310"/>
                  </a:lnTo>
                  <a:lnTo>
                    <a:pt x="644" y="311"/>
                  </a:lnTo>
                  <a:lnTo>
                    <a:pt x="645" y="311"/>
                  </a:lnTo>
                  <a:lnTo>
                    <a:pt x="646" y="312"/>
                  </a:lnTo>
                  <a:lnTo>
                    <a:pt x="647" y="312"/>
                  </a:lnTo>
                  <a:lnTo>
                    <a:pt x="650" y="313"/>
                  </a:lnTo>
                  <a:lnTo>
                    <a:pt x="656" y="318"/>
                  </a:lnTo>
                  <a:lnTo>
                    <a:pt x="657" y="322"/>
                  </a:lnTo>
                  <a:lnTo>
                    <a:pt x="658" y="322"/>
                  </a:lnTo>
                  <a:lnTo>
                    <a:pt x="658" y="324"/>
                  </a:lnTo>
                  <a:lnTo>
                    <a:pt x="661" y="327"/>
                  </a:lnTo>
                  <a:lnTo>
                    <a:pt x="661" y="328"/>
                  </a:lnTo>
                  <a:lnTo>
                    <a:pt x="661" y="329"/>
                  </a:lnTo>
                  <a:lnTo>
                    <a:pt x="662" y="332"/>
                  </a:lnTo>
                  <a:lnTo>
                    <a:pt x="662" y="333"/>
                  </a:lnTo>
                  <a:lnTo>
                    <a:pt x="661" y="333"/>
                  </a:lnTo>
                  <a:lnTo>
                    <a:pt x="659" y="330"/>
                  </a:lnTo>
                  <a:lnTo>
                    <a:pt x="657" y="329"/>
                  </a:lnTo>
                  <a:lnTo>
                    <a:pt x="655" y="329"/>
                  </a:lnTo>
                  <a:lnTo>
                    <a:pt x="654" y="328"/>
                  </a:lnTo>
                  <a:lnTo>
                    <a:pt x="653" y="329"/>
                  </a:lnTo>
                  <a:lnTo>
                    <a:pt x="653" y="330"/>
                  </a:lnTo>
                  <a:lnTo>
                    <a:pt x="654" y="332"/>
                  </a:lnTo>
                  <a:lnTo>
                    <a:pt x="655" y="333"/>
                  </a:lnTo>
                  <a:lnTo>
                    <a:pt x="656" y="334"/>
                  </a:lnTo>
                  <a:lnTo>
                    <a:pt x="656" y="335"/>
                  </a:lnTo>
                  <a:lnTo>
                    <a:pt x="656" y="336"/>
                  </a:lnTo>
                  <a:lnTo>
                    <a:pt x="657" y="335"/>
                  </a:lnTo>
                  <a:lnTo>
                    <a:pt x="658" y="335"/>
                  </a:lnTo>
                  <a:lnTo>
                    <a:pt x="659" y="335"/>
                  </a:lnTo>
                  <a:lnTo>
                    <a:pt x="659" y="336"/>
                  </a:lnTo>
                  <a:lnTo>
                    <a:pt x="658" y="337"/>
                  </a:lnTo>
                  <a:lnTo>
                    <a:pt x="658" y="338"/>
                  </a:lnTo>
                  <a:lnTo>
                    <a:pt x="657" y="340"/>
                  </a:lnTo>
                  <a:lnTo>
                    <a:pt x="658" y="341"/>
                  </a:lnTo>
                  <a:lnTo>
                    <a:pt x="659" y="342"/>
                  </a:lnTo>
                  <a:lnTo>
                    <a:pt x="661" y="342"/>
                  </a:lnTo>
                  <a:lnTo>
                    <a:pt x="662" y="344"/>
                  </a:lnTo>
                  <a:lnTo>
                    <a:pt x="662" y="345"/>
                  </a:lnTo>
                  <a:lnTo>
                    <a:pt x="661" y="344"/>
                  </a:lnTo>
                  <a:lnTo>
                    <a:pt x="659" y="342"/>
                  </a:lnTo>
                  <a:lnTo>
                    <a:pt x="658" y="342"/>
                  </a:lnTo>
                  <a:lnTo>
                    <a:pt x="658" y="343"/>
                  </a:lnTo>
                  <a:lnTo>
                    <a:pt x="659" y="344"/>
                  </a:lnTo>
                  <a:lnTo>
                    <a:pt x="658" y="344"/>
                  </a:lnTo>
                  <a:lnTo>
                    <a:pt x="658" y="342"/>
                  </a:lnTo>
                  <a:lnTo>
                    <a:pt x="657" y="342"/>
                  </a:lnTo>
                  <a:lnTo>
                    <a:pt x="655" y="343"/>
                  </a:lnTo>
                  <a:lnTo>
                    <a:pt x="655" y="345"/>
                  </a:lnTo>
                  <a:lnTo>
                    <a:pt x="656" y="345"/>
                  </a:lnTo>
                  <a:lnTo>
                    <a:pt x="657" y="347"/>
                  </a:lnTo>
                  <a:lnTo>
                    <a:pt x="659" y="351"/>
                  </a:lnTo>
                  <a:lnTo>
                    <a:pt x="659" y="352"/>
                  </a:lnTo>
                  <a:lnTo>
                    <a:pt x="659" y="353"/>
                  </a:lnTo>
                  <a:lnTo>
                    <a:pt x="659" y="354"/>
                  </a:lnTo>
                  <a:lnTo>
                    <a:pt x="661" y="355"/>
                  </a:lnTo>
                  <a:lnTo>
                    <a:pt x="664" y="357"/>
                  </a:lnTo>
                  <a:lnTo>
                    <a:pt x="665" y="358"/>
                  </a:lnTo>
                  <a:lnTo>
                    <a:pt x="665" y="360"/>
                  </a:lnTo>
                  <a:lnTo>
                    <a:pt x="665" y="361"/>
                  </a:lnTo>
                  <a:lnTo>
                    <a:pt x="667" y="363"/>
                  </a:lnTo>
                  <a:lnTo>
                    <a:pt x="667" y="366"/>
                  </a:lnTo>
                  <a:lnTo>
                    <a:pt x="669" y="369"/>
                  </a:lnTo>
                  <a:lnTo>
                    <a:pt x="669" y="370"/>
                  </a:lnTo>
                  <a:lnTo>
                    <a:pt x="672" y="372"/>
                  </a:lnTo>
                  <a:lnTo>
                    <a:pt x="674" y="375"/>
                  </a:lnTo>
                  <a:lnTo>
                    <a:pt x="678" y="376"/>
                  </a:lnTo>
                  <a:lnTo>
                    <a:pt x="679" y="377"/>
                  </a:lnTo>
                  <a:lnTo>
                    <a:pt x="680" y="379"/>
                  </a:lnTo>
                  <a:lnTo>
                    <a:pt x="680" y="383"/>
                  </a:lnTo>
                  <a:lnTo>
                    <a:pt x="679" y="384"/>
                  </a:lnTo>
                  <a:lnTo>
                    <a:pt x="679" y="385"/>
                  </a:lnTo>
                  <a:lnTo>
                    <a:pt x="680" y="385"/>
                  </a:lnTo>
                  <a:lnTo>
                    <a:pt x="680" y="386"/>
                  </a:lnTo>
                  <a:lnTo>
                    <a:pt x="680" y="387"/>
                  </a:lnTo>
                  <a:lnTo>
                    <a:pt x="680" y="389"/>
                  </a:lnTo>
                  <a:lnTo>
                    <a:pt x="681" y="391"/>
                  </a:lnTo>
                  <a:lnTo>
                    <a:pt x="682" y="391"/>
                  </a:lnTo>
                  <a:lnTo>
                    <a:pt x="683" y="392"/>
                  </a:lnTo>
                  <a:lnTo>
                    <a:pt x="684" y="394"/>
                  </a:lnTo>
                  <a:lnTo>
                    <a:pt x="685" y="395"/>
                  </a:lnTo>
                  <a:lnTo>
                    <a:pt x="684" y="395"/>
                  </a:lnTo>
                  <a:lnTo>
                    <a:pt x="684" y="396"/>
                  </a:lnTo>
                  <a:lnTo>
                    <a:pt x="684" y="397"/>
                  </a:lnTo>
                  <a:lnTo>
                    <a:pt x="685" y="400"/>
                  </a:lnTo>
                  <a:lnTo>
                    <a:pt x="687" y="401"/>
                  </a:lnTo>
                  <a:lnTo>
                    <a:pt x="688" y="404"/>
                  </a:lnTo>
                  <a:lnTo>
                    <a:pt x="689" y="405"/>
                  </a:lnTo>
                  <a:lnTo>
                    <a:pt x="690" y="407"/>
                  </a:lnTo>
                  <a:lnTo>
                    <a:pt x="691" y="407"/>
                  </a:lnTo>
                  <a:lnTo>
                    <a:pt x="691" y="408"/>
                  </a:lnTo>
                  <a:lnTo>
                    <a:pt x="692" y="410"/>
                  </a:lnTo>
                  <a:lnTo>
                    <a:pt x="692" y="412"/>
                  </a:lnTo>
                  <a:lnTo>
                    <a:pt x="691" y="412"/>
                  </a:lnTo>
                  <a:lnTo>
                    <a:pt x="690" y="412"/>
                  </a:lnTo>
                  <a:lnTo>
                    <a:pt x="689" y="412"/>
                  </a:lnTo>
                  <a:lnTo>
                    <a:pt x="688" y="413"/>
                  </a:lnTo>
                  <a:lnTo>
                    <a:pt x="688" y="414"/>
                  </a:lnTo>
                  <a:lnTo>
                    <a:pt x="688" y="416"/>
                  </a:lnTo>
                  <a:lnTo>
                    <a:pt x="688" y="417"/>
                  </a:lnTo>
                  <a:lnTo>
                    <a:pt x="689" y="418"/>
                  </a:lnTo>
                  <a:lnTo>
                    <a:pt x="689" y="420"/>
                  </a:lnTo>
                  <a:lnTo>
                    <a:pt x="687" y="426"/>
                  </a:lnTo>
                  <a:lnTo>
                    <a:pt x="688" y="428"/>
                  </a:lnTo>
                  <a:lnTo>
                    <a:pt x="689" y="429"/>
                  </a:lnTo>
                  <a:lnTo>
                    <a:pt x="691" y="429"/>
                  </a:lnTo>
                  <a:lnTo>
                    <a:pt x="692" y="430"/>
                  </a:lnTo>
                  <a:lnTo>
                    <a:pt x="693" y="432"/>
                  </a:lnTo>
                  <a:lnTo>
                    <a:pt x="693" y="434"/>
                  </a:lnTo>
                  <a:lnTo>
                    <a:pt x="696" y="437"/>
                  </a:lnTo>
                  <a:lnTo>
                    <a:pt x="697" y="439"/>
                  </a:lnTo>
                  <a:lnTo>
                    <a:pt x="700" y="447"/>
                  </a:lnTo>
                  <a:lnTo>
                    <a:pt x="701" y="450"/>
                  </a:lnTo>
                  <a:lnTo>
                    <a:pt x="702" y="452"/>
                  </a:lnTo>
                  <a:lnTo>
                    <a:pt x="704" y="453"/>
                  </a:lnTo>
                  <a:lnTo>
                    <a:pt x="705" y="457"/>
                  </a:lnTo>
                  <a:lnTo>
                    <a:pt x="711" y="471"/>
                  </a:lnTo>
                  <a:lnTo>
                    <a:pt x="714" y="475"/>
                  </a:lnTo>
                  <a:lnTo>
                    <a:pt x="717" y="483"/>
                  </a:lnTo>
                  <a:lnTo>
                    <a:pt x="723" y="491"/>
                  </a:lnTo>
                  <a:lnTo>
                    <a:pt x="724" y="492"/>
                  </a:lnTo>
                  <a:lnTo>
                    <a:pt x="724" y="494"/>
                  </a:lnTo>
                  <a:lnTo>
                    <a:pt x="730" y="502"/>
                  </a:lnTo>
                  <a:lnTo>
                    <a:pt x="732" y="504"/>
                  </a:lnTo>
                  <a:lnTo>
                    <a:pt x="733" y="505"/>
                  </a:lnTo>
                  <a:lnTo>
                    <a:pt x="739" y="518"/>
                  </a:lnTo>
                  <a:lnTo>
                    <a:pt x="740" y="522"/>
                  </a:lnTo>
                  <a:lnTo>
                    <a:pt x="742" y="526"/>
                  </a:lnTo>
                  <a:lnTo>
                    <a:pt x="743" y="530"/>
                  </a:lnTo>
                  <a:lnTo>
                    <a:pt x="744" y="533"/>
                  </a:lnTo>
                  <a:lnTo>
                    <a:pt x="748" y="536"/>
                  </a:lnTo>
                  <a:lnTo>
                    <a:pt x="748" y="537"/>
                  </a:lnTo>
                  <a:lnTo>
                    <a:pt x="749" y="539"/>
                  </a:lnTo>
                  <a:lnTo>
                    <a:pt x="749" y="541"/>
                  </a:lnTo>
                  <a:lnTo>
                    <a:pt x="751" y="544"/>
                  </a:lnTo>
                  <a:lnTo>
                    <a:pt x="752" y="547"/>
                  </a:lnTo>
                  <a:lnTo>
                    <a:pt x="756" y="554"/>
                  </a:lnTo>
                  <a:lnTo>
                    <a:pt x="761" y="566"/>
                  </a:lnTo>
                  <a:lnTo>
                    <a:pt x="762" y="568"/>
                  </a:lnTo>
                  <a:lnTo>
                    <a:pt x="762" y="570"/>
                  </a:lnTo>
                  <a:lnTo>
                    <a:pt x="764" y="571"/>
                  </a:lnTo>
                  <a:lnTo>
                    <a:pt x="766" y="573"/>
                  </a:lnTo>
                  <a:lnTo>
                    <a:pt x="766" y="575"/>
                  </a:lnTo>
                  <a:lnTo>
                    <a:pt x="766" y="578"/>
                  </a:lnTo>
                  <a:lnTo>
                    <a:pt x="766" y="579"/>
                  </a:lnTo>
                  <a:lnTo>
                    <a:pt x="767" y="580"/>
                  </a:lnTo>
                  <a:lnTo>
                    <a:pt x="767" y="581"/>
                  </a:lnTo>
                  <a:lnTo>
                    <a:pt x="768" y="583"/>
                  </a:lnTo>
                  <a:lnTo>
                    <a:pt x="769" y="583"/>
                  </a:lnTo>
                  <a:lnTo>
                    <a:pt x="771" y="585"/>
                  </a:lnTo>
                  <a:lnTo>
                    <a:pt x="773" y="587"/>
                  </a:lnTo>
                  <a:lnTo>
                    <a:pt x="774" y="594"/>
                  </a:lnTo>
                  <a:lnTo>
                    <a:pt x="775" y="595"/>
                  </a:lnTo>
                  <a:lnTo>
                    <a:pt x="776" y="596"/>
                  </a:lnTo>
                  <a:lnTo>
                    <a:pt x="777" y="600"/>
                  </a:lnTo>
                  <a:lnTo>
                    <a:pt x="778" y="601"/>
                  </a:lnTo>
                  <a:lnTo>
                    <a:pt x="778" y="602"/>
                  </a:lnTo>
                  <a:lnTo>
                    <a:pt x="777" y="604"/>
                  </a:lnTo>
                  <a:lnTo>
                    <a:pt x="777" y="606"/>
                  </a:lnTo>
                  <a:lnTo>
                    <a:pt x="780" y="608"/>
                  </a:lnTo>
                  <a:lnTo>
                    <a:pt x="784" y="614"/>
                  </a:lnTo>
                  <a:lnTo>
                    <a:pt x="794" y="622"/>
                  </a:lnTo>
                  <a:lnTo>
                    <a:pt x="795" y="625"/>
                  </a:lnTo>
                  <a:lnTo>
                    <a:pt x="799" y="633"/>
                  </a:lnTo>
                  <a:lnTo>
                    <a:pt x="800" y="635"/>
                  </a:lnTo>
                  <a:lnTo>
                    <a:pt x="803" y="638"/>
                  </a:lnTo>
                  <a:lnTo>
                    <a:pt x="804" y="638"/>
                  </a:lnTo>
                  <a:lnTo>
                    <a:pt x="804" y="637"/>
                  </a:lnTo>
                  <a:lnTo>
                    <a:pt x="803" y="636"/>
                  </a:lnTo>
                  <a:lnTo>
                    <a:pt x="804" y="636"/>
                  </a:lnTo>
                  <a:lnTo>
                    <a:pt x="805" y="637"/>
                  </a:lnTo>
                  <a:lnTo>
                    <a:pt x="808" y="638"/>
                  </a:lnTo>
                  <a:lnTo>
                    <a:pt x="810" y="642"/>
                  </a:lnTo>
                  <a:lnTo>
                    <a:pt x="811" y="644"/>
                  </a:lnTo>
                  <a:lnTo>
                    <a:pt x="811" y="646"/>
                  </a:lnTo>
                  <a:lnTo>
                    <a:pt x="813" y="647"/>
                  </a:lnTo>
                  <a:lnTo>
                    <a:pt x="816" y="646"/>
                  </a:lnTo>
                  <a:lnTo>
                    <a:pt x="818" y="647"/>
                  </a:lnTo>
                  <a:lnTo>
                    <a:pt x="820" y="647"/>
                  </a:lnTo>
                  <a:lnTo>
                    <a:pt x="821" y="648"/>
                  </a:lnTo>
                  <a:lnTo>
                    <a:pt x="822" y="650"/>
                  </a:lnTo>
                  <a:lnTo>
                    <a:pt x="823" y="653"/>
                  </a:lnTo>
                  <a:lnTo>
                    <a:pt x="826" y="655"/>
                  </a:lnTo>
                  <a:lnTo>
                    <a:pt x="825" y="656"/>
                  </a:lnTo>
                  <a:lnTo>
                    <a:pt x="823" y="654"/>
                  </a:lnTo>
                  <a:lnTo>
                    <a:pt x="822" y="653"/>
                  </a:lnTo>
                  <a:lnTo>
                    <a:pt x="821" y="653"/>
                  </a:lnTo>
                  <a:lnTo>
                    <a:pt x="818" y="654"/>
                  </a:lnTo>
                  <a:lnTo>
                    <a:pt x="817" y="654"/>
                  </a:lnTo>
                  <a:lnTo>
                    <a:pt x="816" y="654"/>
                  </a:lnTo>
                  <a:lnTo>
                    <a:pt x="814" y="653"/>
                  </a:lnTo>
                  <a:lnTo>
                    <a:pt x="813" y="653"/>
                  </a:lnTo>
                  <a:lnTo>
                    <a:pt x="812" y="653"/>
                  </a:lnTo>
                  <a:lnTo>
                    <a:pt x="811" y="653"/>
                  </a:lnTo>
                  <a:lnTo>
                    <a:pt x="810" y="653"/>
                  </a:lnTo>
                  <a:lnTo>
                    <a:pt x="809" y="652"/>
                  </a:lnTo>
                  <a:lnTo>
                    <a:pt x="808" y="651"/>
                  </a:lnTo>
                  <a:lnTo>
                    <a:pt x="808" y="650"/>
                  </a:lnTo>
                  <a:lnTo>
                    <a:pt x="807" y="650"/>
                  </a:lnTo>
                  <a:lnTo>
                    <a:pt x="804" y="650"/>
                  </a:lnTo>
                  <a:lnTo>
                    <a:pt x="803" y="652"/>
                  </a:lnTo>
                  <a:lnTo>
                    <a:pt x="802" y="654"/>
                  </a:lnTo>
                  <a:lnTo>
                    <a:pt x="803" y="658"/>
                  </a:lnTo>
                  <a:lnTo>
                    <a:pt x="802" y="661"/>
                  </a:lnTo>
                  <a:lnTo>
                    <a:pt x="802" y="664"/>
                  </a:lnTo>
                  <a:lnTo>
                    <a:pt x="802" y="665"/>
                  </a:lnTo>
                  <a:lnTo>
                    <a:pt x="803" y="667"/>
                  </a:lnTo>
                  <a:lnTo>
                    <a:pt x="804" y="668"/>
                  </a:lnTo>
                  <a:lnTo>
                    <a:pt x="804" y="669"/>
                  </a:lnTo>
                  <a:lnTo>
                    <a:pt x="804" y="670"/>
                  </a:lnTo>
                  <a:lnTo>
                    <a:pt x="804" y="671"/>
                  </a:lnTo>
                  <a:lnTo>
                    <a:pt x="804" y="673"/>
                  </a:lnTo>
                  <a:lnTo>
                    <a:pt x="804" y="677"/>
                  </a:lnTo>
                  <a:lnTo>
                    <a:pt x="804" y="684"/>
                  </a:lnTo>
                  <a:lnTo>
                    <a:pt x="803" y="685"/>
                  </a:lnTo>
                  <a:lnTo>
                    <a:pt x="803" y="687"/>
                  </a:lnTo>
                  <a:lnTo>
                    <a:pt x="803" y="688"/>
                  </a:lnTo>
                  <a:lnTo>
                    <a:pt x="803" y="689"/>
                  </a:lnTo>
                  <a:lnTo>
                    <a:pt x="803" y="690"/>
                  </a:lnTo>
                  <a:lnTo>
                    <a:pt x="805" y="693"/>
                  </a:lnTo>
                  <a:lnTo>
                    <a:pt x="805" y="694"/>
                  </a:lnTo>
                  <a:lnTo>
                    <a:pt x="22" y="694"/>
                  </a:lnTo>
                  <a:lnTo>
                    <a:pt x="22" y="692"/>
                  </a:lnTo>
                  <a:lnTo>
                    <a:pt x="22" y="668"/>
                  </a:lnTo>
                  <a:lnTo>
                    <a:pt x="22" y="644"/>
                  </a:lnTo>
                  <a:lnTo>
                    <a:pt x="22" y="620"/>
                  </a:lnTo>
                  <a:lnTo>
                    <a:pt x="22" y="596"/>
                  </a:lnTo>
                  <a:lnTo>
                    <a:pt x="22" y="572"/>
                  </a:lnTo>
                  <a:lnTo>
                    <a:pt x="22" y="548"/>
                  </a:lnTo>
                  <a:lnTo>
                    <a:pt x="22" y="525"/>
                  </a:lnTo>
                  <a:lnTo>
                    <a:pt x="22" y="500"/>
                  </a:lnTo>
                  <a:lnTo>
                    <a:pt x="22" y="476"/>
                  </a:lnTo>
                  <a:lnTo>
                    <a:pt x="22" y="452"/>
                  </a:lnTo>
                  <a:lnTo>
                    <a:pt x="22" y="427"/>
                  </a:lnTo>
                  <a:lnTo>
                    <a:pt x="22" y="411"/>
                  </a:lnTo>
                  <a:lnTo>
                    <a:pt x="22" y="395"/>
                  </a:lnTo>
                  <a:lnTo>
                    <a:pt x="22" y="387"/>
                  </a:lnTo>
                  <a:lnTo>
                    <a:pt x="22" y="359"/>
                  </a:lnTo>
                  <a:lnTo>
                    <a:pt x="22" y="346"/>
                  </a:lnTo>
                  <a:lnTo>
                    <a:pt x="22" y="343"/>
                  </a:lnTo>
                  <a:lnTo>
                    <a:pt x="22" y="313"/>
                  </a:lnTo>
                  <a:lnTo>
                    <a:pt x="22" y="307"/>
                  </a:lnTo>
                  <a:lnTo>
                    <a:pt x="22" y="274"/>
                  </a:lnTo>
                  <a:lnTo>
                    <a:pt x="22" y="240"/>
                  </a:lnTo>
                  <a:lnTo>
                    <a:pt x="22" y="225"/>
                  </a:lnTo>
                  <a:lnTo>
                    <a:pt x="22" y="215"/>
                  </a:lnTo>
                  <a:lnTo>
                    <a:pt x="20" y="210"/>
                  </a:lnTo>
                  <a:lnTo>
                    <a:pt x="19" y="204"/>
                  </a:lnTo>
                  <a:lnTo>
                    <a:pt x="14" y="190"/>
                  </a:lnTo>
                  <a:lnTo>
                    <a:pt x="13" y="187"/>
                  </a:lnTo>
                  <a:lnTo>
                    <a:pt x="13" y="184"/>
                  </a:lnTo>
                  <a:lnTo>
                    <a:pt x="13" y="177"/>
                  </a:lnTo>
                  <a:lnTo>
                    <a:pt x="13" y="175"/>
                  </a:lnTo>
                  <a:lnTo>
                    <a:pt x="13" y="171"/>
                  </a:lnTo>
                  <a:lnTo>
                    <a:pt x="8" y="166"/>
                  </a:lnTo>
                  <a:lnTo>
                    <a:pt x="8" y="161"/>
                  </a:lnTo>
                  <a:lnTo>
                    <a:pt x="9" y="157"/>
                  </a:lnTo>
                  <a:lnTo>
                    <a:pt x="9" y="156"/>
                  </a:lnTo>
                  <a:lnTo>
                    <a:pt x="9" y="153"/>
                  </a:lnTo>
                  <a:lnTo>
                    <a:pt x="2" y="137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0" y="128"/>
                  </a:lnTo>
                  <a:lnTo>
                    <a:pt x="1" y="125"/>
                  </a:lnTo>
                  <a:lnTo>
                    <a:pt x="3" y="119"/>
                  </a:lnTo>
                  <a:lnTo>
                    <a:pt x="5" y="117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10" y="111"/>
                  </a:lnTo>
                  <a:lnTo>
                    <a:pt x="15" y="104"/>
                  </a:lnTo>
                  <a:lnTo>
                    <a:pt x="16" y="101"/>
                  </a:lnTo>
                  <a:lnTo>
                    <a:pt x="17" y="98"/>
                  </a:lnTo>
                  <a:lnTo>
                    <a:pt x="17" y="96"/>
                  </a:lnTo>
                  <a:lnTo>
                    <a:pt x="19" y="91"/>
                  </a:lnTo>
                  <a:lnTo>
                    <a:pt x="19" y="85"/>
                  </a:lnTo>
                  <a:lnTo>
                    <a:pt x="20" y="82"/>
                  </a:lnTo>
                  <a:lnTo>
                    <a:pt x="22" y="79"/>
                  </a:lnTo>
                  <a:lnTo>
                    <a:pt x="23" y="76"/>
                  </a:lnTo>
                  <a:lnTo>
                    <a:pt x="22" y="73"/>
                  </a:lnTo>
                  <a:lnTo>
                    <a:pt x="18" y="66"/>
                  </a:lnTo>
                  <a:lnTo>
                    <a:pt x="17" y="61"/>
                  </a:lnTo>
                  <a:lnTo>
                    <a:pt x="15" y="56"/>
                  </a:lnTo>
                  <a:lnTo>
                    <a:pt x="14" y="54"/>
                  </a:lnTo>
                  <a:lnTo>
                    <a:pt x="13" y="44"/>
                  </a:lnTo>
                  <a:lnTo>
                    <a:pt x="13" y="37"/>
                  </a:lnTo>
                  <a:lnTo>
                    <a:pt x="11" y="31"/>
                  </a:lnTo>
                  <a:lnTo>
                    <a:pt x="11" y="27"/>
                  </a:lnTo>
                  <a:lnTo>
                    <a:pt x="13" y="24"/>
                  </a:lnTo>
                  <a:lnTo>
                    <a:pt x="25" y="15"/>
                  </a:lnTo>
                  <a:lnTo>
                    <a:pt x="27" y="7"/>
                  </a:lnTo>
                  <a:lnTo>
                    <a:pt x="30" y="3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5" y="7"/>
                  </a:lnTo>
                  <a:lnTo>
                    <a:pt x="35" y="9"/>
                  </a:lnTo>
                  <a:lnTo>
                    <a:pt x="37" y="11"/>
                  </a:lnTo>
                  <a:lnTo>
                    <a:pt x="39" y="11"/>
                  </a:lnTo>
                  <a:lnTo>
                    <a:pt x="42" y="11"/>
                  </a:lnTo>
                  <a:lnTo>
                    <a:pt x="45" y="14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82" name="Freeform 374">
              <a:extLst>
                <a:ext uri="{FF2B5EF4-FFF2-40B4-BE49-F238E27FC236}">
                  <a16:creationId xmlns:a16="http://schemas.microsoft.com/office/drawing/2014/main" id="{B1C34FE5-664F-97A9-CA75-4DEF6D31E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537" y="4407612"/>
              <a:ext cx="778249" cy="459744"/>
            </a:xfrm>
            <a:custGeom>
              <a:avLst/>
              <a:gdLst>
                <a:gd name="T0" fmla="*/ 507 w 540"/>
                <a:gd name="T1" fmla="*/ 191 h 319"/>
                <a:gd name="T2" fmla="*/ 458 w 540"/>
                <a:gd name="T3" fmla="*/ 191 h 319"/>
                <a:gd name="T4" fmla="*/ 409 w 540"/>
                <a:gd name="T5" fmla="*/ 191 h 319"/>
                <a:gd name="T6" fmla="*/ 411 w 540"/>
                <a:gd name="T7" fmla="*/ 210 h 319"/>
                <a:gd name="T8" fmla="*/ 413 w 540"/>
                <a:gd name="T9" fmla="*/ 230 h 319"/>
                <a:gd name="T10" fmla="*/ 415 w 540"/>
                <a:gd name="T11" fmla="*/ 250 h 319"/>
                <a:gd name="T12" fmla="*/ 417 w 540"/>
                <a:gd name="T13" fmla="*/ 267 h 319"/>
                <a:gd name="T14" fmla="*/ 420 w 540"/>
                <a:gd name="T15" fmla="*/ 293 h 319"/>
                <a:gd name="T16" fmla="*/ 422 w 540"/>
                <a:gd name="T17" fmla="*/ 319 h 319"/>
                <a:gd name="T18" fmla="*/ 5 w 540"/>
                <a:gd name="T19" fmla="*/ 317 h 319"/>
                <a:gd name="T20" fmla="*/ 5 w 540"/>
                <a:gd name="T21" fmla="*/ 301 h 319"/>
                <a:gd name="T22" fmla="*/ 5 w 540"/>
                <a:gd name="T23" fmla="*/ 283 h 319"/>
                <a:gd name="T24" fmla="*/ 5 w 540"/>
                <a:gd name="T25" fmla="*/ 263 h 319"/>
                <a:gd name="T26" fmla="*/ 5 w 540"/>
                <a:gd name="T27" fmla="*/ 245 h 319"/>
                <a:gd name="T28" fmla="*/ 5 w 540"/>
                <a:gd name="T29" fmla="*/ 227 h 319"/>
                <a:gd name="T30" fmla="*/ 5 w 540"/>
                <a:gd name="T31" fmla="*/ 208 h 319"/>
                <a:gd name="T32" fmla="*/ 5 w 540"/>
                <a:gd name="T33" fmla="*/ 189 h 319"/>
                <a:gd name="T34" fmla="*/ 5 w 540"/>
                <a:gd name="T35" fmla="*/ 170 h 319"/>
                <a:gd name="T36" fmla="*/ 5 w 540"/>
                <a:gd name="T37" fmla="*/ 152 h 319"/>
                <a:gd name="T38" fmla="*/ 5 w 540"/>
                <a:gd name="T39" fmla="*/ 133 h 319"/>
                <a:gd name="T40" fmla="*/ 5 w 540"/>
                <a:gd name="T41" fmla="*/ 114 h 319"/>
                <a:gd name="T42" fmla="*/ 21 w 540"/>
                <a:gd name="T43" fmla="*/ 108 h 319"/>
                <a:gd name="T44" fmla="*/ 43 w 540"/>
                <a:gd name="T45" fmla="*/ 108 h 319"/>
                <a:gd name="T46" fmla="*/ 65 w 540"/>
                <a:gd name="T47" fmla="*/ 108 h 319"/>
                <a:gd name="T48" fmla="*/ 87 w 540"/>
                <a:gd name="T49" fmla="*/ 108 h 319"/>
                <a:gd name="T50" fmla="*/ 110 w 540"/>
                <a:gd name="T51" fmla="*/ 108 h 319"/>
                <a:gd name="T52" fmla="*/ 133 w 540"/>
                <a:gd name="T53" fmla="*/ 108 h 319"/>
                <a:gd name="T54" fmla="*/ 155 w 540"/>
                <a:gd name="T55" fmla="*/ 108 h 319"/>
                <a:gd name="T56" fmla="*/ 178 w 540"/>
                <a:gd name="T57" fmla="*/ 108 h 319"/>
                <a:gd name="T58" fmla="*/ 201 w 540"/>
                <a:gd name="T59" fmla="*/ 108 h 319"/>
                <a:gd name="T60" fmla="*/ 223 w 540"/>
                <a:gd name="T61" fmla="*/ 108 h 319"/>
                <a:gd name="T62" fmla="*/ 245 w 540"/>
                <a:gd name="T63" fmla="*/ 108 h 319"/>
                <a:gd name="T64" fmla="*/ 254 w 540"/>
                <a:gd name="T65" fmla="*/ 106 h 319"/>
                <a:gd name="T66" fmla="*/ 254 w 540"/>
                <a:gd name="T67" fmla="*/ 99 h 319"/>
                <a:gd name="T68" fmla="*/ 254 w 540"/>
                <a:gd name="T69" fmla="*/ 79 h 319"/>
                <a:gd name="T70" fmla="*/ 254 w 540"/>
                <a:gd name="T71" fmla="*/ 52 h 319"/>
                <a:gd name="T72" fmla="*/ 254 w 540"/>
                <a:gd name="T73" fmla="*/ 24 h 319"/>
                <a:gd name="T74" fmla="*/ 254 w 540"/>
                <a:gd name="T75" fmla="*/ 4 h 319"/>
                <a:gd name="T76" fmla="*/ 268 w 540"/>
                <a:gd name="T77" fmla="*/ 10 h 319"/>
                <a:gd name="T78" fmla="*/ 312 w 540"/>
                <a:gd name="T79" fmla="*/ 39 h 319"/>
                <a:gd name="T80" fmla="*/ 357 w 540"/>
                <a:gd name="T81" fmla="*/ 68 h 319"/>
                <a:gd name="T82" fmla="*/ 401 w 540"/>
                <a:gd name="T83" fmla="*/ 97 h 319"/>
                <a:gd name="T84" fmla="*/ 443 w 540"/>
                <a:gd name="T85" fmla="*/ 125 h 319"/>
                <a:gd name="T86" fmla="*/ 478 w 540"/>
                <a:gd name="T87" fmla="*/ 149 h 319"/>
                <a:gd name="T88" fmla="*/ 501 w 540"/>
                <a:gd name="T89" fmla="*/ 164 h 319"/>
                <a:gd name="T90" fmla="*/ 540 w 540"/>
                <a:gd name="T91" fmla="*/ 191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40" h="319">
                  <a:moveTo>
                    <a:pt x="540" y="191"/>
                  </a:moveTo>
                  <a:lnTo>
                    <a:pt x="524" y="191"/>
                  </a:lnTo>
                  <a:lnTo>
                    <a:pt x="507" y="191"/>
                  </a:lnTo>
                  <a:lnTo>
                    <a:pt x="491" y="191"/>
                  </a:lnTo>
                  <a:lnTo>
                    <a:pt x="474" y="191"/>
                  </a:lnTo>
                  <a:lnTo>
                    <a:pt x="458" y="191"/>
                  </a:lnTo>
                  <a:lnTo>
                    <a:pt x="441" y="191"/>
                  </a:lnTo>
                  <a:lnTo>
                    <a:pt x="426" y="191"/>
                  </a:lnTo>
                  <a:lnTo>
                    <a:pt x="409" y="191"/>
                  </a:lnTo>
                  <a:lnTo>
                    <a:pt x="410" y="197"/>
                  </a:lnTo>
                  <a:lnTo>
                    <a:pt x="410" y="204"/>
                  </a:lnTo>
                  <a:lnTo>
                    <a:pt x="411" y="210"/>
                  </a:lnTo>
                  <a:lnTo>
                    <a:pt x="412" y="217"/>
                  </a:lnTo>
                  <a:lnTo>
                    <a:pt x="412" y="223"/>
                  </a:lnTo>
                  <a:lnTo>
                    <a:pt x="413" y="230"/>
                  </a:lnTo>
                  <a:lnTo>
                    <a:pt x="413" y="237"/>
                  </a:lnTo>
                  <a:lnTo>
                    <a:pt x="414" y="243"/>
                  </a:lnTo>
                  <a:lnTo>
                    <a:pt x="415" y="250"/>
                  </a:lnTo>
                  <a:lnTo>
                    <a:pt x="415" y="251"/>
                  </a:lnTo>
                  <a:lnTo>
                    <a:pt x="415" y="255"/>
                  </a:lnTo>
                  <a:lnTo>
                    <a:pt x="417" y="267"/>
                  </a:lnTo>
                  <a:lnTo>
                    <a:pt x="418" y="278"/>
                  </a:lnTo>
                  <a:lnTo>
                    <a:pt x="419" y="283"/>
                  </a:lnTo>
                  <a:lnTo>
                    <a:pt x="420" y="293"/>
                  </a:lnTo>
                  <a:lnTo>
                    <a:pt x="421" y="302"/>
                  </a:lnTo>
                  <a:lnTo>
                    <a:pt x="422" y="312"/>
                  </a:lnTo>
                  <a:lnTo>
                    <a:pt x="422" y="319"/>
                  </a:lnTo>
                  <a:lnTo>
                    <a:pt x="0" y="319"/>
                  </a:lnTo>
                  <a:lnTo>
                    <a:pt x="4" y="318"/>
                  </a:lnTo>
                  <a:lnTo>
                    <a:pt x="5" y="317"/>
                  </a:lnTo>
                  <a:lnTo>
                    <a:pt x="5" y="313"/>
                  </a:lnTo>
                  <a:lnTo>
                    <a:pt x="5" y="306"/>
                  </a:lnTo>
                  <a:lnTo>
                    <a:pt x="5" y="301"/>
                  </a:lnTo>
                  <a:lnTo>
                    <a:pt x="5" y="295"/>
                  </a:lnTo>
                  <a:lnTo>
                    <a:pt x="5" y="288"/>
                  </a:lnTo>
                  <a:lnTo>
                    <a:pt x="5" y="283"/>
                  </a:lnTo>
                  <a:lnTo>
                    <a:pt x="5" y="276"/>
                  </a:lnTo>
                  <a:lnTo>
                    <a:pt x="5" y="270"/>
                  </a:lnTo>
                  <a:lnTo>
                    <a:pt x="5" y="263"/>
                  </a:lnTo>
                  <a:lnTo>
                    <a:pt x="5" y="258"/>
                  </a:lnTo>
                  <a:lnTo>
                    <a:pt x="5" y="252"/>
                  </a:lnTo>
                  <a:lnTo>
                    <a:pt x="5" y="245"/>
                  </a:lnTo>
                  <a:lnTo>
                    <a:pt x="5" y="239"/>
                  </a:lnTo>
                  <a:lnTo>
                    <a:pt x="5" y="233"/>
                  </a:lnTo>
                  <a:lnTo>
                    <a:pt x="5" y="227"/>
                  </a:lnTo>
                  <a:lnTo>
                    <a:pt x="5" y="220"/>
                  </a:lnTo>
                  <a:lnTo>
                    <a:pt x="5" y="214"/>
                  </a:lnTo>
                  <a:lnTo>
                    <a:pt x="5" y="208"/>
                  </a:lnTo>
                  <a:lnTo>
                    <a:pt x="5" y="202"/>
                  </a:lnTo>
                  <a:lnTo>
                    <a:pt x="5" y="195"/>
                  </a:lnTo>
                  <a:lnTo>
                    <a:pt x="5" y="189"/>
                  </a:lnTo>
                  <a:lnTo>
                    <a:pt x="5" y="183"/>
                  </a:lnTo>
                  <a:lnTo>
                    <a:pt x="5" y="177"/>
                  </a:lnTo>
                  <a:lnTo>
                    <a:pt x="5" y="170"/>
                  </a:lnTo>
                  <a:lnTo>
                    <a:pt x="5" y="164"/>
                  </a:lnTo>
                  <a:lnTo>
                    <a:pt x="5" y="158"/>
                  </a:lnTo>
                  <a:lnTo>
                    <a:pt x="5" y="152"/>
                  </a:lnTo>
                  <a:lnTo>
                    <a:pt x="5" y="145"/>
                  </a:lnTo>
                  <a:lnTo>
                    <a:pt x="5" y="139"/>
                  </a:lnTo>
                  <a:lnTo>
                    <a:pt x="5" y="133"/>
                  </a:lnTo>
                  <a:lnTo>
                    <a:pt x="5" y="127"/>
                  </a:lnTo>
                  <a:lnTo>
                    <a:pt x="5" y="120"/>
                  </a:lnTo>
                  <a:lnTo>
                    <a:pt x="5" y="114"/>
                  </a:lnTo>
                  <a:lnTo>
                    <a:pt x="5" y="108"/>
                  </a:lnTo>
                  <a:lnTo>
                    <a:pt x="13" y="108"/>
                  </a:lnTo>
                  <a:lnTo>
                    <a:pt x="21" y="108"/>
                  </a:lnTo>
                  <a:lnTo>
                    <a:pt x="27" y="108"/>
                  </a:lnTo>
                  <a:lnTo>
                    <a:pt x="35" y="108"/>
                  </a:lnTo>
                  <a:lnTo>
                    <a:pt x="43" y="108"/>
                  </a:lnTo>
                  <a:lnTo>
                    <a:pt x="50" y="108"/>
                  </a:lnTo>
                  <a:lnTo>
                    <a:pt x="58" y="108"/>
                  </a:lnTo>
                  <a:lnTo>
                    <a:pt x="65" y="108"/>
                  </a:lnTo>
                  <a:lnTo>
                    <a:pt x="73" y="108"/>
                  </a:lnTo>
                  <a:lnTo>
                    <a:pt x="81" y="108"/>
                  </a:lnTo>
                  <a:lnTo>
                    <a:pt x="87" y="108"/>
                  </a:lnTo>
                  <a:lnTo>
                    <a:pt x="95" y="108"/>
                  </a:lnTo>
                  <a:lnTo>
                    <a:pt x="103" y="108"/>
                  </a:lnTo>
                  <a:lnTo>
                    <a:pt x="110" y="108"/>
                  </a:lnTo>
                  <a:lnTo>
                    <a:pt x="118" y="108"/>
                  </a:lnTo>
                  <a:lnTo>
                    <a:pt x="125" y="108"/>
                  </a:lnTo>
                  <a:lnTo>
                    <a:pt x="133" y="108"/>
                  </a:lnTo>
                  <a:lnTo>
                    <a:pt x="141" y="108"/>
                  </a:lnTo>
                  <a:lnTo>
                    <a:pt x="147" y="108"/>
                  </a:lnTo>
                  <a:lnTo>
                    <a:pt x="155" y="108"/>
                  </a:lnTo>
                  <a:lnTo>
                    <a:pt x="163" y="108"/>
                  </a:lnTo>
                  <a:lnTo>
                    <a:pt x="170" y="108"/>
                  </a:lnTo>
                  <a:lnTo>
                    <a:pt x="178" y="108"/>
                  </a:lnTo>
                  <a:lnTo>
                    <a:pt x="185" y="108"/>
                  </a:lnTo>
                  <a:lnTo>
                    <a:pt x="193" y="108"/>
                  </a:lnTo>
                  <a:lnTo>
                    <a:pt x="201" y="108"/>
                  </a:lnTo>
                  <a:lnTo>
                    <a:pt x="207" y="108"/>
                  </a:lnTo>
                  <a:lnTo>
                    <a:pt x="215" y="108"/>
                  </a:lnTo>
                  <a:lnTo>
                    <a:pt x="223" y="108"/>
                  </a:lnTo>
                  <a:lnTo>
                    <a:pt x="230" y="108"/>
                  </a:lnTo>
                  <a:lnTo>
                    <a:pt x="238" y="108"/>
                  </a:lnTo>
                  <a:lnTo>
                    <a:pt x="245" y="108"/>
                  </a:lnTo>
                  <a:lnTo>
                    <a:pt x="251" y="108"/>
                  </a:lnTo>
                  <a:lnTo>
                    <a:pt x="253" y="108"/>
                  </a:lnTo>
                  <a:lnTo>
                    <a:pt x="254" y="106"/>
                  </a:lnTo>
                  <a:lnTo>
                    <a:pt x="254" y="103"/>
                  </a:lnTo>
                  <a:lnTo>
                    <a:pt x="254" y="102"/>
                  </a:lnTo>
                  <a:lnTo>
                    <a:pt x="254" y="99"/>
                  </a:lnTo>
                  <a:lnTo>
                    <a:pt x="254" y="93"/>
                  </a:lnTo>
                  <a:lnTo>
                    <a:pt x="254" y="87"/>
                  </a:lnTo>
                  <a:lnTo>
                    <a:pt x="254" y="79"/>
                  </a:lnTo>
                  <a:lnTo>
                    <a:pt x="254" y="70"/>
                  </a:lnTo>
                  <a:lnTo>
                    <a:pt x="254" y="61"/>
                  </a:lnTo>
                  <a:lnTo>
                    <a:pt x="254" y="52"/>
                  </a:lnTo>
                  <a:lnTo>
                    <a:pt x="254" y="42"/>
                  </a:lnTo>
                  <a:lnTo>
                    <a:pt x="254" y="33"/>
                  </a:lnTo>
                  <a:lnTo>
                    <a:pt x="254" y="24"/>
                  </a:lnTo>
                  <a:lnTo>
                    <a:pt x="254" y="17"/>
                  </a:lnTo>
                  <a:lnTo>
                    <a:pt x="254" y="10"/>
                  </a:lnTo>
                  <a:lnTo>
                    <a:pt x="254" y="4"/>
                  </a:lnTo>
                  <a:lnTo>
                    <a:pt x="254" y="1"/>
                  </a:lnTo>
                  <a:lnTo>
                    <a:pt x="254" y="0"/>
                  </a:lnTo>
                  <a:lnTo>
                    <a:pt x="268" y="10"/>
                  </a:lnTo>
                  <a:lnTo>
                    <a:pt x="283" y="20"/>
                  </a:lnTo>
                  <a:lnTo>
                    <a:pt x="298" y="29"/>
                  </a:lnTo>
                  <a:lnTo>
                    <a:pt x="312" y="39"/>
                  </a:lnTo>
                  <a:lnTo>
                    <a:pt x="327" y="49"/>
                  </a:lnTo>
                  <a:lnTo>
                    <a:pt x="342" y="59"/>
                  </a:lnTo>
                  <a:lnTo>
                    <a:pt x="357" y="68"/>
                  </a:lnTo>
                  <a:lnTo>
                    <a:pt x="371" y="78"/>
                  </a:lnTo>
                  <a:lnTo>
                    <a:pt x="386" y="87"/>
                  </a:lnTo>
                  <a:lnTo>
                    <a:pt x="401" y="97"/>
                  </a:lnTo>
                  <a:lnTo>
                    <a:pt x="415" y="108"/>
                  </a:lnTo>
                  <a:lnTo>
                    <a:pt x="430" y="117"/>
                  </a:lnTo>
                  <a:lnTo>
                    <a:pt x="443" y="125"/>
                  </a:lnTo>
                  <a:lnTo>
                    <a:pt x="455" y="133"/>
                  </a:lnTo>
                  <a:lnTo>
                    <a:pt x="467" y="142"/>
                  </a:lnTo>
                  <a:lnTo>
                    <a:pt x="478" y="149"/>
                  </a:lnTo>
                  <a:lnTo>
                    <a:pt x="480" y="150"/>
                  </a:lnTo>
                  <a:lnTo>
                    <a:pt x="489" y="155"/>
                  </a:lnTo>
                  <a:lnTo>
                    <a:pt x="501" y="164"/>
                  </a:lnTo>
                  <a:lnTo>
                    <a:pt x="515" y="173"/>
                  </a:lnTo>
                  <a:lnTo>
                    <a:pt x="527" y="181"/>
                  </a:lnTo>
                  <a:lnTo>
                    <a:pt x="540" y="191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0" name="Freeform 134">
              <a:extLst>
                <a:ext uri="{FF2B5EF4-FFF2-40B4-BE49-F238E27FC236}">
                  <a16:creationId xmlns:a16="http://schemas.microsoft.com/office/drawing/2014/main" id="{AAD3A8B3-7F89-18F1-8786-3CD1776F65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02622" y="3345447"/>
              <a:ext cx="249328" cy="139797"/>
            </a:xfrm>
            <a:custGeom>
              <a:avLst/>
              <a:gdLst>
                <a:gd name="T0" fmla="*/ 113 w 173"/>
                <a:gd name="T1" fmla="*/ 64 h 97"/>
                <a:gd name="T2" fmla="*/ 112 w 173"/>
                <a:gd name="T3" fmla="*/ 66 h 97"/>
                <a:gd name="T4" fmla="*/ 112 w 173"/>
                <a:gd name="T5" fmla="*/ 64 h 97"/>
                <a:gd name="T6" fmla="*/ 112 w 173"/>
                <a:gd name="T7" fmla="*/ 64 h 97"/>
                <a:gd name="T8" fmla="*/ 110 w 173"/>
                <a:gd name="T9" fmla="*/ 62 h 97"/>
                <a:gd name="T10" fmla="*/ 110 w 173"/>
                <a:gd name="T11" fmla="*/ 63 h 97"/>
                <a:gd name="T12" fmla="*/ 134 w 173"/>
                <a:gd name="T13" fmla="*/ 34 h 97"/>
                <a:gd name="T14" fmla="*/ 126 w 173"/>
                <a:gd name="T15" fmla="*/ 35 h 97"/>
                <a:gd name="T16" fmla="*/ 122 w 173"/>
                <a:gd name="T17" fmla="*/ 48 h 97"/>
                <a:gd name="T18" fmla="*/ 129 w 173"/>
                <a:gd name="T19" fmla="*/ 58 h 97"/>
                <a:gd name="T20" fmla="*/ 135 w 173"/>
                <a:gd name="T21" fmla="*/ 64 h 97"/>
                <a:gd name="T22" fmla="*/ 132 w 173"/>
                <a:gd name="T23" fmla="*/ 66 h 97"/>
                <a:gd name="T24" fmla="*/ 121 w 173"/>
                <a:gd name="T25" fmla="*/ 67 h 97"/>
                <a:gd name="T26" fmla="*/ 118 w 173"/>
                <a:gd name="T27" fmla="*/ 66 h 97"/>
                <a:gd name="T28" fmla="*/ 117 w 173"/>
                <a:gd name="T29" fmla="*/ 61 h 97"/>
                <a:gd name="T30" fmla="*/ 116 w 173"/>
                <a:gd name="T31" fmla="*/ 58 h 97"/>
                <a:gd name="T32" fmla="*/ 119 w 173"/>
                <a:gd name="T33" fmla="*/ 58 h 97"/>
                <a:gd name="T34" fmla="*/ 122 w 173"/>
                <a:gd name="T35" fmla="*/ 56 h 97"/>
                <a:gd name="T36" fmla="*/ 121 w 173"/>
                <a:gd name="T37" fmla="*/ 54 h 97"/>
                <a:gd name="T38" fmla="*/ 119 w 173"/>
                <a:gd name="T39" fmla="*/ 54 h 97"/>
                <a:gd name="T40" fmla="*/ 118 w 173"/>
                <a:gd name="T41" fmla="*/ 58 h 97"/>
                <a:gd name="T42" fmla="*/ 113 w 173"/>
                <a:gd name="T43" fmla="*/ 60 h 97"/>
                <a:gd name="T44" fmla="*/ 108 w 173"/>
                <a:gd name="T45" fmla="*/ 60 h 97"/>
                <a:gd name="T46" fmla="*/ 107 w 173"/>
                <a:gd name="T47" fmla="*/ 58 h 97"/>
                <a:gd name="T48" fmla="*/ 106 w 173"/>
                <a:gd name="T49" fmla="*/ 60 h 97"/>
                <a:gd name="T50" fmla="*/ 107 w 173"/>
                <a:gd name="T51" fmla="*/ 63 h 97"/>
                <a:gd name="T52" fmla="*/ 106 w 173"/>
                <a:gd name="T53" fmla="*/ 67 h 97"/>
                <a:gd name="T54" fmla="*/ 102 w 173"/>
                <a:gd name="T55" fmla="*/ 75 h 97"/>
                <a:gd name="T56" fmla="*/ 100 w 173"/>
                <a:gd name="T57" fmla="*/ 79 h 97"/>
                <a:gd name="T58" fmla="*/ 94 w 173"/>
                <a:gd name="T59" fmla="*/ 80 h 97"/>
                <a:gd name="T60" fmla="*/ 87 w 173"/>
                <a:gd name="T61" fmla="*/ 85 h 97"/>
                <a:gd name="T62" fmla="*/ 76 w 173"/>
                <a:gd name="T63" fmla="*/ 89 h 97"/>
                <a:gd name="T64" fmla="*/ 67 w 173"/>
                <a:gd name="T65" fmla="*/ 90 h 97"/>
                <a:gd name="T66" fmla="*/ 56 w 173"/>
                <a:gd name="T67" fmla="*/ 96 h 97"/>
                <a:gd name="T68" fmla="*/ 51 w 173"/>
                <a:gd name="T69" fmla="*/ 96 h 97"/>
                <a:gd name="T70" fmla="*/ 51 w 173"/>
                <a:gd name="T71" fmla="*/ 93 h 97"/>
                <a:gd name="T72" fmla="*/ 48 w 173"/>
                <a:gd name="T73" fmla="*/ 94 h 97"/>
                <a:gd name="T74" fmla="*/ 43 w 173"/>
                <a:gd name="T75" fmla="*/ 90 h 97"/>
                <a:gd name="T76" fmla="*/ 42 w 173"/>
                <a:gd name="T77" fmla="*/ 90 h 97"/>
                <a:gd name="T78" fmla="*/ 38 w 173"/>
                <a:gd name="T79" fmla="*/ 93 h 97"/>
                <a:gd name="T80" fmla="*/ 33 w 173"/>
                <a:gd name="T81" fmla="*/ 95 h 97"/>
                <a:gd name="T82" fmla="*/ 20 w 173"/>
                <a:gd name="T83" fmla="*/ 90 h 97"/>
                <a:gd name="T84" fmla="*/ 11 w 173"/>
                <a:gd name="T85" fmla="*/ 86 h 97"/>
                <a:gd name="T86" fmla="*/ 7 w 173"/>
                <a:gd name="T87" fmla="*/ 76 h 97"/>
                <a:gd name="T88" fmla="*/ 4 w 173"/>
                <a:gd name="T89" fmla="*/ 71 h 97"/>
                <a:gd name="T90" fmla="*/ 3 w 173"/>
                <a:gd name="T91" fmla="*/ 63 h 97"/>
                <a:gd name="T92" fmla="*/ 1 w 173"/>
                <a:gd name="T93" fmla="*/ 54 h 97"/>
                <a:gd name="T94" fmla="*/ 11 w 173"/>
                <a:gd name="T95" fmla="*/ 60 h 97"/>
                <a:gd name="T96" fmla="*/ 20 w 173"/>
                <a:gd name="T97" fmla="*/ 48 h 97"/>
                <a:gd name="T98" fmla="*/ 22 w 173"/>
                <a:gd name="T99" fmla="*/ 47 h 97"/>
                <a:gd name="T100" fmla="*/ 25 w 173"/>
                <a:gd name="T101" fmla="*/ 47 h 97"/>
                <a:gd name="T102" fmla="*/ 32 w 173"/>
                <a:gd name="T103" fmla="*/ 46 h 97"/>
                <a:gd name="T104" fmla="*/ 42 w 173"/>
                <a:gd name="T105" fmla="*/ 50 h 97"/>
                <a:gd name="T106" fmla="*/ 50 w 173"/>
                <a:gd name="T107" fmla="*/ 38 h 97"/>
                <a:gd name="T108" fmla="*/ 53 w 173"/>
                <a:gd name="T109" fmla="*/ 29 h 97"/>
                <a:gd name="T110" fmla="*/ 75 w 173"/>
                <a:gd name="T111" fmla="*/ 31 h 97"/>
                <a:gd name="T112" fmla="*/ 117 w 173"/>
                <a:gd name="T113" fmla="*/ 26 h 97"/>
                <a:gd name="T114" fmla="*/ 143 w 173"/>
                <a:gd name="T115" fmla="*/ 12 h 97"/>
                <a:gd name="T116" fmla="*/ 169 w 173"/>
                <a:gd name="T117" fmla="*/ 1 h 97"/>
                <a:gd name="T118" fmla="*/ 172 w 173"/>
                <a:gd name="T119" fmla="*/ 1 h 97"/>
                <a:gd name="T120" fmla="*/ 169 w 173"/>
                <a:gd name="T121" fmla="*/ 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3" h="97">
                  <a:moveTo>
                    <a:pt x="112" y="64"/>
                  </a:moveTo>
                  <a:lnTo>
                    <a:pt x="112" y="64"/>
                  </a:lnTo>
                  <a:lnTo>
                    <a:pt x="112" y="64"/>
                  </a:lnTo>
                  <a:lnTo>
                    <a:pt x="113" y="64"/>
                  </a:lnTo>
                  <a:lnTo>
                    <a:pt x="113" y="64"/>
                  </a:lnTo>
                  <a:lnTo>
                    <a:pt x="113" y="66"/>
                  </a:lnTo>
                  <a:lnTo>
                    <a:pt x="113" y="66"/>
                  </a:lnTo>
                  <a:lnTo>
                    <a:pt x="113" y="66"/>
                  </a:lnTo>
                  <a:lnTo>
                    <a:pt x="113" y="66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2" y="64"/>
                  </a:lnTo>
                  <a:lnTo>
                    <a:pt x="111" y="64"/>
                  </a:lnTo>
                  <a:lnTo>
                    <a:pt x="111" y="64"/>
                  </a:lnTo>
                  <a:lnTo>
                    <a:pt x="111" y="64"/>
                  </a:lnTo>
                  <a:lnTo>
                    <a:pt x="111" y="64"/>
                  </a:lnTo>
                  <a:lnTo>
                    <a:pt x="112" y="64"/>
                  </a:lnTo>
                  <a:close/>
                  <a:moveTo>
                    <a:pt x="110" y="63"/>
                  </a:moveTo>
                  <a:lnTo>
                    <a:pt x="110" y="63"/>
                  </a:lnTo>
                  <a:lnTo>
                    <a:pt x="110" y="63"/>
                  </a:lnTo>
                  <a:lnTo>
                    <a:pt x="110" y="63"/>
                  </a:lnTo>
                  <a:lnTo>
                    <a:pt x="110" y="62"/>
                  </a:lnTo>
                  <a:lnTo>
                    <a:pt x="110" y="62"/>
                  </a:lnTo>
                  <a:lnTo>
                    <a:pt x="110" y="62"/>
                  </a:lnTo>
                  <a:lnTo>
                    <a:pt x="110" y="62"/>
                  </a:lnTo>
                  <a:lnTo>
                    <a:pt x="110" y="63"/>
                  </a:lnTo>
                  <a:lnTo>
                    <a:pt x="110" y="63"/>
                  </a:lnTo>
                  <a:close/>
                  <a:moveTo>
                    <a:pt x="139" y="26"/>
                  </a:moveTo>
                  <a:lnTo>
                    <a:pt x="137" y="27"/>
                  </a:lnTo>
                  <a:lnTo>
                    <a:pt x="135" y="29"/>
                  </a:lnTo>
                  <a:lnTo>
                    <a:pt x="134" y="33"/>
                  </a:lnTo>
                  <a:lnTo>
                    <a:pt x="134" y="34"/>
                  </a:lnTo>
                  <a:lnTo>
                    <a:pt x="133" y="35"/>
                  </a:lnTo>
                  <a:lnTo>
                    <a:pt x="130" y="35"/>
                  </a:lnTo>
                  <a:lnTo>
                    <a:pt x="128" y="34"/>
                  </a:lnTo>
                  <a:lnTo>
                    <a:pt x="127" y="34"/>
                  </a:lnTo>
                  <a:lnTo>
                    <a:pt x="126" y="35"/>
                  </a:lnTo>
                  <a:lnTo>
                    <a:pt x="124" y="38"/>
                  </a:lnTo>
                  <a:lnTo>
                    <a:pt x="122" y="39"/>
                  </a:lnTo>
                  <a:lnTo>
                    <a:pt x="122" y="41"/>
                  </a:lnTo>
                  <a:lnTo>
                    <a:pt x="121" y="48"/>
                  </a:lnTo>
                  <a:lnTo>
                    <a:pt x="122" y="48"/>
                  </a:lnTo>
                  <a:lnTo>
                    <a:pt x="126" y="52"/>
                  </a:lnTo>
                  <a:lnTo>
                    <a:pt x="126" y="53"/>
                  </a:lnTo>
                  <a:lnTo>
                    <a:pt x="127" y="54"/>
                  </a:lnTo>
                  <a:lnTo>
                    <a:pt x="127" y="55"/>
                  </a:lnTo>
                  <a:lnTo>
                    <a:pt x="129" y="58"/>
                  </a:lnTo>
                  <a:lnTo>
                    <a:pt x="130" y="58"/>
                  </a:lnTo>
                  <a:lnTo>
                    <a:pt x="132" y="59"/>
                  </a:lnTo>
                  <a:lnTo>
                    <a:pt x="133" y="60"/>
                  </a:lnTo>
                  <a:lnTo>
                    <a:pt x="134" y="63"/>
                  </a:lnTo>
                  <a:lnTo>
                    <a:pt x="135" y="64"/>
                  </a:lnTo>
                  <a:lnTo>
                    <a:pt x="135" y="66"/>
                  </a:lnTo>
                  <a:lnTo>
                    <a:pt x="136" y="67"/>
                  </a:lnTo>
                  <a:lnTo>
                    <a:pt x="135" y="67"/>
                  </a:lnTo>
                  <a:lnTo>
                    <a:pt x="134" y="67"/>
                  </a:lnTo>
                  <a:lnTo>
                    <a:pt x="132" y="66"/>
                  </a:lnTo>
                  <a:lnTo>
                    <a:pt x="130" y="64"/>
                  </a:lnTo>
                  <a:lnTo>
                    <a:pt x="129" y="64"/>
                  </a:lnTo>
                  <a:lnTo>
                    <a:pt x="126" y="64"/>
                  </a:lnTo>
                  <a:lnTo>
                    <a:pt x="122" y="66"/>
                  </a:lnTo>
                  <a:lnTo>
                    <a:pt x="121" y="67"/>
                  </a:lnTo>
                  <a:lnTo>
                    <a:pt x="121" y="67"/>
                  </a:lnTo>
                  <a:lnTo>
                    <a:pt x="119" y="67"/>
                  </a:lnTo>
                  <a:lnTo>
                    <a:pt x="118" y="67"/>
                  </a:lnTo>
                  <a:lnTo>
                    <a:pt x="117" y="67"/>
                  </a:lnTo>
                  <a:lnTo>
                    <a:pt x="118" y="66"/>
                  </a:lnTo>
                  <a:lnTo>
                    <a:pt x="118" y="66"/>
                  </a:lnTo>
                  <a:lnTo>
                    <a:pt x="118" y="64"/>
                  </a:lnTo>
                  <a:lnTo>
                    <a:pt x="117" y="64"/>
                  </a:lnTo>
                  <a:lnTo>
                    <a:pt x="116" y="63"/>
                  </a:lnTo>
                  <a:lnTo>
                    <a:pt x="117" y="61"/>
                  </a:lnTo>
                  <a:lnTo>
                    <a:pt x="116" y="61"/>
                  </a:lnTo>
                  <a:lnTo>
                    <a:pt x="113" y="60"/>
                  </a:lnTo>
                  <a:lnTo>
                    <a:pt x="115" y="59"/>
                  </a:lnTo>
                  <a:lnTo>
                    <a:pt x="115" y="59"/>
                  </a:lnTo>
                  <a:lnTo>
                    <a:pt x="116" y="58"/>
                  </a:lnTo>
                  <a:lnTo>
                    <a:pt x="117" y="58"/>
                  </a:lnTo>
                  <a:lnTo>
                    <a:pt x="117" y="59"/>
                  </a:lnTo>
                  <a:lnTo>
                    <a:pt x="118" y="59"/>
                  </a:lnTo>
                  <a:lnTo>
                    <a:pt x="119" y="58"/>
                  </a:lnTo>
                  <a:lnTo>
                    <a:pt x="119" y="58"/>
                  </a:lnTo>
                  <a:lnTo>
                    <a:pt x="120" y="56"/>
                  </a:lnTo>
                  <a:lnTo>
                    <a:pt x="121" y="58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24" y="56"/>
                  </a:lnTo>
                  <a:lnTo>
                    <a:pt x="122" y="55"/>
                  </a:lnTo>
                  <a:lnTo>
                    <a:pt x="122" y="55"/>
                  </a:lnTo>
                  <a:lnTo>
                    <a:pt x="122" y="54"/>
                  </a:lnTo>
                  <a:lnTo>
                    <a:pt x="121" y="54"/>
                  </a:lnTo>
                  <a:lnTo>
                    <a:pt x="121" y="53"/>
                  </a:lnTo>
                  <a:lnTo>
                    <a:pt x="121" y="53"/>
                  </a:lnTo>
                  <a:lnTo>
                    <a:pt x="120" y="52"/>
                  </a:lnTo>
                  <a:lnTo>
                    <a:pt x="120" y="52"/>
                  </a:lnTo>
                  <a:lnTo>
                    <a:pt x="119" y="54"/>
                  </a:lnTo>
                  <a:lnTo>
                    <a:pt x="119" y="55"/>
                  </a:lnTo>
                  <a:lnTo>
                    <a:pt x="120" y="56"/>
                  </a:lnTo>
                  <a:lnTo>
                    <a:pt x="119" y="56"/>
                  </a:lnTo>
                  <a:lnTo>
                    <a:pt x="119" y="58"/>
                  </a:lnTo>
                  <a:lnTo>
                    <a:pt x="118" y="58"/>
                  </a:lnTo>
                  <a:lnTo>
                    <a:pt x="117" y="58"/>
                  </a:lnTo>
                  <a:lnTo>
                    <a:pt x="117" y="58"/>
                  </a:lnTo>
                  <a:lnTo>
                    <a:pt x="116" y="58"/>
                  </a:lnTo>
                  <a:lnTo>
                    <a:pt x="113" y="59"/>
                  </a:lnTo>
                  <a:lnTo>
                    <a:pt x="113" y="60"/>
                  </a:lnTo>
                  <a:lnTo>
                    <a:pt x="113" y="60"/>
                  </a:lnTo>
                  <a:lnTo>
                    <a:pt x="112" y="60"/>
                  </a:lnTo>
                  <a:lnTo>
                    <a:pt x="111" y="60"/>
                  </a:lnTo>
                  <a:lnTo>
                    <a:pt x="110" y="59"/>
                  </a:lnTo>
                  <a:lnTo>
                    <a:pt x="108" y="60"/>
                  </a:lnTo>
                  <a:lnTo>
                    <a:pt x="107" y="61"/>
                  </a:lnTo>
                  <a:lnTo>
                    <a:pt x="108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07" y="58"/>
                  </a:lnTo>
                  <a:lnTo>
                    <a:pt x="107" y="58"/>
                  </a:lnTo>
                  <a:lnTo>
                    <a:pt x="106" y="59"/>
                  </a:lnTo>
                  <a:lnTo>
                    <a:pt x="104" y="59"/>
                  </a:lnTo>
                  <a:lnTo>
                    <a:pt x="104" y="60"/>
                  </a:lnTo>
                  <a:lnTo>
                    <a:pt x="106" y="60"/>
                  </a:lnTo>
                  <a:lnTo>
                    <a:pt x="106" y="61"/>
                  </a:lnTo>
                  <a:lnTo>
                    <a:pt x="107" y="61"/>
                  </a:lnTo>
                  <a:lnTo>
                    <a:pt x="107" y="62"/>
                  </a:lnTo>
                  <a:lnTo>
                    <a:pt x="107" y="62"/>
                  </a:lnTo>
                  <a:lnTo>
                    <a:pt x="107" y="63"/>
                  </a:lnTo>
                  <a:lnTo>
                    <a:pt x="108" y="63"/>
                  </a:lnTo>
                  <a:lnTo>
                    <a:pt x="108" y="64"/>
                  </a:lnTo>
                  <a:lnTo>
                    <a:pt x="107" y="64"/>
                  </a:lnTo>
                  <a:lnTo>
                    <a:pt x="107" y="66"/>
                  </a:lnTo>
                  <a:lnTo>
                    <a:pt x="106" y="67"/>
                  </a:lnTo>
                  <a:lnTo>
                    <a:pt x="103" y="68"/>
                  </a:lnTo>
                  <a:lnTo>
                    <a:pt x="102" y="69"/>
                  </a:lnTo>
                  <a:lnTo>
                    <a:pt x="102" y="71"/>
                  </a:lnTo>
                  <a:lnTo>
                    <a:pt x="102" y="72"/>
                  </a:lnTo>
                  <a:lnTo>
                    <a:pt x="102" y="75"/>
                  </a:lnTo>
                  <a:lnTo>
                    <a:pt x="102" y="76"/>
                  </a:lnTo>
                  <a:lnTo>
                    <a:pt x="102" y="77"/>
                  </a:lnTo>
                  <a:lnTo>
                    <a:pt x="101" y="77"/>
                  </a:lnTo>
                  <a:lnTo>
                    <a:pt x="101" y="77"/>
                  </a:lnTo>
                  <a:lnTo>
                    <a:pt x="100" y="79"/>
                  </a:lnTo>
                  <a:lnTo>
                    <a:pt x="100" y="79"/>
                  </a:lnTo>
                  <a:lnTo>
                    <a:pt x="99" y="80"/>
                  </a:lnTo>
                  <a:lnTo>
                    <a:pt x="96" y="80"/>
                  </a:lnTo>
                  <a:lnTo>
                    <a:pt x="95" y="80"/>
                  </a:lnTo>
                  <a:lnTo>
                    <a:pt x="94" y="80"/>
                  </a:lnTo>
                  <a:lnTo>
                    <a:pt x="93" y="81"/>
                  </a:lnTo>
                  <a:lnTo>
                    <a:pt x="93" y="83"/>
                  </a:lnTo>
                  <a:lnTo>
                    <a:pt x="92" y="84"/>
                  </a:lnTo>
                  <a:lnTo>
                    <a:pt x="90" y="84"/>
                  </a:lnTo>
                  <a:lnTo>
                    <a:pt x="87" y="85"/>
                  </a:lnTo>
                  <a:lnTo>
                    <a:pt x="85" y="85"/>
                  </a:lnTo>
                  <a:lnTo>
                    <a:pt x="84" y="84"/>
                  </a:lnTo>
                  <a:lnTo>
                    <a:pt x="84" y="86"/>
                  </a:lnTo>
                  <a:lnTo>
                    <a:pt x="82" y="88"/>
                  </a:lnTo>
                  <a:lnTo>
                    <a:pt x="76" y="89"/>
                  </a:lnTo>
                  <a:lnTo>
                    <a:pt x="75" y="89"/>
                  </a:lnTo>
                  <a:lnTo>
                    <a:pt x="75" y="89"/>
                  </a:lnTo>
                  <a:lnTo>
                    <a:pt x="74" y="90"/>
                  </a:lnTo>
                  <a:lnTo>
                    <a:pt x="73" y="90"/>
                  </a:lnTo>
                  <a:lnTo>
                    <a:pt x="67" y="90"/>
                  </a:lnTo>
                  <a:lnTo>
                    <a:pt x="63" y="90"/>
                  </a:lnTo>
                  <a:lnTo>
                    <a:pt x="61" y="90"/>
                  </a:lnTo>
                  <a:lnTo>
                    <a:pt x="60" y="92"/>
                  </a:lnTo>
                  <a:lnTo>
                    <a:pt x="57" y="95"/>
                  </a:lnTo>
                  <a:lnTo>
                    <a:pt x="56" y="96"/>
                  </a:lnTo>
                  <a:lnTo>
                    <a:pt x="53" y="96"/>
                  </a:lnTo>
                  <a:lnTo>
                    <a:pt x="52" y="96"/>
                  </a:lnTo>
                  <a:lnTo>
                    <a:pt x="51" y="97"/>
                  </a:lnTo>
                  <a:lnTo>
                    <a:pt x="51" y="97"/>
                  </a:lnTo>
                  <a:lnTo>
                    <a:pt x="51" y="96"/>
                  </a:lnTo>
                  <a:lnTo>
                    <a:pt x="52" y="95"/>
                  </a:lnTo>
                  <a:lnTo>
                    <a:pt x="52" y="95"/>
                  </a:lnTo>
                  <a:lnTo>
                    <a:pt x="53" y="95"/>
                  </a:lnTo>
                  <a:lnTo>
                    <a:pt x="53" y="93"/>
                  </a:lnTo>
                  <a:lnTo>
                    <a:pt x="51" y="93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9" y="94"/>
                  </a:lnTo>
                  <a:lnTo>
                    <a:pt x="49" y="94"/>
                  </a:lnTo>
                  <a:lnTo>
                    <a:pt x="48" y="94"/>
                  </a:lnTo>
                  <a:lnTo>
                    <a:pt x="46" y="94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4" y="90"/>
                  </a:lnTo>
                  <a:lnTo>
                    <a:pt x="43" y="90"/>
                  </a:lnTo>
                  <a:lnTo>
                    <a:pt x="43" y="90"/>
                  </a:lnTo>
                  <a:lnTo>
                    <a:pt x="42" y="90"/>
                  </a:lnTo>
                  <a:lnTo>
                    <a:pt x="42" y="90"/>
                  </a:lnTo>
                  <a:lnTo>
                    <a:pt x="42" y="90"/>
                  </a:lnTo>
                  <a:lnTo>
                    <a:pt x="42" y="90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0" y="92"/>
                  </a:lnTo>
                  <a:lnTo>
                    <a:pt x="40" y="93"/>
                  </a:lnTo>
                  <a:lnTo>
                    <a:pt x="38" y="93"/>
                  </a:lnTo>
                  <a:lnTo>
                    <a:pt x="38" y="93"/>
                  </a:lnTo>
                  <a:lnTo>
                    <a:pt x="37" y="94"/>
                  </a:lnTo>
                  <a:lnTo>
                    <a:pt x="37" y="95"/>
                  </a:lnTo>
                  <a:lnTo>
                    <a:pt x="35" y="95"/>
                  </a:lnTo>
                  <a:lnTo>
                    <a:pt x="33" y="95"/>
                  </a:lnTo>
                  <a:lnTo>
                    <a:pt x="30" y="95"/>
                  </a:lnTo>
                  <a:lnTo>
                    <a:pt x="26" y="94"/>
                  </a:lnTo>
                  <a:lnTo>
                    <a:pt x="23" y="92"/>
                  </a:lnTo>
                  <a:lnTo>
                    <a:pt x="22" y="90"/>
                  </a:lnTo>
                  <a:lnTo>
                    <a:pt x="20" y="90"/>
                  </a:lnTo>
                  <a:lnTo>
                    <a:pt x="17" y="89"/>
                  </a:lnTo>
                  <a:lnTo>
                    <a:pt x="15" y="89"/>
                  </a:lnTo>
                  <a:lnTo>
                    <a:pt x="14" y="88"/>
                  </a:lnTo>
                  <a:lnTo>
                    <a:pt x="12" y="86"/>
                  </a:lnTo>
                  <a:lnTo>
                    <a:pt x="11" y="86"/>
                  </a:lnTo>
                  <a:lnTo>
                    <a:pt x="11" y="83"/>
                  </a:lnTo>
                  <a:lnTo>
                    <a:pt x="11" y="83"/>
                  </a:lnTo>
                  <a:lnTo>
                    <a:pt x="11" y="81"/>
                  </a:lnTo>
                  <a:lnTo>
                    <a:pt x="8" y="77"/>
                  </a:lnTo>
                  <a:lnTo>
                    <a:pt x="7" y="76"/>
                  </a:lnTo>
                  <a:lnTo>
                    <a:pt x="6" y="76"/>
                  </a:lnTo>
                  <a:lnTo>
                    <a:pt x="5" y="75"/>
                  </a:lnTo>
                  <a:lnTo>
                    <a:pt x="5" y="73"/>
                  </a:lnTo>
                  <a:lnTo>
                    <a:pt x="4" y="72"/>
                  </a:lnTo>
                  <a:lnTo>
                    <a:pt x="4" y="71"/>
                  </a:lnTo>
                  <a:lnTo>
                    <a:pt x="5" y="70"/>
                  </a:lnTo>
                  <a:lnTo>
                    <a:pt x="4" y="68"/>
                  </a:lnTo>
                  <a:lnTo>
                    <a:pt x="4" y="67"/>
                  </a:lnTo>
                  <a:lnTo>
                    <a:pt x="4" y="64"/>
                  </a:lnTo>
                  <a:lnTo>
                    <a:pt x="3" y="63"/>
                  </a:lnTo>
                  <a:lnTo>
                    <a:pt x="1" y="60"/>
                  </a:lnTo>
                  <a:lnTo>
                    <a:pt x="0" y="59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1" y="54"/>
                  </a:lnTo>
                  <a:lnTo>
                    <a:pt x="3" y="55"/>
                  </a:lnTo>
                  <a:lnTo>
                    <a:pt x="5" y="58"/>
                  </a:lnTo>
                  <a:lnTo>
                    <a:pt x="6" y="59"/>
                  </a:lnTo>
                  <a:lnTo>
                    <a:pt x="8" y="60"/>
                  </a:lnTo>
                  <a:lnTo>
                    <a:pt x="11" y="60"/>
                  </a:lnTo>
                  <a:lnTo>
                    <a:pt x="14" y="58"/>
                  </a:lnTo>
                  <a:lnTo>
                    <a:pt x="16" y="55"/>
                  </a:lnTo>
                  <a:lnTo>
                    <a:pt x="17" y="53"/>
                  </a:lnTo>
                  <a:lnTo>
                    <a:pt x="18" y="51"/>
                  </a:lnTo>
                  <a:lnTo>
                    <a:pt x="20" y="48"/>
                  </a:lnTo>
                  <a:lnTo>
                    <a:pt x="21" y="48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4" y="47"/>
                  </a:lnTo>
                  <a:lnTo>
                    <a:pt x="25" y="47"/>
                  </a:lnTo>
                  <a:lnTo>
                    <a:pt x="26" y="46"/>
                  </a:lnTo>
                  <a:lnTo>
                    <a:pt x="27" y="46"/>
                  </a:lnTo>
                  <a:lnTo>
                    <a:pt x="29" y="46"/>
                  </a:lnTo>
                  <a:lnTo>
                    <a:pt x="30" y="46"/>
                  </a:lnTo>
                  <a:lnTo>
                    <a:pt x="32" y="46"/>
                  </a:lnTo>
                  <a:lnTo>
                    <a:pt x="33" y="46"/>
                  </a:lnTo>
                  <a:lnTo>
                    <a:pt x="35" y="47"/>
                  </a:lnTo>
                  <a:lnTo>
                    <a:pt x="38" y="47"/>
                  </a:lnTo>
                  <a:lnTo>
                    <a:pt x="40" y="48"/>
                  </a:lnTo>
                  <a:lnTo>
                    <a:pt x="42" y="50"/>
                  </a:lnTo>
                  <a:lnTo>
                    <a:pt x="44" y="48"/>
                  </a:lnTo>
                  <a:lnTo>
                    <a:pt x="47" y="47"/>
                  </a:lnTo>
                  <a:lnTo>
                    <a:pt x="48" y="45"/>
                  </a:lnTo>
                  <a:lnTo>
                    <a:pt x="49" y="42"/>
                  </a:lnTo>
                  <a:lnTo>
                    <a:pt x="50" y="38"/>
                  </a:lnTo>
                  <a:lnTo>
                    <a:pt x="50" y="33"/>
                  </a:lnTo>
                  <a:lnTo>
                    <a:pt x="49" y="30"/>
                  </a:lnTo>
                  <a:lnTo>
                    <a:pt x="49" y="27"/>
                  </a:lnTo>
                  <a:lnTo>
                    <a:pt x="50" y="27"/>
                  </a:lnTo>
                  <a:lnTo>
                    <a:pt x="53" y="29"/>
                  </a:lnTo>
                  <a:lnTo>
                    <a:pt x="55" y="29"/>
                  </a:lnTo>
                  <a:lnTo>
                    <a:pt x="60" y="30"/>
                  </a:lnTo>
                  <a:lnTo>
                    <a:pt x="65" y="30"/>
                  </a:lnTo>
                  <a:lnTo>
                    <a:pt x="74" y="31"/>
                  </a:lnTo>
                  <a:lnTo>
                    <a:pt x="75" y="31"/>
                  </a:lnTo>
                  <a:lnTo>
                    <a:pt x="86" y="34"/>
                  </a:lnTo>
                  <a:lnTo>
                    <a:pt x="103" y="30"/>
                  </a:lnTo>
                  <a:lnTo>
                    <a:pt x="110" y="27"/>
                  </a:lnTo>
                  <a:lnTo>
                    <a:pt x="112" y="25"/>
                  </a:lnTo>
                  <a:lnTo>
                    <a:pt x="117" y="26"/>
                  </a:lnTo>
                  <a:lnTo>
                    <a:pt x="120" y="25"/>
                  </a:lnTo>
                  <a:lnTo>
                    <a:pt x="132" y="20"/>
                  </a:lnTo>
                  <a:lnTo>
                    <a:pt x="135" y="18"/>
                  </a:lnTo>
                  <a:lnTo>
                    <a:pt x="138" y="17"/>
                  </a:lnTo>
                  <a:lnTo>
                    <a:pt x="143" y="12"/>
                  </a:lnTo>
                  <a:lnTo>
                    <a:pt x="145" y="12"/>
                  </a:lnTo>
                  <a:lnTo>
                    <a:pt x="148" y="11"/>
                  </a:lnTo>
                  <a:lnTo>
                    <a:pt x="153" y="10"/>
                  </a:lnTo>
                  <a:lnTo>
                    <a:pt x="155" y="8"/>
                  </a:lnTo>
                  <a:lnTo>
                    <a:pt x="169" y="1"/>
                  </a:lnTo>
                  <a:lnTo>
                    <a:pt x="172" y="0"/>
                  </a:lnTo>
                  <a:lnTo>
                    <a:pt x="173" y="0"/>
                  </a:lnTo>
                  <a:lnTo>
                    <a:pt x="172" y="0"/>
                  </a:lnTo>
                  <a:lnTo>
                    <a:pt x="172" y="1"/>
                  </a:lnTo>
                  <a:lnTo>
                    <a:pt x="172" y="1"/>
                  </a:lnTo>
                  <a:lnTo>
                    <a:pt x="172" y="1"/>
                  </a:lnTo>
                  <a:lnTo>
                    <a:pt x="172" y="4"/>
                  </a:lnTo>
                  <a:lnTo>
                    <a:pt x="171" y="4"/>
                  </a:lnTo>
                  <a:lnTo>
                    <a:pt x="171" y="4"/>
                  </a:lnTo>
                  <a:lnTo>
                    <a:pt x="169" y="5"/>
                  </a:lnTo>
                  <a:lnTo>
                    <a:pt x="169" y="5"/>
                  </a:lnTo>
                  <a:lnTo>
                    <a:pt x="162" y="10"/>
                  </a:lnTo>
                  <a:lnTo>
                    <a:pt x="155" y="16"/>
                  </a:lnTo>
                  <a:lnTo>
                    <a:pt x="139" y="26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1" name="Freeform 171">
              <a:extLst>
                <a:ext uri="{FF2B5EF4-FFF2-40B4-BE49-F238E27FC236}">
                  <a16:creationId xmlns:a16="http://schemas.microsoft.com/office/drawing/2014/main" id="{E32E6D80-DE45-990F-7679-66ECD9E99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4302" y="1846596"/>
              <a:ext cx="442450" cy="648541"/>
            </a:xfrm>
            <a:custGeom>
              <a:avLst/>
              <a:gdLst>
                <a:gd name="T0" fmla="*/ 129 w 307"/>
                <a:gd name="T1" fmla="*/ 31 h 450"/>
                <a:gd name="T2" fmla="*/ 141 w 307"/>
                <a:gd name="T3" fmla="*/ 45 h 450"/>
                <a:gd name="T4" fmla="*/ 146 w 307"/>
                <a:gd name="T5" fmla="*/ 70 h 450"/>
                <a:gd name="T6" fmla="*/ 161 w 307"/>
                <a:gd name="T7" fmla="*/ 91 h 450"/>
                <a:gd name="T8" fmla="*/ 191 w 307"/>
                <a:gd name="T9" fmla="*/ 105 h 450"/>
                <a:gd name="T10" fmla="*/ 193 w 307"/>
                <a:gd name="T11" fmla="*/ 117 h 450"/>
                <a:gd name="T12" fmla="*/ 187 w 307"/>
                <a:gd name="T13" fmla="*/ 127 h 450"/>
                <a:gd name="T14" fmla="*/ 194 w 307"/>
                <a:gd name="T15" fmla="*/ 139 h 450"/>
                <a:gd name="T16" fmla="*/ 204 w 307"/>
                <a:gd name="T17" fmla="*/ 150 h 450"/>
                <a:gd name="T18" fmla="*/ 235 w 307"/>
                <a:gd name="T19" fmla="*/ 162 h 450"/>
                <a:gd name="T20" fmla="*/ 248 w 307"/>
                <a:gd name="T21" fmla="*/ 176 h 450"/>
                <a:gd name="T22" fmla="*/ 281 w 307"/>
                <a:gd name="T23" fmla="*/ 164 h 450"/>
                <a:gd name="T24" fmla="*/ 277 w 307"/>
                <a:gd name="T25" fmla="*/ 172 h 450"/>
                <a:gd name="T26" fmla="*/ 272 w 307"/>
                <a:gd name="T27" fmla="*/ 188 h 450"/>
                <a:gd name="T28" fmla="*/ 280 w 307"/>
                <a:gd name="T29" fmla="*/ 213 h 450"/>
                <a:gd name="T30" fmla="*/ 272 w 307"/>
                <a:gd name="T31" fmla="*/ 229 h 450"/>
                <a:gd name="T32" fmla="*/ 261 w 307"/>
                <a:gd name="T33" fmla="*/ 248 h 450"/>
                <a:gd name="T34" fmla="*/ 270 w 307"/>
                <a:gd name="T35" fmla="*/ 271 h 450"/>
                <a:gd name="T36" fmla="*/ 278 w 307"/>
                <a:gd name="T37" fmla="*/ 289 h 450"/>
                <a:gd name="T38" fmla="*/ 295 w 307"/>
                <a:gd name="T39" fmla="*/ 301 h 450"/>
                <a:gd name="T40" fmla="*/ 307 w 307"/>
                <a:gd name="T41" fmla="*/ 318 h 450"/>
                <a:gd name="T42" fmla="*/ 291 w 307"/>
                <a:gd name="T43" fmla="*/ 337 h 450"/>
                <a:gd name="T44" fmla="*/ 272 w 307"/>
                <a:gd name="T45" fmla="*/ 347 h 450"/>
                <a:gd name="T46" fmla="*/ 268 w 307"/>
                <a:gd name="T47" fmla="*/ 365 h 450"/>
                <a:gd name="T48" fmla="*/ 272 w 307"/>
                <a:gd name="T49" fmla="*/ 393 h 450"/>
                <a:gd name="T50" fmla="*/ 255 w 307"/>
                <a:gd name="T51" fmla="*/ 399 h 450"/>
                <a:gd name="T52" fmla="*/ 222 w 307"/>
                <a:gd name="T53" fmla="*/ 404 h 450"/>
                <a:gd name="T54" fmla="*/ 195 w 307"/>
                <a:gd name="T55" fmla="*/ 410 h 450"/>
                <a:gd name="T56" fmla="*/ 183 w 307"/>
                <a:gd name="T57" fmla="*/ 424 h 450"/>
                <a:gd name="T58" fmla="*/ 160 w 307"/>
                <a:gd name="T59" fmla="*/ 421 h 450"/>
                <a:gd name="T60" fmla="*/ 140 w 307"/>
                <a:gd name="T61" fmla="*/ 448 h 450"/>
                <a:gd name="T62" fmla="*/ 127 w 307"/>
                <a:gd name="T63" fmla="*/ 445 h 450"/>
                <a:gd name="T64" fmla="*/ 123 w 307"/>
                <a:gd name="T65" fmla="*/ 413 h 450"/>
                <a:gd name="T66" fmla="*/ 101 w 307"/>
                <a:gd name="T67" fmla="*/ 397 h 450"/>
                <a:gd name="T68" fmla="*/ 91 w 307"/>
                <a:gd name="T69" fmla="*/ 376 h 450"/>
                <a:gd name="T70" fmla="*/ 91 w 307"/>
                <a:gd name="T71" fmla="*/ 356 h 450"/>
                <a:gd name="T72" fmla="*/ 111 w 307"/>
                <a:gd name="T73" fmla="*/ 342 h 450"/>
                <a:gd name="T74" fmla="*/ 80 w 307"/>
                <a:gd name="T75" fmla="*/ 321 h 450"/>
                <a:gd name="T76" fmla="*/ 56 w 307"/>
                <a:gd name="T77" fmla="*/ 315 h 450"/>
                <a:gd name="T78" fmla="*/ 25 w 307"/>
                <a:gd name="T79" fmla="*/ 281 h 450"/>
                <a:gd name="T80" fmla="*/ 42 w 307"/>
                <a:gd name="T81" fmla="*/ 276 h 450"/>
                <a:gd name="T82" fmla="*/ 49 w 307"/>
                <a:gd name="T83" fmla="*/ 266 h 450"/>
                <a:gd name="T84" fmla="*/ 30 w 307"/>
                <a:gd name="T85" fmla="*/ 230 h 450"/>
                <a:gd name="T86" fmla="*/ 57 w 307"/>
                <a:gd name="T87" fmla="*/ 229 h 450"/>
                <a:gd name="T88" fmla="*/ 46 w 307"/>
                <a:gd name="T89" fmla="*/ 214 h 450"/>
                <a:gd name="T90" fmla="*/ 30 w 307"/>
                <a:gd name="T91" fmla="*/ 203 h 450"/>
                <a:gd name="T92" fmla="*/ 21 w 307"/>
                <a:gd name="T93" fmla="*/ 178 h 450"/>
                <a:gd name="T94" fmla="*/ 35 w 307"/>
                <a:gd name="T95" fmla="*/ 156 h 450"/>
                <a:gd name="T96" fmla="*/ 29 w 307"/>
                <a:gd name="T97" fmla="*/ 134 h 450"/>
                <a:gd name="T98" fmla="*/ 15 w 307"/>
                <a:gd name="T99" fmla="*/ 136 h 450"/>
                <a:gd name="T100" fmla="*/ 19 w 307"/>
                <a:gd name="T101" fmla="*/ 124 h 450"/>
                <a:gd name="T102" fmla="*/ 22 w 307"/>
                <a:gd name="T103" fmla="*/ 108 h 450"/>
                <a:gd name="T104" fmla="*/ 34 w 307"/>
                <a:gd name="T105" fmla="*/ 107 h 450"/>
                <a:gd name="T106" fmla="*/ 19 w 307"/>
                <a:gd name="T107" fmla="*/ 90 h 450"/>
                <a:gd name="T108" fmla="*/ 12 w 307"/>
                <a:gd name="T109" fmla="*/ 79 h 450"/>
                <a:gd name="T110" fmla="*/ 13 w 307"/>
                <a:gd name="T111" fmla="*/ 66 h 450"/>
                <a:gd name="T112" fmla="*/ 5 w 307"/>
                <a:gd name="T113" fmla="*/ 59 h 450"/>
                <a:gd name="T114" fmla="*/ 0 w 307"/>
                <a:gd name="T115" fmla="*/ 39 h 450"/>
                <a:gd name="T116" fmla="*/ 4 w 307"/>
                <a:gd name="T117" fmla="*/ 27 h 450"/>
                <a:gd name="T118" fmla="*/ 20 w 307"/>
                <a:gd name="T119" fmla="*/ 17 h 450"/>
                <a:gd name="T120" fmla="*/ 40 w 307"/>
                <a:gd name="T121" fmla="*/ 14 h 450"/>
                <a:gd name="T122" fmla="*/ 54 w 307"/>
                <a:gd name="T123" fmla="*/ 2 h 450"/>
                <a:gd name="T124" fmla="*/ 90 w 307"/>
                <a:gd name="T125" fmla="*/ 4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7" h="450">
                  <a:moveTo>
                    <a:pt x="104" y="7"/>
                  </a:moveTo>
                  <a:lnTo>
                    <a:pt x="108" y="13"/>
                  </a:lnTo>
                  <a:lnTo>
                    <a:pt x="109" y="15"/>
                  </a:lnTo>
                  <a:lnTo>
                    <a:pt x="112" y="20"/>
                  </a:lnTo>
                  <a:lnTo>
                    <a:pt x="113" y="22"/>
                  </a:lnTo>
                  <a:lnTo>
                    <a:pt x="114" y="22"/>
                  </a:lnTo>
                  <a:lnTo>
                    <a:pt x="116" y="24"/>
                  </a:lnTo>
                  <a:lnTo>
                    <a:pt x="117" y="24"/>
                  </a:lnTo>
                  <a:lnTo>
                    <a:pt x="122" y="29"/>
                  </a:lnTo>
                  <a:lnTo>
                    <a:pt x="123" y="29"/>
                  </a:lnTo>
                  <a:lnTo>
                    <a:pt x="126" y="29"/>
                  </a:lnTo>
                  <a:lnTo>
                    <a:pt x="127" y="30"/>
                  </a:lnTo>
                  <a:lnTo>
                    <a:pt x="129" y="31"/>
                  </a:lnTo>
                  <a:lnTo>
                    <a:pt x="131" y="36"/>
                  </a:lnTo>
                  <a:lnTo>
                    <a:pt x="132" y="36"/>
                  </a:lnTo>
                  <a:lnTo>
                    <a:pt x="133" y="37"/>
                  </a:lnTo>
                  <a:lnTo>
                    <a:pt x="133" y="38"/>
                  </a:lnTo>
                  <a:lnTo>
                    <a:pt x="134" y="40"/>
                  </a:lnTo>
                  <a:lnTo>
                    <a:pt x="134" y="41"/>
                  </a:lnTo>
                  <a:lnTo>
                    <a:pt x="134" y="42"/>
                  </a:lnTo>
                  <a:lnTo>
                    <a:pt x="137" y="45"/>
                  </a:lnTo>
                  <a:lnTo>
                    <a:pt x="138" y="47"/>
                  </a:lnTo>
                  <a:lnTo>
                    <a:pt x="139" y="48"/>
                  </a:lnTo>
                  <a:lnTo>
                    <a:pt x="140" y="47"/>
                  </a:lnTo>
                  <a:lnTo>
                    <a:pt x="141" y="47"/>
                  </a:lnTo>
                  <a:lnTo>
                    <a:pt x="141" y="45"/>
                  </a:lnTo>
                  <a:lnTo>
                    <a:pt x="142" y="45"/>
                  </a:lnTo>
                  <a:lnTo>
                    <a:pt x="143" y="44"/>
                  </a:lnTo>
                  <a:lnTo>
                    <a:pt x="143" y="45"/>
                  </a:lnTo>
                  <a:lnTo>
                    <a:pt x="144" y="46"/>
                  </a:lnTo>
                  <a:lnTo>
                    <a:pt x="144" y="47"/>
                  </a:lnTo>
                  <a:lnTo>
                    <a:pt x="144" y="48"/>
                  </a:lnTo>
                  <a:lnTo>
                    <a:pt x="144" y="54"/>
                  </a:lnTo>
                  <a:lnTo>
                    <a:pt x="143" y="56"/>
                  </a:lnTo>
                  <a:lnTo>
                    <a:pt x="142" y="58"/>
                  </a:lnTo>
                  <a:lnTo>
                    <a:pt x="142" y="62"/>
                  </a:lnTo>
                  <a:lnTo>
                    <a:pt x="142" y="63"/>
                  </a:lnTo>
                  <a:lnTo>
                    <a:pt x="144" y="66"/>
                  </a:lnTo>
                  <a:lnTo>
                    <a:pt x="146" y="70"/>
                  </a:lnTo>
                  <a:lnTo>
                    <a:pt x="146" y="71"/>
                  </a:lnTo>
                  <a:lnTo>
                    <a:pt x="144" y="72"/>
                  </a:lnTo>
                  <a:lnTo>
                    <a:pt x="142" y="73"/>
                  </a:lnTo>
                  <a:lnTo>
                    <a:pt x="143" y="74"/>
                  </a:lnTo>
                  <a:lnTo>
                    <a:pt x="144" y="75"/>
                  </a:lnTo>
                  <a:lnTo>
                    <a:pt x="146" y="75"/>
                  </a:lnTo>
                  <a:lnTo>
                    <a:pt x="147" y="77"/>
                  </a:lnTo>
                  <a:lnTo>
                    <a:pt x="148" y="78"/>
                  </a:lnTo>
                  <a:lnTo>
                    <a:pt x="150" y="81"/>
                  </a:lnTo>
                  <a:lnTo>
                    <a:pt x="155" y="86"/>
                  </a:lnTo>
                  <a:lnTo>
                    <a:pt x="158" y="89"/>
                  </a:lnTo>
                  <a:lnTo>
                    <a:pt x="159" y="90"/>
                  </a:lnTo>
                  <a:lnTo>
                    <a:pt x="161" y="91"/>
                  </a:lnTo>
                  <a:lnTo>
                    <a:pt x="165" y="94"/>
                  </a:lnTo>
                  <a:lnTo>
                    <a:pt x="166" y="94"/>
                  </a:lnTo>
                  <a:lnTo>
                    <a:pt x="166" y="95"/>
                  </a:lnTo>
                  <a:lnTo>
                    <a:pt x="167" y="95"/>
                  </a:lnTo>
                  <a:lnTo>
                    <a:pt x="168" y="95"/>
                  </a:lnTo>
                  <a:lnTo>
                    <a:pt x="170" y="94"/>
                  </a:lnTo>
                  <a:lnTo>
                    <a:pt x="172" y="95"/>
                  </a:lnTo>
                  <a:lnTo>
                    <a:pt x="175" y="98"/>
                  </a:lnTo>
                  <a:lnTo>
                    <a:pt x="176" y="99"/>
                  </a:lnTo>
                  <a:lnTo>
                    <a:pt x="178" y="102"/>
                  </a:lnTo>
                  <a:lnTo>
                    <a:pt x="179" y="102"/>
                  </a:lnTo>
                  <a:lnTo>
                    <a:pt x="183" y="102"/>
                  </a:lnTo>
                  <a:lnTo>
                    <a:pt x="191" y="105"/>
                  </a:lnTo>
                  <a:lnTo>
                    <a:pt x="193" y="106"/>
                  </a:lnTo>
                  <a:lnTo>
                    <a:pt x="194" y="107"/>
                  </a:lnTo>
                  <a:lnTo>
                    <a:pt x="196" y="109"/>
                  </a:lnTo>
                  <a:lnTo>
                    <a:pt x="196" y="111"/>
                  </a:lnTo>
                  <a:lnTo>
                    <a:pt x="198" y="112"/>
                  </a:lnTo>
                  <a:lnTo>
                    <a:pt x="198" y="113"/>
                  </a:lnTo>
                  <a:lnTo>
                    <a:pt x="196" y="114"/>
                  </a:lnTo>
                  <a:lnTo>
                    <a:pt x="195" y="114"/>
                  </a:lnTo>
                  <a:lnTo>
                    <a:pt x="194" y="114"/>
                  </a:lnTo>
                  <a:lnTo>
                    <a:pt x="194" y="115"/>
                  </a:lnTo>
                  <a:lnTo>
                    <a:pt x="193" y="115"/>
                  </a:lnTo>
                  <a:lnTo>
                    <a:pt x="193" y="116"/>
                  </a:lnTo>
                  <a:lnTo>
                    <a:pt x="193" y="117"/>
                  </a:lnTo>
                  <a:lnTo>
                    <a:pt x="193" y="119"/>
                  </a:lnTo>
                  <a:lnTo>
                    <a:pt x="192" y="119"/>
                  </a:lnTo>
                  <a:lnTo>
                    <a:pt x="192" y="120"/>
                  </a:lnTo>
                  <a:lnTo>
                    <a:pt x="192" y="121"/>
                  </a:lnTo>
                  <a:lnTo>
                    <a:pt x="192" y="122"/>
                  </a:lnTo>
                  <a:lnTo>
                    <a:pt x="191" y="123"/>
                  </a:lnTo>
                  <a:lnTo>
                    <a:pt x="190" y="123"/>
                  </a:lnTo>
                  <a:lnTo>
                    <a:pt x="189" y="123"/>
                  </a:lnTo>
                  <a:lnTo>
                    <a:pt x="187" y="124"/>
                  </a:lnTo>
                  <a:lnTo>
                    <a:pt x="186" y="124"/>
                  </a:lnTo>
                  <a:lnTo>
                    <a:pt x="186" y="125"/>
                  </a:lnTo>
                  <a:lnTo>
                    <a:pt x="186" y="127"/>
                  </a:lnTo>
                  <a:lnTo>
                    <a:pt x="187" y="127"/>
                  </a:lnTo>
                  <a:lnTo>
                    <a:pt x="189" y="127"/>
                  </a:lnTo>
                  <a:lnTo>
                    <a:pt x="189" y="128"/>
                  </a:lnTo>
                  <a:lnTo>
                    <a:pt x="189" y="129"/>
                  </a:lnTo>
                  <a:lnTo>
                    <a:pt x="191" y="130"/>
                  </a:lnTo>
                  <a:lnTo>
                    <a:pt x="194" y="131"/>
                  </a:lnTo>
                  <a:lnTo>
                    <a:pt x="196" y="131"/>
                  </a:lnTo>
                  <a:lnTo>
                    <a:pt x="199" y="132"/>
                  </a:lnTo>
                  <a:lnTo>
                    <a:pt x="200" y="133"/>
                  </a:lnTo>
                  <a:lnTo>
                    <a:pt x="200" y="136"/>
                  </a:lnTo>
                  <a:lnTo>
                    <a:pt x="200" y="137"/>
                  </a:lnTo>
                  <a:lnTo>
                    <a:pt x="199" y="138"/>
                  </a:lnTo>
                  <a:lnTo>
                    <a:pt x="196" y="139"/>
                  </a:lnTo>
                  <a:lnTo>
                    <a:pt x="194" y="139"/>
                  </a:lnTo>
                  <a:lnTo>
                    <a:pt x="190" y="139"/>
                  </a:lnTo>
                  <a:lnTo>
                    <a:pt x="187" y="140"/>
                  </a:lnTo>
                  <a:lnTo>
                    <a:pt x="186" y="140"/>
                  </a:lnTo>
                  <a:lnTo>
                    <a:pt x="186" y="141"/>
                  </a:lnTo>
                  <a:lnTo>
                    <a:pt x="186" y="144"/>
                  </a:lnTo>
                  <a:lnTo>
                    <a:pt x="187" y="144"/>
                  </a:lnTo>
                  <a:lnTo>
                    <a:pt x="189" y="145"/>
                  </a:lnTo>
                  <a:lnTo>
                    <a:pt x="190" y="148"/>
                  </a:lnTo>
                  <a:lnTo>
                    <a:pt x="191" y="148"/>
                  </a:lnTo>
                  <a:lnTo>
                    <a:pt x="198" y="149"/>
                  </a:lnTo>
                  <a:lnTo>
                    <a:pt x="202" y="148"/>
                  </a:lnTo>
                  <a:lnTo>
                    <a:pt x="203" y="149"/>
                  </a:lnTo>
                  <a:lnTo>
                    <a:pt x="204" y="150"/>
                  </a:lnTo>
                  <a:lnTo>
                    <a:pt x="206" y="151"/>
                  </a:lnTo>
                  <a:lnTo>
                    <a:pt x="206" y="154"/>
                  </a:lnTo>
                  <a:lnTo>
                    <a:pt x="207" y="156"/>
                  </a:lnTo>
                  <a:lnTo>
                    <a:pt x="209" y="158"/>
                  </a:lnTo>
                  <a:lnTo>
                    <a:pt x="212" y="159"/>
                  </a:lnTo>
                  <a:lnTo>
                    <a:pt x="217" y="159"/>
                  </a:lnTo>
                  <a:lnTo>
                    <a:pt x="220" y="158"/>
                  </a:lnTo>
                  <a:lnTo>
                    <a:pt x="222" y="157"/>
                  </a:lnTo>
                  <a:lnTo>
                    <a:pt x="224" y="157"/>
                  </a:lnTo>
                  <a:lnTo>
                    <a:pt x="225" y="157"/>
                  </a:lnTo>
                  <a:lnTo>
                    <a:pt x="232" y="161"/>
                  </a:lnTo>
                  <a:lnTo>
                    <a:pt x="234" y="162"/>
                  </a:lnTo>
                  <a:lnTo>
                    <a:pt x="235" y="162"/>
                  </a:lnTo>
                  <a:lnTo>
                    <a:pt x="237" y="167"/>
                  </a:lnTo>
                  <a:lnTo>
                    <a:pt x="237" y="169"/>
                  </a:lnTo>
                  <a:lnTo>
                    <a:pt x="237" y="170"/>
                  </a:lnTo>
                  <a:lnTo>
                    <a:pt x="238" y="171"/>
                  </a:lnTo>
                  <a:lnTo>
                    <a:pt x="238" y="172"/>
                  </a:lnTo>
                  <a:lnTo>
                    <a:pt x="239" y="172"/>
                  </a:lnTo>
                  <a:lnTo>
                    <a:pt x="241" y="173"/>
                  </a:lnTo>
                  <a:lnTo>
                    <a:pt x="241" y="175"/>
                  </a:lnTo>
                  <a:lnTo>
                    <a:pt x="243" y="178"/>
                  </a:lnTo>
                  <a:lnTo>
                    <a:pt x="244" y="178"/>
                  </a:lnTo>
                  <a:lnTo>
                    <a:pt x="246" y="178"/>
                  </a:lnTo>
                  <a:lnTo>
                    <a:pt x="247" y="178"/>
                  </a:lnTo>
                  <a:lnTo>
                    <a:pt x="248" y="176"/>
                  </a:lnTo>
                  <a:lnTo>
                    <a:pt x="256" y="162"/>
                  </a:lnTo>
                  <a:lnTo>
                    <a:pt x="258" y="159"/>
                  </a:lnTo>
                  <a:lnTo>
                    <a:pt x="259" y="158"/>
                  </a:lnTo>
                  <a:lnTo>
                    <a:pt x="262" y="158"/>
                  </a:lnTo>
                  <a:lnTo>
                    <a:pt x="263" y="157"/>
                  </a:lnTo>
                  <a:lnTo>
                    <a:pt x="265" y="154"/>
                  </a:lnTo>
                  <a:lnTo>
                    <a:pt x="267" y="154"/>
                  </a:lnTo>
                  <a:lnTo>
                    <a:pt x="268" y="154"/>
                  </a:lnTo>
                  <a:lnTo>
                    <a:pt x="270" y="154"/>
                  </a:lnTo>
                  <a:lnTo>
                    <a:pt x="271" y="155"/>
                  </a:lnTo>
                  <a:lnTo>
                    <a:pt x="276" y="161"/>
                  </a:lnTo>
                  <a:lnTo>
                    <a:pt x="278" y="163"/>
                  </a:lnTo>
                  <a:lnTo>
                    <a:pt x="281" y="164"/>
                  </a:lnTo>
                  <a:lnTo>
                    <a:pt x="287" y="164"/>
                  </a:lnTo>
                  <a:lnTo>
                    <a:pt x="288" y="165"/>
                  </a:lnTo>
                  <a:lnTo>
                    <a:pt x="291" y="170"/>
                  </a:lnTo>
                  <a:lnTo>
                    <a:pt x="291" y="171"/>
                  </a:lnTo>
                  <a:lnTo>
                    <a:pt x="290" y="173"/>
                  </a:lnTo>
                  <a:lnTo>
                    <a:pt x="288" y="173"/>
                  </a:lnTo>
                  <a:lnTo>
                    <a:pt x="287" y="174"/>
                  </a:lnTo>
                  <a:lnTo>
                    <a:pt x="285" y="173"/>
                  </a:lnTo>
                  <a:lnTo>
                    <a:pt x="282" y="172"/>
                  </a:lnTo>
                  <a:lnTo>
                    <a:pt x="281" y="171"/>
                  </a:lnTo>
                  <a:lnTo>
                    <a:pt x="279" y="171"/>
                  </a:lnTo>
                  <a:lnTo>
                    <a:pt x="278" y="171"/>
                  </a:lnTo>
                  <a:lnTo>
                    <a:pt x="277" y="172"/>
                  </a:lnTo>
                  <a:lnTo>
                    <a:pt x="277" y="174"/>
                  </a:lnTo>
                  <a:lnTo>
                    <a:pt x="276" y="175"/>
                  </a:lnTo>
                  <a:lnTo>
                    <a:pt x="276" y="176"/>
                  </a:lnTo>
                  <a:lnTo>
                    <a:pt x="274" y="178"/>
                  </a:lnTo>
                  <a:lnTo>
                    <a:pt x="272" y="178"/>
                  </a:lnTo>
                  <a:lnTo>
                    <a:pt x="271" y="178"/>
                  </a:lnTo>
                  <a:lnTo>
                    <a:pt x="270" y="179"/>
                  </a:lnTo>
                  <a:lnTo>
                    <a:pt x="270" y="181"/>
                  </a:lnTo>
                  <a:lnTo>
                    <a:pt x="270" y="182"/>
                  </a:lnTo>
                  <a:lnTo>
                    <a:pt x="270" y="183"/>
                  </a:lnTo>
                  <a:lnTo>
                    <a:pt x="272" y="184"/>
                  </a:lnTo>
                  <a:lnTo>
                    <a:pt x="272" y="186"/>
                  </a:lnTo>
                  <a:lnTo>
                    <a:pt x="272" y="188"/>
                  </a:lnTo>
                  <a:lnTo>
                    <a:pt x="273" y="191"/>
                  </a:lnTo>
                  <a:lnTo>
                    <a:pt x="276" y="194"/>
                  </a:lnTo>
                  <a:lnTo>
                    <a:pt x="278" y="196"/>
                  </a:lnTo>
                  <a:lnTo>
                    <a:pt x="281" y="197"/>
                  </a:lnTo>
                  <a:lnTo>
                    <a:pt x="284" y="198"/>
                  </a:lnTo>
                  <a:lnTo>
                    <a:pt x="286" y="198"/>
                  </a:lnTo>
                  <a:lnTo>
                    <a:pt x="286" y="200"/>
                  </a:lnTo>
                  <a:lnTo>
                    <a:pt x="286" y="205"/>
                  </a:lnTo>
                  <a:lnTo>
                    <a:pt x="286" y="206"/>
                  </a:lnTo>
                  <a:lnTo>
                    <a:pt x="282" y="208"/>
                  </a:lnTo>
                  <a:lnTo>
                    <a:pt x="281" y="211"/>
                  </a:lnTo>
                  <a:lnTo>
                    <a:pt x="280" y="212"/>
                  </a:lnTo>
                  <a:lnTo>
                    <a:pt x="280" y="213"/>
                  </a:lnTo>
                  <a:lnTo>
                    <a:pt x="280" y="214"/>
                  </a:lnTo>
                  <a:lnTo>
                    <a:pt x="279" y="216"/>
                  </a:lnTo>
                  <a:lnTo>
                    <a:pt x="279" y="217"/>
                  </a:lnTo>
                  <a:lnTo>
                    <a:pt x="279" y="219"/>
                  </a:lnTo>
                  <a:lnTo>
                    <a:pt x="280" y="221"/>
                  </a:lnTo>
                  <a:lnTo>
                    <a:pt x="280" y="222"/>
                  </a:lnTo>
                  <a:lnTo>
                    <a:pt x="279" y="223"/>
                  </a:lnTo>
                  <a:lnTo>
                    <a:pt x="278" y="224"/>
                  </a:lnTo>
                  <a:lnTo>
                    <a:pt x="276" y="224"/>
                  </a:lnTo>
                  <a:lnTo>
                    <a:pt x="274" y="224"/>
                  </a:lnTo>
                  <a:lnTo>
                    <a:pt x="273" y="225"/>
                  </a:lnTo>
                  <a:lnTo>
                    <a:pt x="273" y="228"/>
                  </a:lnTo>
                  <a:lnTo>
                    <a:pt x="272" y="229"/>
                  </a:lnTo>
                  <a:lnTo>
                    <a:pt x="270" y="229"/>
                  </a:lnTo>
                  <a:lnTo>
                    <a:pt x="269" y="229"/>
                  </a:lnTo>
                  <a:lnTo>
                    <a:pt x="267" y="229"/>
                  </a:lnTo>
                  <a:lnTo>
                    <a:pt x="265" y="230"/>
                  </a:lnTo>
                  <a:lnTo>
                    <a:pt x="264" y="231"/>
                  </a:lnTo>
                  <a:lnTo>
                    <a:pt x="264" y="232"/>
                  </a:lnTo>
                  <a:lnTo>
                    <a:pt x="264" y="236"/>
                  </a:lnTo>
                  <a:lnTo>
                    <a:pt x="264" y="237"/>
                  </a:lnTo>
                  <a:lnTo>
                    <a:pt x="264" y="238"/>
                  </a:lnTo>
                  <a:lnTo>
                    <a:pt x="263" y="239"/>
                  </a:lnTo>
                  <a:lnTo>
                    <a:pt x="263" y="242"/>
                  </a:lnTo>
                  <a:lnTo>
                    <a:pt x="262" y="246"/>
                  </a:lnTo>
                  <a:lnTo>
                    <a:pt x="261" y="248"/>
                  </a:lnTo>
                  <a:lnTo>
                    <a:pt x="261" y="250"/>
                  </a:lnTo>
                  <a:lnTo>
                    <a:pt x="262" y="253"/>
                  </a:lnTo>
                  <a:lnTo>
                    <a:pt x="263" y="255"/>
                  </a:lnTo>
                  <a:lnTo>
                    <a:pt x="263" y="256"/>
                  </a:lnTo>
                  <a:lnTo>
                    <a:pt x="263" y="258"/>
                  </a:lnTo>
                  <a:lnTo>
                    <a:pt x="263" y="261"/>
                  </a:lnTo>
                  <a:lnTo>
                    <a:pt x="264" y="262"/>
                  </a:lnTo>
                  <a:lnTo>
                    <a:pt x="264" y="263"/>
                  </a:lnTo>
                  <a:lnTo>
                    <a:pt x="265" y="264"/>
                  </a:lnTo>
                  <a:lnTo>
                    <a:pt x="267" y="265"/>
                  </a:lnTo>
                  <a:lnTo>
                    <a:pt x="269" y="266"/>
                  </a:lnTo>
                  <a:lnTo>
                    <a:pt x="270" y="267"/>
                  </a:lnTo>
                  <a:lnTo>
                    <a:pt x="270" y="271"/>
                  </a:lnTo>
                  <a:lnTo>
                    <a:pt x="270" y="272"/>
                  </a:lnTo>
                  <a:lnTo>
                    <a:pt x="270" y="273"/>
                  </a:lnTo>
                  <a:lnTo>
                    <a:pt x="271" y="273"/>
                  </a:lnTo>
                  <a:lnTo>
                    <a:pt x="271" y="274"/>
                  </a:lnTo>
                  <a:lnTo>
                    <a:pt x="270" y="274"/>
                  </a:lnTo>
                  <a:lnTo>
                    <a:pt x="270" y="275"/>
                  </a:lnTo>
                  <a:lnTo>
                    <a:pt x="271" y="278"/>
                  </a:lnTo>
                  <a:lnTo>
                    <a:pt x="272" y="282"/>
                  </a:lnTo>
                  <a:lnTo>
                    <a:pt x="273" y="284"/>
                  </a:lnTo>
                  <a:lnTo>
                    <a:pt x="274" y="286"/>
                  </a:lnTo>
                  <a:lnTo>
                    <a:pt x="277" y="287"/>
                  </a:lnTo>
                  <a:lnTo>
                    <a:pt x="277" y="288"/>
                  </a:lnTo>
                  <a:lnTo>
                    <a:pt x="278" y="289"/>
                  </a:lnTo>
                  <a:lnTo>
                    <a:pt x="279" y="289"/>
                  </a:lnTo>
                  <a:lnTo>
                    <a:pt x="280" y="289"/>
                  </a:lnTo>
                  <a:lnTo>
                    <a:pt x="281" y="289"/>
                  </a:lnTo>
                  <a:lnTo>
                    <a:pt x="282" y="289"/>
                  </a:lnTo>
                  <a:lnTo>
                    <a:pt x="282" y="290"/>
                  </a:lnTo>
                  <a:lnTo>
                    <a:pt x="284" y="292"/>
                  </a:lnTo>
                  <a:lnTo>
                    <a:pt x="285" y="292"/>
                  </a:lnTo>
                  <a:lnTo>
                    <a:pt x="286" y="292"/>
                  </a:lnTo>
                  <a:lnTo>
                    <a:pt x="287" y="292"/>
                  </a:lnTo>
                  <a:lnTo>
                    <a:pt x="288" y="293"/>
                  </a:lnTo>
                  <a:lnTo>
                    <a:pt x="289" y="295"/>
                  </a:lnTo>
                  <a:lnTo>
                    <a:pt x="295" y="299"/>
                  </a:lnTo>
                  <a:lnTo>
                    <a:pt x="295" y="301"/>
                  </a:lnTo>
                  <a:lnTo>
                    <a:pt x="296" y="301"/>
                  </a:lnTo>
                  <a:lnTo>
                    <a:pt x="296" y="304"/>
                  </a:lnTo>
                  <a:lnTo>
                    <a:pt x="296" y="305"/>
                  </a:lnTo>
                  <a:lnTo>
                    <a:pt x="297" y="305"/>
                  </a:lnTo>
                  <a:lnTo>
                    <a:pt x="298" y="307"/>
                  </a:lnTo>
                  <a:lnTo>
                    <a:pt x="301" y="309"/>
                  </a:lnTo>
                  <a:lnTo>
                    <a:pt x="302" y="310"/>
                  </a:lnTo>
                  <a:lnTo>
                    <a:pt x="303" y="312"/>
                  </a:lnTo>
                  <a:lnTo>
                    <a:pt x="306" y="313"/>
                  </a:lnTo>
                  <a:lnTo>
                    <a:pt x="307" y="313"/>
                  </a:lnTo>
                  <a:lnTo>
                    <a:pt x="307" y="314"/>
                  </a:lnTo>
                  <a:lnTo>
                    <a:pt x="307" y="315"/>
                  </a:lnTo>
                  <a:lnTo>
                    <a:pt x="307" y="318"/>
                  </a:lnTo>
                  <a:lnTo>
                    <a:pt x="306" y="322"/>
                  </a:lnTo>
                  <a:lnTo>
                    <a:pt x="304" y="324"/>
                  </a:lnTo>
                  <a:lnTo>
                    <a:pt x="304" y="325"/>
                  </a:lnTo>
                  <a:lnTo>
                    <a:pt x="303" y="325"/>
                  </a:lnTo>
                  <a:lnTo>
                    <a:pt x="302" y="326"/>
                  </a:lnTo>
                  <a:lnTo>
                    <a:pt x="301" y="329"/>
                  </a:lnTo>
                  <a:lnTo>
                    <a:pt x="301" y="330"/>
                  </a:lnTo>
                  <a:lnTo>
                    <a:pt x="297" y="332"/>
                  </a:lnTo>
                  <a:lnTo>
                    <a:pt x="296" y="334"/>
                  </a:lnTo>
                  <a:lnTo>
                    <a:pt x="295" y="334"/>
                  </a:lnTo>
                  <a:lnTo>
                    <a:pt x="294" y="334"/>
                  </a:lnTo>
                  <a:lnTo>
                    <a:pt x="293" y="335"/>
                  </a:lnTo>
                  <a:lnTo>
                    <a:pt x="291" y="337"/>
                  </a:lnTo>
                  <a:lnTo>
                    <a:pt x="291" y="338"/>
                  </a:lnTo>
                  <a:lnTo>
                    <a:pt x="290" y="342"/>
                  </a:lnTo>
                  <a:lnTo>
                    <a:pt x="289" y="343"/>
                  </a:lnTo>
                  <a:lnTo>
                    <a:pt x="289" y="345"/>
                  </a:lnTo>
                  <a:lnTo>
                    <a:pt x="287" y="346"/>
                  </a:lnTo>
                  <a:lnTo>
                    <a:pt x="285" y="346"/>
                  </a:lnTo>
                  <a:lnTo>
                    <a:pt x="279" y="345"/>
                  </a:lnTo>
                  <a:lnTo>
                    <a:pt x="277" y="345"/>
                  </a:lnTo>
                  <a:lnTo>
                    <a:pt x="276" y="346"/>
                  </a:lnTo>
                  <a:lnTo>
                    <a:pt x="276" y="347"/>
                  </a:lnTo>
                  <a:lnTo>
                    <a:pt x="274" y="347"/>
                  </a:lnTo>
                  <a:lnTo>
                    <a:pt x="273" y="347"/>
                  </a:lnTo>
                  <a:lnTo>
                    <a:pt x="272" y="347"/>
                  </a:lnTo>
                  <a:lnTo>
                    <a:pt x="271" y="347"/>
                  </a:lnTo>
                  <a:lnTo>
                    <a:pt x="270" y="349"/>
                  </a:lnTo>
                  <a:lnTo>
                    <a:pt x="268" y="350"/>
                  </a:lnTo>
                  <a:lnTo>
                    <a:pt x="267" y="351"/>
                  </a:lnTo>
                  <a:lnTo>
                    <a:pt x="267" y="353"/>
                  </a:lnTo>
                  <a:lnTo>
                    <a:pt x="269" y="357"/>
                  </a:lnTo>
                  <a:lnTo>
                    <a:pt x="269" y="359"/>
                  </a:lnTo>
                  <a:lnTo>
                    <a:pt x="270" y="359"/>
                  </a:lnTo>
                  <a:lnTo>
                    <a:pt x="270" y="360"/>
                  </a:lnTo>
                  <a:lnTo>
                    <a:pt x="271" y="360"/>
                  </a:lnTo>
                  <a:lnTo>
                    <a:pt x="270" y="360"/>
                  </a:lnTo>
                  <a:lnTo>
                    <a:pt x="270" y="362"/>
                  </a:lnTo>
                  <a:lnTo>
                    <a:pt x="268" y="365"/>
                  </a:lnTo>
                  <a:lnTo>
                    <a:pt x="268" y="367"/>
                  </a:lnTo>
                  <a:lnTo>
                    <a:pt x="268" y="370"/>
                  </a:lnTo>
                  <a:lnTo>
                    <a:pt x="268" y="371"/>
                  </a:lnTo>
                  <a:lnTo>
                    <a:pt x="267" y="374"/>
                  </a:lnTo>
                  <a:lnTo>
                    <a:pt x="267" y="376"/>
                  </a:lnTo>
                  <a:lnTo>
                    <a:pt x="270" y="381"/>
                  </a:lnTo>
                  <a:lnTo>
                    <a:pt x="272" y="382"/>
                  </a:lnTo>
                  <a:lnTo>
                    <a:pt x="273" y="383"/>
                  </a:lnTo>
                  <a:lnTo>
                    <a:pt x="274" y="384"/>
                  </a:lnTo>
                  <a:lnTo>
                    <a:pt x="274" y="387"/>
                  </a:lnTo>
                  <a:lnTo>
                    <a:pt x="274" y="389"/>
                  </a:lnTo>
                  <a:lnTo>
                    <a:pt x="273" y="392"/>
                  </a:lnTo>
                  <a:lnTo>
                    <a:pt x="272" y="393"/>
                  </a:lnTo>
                  <a:lnTo>
                    <a:pt x="271" y="395"/>
                  </a:lnTo>
                  <a:lnTo>
                    <a:pt x="270" y="395"/>
                  </a:lnTo>
                  <a:lnTo>
                    <a:pt x="269" y="397"/>
                  </a:lnTo>
                  <a:lnTo>
                    <a:pt x="268" y="400"/>
                  </a:lnTo>
                  <a:lnTo>
                    <a:pt x="267" y="401"/>
                  </a:lnTo>
                  <a:lnTo>
                    <a:pt x="264" y="402"/>
                  </a:lnTo>
                  <a:lnTo>
                    <a:pt x="262" y="402"/>
                  </a:lnTo>
                  <a:lnTo>
                    <a:pt x="260" y="402"/>
                  </a:lnTo>
                  <a:lnTo>
                    <a:pt x="259" y="402"/>
                  </a:lnTo>
                  <a:lnTo>
                    <a:pt x="258" y="402"/>
                  </a:lnTo>
                  <a:lnTo>
                    <a:pt x="256" y="401"/>
                  </a:lnTo>
                  <a:lnTo>
                    <a:pt x="255" y="400"/>
                  </a:lnTo>
                  <a:lnTo>
                    <a:pt x="255" y="399"/>
                  </a:lnTo>
                  <a:lnTo>
                    <a:pt x="255" y="398"/>
                  </a:lnTo>
                  <a:lnTo>
                    <a:pt x="254" y="397"/>
                  </a:lnTo>
                  <a:lnTo>
                    <a:pt x="252" y="399"/>
                  </a:lnTo>
                  <a:lnTo>
                    <a:pt x="242" y="404"/>
                  </a:lnTo>
                  <a:lnTo>
                    <a:pt x="239" y="404"/>
                  </a:lnTo>
                  <a:lnTo>
                    <a:pt x="238" y="404"/>
                  </a:lnTo>
                  <a:lnTo>
                    <a:pt x="237" y="404"/>
                  </a:lnTo>
                  <a:lnTo>
                    <a:pt x="234" y="402"/>
                  </a:lnTo>
                  <a:lnTo>
                    <a:pt x="230" y="401"/>
                  </a:lnTo>
                  <a:lnTo>
                    <a:pt x="229" y="400"/>
                  </a:lnTo>
                  <a:lnTo>
                    <a:pt x="228" y="401"/>
                  </a:lnTo>
                  <a:lnTo>
                    <a:pt x="226" y="404"/>
                  </a:lnTo>
                  <a:lnTo>
                    <a:pt x="222" y="404"/>
                  </a:lnTo>
                  <a:lnTo>
                    <a:pt x="221" y="404"/>
                  </a:lnTo>
                  <a:lnTo>
                    <a:pt x="213" y="408"/>
                  </a:lnTo>
                  <a:lnTo>
                    <a:pt x="212" y="409"/>
                  </a:lnTo>
                  <a:lnTo>
                    <a:pt x="212" y="410"/>
                  </a:lnTo>
                  <a:lnTo>
                    <a:pt x="211" y="410"/>
                  </a:lnTo>
                  <a:lnTo>
                    <a:pt x="209" y="410"/>
                  </a:lnTo>
                  <a:lnTo>
                    <a:pt x="207" y="410"/>
                  </a:lnTo>
                  <a:lnTo>
                    <a:pt x="203" y="410"/>
                  </a:lnTo>
                  <a:lnTo>
                    <a:pt x="202" y="409"/>
                  </a:lnTo>
                  <a:lnTo>
                    <a:pt x="199" y="410"/>
                  </a:lnTo>
                  <a:lnTo>
                    <a:pt x="198" y="410"/>
                  </a:lnTo>
                  <a:lnTo>
                    <a:pt x="196" y="409"/>
                  </a:lnTo>
                  <a:lnTo>
                    <a:pt x="195" y="410"/>
                  </a:lnTo>
                  <a:lnTo>
                    <a:pt x="194" y="410"/>
                  </a:lnTo>
                  <a:lnTo>
                    <a:pt x="193" y="409"/>
                  </a:lnTo>
                  <a:lnTo>
                    <a:pt x="192" y="410"/>
                  </a:lnTo>
                  <a:lnTo>
                    <a:pt x="192" y="412"/>
                  </a:lnTo>
                  <a:lnTo>
                    <a:pt x="192" y="413"/>
                  </a:lnTo>
                  <a:lnTo>
                    <a:pt x="189" y="412"/>
                  </a:lnTo>
                  <a:lnTo>
                    <a:pt x="187" y="412"/>
                  </a:lnTo>
                  <a:lnTo>
                    <a:pt x="187" y="413"/>
                  </a:lnTo>
                  <a:lnTo>
                    <a:pt x="186" y="413"/>
                  </a:lnTo>
                  <a:lnTo>
                    <a:pt x="182" y="420"/>
                  </a:lnTo>
                  <a:lnTo>
                    <a:pt x="182" y="421"/>
                  </a:lnTo>
                  <a:lnTo>
                    <a:pt x="183" y="422"/>
                  </a:lnTo>
                  <a:lnTo>
                    <a:pt x="183" y="424"/>
                  </a:lnTo>
                  <a:lnTo>
                    <a:pt x="183" y="425"/>
                  </a:lnTo>
                  <a:lnTo>
                    <a:pt x="182" y="425"/>
                  </a:lnTo>
                  <a:lnTo>
                    <a:pt x="178" y="425"/>
                  </a:lnTo>
                  <a:lnTo>
                    <a:pt x="177" y="424"/>
                  </a:lnTo>
                  <a:lnTo>
                    <a:pt x="176" y="422"/>
                  </a:lnTo>
                  <a:lnTo>
                    <a:pt x="175" y="421"/>
                  </a:lnTo>
                  <a:lnTo>
                    <a:pt x="173" y="417"/>
                  </a:lnTo>
                  <a:lnTo>
                    <a:pt x="169" y="415"/>
                  </a:lnTo>
                  <a:lnTo>
                    <a:pt x="168" y="415"/>
                  </a:lnTo>
                  <a:lnTo>
                    <a:pt x="166" y="416"/>
                  </a:lnTo>
                  <a:lnTo>
                    <a:pt x="164" y="418"/>
                  </a:lnTo>
                  <a:lnTo>
                    <a:pt x="163" y="420"/>
                  </a:lnTo>
                  <a:lnTo>
                    <a:pt x="160" y="421"/>
                  </a:lnTo>
                  <a:lnTo>
                    <a:pt x="158" y="421"/>
                  </a:lnTo>
                  <a:lnTo>
                    <a:pt x="153" y="423"/>
                  </a:lnTo>
                  <a:lnTo>
                    <a:pt x="147" y="425"/>
                  </a:lnTo>
                  <a:lnTo>
                    <a:pt x="144" y="426"/>
                  </a:lnTo>
                  <a:lnTo>
                    <a:pt x="143" y="427"/>
                  </a:lnTo>
                  <a:lnTo>
                    <a:pt x="142" y="430"/>
                  </a:lnTo>
                  <a:lnTo>
                    <a:pt x="141" y="435"/>
                  </a:lnTo>
                  <a:lnTo>
                    <a:pt x="141" y="438"/>
                  </a:lnTo>
                  <a:lnTo>
                    <a:pt x="142" y="440"/>
                  </a:lnTo>
                  <a:lnTo>
                    <a:pt x="142" y="441"/>
                  </a:lnTo>
                  <a:lnTo>
                    <a:pt x="142" y="443"/>
                  </a:lnTo>
                  <a:lnTo>
                    <a:pt x="141" y="446"/>
                  </a:lnTo>
                  <a:lnTo>
                    <a:pt x="140" y="448"/>
                  </a:lnTo>
                  <a:lnTo>
                    <a:pt x="139" y="449"/>
                  </a:lnTo>
                  <a:lnTo>
                    <a:pt x="138" y="449"/>
                  </a:lnTo>
                  <a:lnTo>
                    <a:pt x="137" y="450"/>
                  </a:lnTo>
                  <a:lnTo>
                    <a:pt x="135" y="449"/>
                  </a:lnTo>
                  <a:lnTo>
                    <a:pt x="134" y="448"/>
                  </a:lnTo>
                  <a:lnTo>
                    <a:pt x="134" y="447"/>
                  </a:lnTo>
                  <a:lnTo>
                    <a:pt x="133" y="448"/>
                  </a:lnTo>
                  <a:lnTo>
                    <a:pt x="132" y="449"/>
                  </a:lnTo>
                  <a:lnTo>
                    <a:pt x="131" y="449"/>
                  </a:lnTo>
                  <a:lnTo>
                    <a:pt x="130" y="449"/>
                  </a:lnTo>
                  <a:lnTo>
                    <a:pt x="129" y="447"/>
                  </a:lnTo>
                  <a:lnTo>
                    <a:pt x="127" y="446"/>
                  </a:lnTo>
                  <a:lnTo>
                    <a:pt x="127" y="445"/>
                  </a:lnTo>
                  <a:lnTo>
                    <a:pt x="129" y="443"/>
                  </a:lnTo>
                  <a:lnTo>
                    <a:pt x="129" y="442"/>
                  </a:lnTo>
                  <a:lnTo>
                    <a:pt x="130" y="441"/>
                  </a:lnTo>
                  <a:lnTo>
                    <a:pt x="131" y="440"/>
                  </a:lnTo>
                  <a:lnTo>
                    <a:pt x="131" y="439"/>
                  </a:lnTo>
                  <a:lnTo>
                    <a:pt x="130" y="437"/>
                  </a:lnTo>
                  <a:lnTo>
                    <a:pt x="130" y="435"/>
                  </a:lnTo>
                  <a:lnTo>
                    <a:pt x="127" y="429"/>
                  </a:lnTo>
                  <a:lnTo>
                    <a:pt x="127" y="427"/>
                  </a:lnTo>
                  <a:lnTo>
                    <a:pt x="127" y="424"/>
                  </a:lnTo>
                  <a:lnTo>
                    <a:pt x="126" y="422"/>
                  </a:lnTo>
                  <a:lnTo>
                    <a:pt x="126" y="420"/>
                  </a:lnTo>
                  <a:lnTo>
                    <a:pt x="123" y="413"/>
                  </a:lnTo>
                  <a:lnTo>
                    <a:pt x="122" y="412"/>
                  </a:lnTo>
                  <a:lnTo>
                    <a:pt x="121" y="410"/>
                  </a:lnTo>
                  <a:lnTo>
                    <a:pt x="120" y="409"/>
                  </a:lnTo>
                  <a:lnTo>
                    <a:pt x="111" y="402"/>
                  </a:lnTo>
                  <a:lnTo>
                    <a:pt x="109" y="402"/>
                  </a:lnTo>
                  <a:lnTo>
                    <a:pt x="105" y="402"/>
                  </a:lnTo>
                  <a:lnTo>
                    <a:pt x="104" y="402"/>
                  </a:lnTo>
                  <a:lnTo>
                    <a:pt x="103" y="401"/>
                  </a:lnTo>
                  <a:lnTo>
                    <a:pt x="103" y="400"/>
                  </a:lnTo>
                  <a:lnTo>
                    <a:pt x="103" y="399"/>
                  </a:lnTo>
                  <a:lnTo>
                    <a:pt x="103" y="398"/>
                  </a:lnTo>
                  <a:lnTo>
                    <a:pt x="103" y="397"/>
                  </a:lnTo>
                  <a:lnTo>
                    <a:pt x="101" y="397"/>
                  </a:lnTo>
                  <a:lnTo>
                    <a:pt x="100" y="396"/>
                  </a:lnTo>
                  <a:lnTo>
                    <a:pt x="100" y="395"/>
                  </a:lnTo>
                  <a:lnTo>
                    <a:pt x="101" y="393"/>
                  </a:lnTo>
                  <a:lnTo>
                    <a:pt x="101" y="392"/>
                  </a:lnTo>
                  <a:lnTo>
                    <a:pt x="100" y="391"/>
                  </a:lnTo>
                  <a:lnTo>
                    <a:pt x="100" y="390"/>
                  </a:lnTo>
                  <a:lnTo>
                    <a:pt x="99" y="390"/>
                  </a:lnTo>
                  <a:lnTo>
                    <a:pt x="97" y="384"/>
                  </a:lnTo>
                  <a:lnTo>
                    <a:pt x="96" y="383"/>
                  </a:lnTo>
                  <a:lnTo>
                    <a:pt x="92" y="381"/>
                  </a:lnTo>
                  <a:lnTo>
                    <a:pt x="91" y="380"/>
                  </a:lnTo>
                  <a:lnTo>
                    <a:pt x="91" y="378"/>
                  </a:lnTo>
                  <a:lnTo>
                    <a:pt x="91" y="376"/>
                  </a:lnTo>
                  <a:lnTo>
                    <a:pt x="91" y="375"/>
                  </a:lnTo>
                  <a:lnTo>
                    <a:pt x="91" y="374"/>
                  </a:lnTo>
                  <a:lnTo>
                    <a:pt x="91" y="373"/>
                  </a:lnTo>
                  <a:lnTo>
                    <a:pt x="92" y="371"/>
                  </a:lnTo>
                  <a:lnTo>
                    <a:pt x="94" y="368"/>
                  </a:lnTo>
                  <a:lnTo>
                    <a:pt x="92" y="367"/>
                  </a:lnTo>
                  <a:lnTo>
                    <a:pt x="89" y="363"/>
                  </a:lnTo>
                  <a:lnTo>
                    <a:pt x="88" y="362"/>
                  </a:lnTo>
                  <a:lnTo>
                    <a:pt x="88" y="359"/>
                  </a:lnTo>
                  <a:lnTo>
                    <a:pt x="89" y="358"/>
                  </a:lnTo>
                  <a:lnTo>
                    <a:pt x="90" y="357"/>
                  </a:lnTo>
                  <a:lnTo>
                    <a:pt x="91" y="357"/>
                  </a:lnTo>
                  <a:lnTo>
                    <a:pt x="91" y="356"/>
                  </a:lnTo>
                  <a:lnTo>
                    <a:pt x="95" y="357"/>
                  </a:lnTo>
                  <a:lnTo>
                    <a:pt x="97" y="358"/>
                  </a:lnTo>
                  <a:lnTo>
                    <a:pt x="99" y="359"/>
                  </a:lnTo>
                  <a:lnTo>
                    <a:pt x="101" y="357"/>
                  </a:lnTo>
                  <a:lnTo>
                    <a:pt x="101" y="356"/>
                  </a:lnTo>
                  <a:lnTo>
                    <a:pt x="101" y="355"/>
                  </a:lnTo>
                  <a:lnTo>
                    <a:pt x="103" y="354"/>
                  </a:lnTo>
                  <a:lnTo>
                    <a:pt x="103" y="353"/>
                  </a:lnTo>
                  <a:lnTo>
                    <a:pt x="106" y="351"/>
                  </a:lnTo>
                  <a:lnTo>
                    <a:pt x="112" y="350"/>
                  </a:lnTo>
                  <a:lnTo>
                    <a:pt x="113" y="347"/>
                  </a:lnTo>
                  <a:lnTo>
                    <a:pt x="113" y="345"/>
                  </a:lnTo>
                  <a:lnTo>
                    <a:pt x="111" y="342"/>
                  </a:lnTo>
                  <a:lnTo>
                    <a:pt x="106" y="340"/>
                  </a:lnTo>
                  <a:lnTo>
                    <a:pt x="103" y="338"/>
                  </a:lnTo>
                  <a:lnTo>
                    <a:pt x="100" y="337"/>
                  </a:lnTo>
                  <a:lnTo>
                    <a:pt x="97" y="337"/>
                  </a:lnTo>
                  <a:lnTo>
                    <a:pt x="96" y="335"/>
                  </a:lnTo>
                  <a:lnTo>
                    <a:pt x="95" y="335"/>
                  </a:lnTo>
                  <a:lnTo>
                    <a:pt x="90" y="331"/>
                  </a:lnTo>
                  <a:lnTo>
                    <a:pt x="88" y="329"/>
                  </a:lnTo>
                  <a:lnTo>
                    <a:pt x="83" y="325"/>
                  </a:lnTo>
                  <a:lnTo>
                    <a:pt x="82" y="324"/>
                  </a:lnTo>
                  <a:lnTo>
                    <a:pt x="81" y="323"/>
                  </a:lnTo>
                  <a:lnTo>
                    <a:pt x="81" y="322"/>
                  </a:lnTo>
                  <a:lnTo>
                    <a:pt x="80" y="321"/>
                  </a:lnTo>
                  <a:lnTo>
                    <a:pt x="79" y="322"/>
                  </a:lnTo>
                  <a:lnTo>
                    <a:pt x="78" y="323"/>
                  </a:lnTo>
                  <a:lnTo>
                    <a:pt x="77" y="324"/>
                  </a:lnTo>
                  <a:lnTo>
                    <a:pt x="74" y="324"/>
                  </a:lnTo>
                  <a:lnTo>
                    <a:pt x="71" y="324"/>
                  </a:lnTo>
                  <a:lnTo>
                    <a:pt x="70" y="323"/>
                  </a:lnTo>
                  <a:lnTo>
                    <a:pt x="69" y="322"/>
                  </a:lnTo>
                  <a:lnTo>
                    <a:pt x="66" y="321"/>
                  </a:lnTo>
                  <a:lnTo>
                    <a:pt x="64" y="316"/>
                  </a:lnTo>
                  <a:lnTo>
                    <a:pt x="63" y="317"/>
                  </a:lnTo>
                  <a:lnTo>
                    <a:pt x="61" y="317"/>
                  </a:lnTo>
                  <a:lnTo>
                    <a:pt x="57" y="316"/>
                  </a:lnTo>
                  <a:lnTo>
                    <a:pt x="56" y="315"/>
                  </a:lnTo>
                  <a:lnTo>
                    <a:pt x="55" y="314"/>
                  </a:lnTo>
                  <a:lnTo>
                    <a:pt x="53" y="310"/>
                  </a:lnTo>
                  <a:lnTo>
                    <a:pt x="49" y="308"/>
                  </a:lnTo>
                  <a:lnTo>
                    <a:pt x="49" y="307"/>
                  </a:lnTo>
                  <a:lnTo>
                    <a:pt x="47" y="305"/>
                  </a:lnTo>
                  <a:lnTo>
                    <a:pt x="47" y="304"/>
                  </a:lnTo>
                  <a:lnTo>
                    <a:pt x="43" y="298"/>
                  </a:lnTo>
                  <a:lnTo>
                    <a:pt x="39" y="293"/>
                  </a:lnTo>
                  <a:lnTo>
                    <a:pt x="38" y="293"/>
                  </a:lnTo>
                  <a:lnTo>
                    <a:pt x="28" y="288"/>
                  </a:lnTo>
                  <a:lnTo>
                    <a:pt x="26" y="287"/>
                  </a:lnTo>
                  <a:lnTo>
                    <a:pt x="25" y="284"/>
                  </a:lnTo>
                  <a:lnTo>
                    <a:pt x="25" y="281"/>
                  </a:lnTo>
                  <a:lnTo>
                    <a:pt x="26" y="279"/>
                  </a:lnTo>
                  <a:lnTo>
                    <a:pt x="28" y="279"/>
                  </a:lnTo>
                  <a:lnTo>
                    <a:pt x="29" y="276"/>
                  </a:lnTo>
                  <a:lnTo>
                    <a:pt x="29" y="274"/>
                  </a:lnTo>
                  <a:lnTo>
                    <a:pt x="30" y="273"/>
                  </a:lnTo>
                  <a:lnTo>
                    <a:pt x="31" y="273"/>
                  </a:lnTo>
                  <a:lnTo>
                    <a:pt x="34" y="273"/>
                  </a:lnTo>
                  <a:lnTo>
                    <a:pt x="35" y="272"/>
                  </a:lnTo>
                  <a:lnTo>
                    <a:pt x="37" y="271"/>
                  </a:lnTo>
                  <a:lnTo>
                    <a:pt x="38" y="272"/>
                  </a:lnTo>
                  <a:lnTo>
                    <a:pt x="40" y="273"/>
                  </a:lnTo>
                  <a:lnTo>
                    <a:pt x="40" y="275"/>
                  </a:lnTo>
                  <a:lnTo>
                    <a:pt x="42" y="276"/>
                  </a:lnTo>
                  <a:lnTo>
                    <a:pt x="43" y="278"/>
                  </a:lnTo>
                  <a:lnTo>
                    <a:pt x="43" y="276"/>
                  </a:lnTo>
                  <a:lnTo>
                    <a:pt x="44" y="274"/>
                  </a:lnTo>
                  <a:lnTo>
                    <a:pt x="45" y="274"/>
                  </a:lnTo>
                  <a:lnTo>
                    <a:pt x="47" y="275"/>
                  </a:lnTo>
                  <a:lnTo>
                    <a:pt x="48" y="275"/>
                  </a:lnTo>
                  <a:lnTo>
                    <a:pt x="48" y="274"/>
                  </a:lnTo>
                  <a:lnTo>
                    <a:pt x="47" y="274"/>
                  </a:lnTo>
                  <a:lnTo>
                    <a:pt x="47" y="273"/>
                  </a:lnTo>
                  <a:lnTo>
                    <a:pt x="47" y="272"/>
                  </a:lnTo>
                  <a:lnTo>
                    <a:pt x="47" y="270"/>
                  </a:lnTo>
                  <a:lnTo>
                    <a:pt x="47" y="268"/>
                  </a:lnTo>
                  <a:lnTo>
                    <a:pt x="49" y="266"/>
                  </a:lnTo>
                  <a:lnTo>
                    <a:pt x="49" y="264"/>
                  </a:lnTo>
                  <a:lnTo>
                    <a:pt x="47" y="258"/>
                  </a:lnTo>
                  <a:lnTo>
                    <a:pt x="46" y="255"/>
                  </a:lnTo>
                  <a:lnTo>
                    <a:pt x="38" y="247"/>
                  </a:lnTo>
                  <a:lnTo>
                    <a:pt x="35" y="240"/>
                  </a:lnTo>
                  <a:lnTo>
                    <a:pt x="32" y="237"/>
                  </a:lnTo>
                  <a:lnTo>
                    <a:pt x="29" y="236"/>
                  </a:lnTo>
                  <a:lnTo>
                    <a:pt x="29" y="234"/>
                  </a:lnTo>
                  <a:lnTo>
                    <a:pt x="29" y="233"/>
                  </a:lnTo>
                  <a:lnTo>
                    <a:pt x="30" y="233"/>
                  </a:lnTo>
                  <a:lnTo>
                    <a:pt x="29" y="232"/>
                  </a:lnTo>
                  <a:lnTo>
                    <a:pt x="29" y="231"/>
                  </a:lnTo>
                  <a:lnTo>
                    <a:pt x="30" y="230"/>
                  </a:lnTo>
                  <a:lnTo>
                    <a:pt x="31" y="229"/>
                  </a:lnTo>
                  <a:lnTo>
                    <a:pt x="32" y="229"/>
                  </a:lnTo>
                  <a:lnTo>
                    <a:pt x="34" y="229"/>
                  </a:lnTo>
                  <a:lnTo>
                    <a:pt x="36" y="231"/>
                  </a:lnTo>
                  <a:lnTo>
                    <a:pt x="38" y="232"/>
                  </a:lnTo>
                  <a:lnTo>
                    <a:pt x="39" y="233"/>
                  </a:lnTo>
                  <a:lnTo>
                    <a:pt x="40" y="232"/>
                  </a:lnTo>
                  <a:lnTo>
                    <a:pt x="45" y="232"/>
                  </a:lnTo>
                  <a:lnTo>
                    <a:pt x="49" y="233"/>
                  </a:lnTo>
                  <a:lnTo>
                    <a:pt x="51" y="232"/>
                  </a:lnTo>
                  <a:lnTo>
                    <a:pt x="53" y="232"/>
                  </a:lnTo>
                  <a:lnTo>
                    <a:pt x="56" y="230"/>
                  </a:lnTo>
                  <a:lnTo>
                    <a:pt x="57" y="229"/>
                  </a:lnTo>
                  <a:lnTo>
                    <a:pt x="57" y="226"/>
                  </a:lnTo>
                  <a:lnTo>
                    <a:pt x="57" y="224"/>
                  </a:lnTo>
                  <a:lnTo>
                    <a:pt x="56" y="224"/>
                  </a:lnTo>
                  <a:lnTo>
                    <a:pt x="55" y="224"/>
                  </a:lnTo>
                  <a:lnTo>
                    <a:pt x="55" y="225"/>
                  </a:lnTo>
                  <a:lnTo>
                    <a:pt x="54" y="224"/>
                  </a:lnTo>
                  <a:lnTo>
                    <a:pt x="53" y="223"/>
                  </a:lnTo>
                  <a:lnTo>
                    <a:pt x="51" y="222"/>
                  </a:lnTo>
                  <a:lnTo>
                    <a:pt x="49" y="221"/>
                  </a:lnTo>
                  <a:lnTo>
                    <a:pt x="48" y="219"/>
                  </a:lnTo>
                  <a:lnTo>
                    <a:pt x="47" y="217"/>
                  </a:lnTo>
                  <a:lnTo>
                    <a:pt x="47" y="215"/>
                  </a:lnTo>
                  <a:lnTo>
                    <a:pt x="46" y="214"/>
                  </a:lnTo>
                  <a:lnTo>
                    <a:pt x="45" y="215"/>
                  </a:lnTo>
                  <a:lnTo>
                    <a:pt x="44" y="215"/>
                  </a:lnTo>
                  <a:lnTo>
                    <a:pt x="43" y="214"/>
                  </a:lnTo>
                  <a:lnTo>
                    <a:pt x="40" y="212"/>
                  </a:lnTo>
                  <a:lnTo>
                    <a:pt x="38" y="211"/>
                  </a:lnTo>
                  <a:lnTo>
                    <a:pt x="38" y="209"/>
                  </a:lnTo>
                  <a:lnTo>
                    <a:pt x="38" y="207"/>
                  </a:lnTo>
                  <a:lnTo>
                    <a:pt x="37" y="205"/>
                  </a:lnTo>
                  <a:lnTo>
                    <a:pt x="36" y="203"/>
                  </a:lnTo>
                  <a:lnTo>
                    <a:pt x="35" y="201"/>
                  </a:lnTo>
                  <a:lnTo>
                    <a:pt x="34" y="201"/>
                  </a:lnTo>
                  <a:lnTo>
                    <a:pt x="31" y="203"/>
                  </a:lnTo>
                  <a:lnTo>
                    <a:pt x="30" y="203"/>
                  </a:lnTo>
                  <a:lnTo>
                    <a:pt x="29" y="201"/>
                  </a:lnTo>
                  <a:lnTo>
                    <a:pt x="28" y="201"/>
                  </a:lnTo>
                  <a:lnTo>
                    <a:pt x="25" y="200"/>
                  </a:lnTo>
                  <a:lnTo>
                    <a:pt x="23" y="199"/>
                  </a:lnTo>
                  <a:lnTo>
                    <a:pt x="22" y="198"/>
                  </a:lnTo>
                  <a:lnTo>
                    <a:pt x="20" y="195"/>
                  </a:lnTo>
                  <a:lnTo>
                    <a:pt x="20" y="192"/>
                  </a:lnTo>
                  <a:lnTo>
                    <a:pt x="20" y="190"/>
                  </a:lnTo>
                  <a:lnTo>
                    <a:pt x="20" y="188"/>
                  </a:lnTo>
                  <a:lnTo>
                    <a:pt x="21" y="187"/>
                  </a:lnTo>
                  <a:lnTo>
                    <a:pt x="22" y="186"/>
                  </a:lnTo>
                  <a:lnTo>
                    <a:pt x="22" y="182"/>
                  </a:lnTo>
                  <a:lnTo>
                    <a:pt x="21" y="178"/>
                  </a:lnTo>
                  <a:lnTo>
                    <a:pt x="21" y="176"/>
                  </a:lnTo>
                  <a:lnTo>
                    <a:pt x="23" y="175"/>
                  </a:lnTo>
                  <a:lnTo>
                    <a:pt x="25" y="175"/>
                  </a:lnTo>
                  <a:lnTo>
                    <a:pt x="25" y="174"/>
                  </a:lnTo>
                  <a:lnTo>
                    <a:pt x="26" y="173"/>
                  </a:lnTo>
                  <a:lnTo>
                    <a:pt x="26" y="171"/>
                  </a:lnTo>
                  <a:lnTo>
                    <a:pt x="26" y="170"/>
                  </a:lnTo>
                  <a:lnTo>
                    <a:pt x="27" y="170"/>
                  </a:lnTo>
                  <a:lnTo>
                    <a:pt x="27" y="169"/>
                  </a:lnTo>
                  <a:lnTo>
                    <a:pt x="30" y="163"/>
                  </a:lnTo>
                  <a:lnTo>
                    <a:pt x="31" y="159"/>
                  </a:lnTo>
                  <a:lnTo>
                    <a:pt x="32" y="158"/>
                  </a:lnTo>
                  <a:lnTo>
                    <a:pt x="35" y="156"/>
                  </a:lnTo>
                  <a:lnTo>
                    <a:pt x="36" y="154"/>
                  </a:lnTo>
                  <a:lnTo>
                    <a:pt x="38" y="141"/>
                  </a:lnTo>
                  <a:lnTo>
                    <a:pt x="39" y="140"/>
                  </a:lnTo>
                  <a:lnTo>
                    <a:pt x="39" y="139"/>
                  </a:lnTo>
                  <a:lnTo>
                    <a:pt x="39" y="138"/>
                  </a:lnTo>
                  <a:lnTo>
                    <a:pt x="38" y="137"/>
                  </a:lnTo>
                  <a:lnTo>
                    <a:pt x="37" y="137"/>
                  </a:lnTo>
                  <a:lnTo>
                    <a:pt x="36" y="137"/>
                  </a:lnTo>
                  <a:lnTo>
                    <a:pt x="35" y="134"/>
                  </a:lnTo>
                  <a:lnTo>
                    <a:pt x="34" y="134"/>
                  </a:lnTo>
                  <a:lnTo>
                    <a:pt x="34" y="136"/>
                  </a:lnTo>
                  <a:lnTo>
                    <a:pt x="32" y="136"/>
                  </a:lnTo>
                  <a:lnTo>
                    <a:pt x="29" y="134"/>
                  </a:lnTo>
                  <a:lnTo>
                    <a:pt x="27" y="136"/>
                  </a:lnTo>
                  <a:lnTo>
                    <a:pt x="26" y="134"/>
                  </a:lnTo>
                  <a:lnTo>
                    <a:pt x="26" y="133"/>
                  </a:lnTo>
                  <a:lnTo>
                    <a:pt x="25" y="133"/>
                  </a:lnTo>
                  <a:lnTo>
                    <a:pt x="18" y="138"/>
                  </a:lnTo>
                  <a:lnTo>
                    <a:pt x="17" y="139"/>
                  </a:lnTo>
                  <a:lnTo>
                    <a:pt x="15" y="139"/>
                  </a:lnTo>
                  <a:lnTo>
                    <a:pt x="13" y="140"/>
                  </a:lnTo>
                  <a:lnTo>
                    <a:pt x="11" y="137"/>
                  </a:lnTo>
                  <a:lnTo>
                    <a:pt x="11" y="134"/>
                  </a:lnTo>
                  <a:lnTo>
                    <a:pt x="13" y="133"/>
                  </a:lnTo>
                  <a:lnTo>
                    <a:pt x="14" y="133"/>
                  </a:lnTo>
                  <a:lnTo>
                    <a:pt x="15" y="136"/>
                  </a:lnTo>
                  <a:lnTo>
                    <a:pt x="17" y="136"/>
                  </a:lnTo>
                  <a:lnTo>
                    <a:pt x="18" y="134"/>
                  </a:lnTo>
                  <a:lnTo>
                    <a:pt x="19" y="132"/>
                  </a:lnTo>
                  <a:lnTo>
                    <a:pt x="20" y="131"/>
                  </a:lnTo>
                  <a:lnTo>
                    <a:pt x="21" y="131"/>
                  </a:lnTo>
                  <a:lnTo>
                    <a:pt x="21" y="130"/>
                  </a:lnTo>
                  <a:lnTo>
                    <a:pt x="21" y="129"/>
                  </a:lnTo>
                  <a:lnTo>
                    <a:pt x="20" y="128"/>
                  </a:lnTo>
                  <a:lnTo>
                    <a:pt x="19" y="129"/>
                  </a:lnTo>
                  <a:lnTo>
                    <a:pt x="18" y="128"/>
                  </a:lnTo>
                  <a:lnTo>
                    <a:pt x="18" y="127"/>
                  </a:lnTo>
                  <a:lnTo>
                    <a:pt x="18" y="125"/>
                  </a:lnTo>
                  <a:lnTo>
                    <a:pt x="19" y="124"/>
                  </a:lnTo>
                  <a:lnTo>
                    <a:pt x="19" y="123"/>
                  </a:lnTo>
                  <a:lnTo>
                    <a:pt x="19" y="122"/>
                  </a:lnTo>
                  <a:lnTo>
                    <a:pt x="18" y="119"/>
                  </a:lnTo>
                  <a:lnTo>
                    <a:pt x="18" y="116"/>
                  </a:lnTo>
                  <a:lnTo>
                    <a:pt x="18" y="115"/>
                  </a:lnTo>
                  <a:lnTo>
                    <a:pt x="17" y="114"/>
                  </a:lnTo>
                  <a:lnTo>
                    <a:pt x="15" y="113"/>
                  </a:lnTo>
                  <a:lnTo>
                    <a:pt x="15" y="112"/>
                  </a:lnTo>
                  <a:lnTo>
                    <a:pt x="14" y="111"/>
                  </a:lnTo>
                  <a:lnTo>
                    <a:pt x="15" y="109"/>
                  </a:lnTo>
                  <a:lnTo>
                    <a:pt x="20" y="111"/>
                  </a:lnTo>
                  <a:lnTo>
                    <a:pt x="22" y="111"/>
                  </a:lnTo>
                  <a:lnTo>
                    <a:pt x="22" y="108"/>
                  </a:lnTo>
                  <a:lnTo>
                    <a:pt x="21" y="106"/>
                  </a:lnTo>
                  <a:lnTo>
                    <a:pt x="21" y="105"/>
                  </a:lnTo>
                  <a:lnTo>
                    <a:pt x="22" y="105"/>
                  </a:lnTo>
                  <a:lnTo>
                    <a:pt x="23" y="105"/>
                  </a:lnTo>
                  <a:lnTo>
                    <a:pt x="25" y="107"/>
                  </a:lnTo>
                  <a:lnTo>
                    <a:pt x="26" y="107"/>
                  </a:lnTo>
                  <a:lnTo>
                    <a:pt x="27" y="108"/>
                  </a:lnTo>
                  <a:lnTo>
                    <a:pt x="28" y="108"/>
                  </a:lnTo>
                  <a:lnTo>
                    <a:pt x="31" y="108"/>
                  </a:lnTo>
                  <a:lnTo>
                    <a:pt x="31" y="107"/>
                  </a:lnTo>
                  <a:lnTo>
                    <a:pt x="32" y="107"/>
                  </a:lnTo>
                  <a:lnTo>
                    <a:pt x="32" y="106"/>
                  </a:lnTo>
                  <a:lnTo>
                    <a:pt x="34" y="107"/>
                  </a:lnTo>
                  <a:lnTo>
                    <a:pt x="35" y="108"/>
                  </a:lnTo>
                  <a:lnTo>
                    <a:pt x="40" y="107"/>
                  </a:lnTo>
                  <a:lnTo>
                    <a:pt x="42" y="106"/>
                  </a:lnTo>
                  <a:lnTo>
                    <a:pt x="42" y="104"/>
                  </a:lnTo>
                  <a:lnTo>
                    <a:pt x="42" y="102"/>
                  </a:lnTo>
                  <a:lnTo>
                    <a:pt x="39" y="102"/>
                  </a:lnTo>
                  <a:lnTo>
                    <a:pt x="34" y="100"/>
                  </a:lnTo>
                  <a:lnTo>
                    <a:pt x="31" y="100"/>
                  </a:lnTo>
                  <a:lnTo>
                    <a:pt x="27" y="97"/>
                  </a:lnTo>
                  <a:lnTo>
                    <a:pt x="23" y="96"/>
                  </a:lnTo>
                  <a:lnTo>
                    <a:pt x="19" y="94"/>
                  </a:lnTo>
                  <a:lnTo>
                    <a:pt x="19" y="91"/>
                  </a:lnTo>
                  <a:lnTo>
                    <a:pt x="19" y="90"/>
                  </a:lnTo>
                  <a:lnTo>
                    <a:pt x="18" y="90"/>
                  </a:lnTo>
                  <a:lnTo>
                    <a:pt x="17" y="89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2" y="88"/>
                  </a:lnTo>
                  <a:lnTo>
                    <a:pt x="11" y="87"/>
                  </a:lnTo>
                  <a:lnTo>
                    <a:pt x="10" y="87"/>
                  </a:lnTo>
                  <a:lnTo>
                    <a:pt x="10" y="84"/>
                  </a:lnTo>
                  <a:lnTo>
                    <a:pt x="11" y="83"/>
                  </a:lnTo>
                  <a:lnTo>
                    <a:pt x="13" y="83"/>
                  </a:lnTo>
                  <a:lnTo>
                    <a:pt x="14" y="81"/>
                  </a:lnTo>
                  <a:lnTo>
                    <a:pt x="13" y="80"/>
                  </a:lnTo>
                  <a:lnTo>
                    <a:pt x="12" y="79"/>
                  </a:lnTo>
                  <a:lnTo>
                    <a:pt x="11" y="78"/>
                  </a:lnTo>
                  <a:lnTo>
                    <a:pt x="11" y="75"/>
                  </a:lnTo>
                  <a:lnTo>
                    <a:pt x="12" y="73"/>
                  </a:lnTo>
                  <a:lnTo>
                    <a:pt x="13" y="73"/>
                  </a:lnTo>
                  <a:lnTo>
                    <a:pt x="18" y="73"/>
                  </a:lnTo>
                  <a:lnTo>
                    <a:pt x="20" y="71"/>
                  </a:lnTo>
                  <a:lnTo>
                    <a:pt x="19" y="70"/>
                  </a:lnTo>
                  <a:lnTo>
                    <a:pt x="18" y="70"/>
                  </a:lnTo>
                  <a:lnTo>
                    <a:pt x="17" y="69"/>
                  </a:lnTo>
                  <a:lnTo>
                    <a:pt x="15" y="69"/>
                  </a:lnTo>
                  <a:lnTo>
                    <a:pt x="14" y="67"/>
                  </a:lnTo>
                  <a:lnTo>
                    <a:pt x="14" y="66"/>
                  </a:lnTo>
                  <a:lnTo>
                    <a:pt x="13" y="66"/>
                  </a:lnTo>
                  <a:lnTo>
                    <a:pt x="13" y="65"/>
                  </a:lnTo>
                  <a:lnTo>
                    <a:pt x="12" y="65"/>
                  </a:lnTo>
                  <a:lnTo>
                    <a:pt x="12" y="66"/>
                  </a:lnTo>
                  <a:lnTo>
                    <a:pt x="10" y="66"/>
                  </a:lnTo>
                  <a:lnTo>
                    <a:pt x="10" y="67"/>
                  </a:lnTo>
                  <a:lnTo>
                    <a:pt x="9" y="69"/>
                  </a:lnTo>
                  <a:lnTo>
                    <a:pt x="8" y="69"/>
                  </a:lnTo>
                  <a:lnTo>
                    <a:pt x="6" y="67"/>
                  </a:lnTo>
                  <a:lnTo>
                    <a:pt x="5" y="65"/>
                  </a:lnTo>
                  <a:lnTo>
                    <a:pt x="4" y="65"/>
                  </a:lnTo>
                  <a:lnTo>
                    <a:pt x="4" y="64"/>
                  </a:lnTo>
                  <a:lnTo>
                    <a:pt x="5" y="62"/>
                  </a:lnTo>
                  <a:lnTo>
                    <a:pt x="5" y="59"/>
                  </a:lnTo>
                  <a:lnTo>
                    <a:pt x="6" y="58"/>
                  </a:lnTo>
                  <a:lnTo>
                    <a:pt x="9" y="55"/>
                  </a:lnTo>
                  <a:lnTo>
                    <a:pt x="9" y="53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5" y="50"/>
                  </a:lnTo>
                  <a:lnTo>
                    <a:pt x="5" y="49"/>
                  </a:lnTo>
                  <a:lnTo>
                    <a:pt x="4" y="46"/>
                  </a:lnTo>
                  <a:lnTo>
                    <a:pt x="4" y="45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1" y="39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1" y="38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3" y="35"/>
                  </a:lnTo>
                  <a:lnTo>
                    <a:pt x="4" y="33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9" y="27"/>
                  </a:lnTo>
                  <a:lnTo>
                    <a:pt x="10" y="28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0" y="25"/>
                  </a:lnTo>
                  <a:lnTo>
                    <a:pt x="10" y="24"/>
                  </a:lnTo>
                  <a:lnTo>
                    <a:pt x="12" y="23"/>
                  </a:lnTo>
                  <a:lnTo>
                    <a:pt x="14" y="23"/>
                  </a:lnTo>
                  <a:lnTo>
                    <a:pt x="15" y="23"/>
                  </a:lnTo>
                  <a:lnTo>
                    <a:pt x="15" y="20"/>
                  </a:lnTo>
                  <a:lnTo>
                    <a:pt x="17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1" y="20"/>
                  </a:lnTo>
                  <a:lnTo>
                    <a:pt x="22" y="21"/>
                  </a:lnTo>
                  <a:lnTo>
                    <a:pt x="29" y="21"/>
                  </a:lnTo>
                  <a:lnTo>
                    <a:pt x="31" y="21"/>
                  </a:lnTo>
                  <a:lnTo>
                    <a:pt x="32" y="20"/>
                  </a:lnTo>
                  <a:lnTo>
                    <a:pt x="32" y="19"/>
                  </a:lnTo>
                  <a:lnTo>
                    <a:pt x="32" y="17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8" y="16"/>
                  </a:lnTo>
                  <a:lnTo>
                    <a:pt x="39" y="15"/>
                  </a:lnTo>
                  <a:lnTo>
                    <a:pt x="40" y="14"/>
                  </a:lnTo>
                  <a:lnTo>
                    <a:pt x="42" y="13"/>
                  </a:lnTo>
                  <a:lnTo>
                    <a:pt x="43" y="12"/>
                  </a:lnTo>
                  <a:lnTo>
                    <a:pt x="44" y="12"/>
                  </a:lnTo>
                  <a:lnTo>
                    <a:pt x="45" y="11"/>
                  </a:lnTo>
                  <a:lnTo>
                    <a:pt x="46" y="10"/>
                  </a:lnTo>
                  <a:lnTo>
                    <a:pt x="47" y="8"/>
                  </a:lnTo>
                  <a:lnTo>
                    <a:pt x="48" y="7"/>
                  </a:lnTo>
                  <a:lnTo>
                    <a:pt x="48" y="6"/>
                  </a:lnTo>
                  <a:lnTo>
                    <a:pt x="48" y="5"/>
                  </a:lnTo>
                  <a:lnTo>
                    <a:pt x="49" y="4"/>
                  </a:lnTo>
                  <a:lnTo>
                    <a:pt x="51" y="3"/>
                  </a:lnTo>
                  <a:lnTo>
                    <a:pt x="53" y="2"/>
                  </a:lnTo>
                  <a:lnTo>
                    <a:pt x="54" y="2"/>
                  </a:lnTo>
                  <a:lnTo>
                    <a:pt x="55" y="2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4" y="2"/>
                  </a:lnTo>
                  <a:lnTo>
                    <a:pt x="69" y="5"/>
                  </a:lnTo>
                  <a:lnTo>
                    <a:pt x="71" y="5"/>
                  </a:lnTo>
                  <a:lnTo>
                    <a:pt x="77" y="3"/>
                  </a:lnTo>
                  <a:lnTo>
                    <a:pt x="78" y="2"/>
                  </a:lnTo>
                  <a:lnTo>
                    <a:pt x="81" y="2"/>
                  </a:lnTo>
                  <a:lnTo>
                    <a:pt x="86" y="2"/>
                  </a:lnTo>
                  <a:lnTo>
                    <a:pt x="89" y="4"/>
                  </a:lnTo>
                  <a:lnTo>
                    <a:pt x="90" y="4"/>
                  </a:lnTo>
                  <a:lnTo>
                    <a:pt x="92" y="3"/>
                  </a:lnTo>
                  <a:lnTo>
                    <a:pt x="94" y="3"/>
                  </a:lnTo>
                  <a:lnTo>
                    <a:pt x="95" y="3"/>
                  </a:lnTo>
                  <a:lnTo>
                    <a:pt x="96" y="4"/>
                  </a:lnTo>
                  <a:lnTo>
                    <a:pt x="97" y="4"/>
                  </a:lnTo>
                  <a:lnTo>
                    <a:pt x="98" y="4"/>
                  </a:lnTo>
                  <a:lnTo>
                    <a:pt x="100" y="4"/>
                  </a:lnTo>
                  <a:lnTo>
                    <a:pt x="104" y="7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2" name="Freeform 202">
              <a:extLst>
                <a:ext uri="{FF2B5EF4-FFF2-40B4-BE49-F238E27FC236}">
                  <a16:creationId xmlns:a16="http://schemas.microsoft.com/office/drawing/2014/main" id="{16E6B712-0EC5-DEAE-37E9-44889F6D3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8856" y="1466119"/>
              <a:ext cx="726366" cy="448214"/>
            </a:xfrm>
            <a:custGeom>
              <a:avLst/>
              <a:gdLst>
                <a:gd name="T0" fmla="*/ 461 w 504"/>
                <a:gd name="T1" fmla="*/ 26 h 311"/>
                <a:gd name="T2" fmla="*/ 475 w 504"/>
                <a:gd name="T3" fmla="*/ 36 h 311"/>
                <a:gd name="T4" fmla="*/ 496 w 504"/>
                <a:gd name="T5" fmla="*/ 52 h 311"/>
                <a:gd name="T6" fmla="*/ 503 w 504"/>
                <a:gd name="T7" fmla="*/ 71 h 311"/>
                <a:gd name="T8" fmla="*/ 491 w 504"/>
                <a:gd name="T9" fmla="*/ 85 h 311"/>
                <a:gd name="T10" fmla="*/ 464 w 504"/>
                <a:gd name="T11" fmla="*/ 93 h 311"/>
                <a:gd name="T12" fmla="*/ 452 w 504"/>
                <a:gd name="T13" fmla="*/ 107 h 311"/>
                <a:gd name="T14" fmla="*/ 439 w 504"/>
                <a:gd name="T15" fmla="*/ 134 h 311"/>
                <a:gd name="T16" fmla="*/ 426 w 504"/>
                <a:gd name="T17" fmla="*/ 154 h 311"/>
                <a:gd name="T18" fmla="*/ 413 w 504"/>
                <a:gd name="T19" fmla="*/ 174 h 311"/>
                <a:gd name="T20" fmla="*/ 409 w 504"/>
                <a:gd name="T21" fmla="*/ 189 h 311"/>
                <a:gd name="T22" fmla="*/ 401 w 504"/>
                <a:gd name="T23" fmla="*/ 209 h 311"/>
                <a:gd name="T24" fmla="*/ 387 w 504"/>
                <a:gd name="T25" fmla="*/ 224 h 311"/>
                <a:gd name="T26" fmla="*/ 378 w 504"/>
                <a:gd name="T27" fmla="*/ 249 h 311"/>
                <a:gd name="T28" fmla="*/ 363 w 504"/>
                <a:gd name="T29" fmla="*/ 256 h 311"/>
                <a:gd name="T30" fmla="*/ 346 w 504"/>
                <a:gd name="T31" fmla="*/ 258 h 311"/>
                <a:gd name="T32" fmla="*/ 340 w 504"/>
                <a:gd name="T33" fmla="*/ 268 h 311"/>
                <a:gd name="T34" fmla="*/ 302 w 504"/>
                <a:gd name="T35" fmla="*/ 268 h 311"/>
                <a:gd name="T36" fmla="*/ 274 w 504"/>
                <a:gd name="T37" fmla="*/ 269 h 311"/>
                <a:gd name="T38" fmla="*/ 253 w 504"/>
                <a:gd name="T39" fmla="*/ 271 h 311"/>
                <a:gd name="T40" fmla="*/ 239 w 504"/>
                <a:gd name="T41" fmla="*/ 280 h 311"/>
                <a:gd name="T42" fmla="*/ 220 w 504"/>
                <a:gd name="T43" fmla="*/ 287 h 311"/>
                <a:gd name="T44" fmla="*/ 205 w 504"/>
                <a:gd name="T45" fmla="*/ 292 h 311"/>
                <a:gd name="T46" fmla="*/ 188 w 504"/>
                <a:gd name="T47" fmla="*/ 299 h 311"/>
                <a:gd name="T48" fmla="*/ 168 w 504"/>
                <a:gd name="T49" fmla="*/ 309 h 311"/>
                <a:gd name="T50" fmla="*/ 140 w 504"/>
                <a:gd name="T51" fmla="*/ 305 h 311"/>
                <a:gd name="T52" fmla="*/ 116 w 504"/>
                <a:gd name="T53" fmla="*/ 299 h 311"/>
                <a:gd name="T54" fmla="*/ 95 w 504"/>
                <a:gd name="T55" fmla="*/ 287 h 311"/>
                <a:gd name="T56" fmla="*/ 90 w 504"/>
                <a:gd name="T57" fmla="*/ 283 h 311"/>
                <a:gd name="T58" fmla="*/ 71 w 504"/>
                <a:gd name="T59" fmla="*/ 266 h 311"/>
                <a:gd name="T60" fmla="*/ 55 w 504"/>
                <a:gd name="T61" fmla="*/ 242 h 311"/>
                <a:gd name="T62" fmla="*/ 41 w 504"/>
                <a:gd name="T63" fmla="*/ 232 h 311"/>
                <a:gd name="T64" fmla="*/ 23 w 504"/>
                <a:gd name="T65" fmla="*/ 216 h 311"/>
                <a:gd name="T66" fmla="*/ 18 w 504"/>
                <a:gd name="T67" fmla="*/ 205 h 311"/>
                <a:gd name="T68" fmla="*/ 16 w 504"/>
                <a:gd name="T69" fmla="*/ 192 h 311"/>
                <a:gd name="T70" fmla="*/ 10 w 504"/>
                <a:gd name="T71" fmla="*/ 180 h 311"/>
                <a:gd name="T72" fmla="*/ 24 w 504"/>
                <a:gd name="T73" fmla="*/ 176 h 311"/>
                <a:gd name="T74" fmla="*/ 30 w 504"/>
                <a:gd name="T75" fmla="*/ 169 h 311"/>
                <a:gd name="T76" fmla="*/ 26 w 504"/>
                <a:gd name="T77" fmla="*/ 159 h 311"/>
                <a:gd name="T78" fmla="*/ 28 w 504"/>
                <a:gd name="T79" fmla="*/ 144 h 311"/>
                <a:gd name="T80" fmla="*/ 41 w 504"/>
                <a:gd name="T81" fmla="*/ 126 h 311"/>
                <a:gd name="T82" fmla="*/ 41 w 504"/>
                <a:gd name="T83" fmla="*/ 107 h 311"/>
                <a:gd name="T84" fmla="*/ 32 w 504"/>
                <a:gd name="T85" fmla="*/ 96 h 311"/>
                <a:gd name="T86" fmla="*/ 49 w 504"/>
                <a:gd name="T87" fmla="*/ 100 h 311"/>
                <a:gd name="T88" fmla="*/ 71 w 504"/>
                <a:gd name="T89" fmla="*/ 94 h 311"/>
                <a:gd name="T90" fmla="*/ 71 w 504"/>
                <a:gd name="T91" fmla="*/ 78 h 311"/>
                <a:gd name="T92" fmla="*/ 81 w 504"/>
                <a:gd name="T93" fmla="*/ 62 h 311"/>
                <a:gd name="T94" fmla="*/ 112 w 504"/>
                <a:gd name="T95" fmla="*/ 83 h 311"/>
                <a:gd name="T96" fmla="*/ 159 w 504"/>
                <a:gd name="T97" fmla="*/ 92 h 311"/>
                <a:gd name="T98" fmla="*/ 202 w 504"/>
                <a:gd name="T99" fmla="*/ 83 h 311"/>
                <a:gd name="T100" fmla="*/ 205 w 504"/>
                <a:gd name="T101" fmla="*/ 60 h 311"/>
                <a:gd name="T102" fmla="*/ 252 w 504"/>
                <a:gd name="T103" fmla="*/ 51 h 311"/>
                <a:gd name="T104" fmla="*/ 271 w 504"/>
                <a:gd name="T105" fmla="*/ 42 h 311"/>
                <a:gd name="T106" fmla="*/ 289 w 504"/>
                <a:gd name="T107" fmla="*/ 46 h 311"/>
                <a:gd name="T108" fmla="*/ 308 w 504"/>
                <a:gd name="T109" fmla="*/ 34 h 311"/>
                <a:gd name="T110" fmla="*/ 327 w 504"/>
                <a:gd name="T111" fmla="*/ 10 h 311"/>
                <a:gd name="T112" fmla="*/ 361 w 504"/>
                <a:gd name="T113" fmla="*/ 5 h 311"/>
                <a:gd name="T114" fmla="*/ 386 w 504"/>
                <a:gd name="T115" fmla="*/ 7 h 311"/>
                <a:gd name="T116" fmla="*/ 403 w 504"/>
                <a:gd name="T117" fmla="*/ 5 h 311"/>
                <a:gd name="T118" fmla="*/ 422 w 504"/>
                <a:gd name="T119" fmla="*/ 27 h 311"/>
                <a:gd name="T120" fmla="*/ 450 w 504"/>
                <a:gd name="T121" fmla="*/ 19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4" h="311">
                  <a:moveTo>
                    <a:pt x="450" y="19"/>
                  </a:moveTo>
                  <a:lnTo>
                    <a:pt x="451" y="19"/>
                  </a:lnTo>
                  <a:lnTo>
                    <a:pt x="452" y="18"/>
                  </a:lnTo>
                  <a:lnTo>
                    <a:pt x="455" y="17"/>
                  </a:lnTo>
                  <a:lnTo>
                    <a:pt x="457" y="18"/>
                  </a:lnTo>
                  <a:lnTo>
                    <a:pt x="460" y="19"/>
                  </a:lnTo>
                  <a:lnTo>
                    <a:pt x="459" y="23"/>
                  </a:lnTo>
                  <a:lnTo>
                    <a:pt x="459" y="24"/>
                  </a:lnTo>
                  <a:lnTo>
                    <a:pt x="460" y="24"/>
                  </a:lnTo>
                  <a:lnTo>
                    <a:pt x="461" y="24"/>
                  </a:lnTo>
                  <a:lnTo>
                    <a:pt x="461" y="25"/>
                  </a:lnTo>
                  <a:lnTo>
                    <a:pt x="461" y="26"/>
                  </a:lnTo>
                  <a:lnTo>
                    <a:pt x="461" y="27"/>
                  </a:lnTo>
                  <a:lnTo>
                    <a:pt x="461" y="29"/>
                  </a:lnTo>
                  <a:lnTo>
                    <a:pt x="463" y="32"/>
                  </a:lnTo>
                  <a:lnTo>
                    <a:pt x="466" y="37"/>
                  </a:lnTo>
                  <a:lnTo>
                    <a:pt x="467" y="37"/>
                  </a:lnTo>
                  <a:lnTo>
                    <a:pt x="468" y="37"/>
                  </a:lnTo>
                  <a:lnTo>
                    <a:pt x="468" y="36"/>
                  </a:lnTo>
                  <a:lnTo>
                    <a:pt x="469" y="36"/>
                  </a:lnTo>
                  <a:lnTo>
                    <a:pt x="470" y="37"/>
                  </a:lnTo>
                  <a:lnTo>
                    <a:pt x="472" y="37"/>
                  </a:lnTo>
                  <a:lnTo>
                    <a:pt x="473" y="37"/>
                  </a:lnTo>
                  <a:lnTo>
                    <a:pt x="475" y="36"/>
                  </a:lnTo>
                  <a:lnTo>
                    <a:pt x="475" y="37"/>
                  </a:lnTo>
                  <a:lnTo>
                    <a:pt x="481" y="44"/>
                  </a:lnTo>
                  <a:lnTo>
                    <a:pt x="482" y="46"/>
                  </a:lnTo>
                  <a:lnTo>
                    <a:pt x="483" y="50"/>
                  </a:lnTo>
                  <a:lnTo>
                    <a:pt x="484" y="53"/>
                  </a:lnTo>
                  <a:lnTo>
                    <a:pt x="485" y="53"/>
                  </a:lnTo>
                  <a:lnTo>
                    <a:pt x="486" y="53"/>
                  </a:lnTo>
                  <a:lnTo>
                    <a:pt x="491" y="53"/>
                  </a:lnTo>
                  <a:lnTo>
                    <a:pt x="493" y="52"/>
                  </a:lnTo>
                  <a:lnTo>
                    <a:pt x="494" y="51"/>
                  </a:lnTo>
                  <a:lnTo>
                    <a:pt x="495" y="51"/>
                  </a:lnTo>
                  <a:lnTo>
                    <a:pt x="496" y="52"/>
                  </a:lnTo>
                  <a:lnTo>
                    <a:pt x="499" y="54"/>
                  </a:lnTo>
                  <a:lnTo>
                    <a:pt x="501" y="55"/>
                  </a:lnTo>
                  <a:lnTo>
                    <a:pt x="502" y="58"/>
                  </a:lnTo>
                  <a:lnTo>
                    <a:pt x="503" y="59"/>
                  </a:lnTo>
                  <a:lnTo>
                    <a:pt x="503" y="61"/>
                  </a:lnTo>
                  <a:lnTo>
                    <a:pt x="503" y="62"/>
                  </a:lnTo>
                  <a:lnTo>
                    <a:pt x="503" y="63"/>
                  </a:lnTo>
                  <a:lnTo>
                    <a:pt x="503" y="65"/>
                  </a:lnTo>
                  <a:lnTo>
                    <a:pt x="501" y="67"/>
                  </a:lnTo>
                  <a:lnTo>
                    <a:pt x="502" y="68"/>
                  </a:lnTo>
                  <a:lnTo>
                    <a:pt x="504" y="70"/>
                  </a:lnTo>
                  <a:lnTo>
                    <a:pt x="503" y="71"/>
                  </a:lnTo>
                  <a:lnTo>
                    <a:pt x="502" y="75"/>
                  </a:lnTo>
                  <a:lnTo>
                    <a:pt x="501" y="76"/>
                  </a:lnTo>
                  <a:lnTo>
                    <a:pt x="498" y="77"/>
                  </a:lnTo>
                  <a:lnTo>
                    <a:pt x="496" y="78"/>
                  </a:lnTo>
                  <a:lnTo>
                    <a:pt x="495" y="79"/>
                  </a:lnTo>
                  <a:lnTo>
                    <a:pt x="495" y="80"/>
                  </a:lnTo>
                  <a:lnTo>
                    <a:pt x="496" y="82"/>
                  </a:lnTo>
                  <a:lnTo>
                    <a:pt x="495" y="83"/>
                  </a:lnTo>
                  <a:lnTo>
                    <a:pt x="495" y="84"/>
                  </a:lnTo>
                  <a:lnTo>
                    <a:pt x="493" y="84"/>
                  </a:lnTo>
                  <a:lnTo>
                    <a:pt x="492" y="84"/>
                  </a:lnTo>
                  <a:lnTo>
                    <a:pt x="491" y="85"/>
                  </a:lnTo>
                  <a:lnTo>
                    <a:pt x="490" y="87"/>
                  </a:lnTo>
                  <a:lnTo>
                    <a:pt x="487" y="90"/>
                  </a:lnTo>
                  <a:lnTo>
                    <a:pt x="484" y="91"/>
                  </a:lnTo>
                  <a:lnTo>
                    <a:pt x="482" y="91"/>
                  </a:lnTo>
                  <a:lnTo>
                    <a:pt x="479" y="91"/>
                  </a:lnTo>
                  <a:lnTo>
                    <a:pt x="474" y="87"/>
                  </a:lnTo>
                  <a:lnTo>
                    <a:pt x="472" y="88"/>
                  </a:lnTo>
                  <a:lnTo>
                    <a:pt x="470" y="93"/>
                  </a:lnTo>
                  <a:lnTo>
                    <a:pt x="469" y="93"/>
                  </a:lnTo>
                  <a:lnTo>
                    <a:pt x="468" y="94"/>
                  </a:lnTo>
                  <a:lnTo>
                    <a:pt x="467" y="94"/>
                  </a:lnTo>
                  <a:lnTo>
                    <a:pt x="464" y="93"/>
                  </a:lnTo>
                  <a:lnTo>
                    <a:pt x="463" y="93"/>
                  </a:lnTo>
                  <a:lnTo>
                    <a:pt x="461" y="94"/>
                  </a:lnTo>
                  <a:lnTo>
                    <a:pt x="460" y="95"/>
                  </a:lnTo>
                  <a:lnTo>
                    <a:pt x="459" y="95"/>
                  </a:lnTo>
                  <a:lnTo>
                    <a:pt x="458" y="99"/>
                  </a:lnTo>
                  <a:lnTo>
                    <a:pt x="457" y="99"/>
                  </a:lnTo>
                  <a:lnTo>
                    <a:pt x="456" y="100"/>
                  </a:lnTo>
                  <a:lnTo>
                    <a:pt x="455" y="100"/>
                  </a:lnTo>
                  <a:lnTo>
                    <a:pt x="455" y="101"/>
                  </a:lnTo>
                  <a:lnTo>
                    <a:pt x="455" y="103"/>
                  </a:lnTo>
                  <a:lnTo>
                    <a:pt x="455" y="104"/>
                  </a:lnTo>
                  <a:lnTo>
                    <a:pt x="452" y="107"/>
                  </a:lnTo>
                  <a:lnTo>
                    <a:pt x="452" y="108"/>
                  </a:lnTo>
                  <a:lnTo>
                    <a:pt x="452" y="109"/>
                  </a:lnTo>
                  <a:lnTo>
                    <a:pt x="451" y="110"/>
                  </a:lnTo>
                  <a:lnTo>
                    <a:pt x="451" y="111"/>
                  </a:lnTo>
                  <a:lnTo>
                    <a:pt x="447" y="111"/>
                  </a:lnTo>
                  <a:lnTo>
                    <a:pt x="442" y="116"/>
                  </a:lnTo>
                  <a:lnTo>
                    <a:pt x="440" y="118"/>
                  </a:lnTo>
                  <a:lnTo>
                    <a:pt x="439" y="120"/>
                  </a:lnTo>
                  <a:lnTo>
                    <a:pt x="439" y="124"/>
                  </a:lnTo>
                  <a:lnTo>
                    <a:pt x="440" y="127"/>
                  </a:lnTo>
                  <a:lnTo>
                    <a:pt x="440" y="132"/>
                  </a:lnTo>
                  <a:lnTo>
                    <a:pt x="439" y="134"/>
                  </a:lnTo>
                  <a:lnTo>
                    <a:pt x="435" y="135"/>
                  </a:lnTo>
                  <a:lnTo>
                    <a:pt x="433" y="136"/>
                  </a:lnTo>
                  <a:lnTo>
                    <a:pt x="432" y="137"/>
                  </a:lnTo>
                  <a:lnTo>
                    <a:pt x="430" y="142"/>
                  </a:lnTo>
                  <a:lnTo>
                    <a:pt x="429" y="143"/>
                  </a:lnTo>
                  <a:lnTo>
                    <a:pt x="429" y="147"/>
                  </a:lnTo>
                  <a:lnTo>
                    <a:pt x="427" y="149"/>
                  </a:lnTo>
                  <a:lnTo>
                    <a:pt x="426" y="150"/>
                  </a:lnTo>
                  <a:lnTo>
                    <a:pt x="426" y="151"/>
                  </a:lnTo>
                  <a:lnTo>
                    <a:pt x="426" y="152"/>
                  </a:lnTo>
                  <a:lnTo>
                    <a:pt x="426" y="153"/>
                  </a:lnTo>
                  <a:lnTo>
                    <a:pt x="426" y="154"/>
                  </a:lnTo>
                  <a:lnTo>
                    <a:pt x="426" y="155"/>
                  </a:lnTo>
                  <a:lnTo>
                    <a:pt x="425" y="157"/>
                  </a:lnTo>
                  <a:lnTo>
                    <a:pt x="424" y="158"/>
                  </a:lnTo>
                  <a:lnTo>
                    <a:pt x="423" y="159"/>
                  </a:lnTo>
                  <a:lnTo>
                    <a:pt x="423" y="160"/>
                  </a:lnTo>
                  <a:lnTo>
                    <a:pt x="423" y="162"/>
                  </a:lnTo>
                  <a:lnTo>
                    <a:pt x="422" y="163"/>
                  </a:lnTo>
                  <a:lnTo>
                    <a:pt x="421" y="164"/>
                  </a:lnTo>
                  <a:lnTo>
                    <a:pt x="417" y="167"/>
                  </a:lnTo>
                  <a:lnTo>
                    <a:pt x="415" y="169"/>
                  </a:lnTo>
                  <a:lnTo>
                    <a:pt x="413" y="172"/>
                  </a:lnTo>
                  <a:lnTo>
                    <a:pt x="413" y="174"/>
                  </a:lnTo>
                  <a:lnTo>
                    <a:pt x="414" y="174"/>
                  </a:lnTo>
                  <a:lnTo>
                    <a:pt x="415" y="174"/>
                  </a:lnTo>
                  <a:lnTo>
                    <a:pt x="415" y="175"/>
                  </a:lnTo>
                  <a:lnTo>
                    <a:pt x="415" y="176"/>
                  </a:lnTo>
                  <a:lnTo>
                    <a:pt x="414" y="180"/>
                  </a:lnTo>
                  <a:lnTo>
                    <a:pt x="413" y="182"/>
                  </a:lnTo>
                  <a:lnTo>
                    <a:pt x="409" y="184"/>
                  </a:lnTo>
                  <a:lnTo>
                    <a:pt x="409" y="185"/>
                  </a:lnTo>
                  <a:lnTo>
                    <a:pt x="409" y="186"/>
                  </a:lnTo>
                  <a:lnTo>
                    <a:pt x="409" y="187"/>
                  </a:lnTo>
                  <a:lnTo>
                    <a:pt x="409" y="188"/>
                  </a:lnTo>
                  <a:lnTo>
                    <a:pt x="409" y="189"/>
                  </a:lnTo>
                  <a:lnTo>
                    <a:pt x="408" y="191"/>
                  </a:lnTo>
                  <a:lnTo>
                    <a:pt x="408" y="192"/>
                  </a:lnTo>
                  <a:lnTo>
                    <a:pt x="405" y="193"/>
                  </a:lnTo>
                  <a:lnTo>
                    <a:pt x="404" y="194"/>
                  </a:lnTo>
                  <a:lnTo>
                    <a:pt x="403" y="196"/>
                  </a:lnTo>
                  <a:lnTo>
                    <a:pt x="401" y="200"/>
                  </a:lnTo>
                  <a:lnTo>
                    <a:pt x="400" y="201"/>
                  </a:lnTo>
                  <a:lnTo>
                    <a:pt x="400" y="202"/>
                  </a:lnTo>
                  <a:lnTo>
                    <a:pt x="400" y="203"/>
                  </a:lnTo>
                  <a:lnTo>
                    <a:pt x="403" y="204"/>
                  </a:lnTo>
                  <a:lnTo>
                    <a:pt x="403" y="207"/>
                  </a:lnTo>
                  <a:lnTo>
                    <a:pt x="401" y="209"/>
                  </a:lnTo>
                  <a:lnTo>
                    <a:pt x="400" y="210"/>
                  </a:lnTo>
                  <a:lnTo>
                    <a:pt x="398" y="210"/>
                  </a:lnTo>
                  <a:lnTo>
                    <a:pt x="397" y="211"/>
                  </a:lnTo>
                  <a:lnTo>
                    <a:pt x="397" y="212"/>
                  </a:lnTo>
                  <a:lnTo>
                    <a:pt x="396" y="213"/>
                  </a:lnTo>
                  <a:lnTo>
                    <a:pt x="395" y="216"/>
                  </a:lnTo>
                  <a:lnTo>
                    <a:pt x="394" y="216"/>
                  </a:lnTo>
                  <a:lnTo>
                    <a:pt x="390" y="216"/>
                  </a:lnTo>
                  <a:lnTo>
                    <a:pt x="389" y="217"/>
                  </a:lnTo>
                  <a:lnTo>
                    <a:pt x="388" y="218"/>
                  </a:lnTo>
                  <a:lnTo>
                    <a:pt x="387" y="220"/>
                  </a:lnTo>
                  <a:lnTo>
                    <a:pt x="387" y="224"/>
                  </a:lnTo>
                  <a:lnTo>
                    <a:pt x="386" y="226"/>
                  </a:lnTo>
                  <a:lnTo>
                    <a:pt x="384" y="228"/>
                  </a:lnTo>
                  <a:lnTo>
                    <a:pt x="383" y="229"/>
                  </a:lnTo>
                  <a:lnTo>
                    <a:pt x="383" y="232"/>
                  </a:lnTo>
                  <a:lnTo>
                    <a:pt x="386" y="236"/>
                  </a:lnTo>
                  <a:lnTo>
                    <a:pt x="386" y="238"/>
                  </a:lnTo>
                  <a:lnTo>
                    <a:pt x="384" y="239"/>
                  </a:lnTo>
                  <a:lnTo>
                    <a:pt x="381" y="239"/>
                  </a:lnTo>
                  <a:lnTo>
                    <a:pt x="380" y="241"/>
                  </a:lnTo>
                  <a:lnTo>
                    <a:pt x="379" y="242"/>
                  </a:lnTo>
                  <a:lnTo>
                    <a:pt x="378" y="244"/>
                  </a:lnTo>
                  <a:lnTo>
                    <a:pt x="378" y="249"/>
                  </a:lnTo>
                  <a:lnTo>
                    <a:pt x="377" y="251"/>
                  </a:lnTo>
                  <a:lnTo>
                    <a:pt x="377" y="252"/>
                  </a:lnTo>
                  <a:lnTo>
                    <a:pt x="375" y="253"/>
                  </a:lnTo>
                  <a:lnTo>
                    <a:pt x="373" y="253"/>
                  </a:lnTo>
                  <a:lnTo>
                    <a:pt x="369" y="258"/>
                  </a:lnTo>
                  <a:lnTo>
                    <a:pt x="368" y="258"/>
                  </a:lnTo>
                  <a:lnTo>
                    <a:pt x="366" y="256"/>
                  </a:lnTo>
                  <a:lnTo>
                    <a:pt x="365" y="256"/>
                  </a:lnTo>
                  <a:lnTo>
                    <a:pt x="365" y="255"/>
                  </a:lnTo>
                  <a:lnTo>
                    <a:pt x="364" y="255"/>
                  </a:lnTo>
                  <a:lnTo>
                    <a:pt x="364" y="256"/>
                  </a:lnTo>
                  <a:lnTo>
                    <a:pt x="363" y="256"/>
                  </a:lnTo>
                  <a:lnTo>
                    <a:pt x="360" y="255"/>
                  </a:lnTo>
                  <a:lnTo>
                    <a:pt x="358" y="254"/>
                  </a:lnTo>
                  <a:lnTo>
                    <a:pt x="357" y="255"/>
                  </a:lnTo>
                  <a:lnTo>
                    <a:pt x="356" y="255"/>
                  </a:lnTo>
                  <a:lnTo>
                    <a:pt x="355" y="255"/>
                  </a:lnTo>
                  <a:lnTo>
                    <a:pt x="354" y="254"/>
                  </a:lnTo>
                  <a:lnTo>
                    <a:pt x="353" y="254"/>
                  </a:lnTo>
                  <a:lnTo>
                    <a:pt x="352" y="254"/>
                  </a:lnTo>
                  <a:lnTo>
                    <a:pt x="351" y="254"/>
                  </a:lnTo>
                  <a:lnTo>
                    <a:pt x="349" y="254"/>
                  </a:lnTo>
                  <a:lnTo>
                    <a:pt x="348" y="255"/>
                  </a:lnTo>
                  <a:lnTo>
                    <a:pt x="346" y="258"/>
                  </a:lnTo>
                  <a:lnTo>
                    <a:pt x="346" y="259"/>
                  </a:lnTo>
                  <a:lnTo>
                    <a:pt x="346" y="261"/>
                  </a:lnTo>
                  <a:lnTo>
                    <a:pt x="346" y="262"/>
                  </a:lnTo>
                  <a:lnTo>
                    <a:pt x="346" y="263"/>
                  </a:lnTo>
                  <a:lnTo>
                    <a:pt x="345" y="263"/>
                  </a:lnTo>
                  <a:lnTo>
                    <a:pt x="344" y="262"/>
                  </a:lnTo>
                  <a:lnTo>
                    <a:pt x="344" y="263"/>
                  </a:lnTo>
                  <a:lnTo>
                    <a:pt x="344" y="264"/>
                  </a:lnTo>
                  <a:lnTo>
                    <a:pt x="344" y="266"/>
                  </a:lnTo>
                  <a:lnTo>
                    <a:pt x="343" y="267"/>
                  </a:lnTo>
                  <a:lnTo>
                    <a:pt x="342" y="268"/>
                  </a:lnTo>
                  <a:lnTo>
                    <a:pt x="340" y="268"/>
                  </a:lnTo>
                  <a:lnTo>
                    <a:pt x="336" y="269"/>
                  </a:lnTo>
                  <a:lnTo>
                    <a:pt x="335" y="269"/>
                  </a:lnTo>
                  <a:lnTo>
                    <a:pt x="334" y="268"/>
                  </a:lnTo>
                  <a:lnTo>
                    <a:pt x="331" y="267"/>
                  </a:lnTo>
                  <a:lnTo>
                    <a:pt x="329" y="264"/>
                  </a:lnTo>
                  <a:lnTo>
                    <a:pt x="326" y="264"/>
                  </a:lnTo>
                  <a:lnTo>
                    <a:pt x="323" y="267"/>
                  </a:lnTo>
                  <a:lnTo>
                    <a:pt x="312" y="268"/>
                  </a:lnTo>
                  <a:lnTo>
                    <a:pt x="309" y="271"/>
                  </a:lnTo>
                  <a:lnTo>
                    <a:pt x="305" y="268"/>
                  </a:lnTo>
                  <a:lnTo>
                    <a:pt x="303" y="268"/>
                  </a:lnTo>
                  <a:lnTo>
                    <a:pt x="302" y="268"/>
                  </a:lnTo>
                  <a:lnTo>
                    <a:pt x="301" y="268"/>
                  </a:lnTo>
                  <a:lnTo>
                    <a:pt x="300" y="267"/>
                  </a:lnTo>
                  <a:lnTo>
                    <a:pt x="299" y="267"/>
                  </a:lnTo>
                  <a:lnTo>
                    <a:pt x="297" y="267"/>
                  </a:lnTo>
                  <a:lnTo>
                    <a:pt x="295" y="268"/>
                  </a:lnTo>
                  <a:lnTo>
                    <a:pt x="294" y="268"/>
                  </a:lnTo>
                  <a:lnTo>
                    <a:pt x="291" y="266"/>
                  </a:lnTo>
                  <a:lnTo>
                    <a:pt x="286" y="266"/>
                  </a:lnTo>
                  <a:lnTo>
                    <a:pt x="283" y="266"/>
                  </a:lnTo>
                  <a:lnTo>
                    <a:pt x="282" y="267"/>
                  </a:lnTo>
                  <a:lnTo>
                    <a:pt x="276" y="269"/>
                  </a:lnTo>
                  <a:lnTo>
                    <a:pt x="274" y="269"/>
                  </a:lnTo>
                  <a:lnTo>
                    <a:pt x="269" y="266"/>
                  </a:lnTo>
                  <a:lnTo>
                    <a:pt x="268" y="264"/>
                  </a:lnTo>
                  <a:lnTo>
                    <a:pt x="267" y="264"/>
                  </a:lnTo>
                  <a:lnTo>
                    <a:pt x="265" y="264"/>
                  </a:lnTo>
                  <a:lnTo>
                    <a:pt x="260" y="266"/>
                  </a:lnTo>
                  <a:lnTo>
                    <a:pt x="259" y="266"/>
                  </a:lnTo>
                  <a:lnTo>
                    <a:pt x="258" y="266"/>
                  </a:lnTo>
                  <a:lnTo>
                    <a:pt x="256" y="267"/>
                  </a:lnTo>
                  <a:lnTo>
                    <a:pt x="254" y="268"/>
                  </a:lnTo>
                  <a:lnTo>
                    <a:pt x="253" y="269"/>
                  </a:lnTo>
                  <a:lnTo>
                    <a:pt x="253" y="270"/>
                  </a:lnTo>
                  <a:lnTo>
                    <a:pt x="253" y="271"/>
                  </a:lnTo>
                  <a:lnTo>
                    <a:pt x="252" y="272"/>
                  </a:lnTo>
                  <a:lnTo>
                    <a:pt x="251" y="274"/>
                  </a:lnTo>
                  <a:lnTo>
                    <a:pt x="250" y="275"/>
                  </a:lnTo>
                  <a:lnTo>
                    <a:pt x="249" y="276"/>
                  </a:lnTo>
                  <a:lnTo>
                    <a:pt x="248" y="276"/>
                  </a:lnTo>
                  <a:lnTo>
                    <a:pt x="247" y="277"/>
                  </a:lnTo>
                  <a:lnTo>
                    <a:pt x="245" y="278"/>
                  </a:lnTo>
                  <a:lnTo>
                    <a:pt x="244" y="279"/>
                  </a:lnTo>
                  <a:lnTo>
                    <a:pt x="243" y="280"/>
                  </a:lnTo>
                  <a:lnTo>
                    <a:pt x="241" y="280"/>
                  </a:lnTo>
                  <a:lnTo>
                    <a:pt x="240" y="280"/>
                  </a:lnTo>
                  <a:lnTo>
                    <a:pt x="239" y="280"/>
                  </a:lnTo>
                  <a:lnTo>
                    <a:pt x="237" y="281"/>
                  </a:lnTo>
                  <a:lnTo>
                    <a:pt x="237" y="283"/>
                  </a:lnTo>
                  <a:lnTo>
                    <a:pt x="237" y="284"/>
                  </a:lnTo>
                  <a:lnTo>
                    <a:pt x="236" y="285"/>
                  </a:lnTo>
                  <a:lnTo>
                    <a:pt x="234" y="285"/>
                  </a:lnTo>
                  <a:lnTo>
                    <a:pt x="227" y="285"/>
                  </a:lnTo>
                  <a:lnTo>
                    <a:pt x="226" y="284"/>
                  </a:lnTo>
                  <a:lnTo>
                    <a:pt x="225" y="281"/>
                  </a:lnTo>
                  <a:lnTo>
                    <a:pt x="223" y="281"/>
                  </a:lnTo>
                  <a:lnTo>
                    <a:pt x="222" y="281"/>
                  </a:lnTo>
                  <a:lnTo>
                    <a:pt x="220" y="284"/>
                  </a:lnTo>
                  <a:lnTo>
                    <a:pt x="220" y="287"/>
                  </a:lnTo>
                  <a:lnTo>
                    <a:pt x="219" y="287"/>
                  </a:lnTo>
                  <a:lnTo>
                    <a:pt x="217" y="287"/>
                  </a:lnTo>
                  <a:lnTo>
                    <a:pt x="215" y="288"/>
                  </a:lnTo>
                  <a:lnTo>
                    <a:pt x="215" y="289"/>
                  </a:lnTo>
                  <a:lnTo>
                    <a:pt x="216" y="291"/>
                  </a:lnTo>
                  <a:lnTo>
                    <a:pt x="216" y="292"/>
                  </a:lnTo>
                  <a:lnTo>
                    <a:pt x="215" y="292"/>
                  </a:lnTo>
                  <a:lnTo>
                    <a:pt x="214" y="291"/>
                  </a:lnTo>
                  <a:lnTo>
                    <a:pt x="209" y="291"/>
                  </a:lnTo>
                  <a:lnTo>
                    <a:pt x="208" y="291"/>
                  </a:lnTo>
                  <a:lnTo>
                    <a:pt x="207" y="292"/>
                  </a:lnTo>
                  <a:lnTo>
                    <a:pt x="205" y="292"/>
                  </a:lnTo>
                  <a:lnTo>
                    <a:pt x="204" y="293"/>
                  </a:lnTo>
                  <a:lnTo>
                    <a:pt x="202" y="293"/>
                  </a:lnTo>
                  <a:lnTo>
                    <a:pt x="201" y="294"/>
                  </a:lnTo>
                  <a:lnTo>
                    <a:pt x="200" y="295"/>
                  </a:lnTo>
                  <a:lnTo>
                    <a:pt x="199" y="295"/>
                  </a:lnTo>
                  <a:lnTo>
                    <a:pt x="196" y="294"/>
                  </a:lnTo>
                  <a:lnTo>
                    <a:pt x="192" y="293"/>
                  </a:lnTo>
                  <a:lnTo>
                    <a:pt x="191" y="293"/>
                  </a:lnTo>
                  <a:lnTo>
                    <a:pt x="189" y="295"/>
                  </a:lnTo>
                  <a:lnTo>
                    <a:pt x="189" y="296"/>
                  </a:lnTo>
                  <a:lnTo>
                    <a:pt x="189" y="297"/>
                  </a:lnTo>
                  <a:lnTo>
                    <a:pt x="188" y="299"/>
                  </a:lnTo>
                  <a:lnTo>
                    <a:pt x="185" y="302"/>
                  </a:lnTo>
                  <a:lnTo>
                    <a:pt x="184" y="303"/>
                  </a:lnTo>
                  <a:lnTo>
                    <a:pt x="182" y="305"/>
                  </a:lnTo>
                  <a:lnTo>
                    <a:pt x="180" y="306"/>
                  </a:lnTo>
                  <a:lnTo>
                    <a:pt x="178" y="305"/>
                  </a:lnTo>
                  <a:lnTo>
                    <a:pt x="176" y="306"/>
                  </a:lnTo>
                  <a:lnTo>
                    <a:pt x="174" y="310"/>
                  </a:lnTo>
                  <a:lnTo>
                    <a:pt x="173" y="311"/>
                  </a:lnTo>
                  <a:lnTo>
                    <a:pt x="172" y="311"/>
                  </a:lnTo>
                  <a:lnTo>
                    <a:pt x="171" y="311"/>
                  </a:lnTo>
                  <a:lnTo>
                    <a:pt x="170" y="309"/>
                  </a:lnTo>
                  <a:lnTo>
                    <a:pt x="168" y="309"/>
                  </a:lnTo>
                  <a:lnTo>
                    <a:pt x="167" y="310"/>
                  </a:lnTo>
                  <a:lnTo>
                    <a:pt x="166" y="310"/>
                  </a:lnTo>
                  <a:lnTo>
                    <a:pt x="165" y="310"/>
                  </a:lnTo>
                  <a:lnTo>
                    <a:pt x="163" y="309"/>
                  </a:lnTo>
                  <a:lnTo>
                    <a:pt x="162" y="309"/>
                  </a:lnTo>
                  <a:lnTo>
                    <a:pt x="159" y="306"/>
                  </a:lnTo>
                  <a:lnTo>
                    <a:pt x="158" y="306"/>
                  </a:lnTo>
                  <a:lnTo>
                    <a:pt x="152" y="306"/>
                  </a:lnTo>
                  <a:lnTo>
                    <a:pt x="150" y="308"/>
                  </a:lnTo>
                  <a:lnTo>
                    <a:pt x="149" y="308"/>
                  </a:lnTo>
                  <a:lnTo>
                    <a:pt x="148" y="308"/>
                  </a:lnTo>
                  <a:lnTo>
                    <a:pt x="140" y="305"/>
                  </a:lnTo>
                  <a:lnTo>
                    <a:pt x="136" y="305"/>
                  </a:lnTo>
                  <a:lnTo>
                    <a:pt x="135" y="305"/>
                  </a:lnTo>
                  <a:lnTo>
                    <a:pt x="133" y="305"/>
                  </a:lnTo>
                  <a:lnTo>
                    <a:pt x="133" y="306"/>
                  </a:lnTo>
                  <a:lnTo>
                    <a:pt x="132" y="308"/>
                  </a:lnTo>
                  <a:lnTo>
                    <a:pt x="131" y="308"/>
                  </a:lnTo>
                  <a:lnTo>
                    <a:pt x="130" y="304"/>
                  </a:lnTo>
                  <a:lnTo>
                    <a:pt x="128" y="303"/>
                  </a:lnTo>
                  <a:lnTo>
                    <a:pt x="119" y="300"/>
                  </a:lnTo>
                  <a:lnTo>
                    <a:pt x="118" y="300"/>
                  </a:lnTo>
                  <a:lnTo>
                    <a:pt x="116" y="300"/>
                  </a:lnTo>
                  <a:lnTo>
                    <a:pt x="116" y="299"/>
                  </a:lnTo>
                  <a:lnTo>
                    <a:pt x="116" y="297"/>
                  </a:lnTo>
                  <a:lnTo>
                    <a:pt x="116" y="295"/>
                  </a:lnTo>
                  <a:lnTo>
                    <a:pt x="115" y="294"/>
                  </a:lnTo>
                  <a:lnTo>
                    <a:pt x="112" y="289"/>
                  </a:lnTo>
                  <a:lnTo>
                    <a:pt x="109" y="288"/>
                  </a:lnTo>
                  <a:lnTo>
                    <a:pt x="106" y="288"/>
                  </a:lnTo>
                  <a:lnTo>
                    <a:pt x="99" y="287"/>
                  </a:lnTo>
                  <a:lnTo>
                    <a:pt x="99" y="288"/>
                  </a:lnTo>
                  <a:lnTo>
                    <a:pt x="98" y="288"/>
                  </a:lnTo>
                  <a:lnTo>
                    <a:pt x="98" y="289"/>
                  </a:lnTo>
                  <a:lnTo>
                    <a:pt x="97" y="287"/>
                  </a:lnTo>
                  <a:lnTo>
                    <a:pt x="95" y="287"/>
                  </a:lnTo>
                  <a:lnTo>
                    <a:pt x="94" y="288"/>
                  </a:lnTo>
                  <a:lnTo>
                    <a:pt x="94" y="287"/>
                  </a:lnTo>
                  <a:lnTo>
                    <a:pt x="94" y="286"/>
                  </a:lnTo>
                  <a:lnTo>
                    <a:pt x="93" y="285"/>
                  </a:lnTo>
                  <a:lnTo>
                    <a:pt x="93" y="286"/>
                  </a:lnTo>
                  <a:lnTo>
                    <a:pt x="92" y="286"/>
                  </a:lnTo>
                  <a:lnTo>
                    <a:pt x="90" y="285"/>
                  </a:lnTo>
                  <a:lnTo>
                    <a:pt x="89" y="285"/>
                  </a:lnTo>
                  <a:lnTo>
                    <a:pt x="89" y="284"/>
                  </a:lnTo>
                  <a:lnTo>
                    <a:pt x="90" y="284"/>
                  </a:lnTo>
                  <a:lnTo>
                    <a:pt x="92" y="284"/>
                  </a:lnTo>
                  <a:lnTo>
                    <a:pt x="90" y="283"/>
                  </a:lnTo>
                  <a:lnTo>
                    <a:pt x="89" y="283"/>
                  </a:lnTo>
                  <a:lnTo>
                    <a:pt x="88" y="281"/>
                  </a:lnTo>
                  <a:lnTo>
                    <a:pt x="88" y="280"/>
                  </a:lnTo>
                  <a:lnTo>
                    <a:pt x="88" y="279"/>
                  </a:lnTo>
                  <a:lnTo>
                    <a:pt x="87" y="276"/>
                  </a:lnTo>
                  <a:lnTo>
                    <a:pt x="86" y="275"/>
                  </a:lnTo>
                  <a:lnTo>
                    <a:pt x="84" y="270"/>
                  </a:lnTo>
                  <a:lnTo>
                    <a:pt x="83" y="270"/>
                  </a:lnTo>
                  <a:lnTo>
                    <a:pt x="77" y="270"/>
                  </a:lnTo>
                  <a:lnTo>
                    <a:pt x="76" y="269"/>
                  </a:lnTo>
                  <a:lnTo>
                    <a:pt x="72" y="267"/>
                  </a:lnTo>
                  <a:lnTo>
                    <a:pt x="71" y="266"/>
                  </a:lnTo>
                  <a:lnTo>
                    <a:pt x="70" y="264"/>
                  </a:lnTo>
                  <a:lnTo>
                    <a:pt x="70" y="263"/>
                  </a:lnTo>
                  <a:lnTo>
                    <a:pt x="66" y="260"/>
                  </a:lnTo>
                  <a:lnTo>
                    <a:pt x="63" y="255"/>
                  </a:lnTo>
                  <a:lnTo>
                    <a:pt x="61" y="253"/>
                  </a:lnTo>
                  <a:lnTo>
                    <a:pt x="60" y="252"/>
                  </a:lnTo>
                  <a:lnTo>
                    <a:pt x="59" y="250"/>
                  </a:lnTo>
                  <a:lnTo>
                    <a:pt x="59" y="247"/>
                  </a:lnTo>
                  <a:lnTo>
                    <a:pt x="59" y="246"/>
                  </a:lnTo>
                  <a:lnTo>
                    <a:pt x="58" y="244"/>
                  </a:lnTo>
                  <a:lnTo>
                    <a:pt x="57" y="243"/>
                  </a:lnTo>
                  <a:lnTo>
                    <a:pt x="55" y="242"/>
                  </a:lnTo>
                  <a:lnTo>
                    <a:pt x="55" y="243"/>
                  </a:lnTo>
                  <a:lnTo>
                    <a:pt x="54" y="242"/>
                  </a:lnTo>
                  <a:lnTo>
                    <a:pt x="53" y="242"/>
                  </a:lnTo>
                  <a:lnTo>
                    <a:pt x="53" y="241"/>
                  </a:lnTo>
                  <a:lnTo>
                    <a:pt x="51" y="241"/>
                  </a:lnTo>
                  <a:lnTo>
                    <a:pt x="50" y="242"/>
                  </a:lnTo>
                  <a:lnTo>
                    <a:pt x="49" y="239"/>
                  </a:lnTo>
                  <a:lnTo>
                    <a:pt x="46" y="238"/>
                  </a:lnTo>
                  <a:lnTo>
                    <a:pt x="45" y="237"/>
                  </a:lnTo>
                  <a:lnTo>
                    <a:pt x="44" y="235"/>
                  </a:lnTo>
                  <a:lnTo>
                    <a:pt x="43" y="233"/>
                  </a:lnTo>
                  <a:lnTo>
                    <a:pt x="41" y="232"/>
                  </a:lnTo>
                  <a:lnTo>
                    <a:pt x="38" y="232"/>
                  </a:lnTo>
                  <a:lnTo>
                    <a:pt x="37" y="230"/>
                  </a:lnTo>
                  <a:lnTo>
                    <a:pt x="37" y="232"/>
                  </a:lnTo>
                  <a:lnTo>
                    <a:pt x="37" y="233"/>
                  </a:lnTo>
                  <a:lnTo>
                    <a:pt x="36" y="233"/>
                  </a:lnTo>
                  <a:lnTo>
                    <a:pt x="35" y="232"/>
                  </a:lnTo>
                  <a:lnTo>
                    <a:pt x="33" y="229"/>
                  </a:lnTo>
                  <a:lnTo>
                    <a:pt x="32" y="229"/>
                  </a:lnTo>
                  <a:lnTo>
                    <a:pt x="30" y="225"/>
                  </a:lnTo>
                  <a:lnTo>
                    <a:pt x="28" y="222"/>
                  </a:lnTo>
                  <a:lnTo>
                    <a:pt x="26" y="218"/>
                  </a:lnTo>
                  <a:lnTo>
                    <a:pt x="23" y="216"/>
                  </a:lnTo>
                  <a:lnTo>
                    <a:pt x="21" y="214"/>
                  </a:lnTo>
                  <a:lnTo>
                    <a:pt x="21" y="213"/>
                  </a:lnTo>
                  <a:lnTo>
                    <a:pt x="21" y="212"/>
                  </a:lnTo>
                  <a:lnTo>
                    <a:pt x="23" y="212"/>
                  </a:lnTo>
                  <a:lnTo>
                    <a:pt x="24" y="211"/>
                  </a:lnTo>
                  <a:lnTo>
                    <a:pt x="24" y="209"/>
                  </a:lnTo>
                  <a:lnTo>
                    <a:pt x="23" y="208"/>
                  </a:lnTo>
                  <a:lnTo>
                    <a:pt x="21" y="208"/>
                  </a:lnTo>
                  <a:lnTo>
                    <a:pt x="20" y="208"/>
                  </a:lnTo>
                  <a:lnTo>
                    <a:pt x="20" y="205"/>
                  </a:lnTo>
                  <a:lnTo>
                    <a:pt x="19" y="205"/>
                  </a:lnTo>
                  <a:lnTo>
                    <a:pt x="18" y="205"/>
                  </a:lnTo>
                  <a:lnTo>
                    <a:pt x="18" y="203"/>
                  </a:lnTo>
                  <a:lnTo>
                    <a:pt x="17" y="203"/>
                  </a:lnTo>
                  <a:lnTo>
                    <a:pt x="16" y="200"/>
                  </a:lnTo>
                  <a:lnTo>
                    <a:pt x="16" y="199"/>
                  </a:lnTo>
                  <a:lnTo>
                    <a:pt x="16" y="197"/>
                  </a:lnTo>
                  <a:lnTo>
                    <a:pt x="17" y="196"/>
                  </a:lnTo>
                  <a:lnTo>
                    <a:pt x="17" y="195"/>
                  </a:lnTo>
                  <a:lnTo>
                    <a:pt x="18" y="194"/>
                  </a:lnTo>
                  <a:lnTo>
                    <a:pt x="18" y="193"/>
                  </a:lnTo>
                  <a:lnTo>
                    <a:pt x="18" y="192"/>
                  </a:lnTo>
                  <a:lnTo>
                    <a:pt x="17" y="192"/>
                  </a:lnTo>
                  <a:lnTo>
                    <a:pt x="16" y="192"/>
                  </a:lnTo>
                  <a:lnTo>
                    <a:pt x="15" y="189"/>
                  </a:lnTo>
                  <a:lnTo>
                    <a:pt x="14" y="189"/>
                  </a:lnTo>
                  <a:lnTo>
                    <a:pt x="7" y="189"/>
                  </a:lnTo>
                  <a:lnTo>
                    <a:pt x="3" y="191"/>
                  </a:lnTo>
                  <a:lnTo>
                    <a:pt x="0" y="189"/>
                  </a:lnTo>
                  <a:lnTo>
                    <a:pt x="2" y="189"/>
                  </a:lnTo>
                  <a:lnTo>
                    <a:pt x="2" y="188"/>
                  </a:lnTo>
                  <a:lnTo>
                    <a:pt x="6" y="184"/>
                  </a:lnTo>
                  <a:lnTo>
                    <a:pt x="7" y="184"/>
                  </a:lnTo>
                  <a:lnTo>
                    <a:pt x="8" y="182"/>
                  </a:lnTo>
                  <a:lnTo>
                    <a:pt x="10" y="182"/>
                  </a:lnTo>
                  <a:lnTo>
                    <a:pt x="10" y="180"/>
                  </a:lnTo>
                  <a:lnTo>
                    <a:pt x="11" y="179"/>
                  </a:lnTo>
                  <a:lnTo>
                    <a:pt x="10" y="179"/>
                  </a:lnTo>
                  <a:lnTo>
                    <a:pt x="11" y="178"/>
                  </a:lnTo>
                  <a:lnTo>
                    <a:pt x="12" y="177"/>
                  </a:lnTo>
                  <a:lnTo>
                    <a:pt x="14" y="175"/>
                  </a:lnTo>
                  <a:lnTo>
                    <a:pt x="14" y="174"/>
                  </a:lnTo>
                  <a:lnTo>
                    <a:pt x="15" y="174"/>
                  </a:lnTo>
                  <a:lnTo>
                    <a:pt x="18" y="175"/>
                  </a:lnTo>
                  <a:lnTo>
                    <a:pt x="20" y="174"/>
                  </a:lnTo>
                  <a:lnTo>
                    <a:pt x="23" y="175"/>
                  </a:lnTo>
                  <a:lnTo>
                    <a:pt x="24" y="175"/>
                  </a:lnTo>
                  <a:lnTo>
                    <a:pt x="24" y="176"/>
                  </a:lnTo>
                  <a:lnTo>
                    <a:pt x="25" y="176"/>
                  </a:lnTo>
                  <a:lnTo>
                    <a:pt x="25" y="175"/>
                  </a:lnTo>
                  <a:lnTo>
                    <a:pt x="26" y="175"/>
                  </a:lnTo>
                  <a:lnTo>
                    <a:pt x="28" y="175"/>
                  </a:lnTo>
                  <a:lnTo>
                    <a:pt x="29" y="175"/>
                  </a:lnTo>
                  <a:lnTo>
                    <a:pt x="29" y="174"/>
                  </a:lnTo>
                  <a:lnTo>
                    <a:pt x="28" y="172"/>
                  </a:lnTo>
                  <a:lnTo>
                    <a:pt x="27" y="172"/>
                  </a:lnTo>
                  <a:lnTo>
                    <a:pt x="25" y="172"/>
                  </a:lnTo>
                  <a:lnTo>
                    <a:pt x="26" y="171"/>
                  </a:lnTo>
                  <a:lnTo>
                    <a:pt x="29" y="170"/>
                  </a:lnTo>
                  <a:lnTo>
                    <a:pt x="30" y="169"/>
                  </a:lnTo>
                  <a:lnTo>
                    <a:pt x="30" y="168"/>
                  </a:lnTo>
                  <a:lnTo>
                    <a:pt x="29" y="168"/>
                  </a:lnTo>
                  <a:lnTo>
                    <a:pt x="28" y="167"/>
                  </a:lnTo>
                  <a:lnTo>
                    <a:pt x="27" y="166"/>
                  </a:lnTo>
                  <a:lnTo>
                    <a:pt x="28" y="164"/>
                  </a:lnTo>
                  <a:lnTo>
                    <a:pt x="29" y="163"/>
                  </a:lnTo>
                  <a:lnTo>
                    <a:pt x="30" y="161"/>
                  </a:lnTo>
                  <a:lnTo>
                    <a:pt x="32" y="160"/>
                  </a:lnTo>
                  <a:lnTo>
                    <a:pt x="30" y="158"/>
                  </a:lnTo>
                  <a:lnTo>
                    <a:pt x="29" y="158"/>
                  </a:lnTo>
                  <a:lnTo>
                    <a:pt x="27" y="159"/>
                  </a:lnTo>
                  <a:lnTo>
                    <a:pt x="26" y="159"/>
                  </a:lnTo>
                  <a:lnTo>
                    <a:pt x="26" y="158"/>
                  </a:lnTo>
                  <a:lnTo>
                    <a:pt x="26" y="157"/>
                  </a:lnTo>
                  <a:lnTo>
                    <a:pt x="26" y="155"/>
                  </a:lnTo>
                  <a:lnTo>
                    <a:pt x="26" y="154"/>
                  </a:lnTo>
                  <a:lnTo>
                    <a:pt x="25" y="154"/>
                  </a:lnTo>
                  <a:lnTo>
                    <a:pt x="24" y="154"/>
                  </a:lnTo>
                  <a:lnTo>
                    <a:pt x="24" y="152"/>
                  </a:lnTo>
                  <a:lnTo>
                    <a:pt x="25" y="150"/>
                  </a:lnTo>
                  <a:lnTo>
                    <a:pt x="25" y="147"/>
                  </a:lnTo>
                  <a:lnTo>
                    <a:pt x="27" y="146"/>
                  </a:lnTo>
                  <a:lnTo>
                    <a:pt x="28" y="145"/>
                  </a:lnTo>
                  <a:lnTo>
                    <a:pt x="28" y="144"/>
                  </a:lnTo>
                  <a:lnTo>
                    <a:pt x="28" y="142"/>
                  </a:lnTo>
                  <a:lnTo>
                    <a:pt x="26" y="137"/>
                  </a:lnTo>
                  <a:lnTo>
                    <a:pt x="25" y="137"/>
                  </a:lnTo>
                  <a:lnTo>
                    <a:pt x="25" y="136"/>
                  </a:lnTo>
                  <a:lnTo>
                    <a:pt x="26" y="136"/>
                  </a:lnTo>
                  <a:lnTo>
                    <a:pt x="26" y="135"/>
                  </a:lnTo>
                  <a:lnTo>
                    <a:pt x="26" y="130"/>
                  </a:lnTo>
                  <a:lnTo>
                    <a:pt x="27" y="129"/>
                  </a:lnTo>
                  <a:lnTo>
                    <a:pt x="28" y="130"/>
                  </a:lnTo>
                  <a:lnTo>
                    <a:pt x="29" y="132"/>
                  </a:lnTo>
                  <a:lnTo>
                    <a:pt x="37" y="128"/>
                  </a:lnTo>
                  <a:lnTo>
                    <a:pt x="41" y="126"/>
                  </a:lnTo>
                  <a:lnTo>
                    <a:pt x="41" y="125"/>
                  </a:lnTo>
                  <a:lnTo>
                    <a:pt x="41" y="120"/>
                  </a:lnTo>
                  <a:lnTo>
                    <a:pt x="42" y="119"/>
                  </a:lnTo>
                  <a:lnTo>
                    <a:pt x="44" y="118"/>
                  </a:lnTo>
                  <a:lnTo>
                    <a:pt x="45" y="117"/>
                  </a:lnTo>
                  <a:lnTo>
                    <a:pt x="45" y="116"/>
                  </a:lnTo>
                  <a:lnTo>
                    <a:pt x="44" y="113"/>
                  </a:lnTo>
                  <a:lnTo>
                    <a:pt x="43" y="113"/>
                  </a:lnTo>
                  <a:lnTo>
                    <a:pt x="42" y="112"/>
                  </a:lnTo>
                  <a:lnTo>
                    <a:pt x="42" y="110"/>
                  </a:lnTo>
                  <a:lnTo>
                    <a:pt x="42" y="108"/>
                  </a:lnTo>
                  <a:lnTo>
                    <a:pt x="41" y="107"/>
                  </a:lnTo>
                  <a:lnTo>
                    <a:pt x="38" y="105"/>
                  </a:lnTo>
                  <a:lnTo>
                    <a:pt x="36" y="105"/>
                  </a:lnTo>
                  <a:lnTo>
                    <a:pt x="32" y="103"/>
                  </a:lnTo>
                  <a:lnTo>
                    <a:pt x="29" y="104"/>
                  </a:lnTo>
                  <a:lnTo>
                    <a:pt x="25" y="102"/>
                  </a:lnTo>
                  <a:lnTo>
                    <a:pt x="24" y="102"/>
                  </a:lnTo>
                  <a:lnTo>
                    <a:pt x="25" y="101"/>
                  </a:lnTo>
                  <a:lnTo>
                    <a:pt x="26" y="99"/>
                  </a:lnTo>
                  <a:lnTo>
                    <a:pt x="27" y="99"/>
                  </a:lnTo>
                  <a:lnTo>
                    <a:pt x="27" y="100"/>
                  </a:lnTo>
                  <a:lnTo>
                    <a:pt x="28" y="99"/>
                  </a:lnTo>
                  <a:lnTo>
                    <a:pt x="32" y="96"/>
                  </a:lnTo>
                  <a:lnTo>
                    <a:pt x="33" y="96"/>
                  </a:lnTo>
                  <a:lnTo>
                    <a:pt x="33" y="95"/>
                  </a:lnTo>
                  <a:lnTo>
                    <a:pt x="33" y="94"/>
                  </a:lnTo>
                  <a:lnTo>
                    <a:pt x="33" y="93"/>
                  </a:lnTo>
                  <a:lnTo>
                    <a:pt x="36" y="92"/>
                  </a:lnTo>
                  <a:lnTo>
                    <a:pt x="38" y="92"/>
                  </a:lnTo>
                  <a:lnTo>
                    <a:pt x="45" y="94"/>
                  </a:lnTo>
                  <a:lnTo>
                    <a:pt x="45" y="95"/>
                  </a:lnTo>
                  <a:lnTo>
                    <a:pt x="46" y="95"/>
                  </a:lnTo>
                  <a:lnTo>
                    <a:pt x="46" y="97"/>
                  </a:lnTo>
                  <a:lnTo>
                    <a:pt x="47" y="99"/>
                  </a:lnTo>
                  <a:lnTo>
                    <a:pt x="49" y="100"/>
                  </a:lnTo>
                  <a:lnTo>
                    <a:pt x="53" y="100"/>
                  </a:lnTo>
                  <a:lnTo>
                    <a:pt x="54" y="99"/>
                  </a:lnTo>
                  <a:lnTo>
                    <a:pt x="55" y="96"/>
                  </a:lnTo>
                  <a:lnTo>
                    <a:pt x="57" y="96"/>
                  </a:lnTo>
                  <a:lnTo>
                    <a:pt x="58" y="99"/>
                  </a:lnTo>
                  <a:lnTo>
                    <a:pt x="61" y="100"/>
                  </a:lnTo>
                  <a:lnTo>
                    <a:pt x="67" y="97"/>
                  </a:lnTo>
                  <a:lnTo>
                    <a:pt x="72" y="97"/>
                  </a:lnTo>
                  <a:lnTo>
                    <a:pt x="73" y="96"/>
                  </a:lnTo>
                  <a:lnTo>
                    <a:pt x="72" y="96"/>
                  </a:lnTo>
                  <a:lnTo>
                    <a:pt x="72" y="95"/>
                  </a:lnTo>
                  <a:lnTo>
                    <a:pt x="71" y="94"/>
                  </a:lnTo>
                  <a:lnTo>
                    <a:pt x="71" y="91"/>
                  </a:lnTo>
                  <a:lnTo>
                    <a:pt x="71" y="88"/>
                  </a:lnTo>
                  <a:lnTo>
                    <a:pt x="71" y="86"/>
                  </a:lnTo>
                  <a:lnTo>
                    <a:pt x="72" y="85"/>
                  </a:lnTo>
                  <a:lnTo>
                    <a:pt x="71" y="84"/>
                  </a:lnTo>
                  <a:lnTo>
                    <a:pt x="71" y="82"/>
                  </a:lnTo>
                  <a:lnTo>
                    <a:pt x="70" y="82"/>
                  </a:lnTo>
                  <a:lnTo>
                    <a:pt x="69" y="80"/>
                  </a:lnTo>
                  <a:lnTo>
                    <a:pt x="68" y="80"/>
                  </a:lnTo>
                  <a:lnTo>
                    <a:pt x="68" y="79"/>
                  </a:lnTo>
                  <a:lnTo>
                    <a:pt x="69" y="78"/>
                  </a:lnTo>
                  <a:lnTo>
                    <a:pt x="71" y="78"/>
                  </a:lnTo>
                  <a:lnTo>
                    <a:pt x="72" y="77"/>
                  </a:lnTo>
                  <a:lnTo>
                    <a:pt x="73" y="76"/>
                  </a:lnTo>
                  <a:lnTo>
                    <a:pt x="75" y="75"/>
                  </a:lnTo>
                  <a:lnTo>
                    <a:pt x="75" y="73"/>
                  </a:lnTo>
                  <a:lnTo>
                    <a:pt x="73" y="73"/>
                  </a:lnTo>
                  <a:lnTo>
                    <a:pt x="73" y="71"/>
                  </a:lnTo>
                  <a:lnTo>
                    <a:pt x="75" y="70"/>
                  </a:lnTo>
                  <a:lnTo>
                    <a:pt x="75" y="69"/>
                  </a:lnTo>
                  <a:lnTo>
                    <a:pt x="75" y="68"/>
                  </a:lnTo>
                  <a:lnTo>
                    <a:pt x="75" y="67"/>
                  </a:lnTo>
                  <a:lnTo>
                    <a:pt x="79" y="63"/>
                  </a:lnTo>
                  <a:lnTo>
                    <a:pt x="81" y="62"/>
                  </a:lnTo>
                  <a:lnTo>
                    <a:pt x="85" y="62"/>
                  </a:lnTo>
                  <a:lnTo>
                    <a:pt x="87" y="63"/>
                  </a:lnTo>
                  <a:lnTo>
                    <a:pt x="88" y="63"/>
                  </a:lnTo>
                  <a:lnTo>
                    <a:pt x="93" y="65"/>
                  </a:lnTo>
                  <a:lnTo>
                    <a:pt x="95" y="66"/>
                  </a:lnTo>
                  <a:lnTo>
                    <a:pt x="103" y="76"/>
                  </a:lnTo>
                  <a:lnTo>
                    <a:pt x="104" y="77"/>
                  </a:lnTo>
                  <a:lnTo>
                    <a:pt x="106" y="78"/>
                  </a:lnTo>
                  <a:lnTo>
                    <a:pt x="107" y="78"/>
                  </a:lnTo>
                  <a:lnTo>
                    <a:pt x="110" y="82"/>
                  </a:lnTo>
                  <a:lnTo>
                    <a:pt x="111" y="83"/>
                  </a:lnTo>
                  <a:lnTo>
                    <a:pt x="112" y="83"/>
                  </a:lnTo>
                  <a:lnTo>
                    <a:pt x="113" y="83"/>
                  </a:lnTo>
                  <a:lnTo>
                    <a:pt x="114" y="83"/>
                  </a:lnTo>
                  <a:lnTo>
                    <a:pt x="115" y="84"/>
                  </a:lnTo>
                  <a:lnTo>
                    <a:pt x="116" y="85"/>
                  </a:lnTo>
                  <a:lnTo>
                    <a:pt x="118" y="86"/>
                  </a:lnTo>
                  <a:lnTo>
                    <a:pt x="119" y="87"/>
                  </a:lnTo>
                  <a:lnTo>
                    <a:pt x="121" y="90"/>
                  </a:lnTo>
                  <a:lnTo>
                    <a:pt x="123" y="91"/>
                  </a:lnTo>
                  <a:lnTo>
                    <a:pt x="129" y="92"/>
                  </a:lnTo>
                  <a:lnTo>
                    <a:pt x="133" y="92"/>
                  </a:lnTo>
                  <a:lnTo>
                    <a:pt x="150" y="91"/>
                  </a:lnTo>
                  <a:lnTo>
                    <a:pt x="159" y="92"/>
                  </a:lnTo>
                  <a:lnTo>
                    <a:pt x="163" y="91"/>
                  </a:lnTo>
                  <a:lnTo>
                    <a:pt x="168" y="88"/>
                  </a:lnTo>
                  <a:lnTo>
                    <a:pt x="183" y="87"/>
                  </a:lnTo>
                  <a:lnTo>
                    <a:pt x="187" y="87"/>
                  </a:lnTo>
                  <a:lnTo>
                    <a:pt x="189" y="88"/>
                  </a:lnTo>
                  <a:lnTo>
                    <a:pt x="191" y="88"/>
                  </a:lnTo>
                  <a:lnTo>
                    <a:pt x="193" y="88"/>
                  </a:lnTo>
                  <a:lnTo>
                    <a:pt x="196" y="87"/>
                  </a:lnTo>
                  <a:lnTo>
                    <a:pt x="198" y="85"/>
                  </a:lnTo>
                  <a:lnTo>
                    <a:pt x="199" y="84"/>
                  </a:lnTo>
                  <a:lnTo>
                    <a:pt x="201" y="84"/>
                  </a:lnTo>
                  <a:lnTo>
                    <a:pt x="202" y="83"/>
                  </a:lnTo>
                  <a:lnTo>
                    <a:pt x="200" y="80"/>
                  </a:lnTo>
                  <a:lnTo>
                    <a:pt x="198" y="78"/>
                  </a:lnTo>
                  <a:lnTo>
                    <a:pt x="198" y="76"/>
                  </a:lnTo>
                  <a:lnTo>
                    <a:pt x="198" y="74"/>
                  </a:lnTo>
                  <a:lnTo>
                    <a:pt x="198" y="69"/>
                  </a:lnTo>
                  <a:lnTo>
                    <a:pt x="198" y="68"/>
                  </a:lnTo>
                  <a:lnTo>
                    <a:pt x="198" y="67"/>
                  </a:lnTo>
                  <a:lnTo>
                    <a:pt x="199" y="66"/>
                  </a:lnTo>
                  <a:lnTo>
                    <a:pt x="200" y="66"/>
                  </a:lnTo>
                  <a:lnTo>
                    <a:pt x="201" y="65"/>
                  </a:lnTo>
                  <a:lnTo>
                    <a:pt x="204" y="61"/>
                  </a:lnTo>
                  <a:lnTo>
                    <a:pt x="205" y="60"/>
                  </a:lnTo>
                  <a:lnTo>
                    <a:pt x="211" y="58"/>
                  </a:lnTo>
                  <a:lnTo>
                    <a:pt x="215" y="57"/>
                  </a:lnTo>
                  <a:lnTo>
                    <a:pt x="216" y="57"/>
                  </a:lnTo>
                  <a:lnTo>
                    <a:pt x="218" y="57"/>
                  </a:lnTo>
                  <a:lnTo>
                    <a:pt x="219" y="57"/>
                  </a:lnTo>
                  <a:lnTo>
                    <a:pt x="224" y="57"/>
                  </a:lnTo>
                  <a:lnTo>
                    <a:pt x="233" y="58"/>
                  </a:lnTo>
                  <a:lnTo>
                    <a:pt x="234" y="57"/>
                  </a:lnTo>
                  <a:lnTo>
                    <a:pt x="239" y="54"/>
                  </a:lnTo>
                  <a:lnTo>
                    <a:pt x="249" y="54"/>
                  </a:lnTo>
                  <a:lnTo>
                    <a:pt x="252" y="52"/>
                  </a:lnTo>
                  <a:lnTo>
                    <a:pt x="252" y="51"/>
                  </a:lnTo>
                  <a:lnTo>
                    <a:pt x="252" y="50"/>
                  </a:lnTo>
                  <a:lnTo>
                    <a:pt x="252" y="49"/>
                  </a:lnTo>
                  <a:lnTo>
                    <a:pt x="253" y="48"/>
                  </a:lnTo>
                  <a:lnTo>
                    <a:pt x="254" y="43"/>
                  </a:lnTo>
                  <a:lnTo>
                    <a:pt x="254" y="41"/>
                  </a:lnTo>
                  <a:lnTo>
                    <a:pt x="256" y="41"/>
                  </a:lnTo>
                  <a:lnTo>
                    <a:pt x="263" y="38"/>
                  </a:lnTo>
                  <a:lnTo>
                    <a:pt x="265" y="38"/>
                  </a:lnTo>
                  <a:lnTo>
                    <a:pt x="266" y="40"/>
                  </a:lnTo>
                  <a:lnTo>
                    <a:pt x="267" y="42"/>
                  </a:lnTo>
                  <a:lnTo>
                    <a:pt x="268" y="42"/>
                  </a:lnTo>
                  <a:lnTo>
                    <a:pt x="271" y="42"/>
                  </a:lnTo>
                  <a:lnTo>
                    <a:pt x="273" y="42"/>
                  </a:lnTo>
                  <a:lnTo>
                    <a:pt x="274" y="43"/>
                  </a:lnTo>
                  <a:lnTo>
                    <a:pt x="274" y="44"/>
                  </a:lnTo>
                  <a:lnTo>
                    <a:pt x="274" y="45"/>
                  </a:lnTo>
                  <a:lnTo>
                    <a:pt x="274" y="46"/>
                  </a:lnTo>
                  <a:lnTo>
                    <a:pt x="275" y="48"/>
                  </a:lnTo>
                  <a:lnTo>
                    <a:pt x="278" y="46"/>
                  </a:lnTo>
                  <a:lnTo>
                    <a:pt x="279" y="46"/>
                  </a:lnTo>
                  <a:lnTo>
                    <a:pt x="283" y="50"/>
                  </a:lnTo>
                  <a:lnTo>
                    <a:pt x="284" y="50"/>
                  </a:lnTo>
                  <a:lnTo>
                    <a:pt x="286" y="50"/>
                  </a:lnTo>
                  <a:lnTo>
                    <a:pt x="289" y="46"/>
                  </a:lnTo>
                  <a:lnTo>
                    <a:pt x="291" y="45"/>
                  </a:lnTo>
                  <a:lnTo>
                    <a:pt x="294" y="44"/>
                  </a:lnTo>
                  <a:lnTo>
                    <a:pt x="296" y="42"/>
                  </a:lnTo>
                  <a:lnTo>
                    <a:pt x="299" y="42"/>
                  </a:lnTo>
                  <a:lnTo>
                    <a:pt x="300" y="41"/>
                  </a:lnTo>
                  <a:lnTo>
                    <a:pt x="300" y="38"/>
                  </a:lnTo>
                  <a:lnTo>
                    <a:pt x="300" y="37"/>
                  </a:lnTo>
                  <a:lnTo>
                    <a:pt x="301" y="36"/>
                  </a:lnTo>
                  <a:lnTo>
                    <a:pt x="302" y="36"/>
                  </a:lnTo>
                  <a:lnTo>
                    <a:pt x="304" y="36"/>
                  </a:lnTo>
                  <a:lnTo>
                    <a:pt x="305" y="36"/>
                  </a:lnTo>
                  <a:lnTo>
                    <a:pt x="308" y="34"/>
                  </a:lnTo>
                  <a:lnTo>
                    <a:pt x="310" y="34"/>
                  </a:lnTo>
                  <a:lnTo>
                    <a:pt x="310" y="35"/>
                  </a:lnTo>
                  <a:lnTo>
                    <a:pt x="311" y="36"/>
                  </a:lnTo>
                  <a:lnTo>
                    <a:pt x="313" y="35"/>
                  </a:lnTo>
                  <a:lnTo>
                    <a:pt x="316" y="33"/>
                  </a:lnTo>
                  <a:lnTo>
                    <a:pt x="317" y="29"/>
                  </a:lnTo>
                  <a:lnTo>
                    <a:pt x="319" y="27"/>
                  </a:lnTo>
                  <a:lnTo>
                    <a:pt x="321" y="18"/>
                  </a:lnTo>
                  <a:lnTo>
                    <a:pt x="322" y="16"/>
                  </a:lnTo>
                  <a:lnTo>
                    <a:pt x="323" y="15"/>
                  </a:lnTo>
                  <a:lnTo>
                    <a:pt x="326" y="12"/>
                  </a:lnTo>
                  <a:lnTo>
                    <a:pt x="327" y="10"/>
                  </a:lnTo>
                  <a:lnTo>
                    <a:pt x="327" y="9"/>
                  </a:lnTo>
                  <a:lnTo>
                    <a:pt x="327" y="7"/>
                  </a:lnTo>
                  <a:lnTo>
                    <a:pt x="327" y="5"/>
                  </a:lnTo>
                  <a:lnTo>
                    <a:pt x="329" y="4"/>
                  </a:lnTo>
                  <a:lnTo>
                    <a:pt x="334" y="4"/>
                  </a:lnTo>
                  <a:lnTo>
                    <a:pt x="349" y="0"/>
                  </a:lnTo>
                  <a:lnTo>
                    <a:pt x="351" y="0"/>
                  </a:lnTo>
                  <a:lnTo>
                    <a:pt x="352" y="1"/>
                  </a:lnTo>
                  <a:lnTo>
                    <a:pt x="354" y="3"/>
                  </a:lnTo>
                  <a:lnTo>
                    <a:pt x="355" y="3"/>
                  </a:lnTo>
                  <a:lnTo>
                    <a:pt x="357" y="3"/>
                  </a:lnTo>
                  <a:lnTo>
                    <a:pt x="361" y="5"/>
                  </a:lnTo>
                  <a:lnTo>
                    <a:pt x="364" y="5"/>
                  </a:lnTo>
                  <a:lnTo>
                    <a:pt x="365" y="5"/>
                  </a:lnTo>
                  <a:lnTo>
                    <a:pt x="368" y="7"/>
                  </a:lnTo>
                  <a:lnTo>
                    <a:pt x="370" y="8"/>
                  </a:lnTo>
                  <a:lnTo>
                    <a:pt x="372" y="9"/>
                  </a:lnTo>
                  <a:lnTo>
                    <a:pt x="373" y="9"/>
                  </a:lnTo>
                  <a:lnTo>
                    <a:pt x="379" y="7"/>
                  </a:lnTo>
                  <a:lnTo>
                    <a:pt x="381" y="5"/>
                  </a:lnTo>
                  <a:lnTo>
                    <a:pt x="383" y="7"/>
                  </a:lnTo>
                  <a:lnTo>
                    <a:pt x="383" y="8"/>
                  </a:lnTo>
                  <a:lnTo>
                    <a:pt x="384" y="8"/>
                  </a:lnTo>
                  <a:lnTo>
                    <a:pt x="386" y="7"/>
                  </a:lnTo>
                  <a:lnTo>
                    <a:pt x="387" y="5"/>
                  </a:lnTo>
                  <a:lnTo>
                    <a:pt x="387" y="4"/>
                  </a:lnTo>
                  <a:lnTo>
                    <a:pt x="388" y="3"/>
                  </a:lnTo>
                  <a:lnTo>
                    <a:pt x="389" y="2"/>
                  </a:lnTo>
                  <a:lnTo>
                    <a:pt x="390" y="2"/>
                  </a:lnTo>
                  <a:lnTo>
                    <a:pt x="394" y="2"/>
                  </a:lnTo>
                  <a:lnTo>
                    <a:pt x="397" y="1"/>
                  </a:lnTo>
                  <a:lnTo>
                    <a:pt x="398" y="1"/>
                  </a:lnTo>
                  <a:lnTo>
                    <a:pt x="400" y="3"/>
                  </a:lnTo>
                  <a:lnTo>
                    <a:pt x="401" y="3"/>
                  </a:lnTo>
                  <a:lnTo>
                    <a:pt x="403" y="4"/>
                  </a:lnTo>
                  <a:lnTo>
                    <a:pt x="403" y="5"/>
                  </a:lnTo>
                  <a:lnTo>
                    <a:pt x="404" y="7"/>
                  </a:lnTo>
                  <a:lnTo>
                    <a:pt x="404" y="8"/>
                  </a:lnTo>
                  <a:lnTo>
                    <a:pt x="405" y="9"/>
                  </a:lnTo>
                  <a:lnTo>
                    <a:pt x="408" y="9"/>
                  </a:lnTo>
                  <a:lnTo>
                    <a:pt x="409" y="9"/>
                  </a:lnTo>
                  <a:lnTo>
                    <a:pt x="409" y="10"/>
                  </a:lnTo>
                  <a:lnTo>
                    <a:pt x="411" y="15"/>
                  </a:lnTo>
                  <a:lnTo>
                    <a:pt x="412" y="16"/>
                  </a:lnTo>
                  <a:lnTo>
                    <a:pt x="416" y="23"/>
                  </a:lnTo>
                  <a:lnTo>
                    <a:pt x="417" y="25"/>
                  </a:lnTo>
                  <a:lnTo>
                    <a:pt x="420" y="26"/>
                  </a:lnTo>
                  <a:lnTo>
                    <a:pt x="422" y="27"/>
                  </a:lnTo>
                  <a:lnTo>
                    <a:pt x="424" y="26"/>
                  </a:lnTo>
                  <a:lnTo>
                    <a:pt x="427" y="25"/>
                  </a:lnTo>
                  <a:lnTo>
                    <a:pt x="431" y="24"/>
                  </a:lnTo>
                  <a:lnTo>
                    <a:pt x="433" y="23"/>
                  </a:lnTo>
                  <a:lnTo>
                    <a:pt x="434" y="23"/>
                  </a:lnTo>
                  <a:lnTo>
                    <a:pt x="439" y="23"/>
                  </a:lnTo>
                  <a:lnTo>
                    <a:pt x="440" y="21"/>
                  </a:lnTo>
                  <a:lnTo>
                    <a:pt x="441" y="21"/>
                  </a:lnTo>
                  <a:lnTo>
                    <a:pt x="446" y="21"/>
                  </a:lnTo>
                  <a:lnTo>
                    <a:pt x="447" y="21"/>
                  </a:lnTo>
                  <a:lnTo>
                    <a:pt x="448" y="20"/>
                  </a:lnTo>
                  <a:lnTo>
                    <a:pt x="450" y="19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3" name="Freeform 203">
              <a:extLst>
                <a:ext uri="{FF2B5EF4-FFF2-40B4-BE49-F238E27FC236}">
                  <a16:creationId xmlns:a16="http://schemas.microsoft.com/office/drawing/2014/main" id="{44E60639-C42E-85C1-9F71-A9330BBED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005" y="1297498"/>
              <a:ext cx="608187" cy="301212"/>
            </a:xfrm>
            <a:custGeom>
              <a:avLst/>
              <a:gdLst>
                <a:gd name="T0" fmla="*/ 415 w 422"/>
                <a:gd name="T1" fmla="*/ 76 h 209"/>
                <a:gd name="T2" fmla="*/ 410 w 422"/>
                <a:gd name="T3" fmla="*/ 86 h 209"/>
                <a:gd name="T4" fmla="*/ 407 w 422"/>
                <a:gd name="T5" fmla="*/ 100 h 209"/>
                <a:gd name="T6" fmla="*/ 399 w 422"/>
                <a:gd name="T7" fmla="*/ 111 h 209"/>
                <a:gd name="T8" fmla="*/ 390 w 422"/>
                <a:gd name="T9" fmla="*/ 138 h 209"/>
                <a:gd name="T10" fmla="*/ 367 w 422"/>
                <a:gd name="T11" fmla="*/ 143 h 209"/>
                <a:gd name="T12" fmla="*/ 351 w 422"/>
                <a:gd name="T13" fmla="*/ 126 h 209"/>
                <a:gd name="T14" fmla="*/ 340 w 422"/>
                <a:gd name="T15" fmla="*/ 118 h 209"/>
                <a:gd name="T16" fmla="*/ 326 w 422"/>
                <a:gd name="T17" fmla="*/ 125 h 209"/>
                <a:gd name="T18" fmla="*/ 307 w 422"/>
                <a:gd name="T19" fmla="*/ 122 h 209"/>
                <a:gd name="T20" fmla="*/ 272 w 422"/>
                <a:gd name="T21" fmla="*/ 121 h 209"/>
                <a:gd name="T22" fmla="*/ 262 w 422"/>
                <a:gd name="T23" fmla="*/ 144 h 209"/>
                <a:gd name="T24" fmla="*/ 247 w 422"/>
                <a:gd name="T25" fmla="*/ 153 h 209"/>
                <a:gd name="T26" fmla="*/ 234 w 422"/>
                <a:gd name="T27" fmla="*/ 162 h 209"/>
                <a:gd name="T28" fmla="*/ 217 w 422"/>
                <a:gd name="T29" fmla="*/ 162 h 209"/>
                <a:gd name="T30" fmla="*/ 206 w 422"/>
                <a:gd name="T31" fmla="*/ 155 h 209"/>
                <a:gd name="T32" fmla="*/ 192 w 422"/>
                <a:gd name="T33" fmla="*/ 171 h 209"/>
                <a:gd name="T34" fmla="*/ 154 w 422"/>
                <a:gd name="T35" fmla="*/ 175 h 209"/>
                <a:gd name="T36" fmla="*/ 141 w 422"/>
                <a:gd name="T37" fmla="*/ 191 h 209"/>
                <a:gd name="T38" fmla="*/ 136 w 422"/>
                <a:gd name="T39" fmla="*/ 205 h 209"/>
                <a:gd name="T40" fmla="*/ 76 w 422"/>
                <a:gd name="T41" fmla="*/ 209 h 209"/>
                <a:gd name="T42" fmla="*/ 56 w 422"/>
                <a:gd name="T43" fmla="*/ 200 h 209"/>
                <a:gd name="T44" fmla="*/ 36 w 422"/>
                <a:gd name="T45" fmla="*/ 182 h 209"/>
                <a:gd name="T46" fmla="*/ 16 w 422"/>
                <a:gd name="T47" fmla="*/ 175 h 209"/>
                <a:gd name="T48" fmla="*/ 12 w 422"/>
                <a:gd name="T49" fmla="*/ 166 h 209"/>
                <a:gd name="T50" fmla="*/ 7 w 422"/>
                <a:gd name="T51" fmla="*/ 150 h 209"/>
                <a:gd name="T52" fmla="*/ 3 w 422"/>
                <a:gd name="T53" fmla="*/ 142 h 209"/>
                <a:gd name="T54" fmla="*/ 2 w 422"/>
                <a:gd name="T55" fmla="*/ 128 h 209"/>
                <a:gd name="T56" fmla="*/ 9 w 422"/>
                <a:gd name="T57" fmla="*/ 110 h 209"/>
                <a:gd name="T58" fmla="*/ 27 w 422"/>
                <a:gd name="T59" fmla="*/ 84 h 209"/>
                <a:gd name="T60" fmla="*/ 50 w 422"/>
                <a:gd name="T61" fmla="*/ 90 h 209"/>
                <a:gd name="T62" fmla="*/ 76 w 422"/>
                <a:gd name="T63" fmla="*/ 75 h 209"/>
                <a:gd name="T64" fmla="*/ 92 w 422"/>
                <a:gd name="T65" fmla="*/ 60 h 209"/>
                <a:gd name="T66" fmla="*/ 109 w 422"/>
                <a:gd name="T67" fmla="*/ 33 h 209"/>
                <a:gd name="T68" fmla="*/ 125 w 422"/>
                <a:gd name="T69" fmla="*/ 17 h 209"/>
                <a:gd name="T70" fmla="*/ 140 w 422"/>
                <a:gd name="T71" fmla="*/ 13 h 209"/>
                <a:gd name="T72" fmla="*/ 157 w 422"/>
                <a:gd name="T73" fmla="*/ 19 h 209"/>
                <a:gd name="T74" fmla="*/ 168 w 422"/>
                <a:gd name="T75" fmla="*/ 24 h 209"/>
                <a:gd name="T76" fmla="*/ 176 w 422"/>
                <a:gd name="T77" fmla="*/ 12 h 209"/>
                <a:gd name="T78" fmla="*/ 193 w 422"/>
                <a:gd name="T79" fmla="*/ 0 h 209"/>
                <a:gd name="T80" fmla="*/ 204 w 422"/>
                <a:gd name="T81" fmla="*/ 18 h 209"/>
                <a:gd name="T82" fmla="*/ 217 w 422"/>
                <a:gd name="T83" fmla="*/ 24 h 209"/>
                <a:gd name="T84" fmla="*/ 219 w 422"/>
                <a:gd name="T85" fmla="*/ 38 h 209"/>
                <a:gd name="T86" fmla="*/ 226 w 422"/>
                <a:gd name="T87" fmla="*/ 44 h 209"/>
                <a:gd name="T88" fmla="*/ 242 w 422"/>
                <a:gd name="T89" fmla="*/ 40 h 209"/>
                <a:gd name="T90" fmla="*/ 255 w 422"/>
                <a:gd name="T91" fmla="*/ 29 h 209"/>
                <a:gd name="T92" fmla="*/ 265 w 422"/>
                <a:gd name="T93" fmla="*/ 23 h 209"/>
                <a:gd name="T94" fmla="*/ 285 w 422"/>
                <a:gd name="T95" fmla="*/ 23 h 209"/>
                <a:gd name="T96" fmla="*/ 300 w 422"/>
                <a:gd name="T97" fmla="*/ 35 h 209"/>
                <a:gd name="T98" fmla="*/ 314 w 422"/>
                <a:gd name="T99" fmla="*/ 26 h 209"/>
                <a:gd name="T100" fmla="*/ 320 w 422"/>
                <a:gd name="T101" fmla="*/ 23 h 209"/>
                <a:gd name="T102" fmla="*/ 341 w 422"/>
                <a:gd name="T103" fmla="*/ 21 h 209"/>
                <a:gd name="T104" fmla="*/ 358 w 422"/>
                <a:gd name="T105" fmla="*/ 23 h 209"/>
                <a:gd name="T106" fmla="*/ 369 w 422"/>
                <a:gd name="T107" fmla="*/ 25 h 209"/>
                <a:gd name="T108" fmla="*/ 391 w 422"/>
                <a:gd name="T109" fmla="*/ 46 h 209"/>
                <a:gd name="T110" fmla="*/ 398 w 422"/>
                <a:gd name="T111" fmla="*/ 52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2" h="209">
                  <a:moveTo>
                    <a:pt x="422" y="60"/>
                  </a:moveTo>
                  <a:lnTo>
                    <a:pt x="422" y="62"/>
                  </a:lnTo>
                  <a:lnTo>
                    <a:pt x="421" y="65"/>
                  </a:lnTo>
                  <a:lnTo>
                    <a:pt x="421" y="67"/>
                  </a:lnTo>
                  <a:lnTo>
                    <a:pt x="421" y="69"/>
                  </a:lnTo>
                  <a:lnTo>
                    <a:pt x="420" y="70"/>
                  </a:lnTo>
                  <a:lnTo>
                    <a:pt x="417" y="70"/>
                  </a:lnTo>
                  <a:lnTo>
                    <a:pt x="416" y="71"/>
                  </a:lnTo>
                  <a:lnTo>
                    <a:pt x="415" y="76"/>
                  </a:lnTo>
                  <a:lnTo>
                    <a:pt x="413" y="78"/>
                  </a:lnTo>
                  <a:lnTo>
                    <a:pt x="413" y="79"/>
                  </a:lnTo>
                  <a:lnTo>
                    <a:pt x="413" y="80"/>
                  </a:lnTo>
                  <a:lnTo>
                    <a:pt x="413" y="82"/>
                  </a:lnTo>
                  <a:lnTo>
                    <a:pt x="412" y="82"/>
                  </a:lnTo>
                  <a:lnTo>
                    <a:pt x="411" y="84"/>
                  </a:lnTo>
                  <a:lnTo>
                    <a:pt x="410" y="84"/>
                  </a:lnTo>
                  <a:lnTo>
                    <a:pt x="410" y="85"/>
                  </a:lnTo>
                  <a:lnTo>
                    <a:pt x="410" y="86"/>
                  </a:lnTo>
                  <a:lnTo>
                    <a:pt x="410" y="87"/>
                  </a:lnTo>
                  <a:lnTo>
                    <a:pt x="410" y="92"/>
                  </a:lnTo>
                  <a:lnTo>
                    <a:pt x="410" y="93"/>
                  </a:lnTo>
                  <a:lnTo>
                    <a:pt x="409" y="94"/>
                  </a:lnTo>
                  <a:lnTo>
                    <a:pt x="409" y="95"/>
                  </a:lnTo>
                  <a:lnTo>
                    <a:pt x="408" y="95"/>
                  </a:lnTo>
                  <a:lnTo>
                    <a:pt x="408" y="96"/>
                  </a:lnTo>
                  <a:lnTo>
                    <a:pt x="407" y="98"/>
                  </a:lnTo>
                  <a:lnTo>
                    <a:pt x="407" y="100"/>
                  </a:lnTo>
                  <a:lnTo>
                    <a:pt x="407" y="102"/>
                  </a:lnTo>
                  <a:lnTo>
                    <a:pt x="406" y="104"/>
                  </a:lnTo>
                  <a:lnTo>
                    <a:pt x="404" y="105"/>
                  </a:lnTo>
                  <a:lnTo>
                    <a:pt x="403" y="107"/>
                  </a:lnTo>
                  <a:lnTo>
                    <a:pt x="402" y="108"/>
                  </a:lnTo>
                  <a:lnTo>
                    <a:pt x="401" y="108"/>
                  </a:lnTo>
                  <a:lnTo>
                    <a:pt x="400" y="109"/>
                  </a:lnTo>
                  <a:lnTo>
                    <a:pt x="400" y="110"/>
                  </a:lnTo>
                  <a:lnTo>
                    <a:pt x="399" y="111"/>
                  </a:lnTo>
                  <a:lnTo>
                    <a:pt x="394" y="116"/>
                  </a:lnTo>
                  <a:lnTo>
                    <a:pt x="393" y="117"/>
                  </a:lnTo>
                  <a:lnTo>
                    <a:pt x="393" y="119"/>
                  </a:lnTo>
                  <a:lnTo>
                    <a:pt x="394" y="124"/>
                  </a:lnTo>
                  <a:lnTo>
                    <a:pt x="393" y="126"/>
                  </a:lnTo>
                  <a:lnTo>
                    <a:pt x="393" y="127"/>
                  </a:lnTo>
                  <a:lnTo>
                    <a:pt x="393" y="136"/>
                  </a:lnTo>
                  <a:lnTo>
                    <a:pt x="391" y="137"/>
                  </a:lnTo>
                  <a:lnTo>
                    <a:pt x="390" y="138"/>
                  </a:lnTo>
                  <a:lnTo>
                    <a:pt x="389" y="138"/>
                  </a:lnTo>
                  <a:lnTo>
                    <a:pt x="384" y="138"/>
                  </a:lnTo>
                  <a:lnTo>
                    <a:pt x="383" y="138"/>
                  </a:lnTo>
                  <a:lnTo>
                    <a:pt x="382" y="140"/>
                  </a:lnTo>
                  <a:lnTo>
                    <a:pt x="377" y="140"/>
                  </a:lnTo>
                  <a:lnTo>
                    <a:pt x="376" y="140"/>
                  </a:lnTo>
                  <a:lnTo>
                    <a:pt x="374" y="141"/>
                  </a:lnTo>
                  <a:lnTo>
                    <a:pt x="370" y="142"/>
                  </a:lnTo>
                  <a:lnTo>
                    <a:pt x="367" y="143"/>
                  </a:lnTo>
                  <a:lnTo>
                    <a:pt x="365" y="144"/>
                  </a:lnTo>
                  <a:lnTo>
                    <a:pt x="363" y="143"/>
                  </a:lnTo>
                  <a:lnTo>
                    <a:pt x="360" y="142"/>
                  </a:lnTo>
                  <a:lnTo>
                    <a:pt x="359" y="140"/>
                  </a:lnTo>
                  <a:lnTo>
                    <a:pt x="355" y="133"/>
                  </a:lnTo>
                  <a:lnTo>
                    <a:pt x="354" y="132"/>
                  </a:lnTo>
                  <a:lnTo>
                    <a:pt x="352" y="127"/>
                  </a:lnTo>
                  <a:lnTo>
                    <a:pt x="352" y="126"/>
                  </a:lnTo>
                  <a:lnTo>
                    <a:pt x="351" y="126"/>
                  </a:lnTo>
                  <a:lnTo>
                    <a:pt x="348" y="126"/>
                  </a:lnTo>
                  <a:lnTo>
                    <a:pt x="347" y="125"/>
                  </a:lnTo>
                  <a:lnTo>
                    <a:pt x="347" y="124"/>
                  </a:lnTo>
                  <a:lnTo>
                    <a:pt x="346" y="122"/>
                  </a:lnTo>
                  <a:lnTo>
                    <a:pt x="346" y="121"/>
                  </a:lnTo>
                  <a:lnTo>
                    <a:pt x="344" y="120"/>
                  </a:lnTo>
                  <a:lnTo>
                    <a:pt x="343" y="120"/>
                  </a:lnTo>
                  <a:lnTo>
                    <a:pt x="341" y="118"/>
                  </a:lnTo>
                  <a:lnTo>
                    <a:pt x="340" y="118"/>
                  </a:lnTo>
                  <a:lnTo>
                    <a:pt x="337" y="119"/>
                  </a:lnTo>
                  <a:lnTo>
                    <a:pt x="333" y="119"/>
                  </a:lnTo>
                  <a:lnTo>
                    <a:pt x="332" y="119"/>
                  </a:lnTo>
                  <a:lnTo>
                    <a:pt x="331" y="120"/>
                  </a:lnTo>
                  <a:lnTo>
                    <a:pt x="330" y="121"/>
                  </a:lnTo>
                  <a:lnTo>
                    <a:pt x="330" y="122"/>
                  </a:lnTo>
                  <a:lnTo>
                    <a:pt x="329" y="124"/>
                  </a:lnTo>
                  <a:lnTo>
                    <a:pt x="327" y="125"/>
                  </a:lnTo>
                  <a:lnTo>
                    <a:pt x="326" y="125"/>
                  </a:lnTo>
                  <a:lnTo>
                    <a:pt x="326" y="124"/>
                  </a:lnTo>
                  <a:lnTo>
                    <a:pt x="324" y="122"/>
                  </a:lnTo>
                  <a:lnTo>
                    <a:pt x="322" y="124"/>
                  </a:lnTo>
                  <a:lnTo>
                    <a:pt x="316" y="126"/>
                  </a:lnTo>
                  <a:lnTo>
                    <a:pt x="315" y="126"/>
                  </a:lnTo>
                  <a:lnTo>
                    <a:pt x="313" y="125"/>
                  </a:lnTo>
                  <a:lnTo>
                    <a:pt x="311" y="124"/>
                  </a:lnTo>
                  <a:lnTo>
                    <a:pt x="308" y="122"/>
                  </a:lnTo>
                  <a:lnTo>
                    <a:pt x="307" y="122"/>
                  </a:lnTo>
                  <a:lnTo>
                    <a:pt x="304" y="122"/>
                  </a:lnTo>
                  <a:lnTo>
                    <a:pt x="300" y="120"/>
                  </a:lnTo>
                  <a:lnTo>
                    <a:pt x="298" y="120"/>
                  </a:lnTo>
                  <a:lnTo>
                    <a:pt x="297" y="120"/>
                  </a:lnTo>
                  <a:lnTo>
                    <a:pt x="295" y="118"/>
                  </a:lnTo>
                  <a:lnTo>
                    <a:pt x="294" y="117"/>
                  </a:lnTo>
                  <a:lnTo>
                    <a:pt x="292" y="117"/>
                  </a:lnTo>
                  <a:lnTo>
                    <a:pt x="277" y="121"/>
                  </a:lnTo>
                  <a:lnTo>
                    <a:pt x="272" y="121"/>
                  </a:lnTo>
                  <a:lnTo>
                    <a:pt x="270" y="122"/>
                  </a:lnTo>
                  <a:lnTo>
                    <a:pt x="270" y="124"/>
                  </a:lnTo>
                  <a:lnTo>
                    <a:pt x="270" y="126"/>
                  </a:lnTo>
                  <a:lnTo>
                    <a:pt x="270" y="127"/>
                  </a:lnTo>
                  <a:lnTo>
                    <a:pt x="269" y="129"/>
                  </a:lnTo>
                  <a:lnTo>
                    <a:pt x="266" y="132"/>
                  </a:lnTo>
                  <a:lnTo>
                    <a:pt x="265" y="133"/>
                  </a:lnTo>
                  <a:lnTo>
                    <a:pt x="264" y="135"/>
                  </a:lnTo>
                  <a:lnTo>
                    <a:pt x="262" y="144"/>
                  </a:lnTo>
                  <a:lnTo>
                    <a:pt x="260" y="146"/>
                  </a:lnTo>
                  <a:lnTo>
                    <a:pt x="259" y="150"/>
                  </a:lnTo>
                  <a:lnTo>
                    <a:pt x="256" y="152"/>
                  </a:lnTo>
                  <a:lnTo>
                    <a:pt x="254" y="153"/>
                  </a:lnTo>
                  <a:lnTo>
                    <a:pt x="253" y="152"/>
                  </a:lnTo>
                  <a:lnTo>
                    <a:pt x="253" y="151"/>
                  </a:lnTo>
                  <a:lnTo>
                    <a:pt x="251" y="151"/>
                  </a:lnTo>
                  <a:lnTo>
                    <a:pt x="248" y="153"/>
                  </a:lnTo>
                  <a:lnTo>
                    <a:pt x="247" y="153"/>
                  </a:lnTo>
                  <a:lnTo>
                    <a:pt x="245" y="153"/>
                  </a:lnTo>
                  <a:lnTo>
                    <a:pt x="244" y="153"/>
                  </a:lnTo>
                  <a:lnTo>
                    <a:pt x="243" y="154"/>
                  </a:lnTo>
                  <a:lnTo>
                    <a:pt x="243" y="155"/>
                  </a:lnTo>
                  <a:lnTo>
                    <a:pt x="243" y="158"/>
                  </a:lnTo>
                  <a:lnTo>
                    <a:pt x="242" y="159"/>
                  </a:lnTo>
                  <a:lnTo>
                    <a:pt x="239" y="159"/>
                  </a:lnTo>
                  <a:lnTo>
                    <a:pt x="237" y="161"/>
                  </a:lnTo>
                  <a:lnTo>
                    <a:pt x="234" y="162"/>
                  </a:lnTo>
                  <a:lnTo>
                    <a:pt x="232" y="163"/>
                  </a:lnTo>
                  <a:lnTo>
                    <a:pt x="229" y="167"/>
                  </a:lnTo>
                  <a:lnTo>
                    <a:pt x="227" y="167"/>
                  </a:lnTo>
                  <a:lnTo>
                    <a:pt x="226" y="167"/>
                  </a:lnTo>
                  <a:lnTo>
                    <a:pt x="222" y="163"/>
                  </a:lnTo>
                  <a:lnTo>
                    <a:pt x="221" y="163"/>
                  </a:lnTo>
                  <a:lnTo>
                    <a:pt x="218" y="165"/>
                  </a:lnTo>
                  <a:lnTo>
                    <a:pt x="217" y="163"/>
                  </a:lnTo>
                  <a:lnTo>
                    <a:pt x="217" y="162"/>
                  </a:lnTo>
                  <a:lnTo>
                    <a:pt x="217" y="161"/>
                  </a:lnTo>
                  <a:lnTo>
                    <a:pt x="217" y="160"/>
                  </a:lnTo>
                  <a:lnTo>
                    <a:pt x="216" y="159"/>
                  </a:lnTo>
                  <a:lnTo>
                    <a:pt x="214" y="159"/>
                  </a:lnTo>
                  <a:lnTo>
                    <a:pt x="211" y="159"/>
                  </a:lnTo>
                  <a:lnTo>
                    <a:pt x="210" y="159"/>
                  </a:lnTo>
                  <a:lnTo>
                    <a:pt x="209" y="157"/>
                  </a:lnTo>
                  <a:lnTo>
                    <a:pt x="208" y="155"/>
                  </a:lnTo>
                  <a:lnTo>
                    <a:pt x="206" y="155"/>
                  </a:lnTo>
                  <a:lnTo>
                    <a:pt x="199" y="158"/>
                  </a:lnTo>
                  <a:lnTo>
                    <a:pt x="197" y="158"/>
                  </a:lnTo>
                  <a:lnTo>
                    <a:pt x="197" y="160"/>
                  </a:lnTo>
                  <a:lnTo>
                    <a:pt x="196" y="165"/>
                  </a:lnTo>
                  <a:lnTo>
                    <a:pt x="195" y="166"/>
                  </a:lnTo>
                  <a:lnTo>
                    <a:pt x="195" y="167"/>
                  </a:lnTo>
                  <a:lnTo>
                    <a:pt x="195" y="168"/>
                  </a:lnTo>
                  <a:lnTo>
                    <a:pt x="195" y="169"/>
                  </a:lnTo>
                  <a:lnTo>
                    <a:pt x="192" y="171"/>
                  </a:lnTo>
                  <a:lnTo>
                    <a:pt x="182" y="171"/>
                  </a:lnTo>
                  <a:lnTo>
                    <a:pt x="177" y="174"/>
                  </a:lnTo>
                  <a:lnTo>
                    <a:pt x="176" y="175"/>
                  </a:lnTo>
                  <a:lnTo>
                    <a:pt x="167" y="174"/>
                  </a:lnTo>
                  <a:lnTo>
                    <a:pt x="162" y="174"/>
                  </a:lnTo>
                  <a:lnTo>
                    <a:pt x="161" y="174"/>
                  </a:lnTo>
                  <a:lnTo>
                    <a:pt x="159" y="174"/>
                  </a:lnTo>
                  <a:lnTo>
                    <a:pt x="158" y="174"/>
                  </a:lnTo>
                  <a:lnTo>
                    <a:pt x="154" y="175"/>
                  </a:lnTo>
                  <a:lnTo>
                    <a:pt x="148" y="177"/>
                  </a:lnTo>
                  <a:lnTo>
                    <a:pt x="147" y="178"/>
                  </a:lnTo>
                  <a:lnTo>
                    <a:pt x="144" y="182"/>
                  </a:lnTo>
                  <a:lnTo>
                    <a:pt x="143" y="183"/>
                  </a:lnTo>
                  <a:lnTo>
                    <a:pt x="142" y="183"/>
                  </a:lnTo>
                  <a:lnTo>
                    <a:pt x="141" y="184"/>
                  </a:lnTo>
                  <a:lnTo>
                    <a:pt x="141" y="185"/>
                  </a:lnTo>
                  <a:lnTo>
                    <a:pt x="141" y="186"/>
                  </a:lnTo>
                  <a:lnTo>
                    <a:pt x="141" y="191"/>
                  </a:lnTo>
                  <a:lnTo>
                    <a:pt x="141" y="193"/>
                  </a:lnTo>
                  <a:lnTo>
                    <a:pt x="141" y="195"/>
                  </a:lnTo>
                  <a:lnTo>
                    <a:pt x="143" y="197"/>
                  </a:lnTo>
                  <a:lnTo>
                    <a:pt x="145" y="200"/>
                  </a:lnTo>
                  <a:lnTo>
                    <a:pt x="144" y="201"/>
                  </a:lnTo>
                  <a:lnTo>
                    <a:pt x="142" y="201"/>
                  </a:lnTo>
                  <a:lnTo>
                    <a:pt x="141" y="202"/>
                  </a:lnTo>
                  <a:lnTo>
                    <a:pt x="139" y="204"/>
                  </a:lnTo>
                  <a:lnTo>
                    <a:pt x="136" y="205"/>
                  </a:lnTo>
                  <a:lnTo>
                    <a:pt x="134" y="205"/>
                  </a:lnTo>
                  <a:lnTo>
                    <a:pt x="132" y="205"/>
                  </a:lnTo>
                  <a:lnTo>
                    <a:pt x="130" y="204"/>
                  </a:lnTo>
                  <a:lnTo>
                    <a:pt x="126" y="204"/>
                  </a:lnTo>
                  <a:lnTo>
                    <a:pt x="111" y="205"/>
                  </a:lnTo>
                  <a:lnTo>
                    <a:pt x="106" y="208"/>
                  </a:lnTo>
                  <a:lnTo>
                    <a:pt x="102" y="209"/>
                  </a:lnTo>
                  <a:lnTo>
                    <a:pt x="93" y="208"/>
                  </a:lnTo>
                  <a:lnTo>
                    <a:pt x="76" y="209"/>
                  </a:lnTo>
                  <a:lnTo>
                    <a:pt x="72" y="209"/>
                  </a:lnTo>
                  <a:lnTo>
                    <a:pt x="66" y="208"/>
                  </a:lnTo>
                  <a:lnTo>
                    <a:pt x="64" y="207"/>
                  </a:lnTo>
                  <a:lnTo>
                    <a:pt x="62" y="204"/>
                  </a:lnTo>
                  <a:lnTo>
                    <a:pt x="61" y="203"/>
                  </a:lnTo>
                  <a:lnTo>
                    <a:pt x="59" y="202"/>
                  </a:lnTo>
                  <a:lnTo>
                    <a:pt x="58" y="201"/>
                  </a:lnTo>
                  <a:lnTo>
                    <a:pt x="57" y="200"/>
                  </a:lnTo>
                  <a:lnTo>
                    <a:pt x="56" y="200"/>
                  </a:lnTo>
                  <a:lnTo>
                    <a:pt x="55" y="200"/>
                  </a:lnTo>
                  <a:lnTo>
                    <a:pt x="54" y="200"/>
                  </a:lnTo>
                  <a:lnTo>
                    <a:pt x="53" y="199"/>
                  </a:lnTo>
                  <a:lnTo>
                    <a:pt x="50" y="195"/>
                  </a:lnTo>
                  <a:lnTo>
                    <a:pt x="49" y="195"/>
                  </a:lnTo>
                  <a:lnTo>
                    <a:pt x="47" y="194"/>
                  </a:lnTo>
                  <a:lnTo>
                    <a:pt x="46" y="193"/>
                  </a:lnTo>
                  <a:lnTo>
                    <a:pt x="38" y="183"/>
                  </a:lnTo>
                  <a:lnTo>
                    <a:pt x="36" y="182"/>
                  </a:lnTo>
                  <a:lnTo>
                    <a:pt x="31" y="180"/>
                  </a:lnTo>
                  <a:lnTo>
                    <a:pt x="30" y="180"/>
                  </a:lnTo>
                  <a:lnTo>
                    <a:pt x="28" y="179"/>
                  </a:lnTo>
                  <a:lnTo>
                    <a:pt x="24" y="179"/>
                  </a:lnTo>
                  <a:lnTo>
                    <a:pt x="22" y="180"/>
                  </a:lnTo>
                  <a:lnTo>
                    <a:pt x="20" y="179"/>
                  </a:lnTo>
                  <a:lnTo>
                    <a:pt x="18" y="178"/>
                  </a:lnTo>
                  <a:lnTo>
                    <a:pt x="16" y="177"/>
                  </a:lnTo>
                  <a:lnTo>
                    <a:pt x="16" y="175"/>
                  </a:lnTo>
                  <a:lnTo>
                    <a:pt x="15" y="175"/>
                  </a:lnTo>
                  <a:lnTo>
                    <a:pt x="15" y="172"/>
                  </a:lnTo>
                  <a:lnTo>
                    <a:pt x="16" y="171"/>
                  </a:lnTo>
                  <a:lnTo>
                    <a:pt x="16" y="170"/>
                  </a:lnTo>
                  <a:lnTo>
                    <a:pt x="15" y="169"/>
                  </a:lnTo>
                  <a:lnTo>
                    <a:pt x="15" y="168"/>
                  </a:lnTo>
                  <a:lnTo>
                    <a:pt x="14" y="167"/>
                  </a:lnTo>
                  <a:lnTo>
                    <a:pt x="13" y="166"/>
                  </a:lnTo>
                  <a:lnTo>
                    <a:pt x="12" y="166"/>
                  </a:lnTo>
                  <a:lnTo>
                    <a:pt x="12" y="165"/>
                  </a:lnTo>
                  <a:lnTo>
                    <a:pt x="10" y="163"/>
                  </a:lnTo>
                  <a:lnTo>
                    <a:pt x="9" y="161"/>
                  </a:lnTo>
                  <a:lnTo>
                    <a:pt x="9" y="159"/>
                  </a:lnTo>
                  <a:lnTo>
                    <a:pt x="9" y="157"/>
                  </a:lnTo>
                  <a:lnTo>
                    <a:pt x="7" y="153"/>
                  </a:lnTo>
                  <a:lnTo>
                    <a:pt x="7" y="152"/>
                  </a:lnTo>
                  <a:lnTo>
                    <a:pt x="7" y="151"/>
                  </a:lnTo>
                  <a:lnTo>
                    <a:pt x="7" y="150"/>
                  </a:lnTo>
                  <a:lnTo>
                    <a:pt x="6" y="150"/>
                  </a:lnTo>
                  <a:lnTo>
                    <a:pt x="6" y="149"/>
                  </a:lnTo>
                  <a:lnTo>
                    <a:pt x="5" y="149"/>
                  </a:lnTo>
                  <a:lnTo>
                    <a:pt x="4" y="147"/>
                  </a:lnTo>
                  <a:lnTo>
                    <a:pt x="4" y="146"/>
                  </a:lnTo>
                  <a:lnTo>
                    <a:pt x="3" y="145"/>
                  </a:lnTo>
                  <a:lnTo>
                    <a:pt x="4" y="144"/>
                  </a:lnTo>
                  <a:lnTo>
                    <a:pt x="4" y="143"/>
                  </a:lnTo>
                  <a:lnTo>
                    <a:pt x="3" y="142"/>
                  </a:lnTo>
                  <a:lnTo>
                    <a:pt x="2" y="142"/>
                  </a:lnTo>
                  <a:lnTo>
                    <a:pt x="1" y="141"/>
                  </a:lnTo>
                  <a:lnTo>
                    <a:pt x="0" y="141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0" y="137"/>
                  </a:lnTo>
                  <a:lnTo>
                    <a:pt x="1" y="132"/>
                  </a:lnTo>
                  <a:lnTo>
                    <a:pt x="1" y="129"/>
                  </a:lnTo>
                  <a:lnTo>
                    <a:pt x="2" y="128"/>
                  </a:lnTo>
                  <a:lnTo>
                    <a:pt x="4" y="125"/>
                  </a:lnTo>
                  <a:lnTo>
                    <a:pt x="4" y="124"/>
                  </a:lnTo>
                  <a:lnTo>
                    <a:pt x="4" y="122"/>
                  </a:lnTo>
                  <a:lnTo>
                    <a:pt x="5" y="121"/>
                  </a:lnTo>
                  <a:lnTo>
                    <a:pt x="7" y="120"/>
                  </a:lnTo>
                  <a:lnTo>
                    <a:pt x="7" y="118"/>
                  </a:lnTo>
                  <a:lnTo>
                    <a:pt x="6" y="113"/>
                  </a:lnTo>
                  <a:lnTo>
                    <a:pt x="7" y="111"/>
                  </a:lnTo>
                  <a:lnTo>
                    <a:pt x="9" y="110"/>
                  </a:lnTo>
                  <a:lnTo>
                    <a:pt x="9" y="108"/>
                  </a:lnTo>
                  <a:lnTo>
                    <a:pt x="13" y="98"/>
                  </a:lnTo>
                  <a:lnTo>
                    <a:pt x="14" y="94"/>
                  </a:lnTo>
                  <a:lnTo>
                    <a:pt x="18" y="92"/>
                  </a:lnTo>
                  <a:lnTo>
                    <a:pt x="19" y="91"/>
                  </a:lnTo>
                  <a:lnTo>
                    <a:pt x="19" y="88"/>
                  </a:lnTo>
                  <a:lnTo>
                    <a:pt x="20" y="87"/>
                  </a:lnTo>
                  <a:lnTo>
                    <a:pt x="23" y="84"/>
                  </a:lnTo>
                  <a:lnTo>
                    <a:pt x="27" y="84"/>
                  </a:lnTo>
                  <a:lnTo>
                    <a:pt x="30" y="85"/>
                  </a:lnTo>
                  <a:lnTo>
                    <a:pt x="39" y="88"/>
                  </a:lnTo>
                  <a:lnTo>
                    <a:pt x="40" y="88"/>
                  </a:lnTo>
                  <a:lnTo>
                    <a:pt x="41" y="87"/>
                  </a:lnTo>
                  <a:lnTo>
                    <a:pt x="42" y="86"/>
                  </a:lnTo>
                  <a:lnTo>
                    <a:pt x="45" y="86"/>
                  </a:lnTo>
                  <a:lnTo>
                    <a:pt x="46" y="86"/>
                  </a:lnTo>
                  <a:lnTo>
                    <a:pt x="48" y="90"/>
                  </a:lnTo>
                  <a:lnTo>
                    <a:pt x="50" y="90"/>
                  </a:lnTo>
                  <a:lnTo>
                    <a:pt x="65" y="84"/>
                  </a:lnTo>
                  <a:lnTo>
                    <a:pt x="66" y="83"/>
                  </a:lnTo>
                  <a:lnTo>
                    <a:pt x="68" y="78"/>
                  </a:lnTo>
                  <a:lnTo>
                    <a:pt x="70" y="77"/>
                  </a:lnTo>
                  <a:lnTo>
                    <a:pt x="72" y="77"/>
                  </a:lnTo>
                  <a:lnTo>
                    <a:pt x="73" y="77"/>
                  </a:lnTo>
                  <a:lnTo>
                    <a:pt x="75" y="77"/>
                  </a:lnTo>
                  <a:lnTo>
                    <a:pt x="76" y="76"/>
                  </a:lnTo>
                  <a:lnTo>
                    <a:pt x="76" y="75"/>
                  </a:lnTo>
                  <a:lnTo>
                    <a:pt x="78" y="70"/>
                  </a:lnTo>
                  <a:lnTo>
                    <a:pt x="78" y="69"/>
                  </a:lnTo>
                  <a:lnTo>
                    <a:pt x="79" y="67"/>
                  </a:lnTo>
                  <a:lnTo>
                    <a:pt x="81" y="66"/>
                  </a:lnTo>
                  <a:lnTo>
                    <a:pt x="82" y="66"/>
                  </a:lnTo>
                  <a:lnTo>
                    <a:pt x="87" y="66"/>
                  </a:lnTo>
                  <a:lnTo>
                    <a:pt x="89" y="65"/>
                  </a:lnTo>
                  <a:lnTo>
                    <a:pt x="91" y="63"/>
                  </a:lnTo>
                  <a:lnTo>
                    <a:pt x="92" y="60"/>
                  </a:lnTo>
                  <a:lnTo>
                    <a:pt x="93" y="58"/>
                  </a:lnTo>
                  <a:lnTo>
                    <a:pt x="92" y="53"/>
                  </a:lnTo>
                  <a:lnTo>
                    <a:pt x="92" y="52"/>
                  </a:lnTo>
                  <a:lnTo>
                    <a:pt x="93" y="49"/>
                  </a:lnTo>
                  <a:lnTo>
                    <a:pt x="95" y="45"/>
                  </a:lnTo>
                  <a:lnTo>
                    <a:pt x="96" y="42"/>
                  </a:lnTo>
                  <a:lnTo>
                    <a:pt x="97" y="38"/>
                  </a:lnTo>
                  <a:lnTo>
                    <a:pt x="99" y="36"/>
                  </a:lnTo>
                  <a:lnTo>
                    <a:pt x="109" y="33"/>
                  </a:lnTo>
                  <a:lnTo>
                    <a:pt x="113" y="30"/>
                  </a:lnTo>
                  <a:lnTo>
                    <a:pt x="114" y="29"/>
                  </a:lnTo>
                  <a:lnTo>
                    <a:pt x="114" y="24"/>
                  </a:lnTo>
                  <a:lnTo>
                    <a:pt x="116" y="25"/>
                  </a:lnTo>
                  <a:lnTo>
                    <a:pt x="118" y="24"/>
                  </a:lnTo>
                  <a:lnTo>
                    <a:pt x="121" y="19"/>
                  </a:lnTo>
                  <a:lnTo>
                    <a:pt x="124" y="18"/>
                  </a:lnTo>
                  <a:lnTo>
                    <a:pt x="124" y="17"/>
                  </a:lnTo>
                  <a:lnTo>
                    <a:pt x="125" y="17"/>
                  </a:lnTo>
                  <a:lnTo>
                    <a:pt x="125" y="15"/>
                  </a:lnTo>
                  <a:lnTo>
                    <a:pt x="125" y="13"/>
                  </a:lnTo>
                  <a:lnTo>
                    <a:pt x="126" y="12"/>
                  </a:lnTo>
                  <a:lnTo>
                    <a:pt x="130" y="12"/>
                  </a:lnTo>
                  <a:lnTo>
                    <a:pt x="132" y="11"/>
                  </a:lnTo>
                  <a:lnTo>
                    <a:pt x="133" y="11"/>
                  </a:lnTo>
                  <a:lnTo>
                    <a:pt x="135" y="12"/>
                  </a:lnTo>
                  <a:lnTo>
                    <a:pt x="137" y="13"/>
                  </a:lnTo>
                  <a:lnTo>
                    <a:pt x="140" y="13"/>
                  </a:lnTo>
                  <a:lnTo>
                    <a:pt x="143" y="10"/>
                  </a:lnTo>
                  <a:lnTo>
                    <a:pt x="144" y="10"/>
                  </a:lnTo>
                  <a:lnTo>
                    <a:pt x="148" y="10"/>
                  </a:lnTo>
                  <a:lnTo>
                    <a:pt x="154" y="10"/>
                  </a:lnTo>
                  <a:lnTo>
                    <a:pt x="157" y="12"/>
                  </a:lnTo>
                  <a:lnTo>
                    <a:pt x="156" y="13"/>
                  </a:lnTo>
                  <a:lnTo>
                    <a:pt x="156" y="16"/>
                  </a:lnTo>
                  <a:lnTo>
                    <a:pt x="157" y="17"/>
                  </a:lnTo>
                  <a:lnTo>
                    <a:pt x="157" y="19"/>
                  </a:lnTo>
                  <a:lnTo>
                    <a:pt x="157" y="23"/>
                  </a:lnTo>
                  <a:lnTo>
                    <a:pt x="157" y="24"/>
                  </a:lnTo>
                  <a:lnTo>
                    <a:pt x="158" y="24"/>
                  </a:lnTo>
                  <a:lnTo>
                    <a:pt x="160" y="24"/>
                  </a:lnTo>
                  <a:lnTo>
                    <a:pt x="163" y="23"/>
                  </a:lnTo>
                  <a:lnTo>
                    <a:pt x="165" y="21"/>
                  </a:lnTo>
                  <a:lnTo>
                    <a:pt x="166" y="23"/>
                  </a:lnTo>
                  <a:lnTo>
                    <a:pt x="167" y="24"/>
                  </a:lnTo>
                  <a:lnTo>
                    <a:pt x="168" y="24"/>
                  </a:lnTo>
                  <a:lnTo>
                    <a:pt x="170" y="24"/>
                  </a:lnTo>
                  <a:lnTo>
                    <a:pt x="173" y="23"/>
                  </a:lnTo>
                  <a:lnTo>
                    <a:pt x="173" y="21"/>
                  </a:lnTo>
                  <a:lnTo>
                    <a:pt x="174" y="20"/>
                  </a:lnTo>
                  <a:lnTo>
                    <a:pt x="174" y="18"/>
                  </a:lnTo>
                  <a:lnTo>
                    <a:pt x="175" y="18"/>
                  </a:lnTo>
                  <a:lnTo>
                    <a:pt x="175" y="17"/>
                  </a:lnTo>
                  <a:lnTo>
                    <a:pt x="175" y="16"/>
                  </a:lnTo>
                  <a:lnTo>
                    <a:pt x="176" y="12"/>
                  </a:lnTo>
                  <a:lnTo>
                    <a:pt x="177" y="10"/>
                  </a:lnTo>
                  <a:lnTo>
                    <a:pt x="178" y="9"/>
                  </a:lnTo>
                  <a:lnTo>
                    <a:pt x="179" y="9"/>
                  </a:lnTo>
                  <a:lnTo>
                    <a:pt x="180" y="8"/>
                  </a:lnTo>
                  <a:lnTo>
                    <a:pt x="183" y="9"/>
                  </a:lnTo>
                  <a:lnTo>
                    <a:pt x="184" y="8"/>
                  </a:lnTo>
                  <a:lnTo>
                    <a:pt x="185" y="8"/>
                  </a:lnTo>
                  <a:lnTo>
                    <a:pt x="192" y="0"/>
                  </a:lnTo>
                  <a:lnTo>
                    <a:pt x="193" y="0"/>
                  </a:lnTo>
                  <a:lnTo>
                    <a:pt x="194" y="0"/>
                  </a:lnTo>
                  <a:lnTo>
                    <a:pt x="195" y="2"/>
                  </a:lnTo>
                  <a:lnTo>
                    <a:pt x="197" y="4"/>
                  </a:lnTo>
                  <a:lnTo>
                    <a:pt x="199" y="7"/>
                  </a:lnTo>
                  <a:lnTo>
                    <a:pt x="200" y="12"/>
                  </a:lnTo>
                  <a:lnTo>
                    <a:pt x="201" y="16"/>
                  </a:lnTo>
                  <a:lnTo>
                    <a:pt x="201" y="17"/>
                  </a:lnTo>
                  <a:lnTo>
                    <a:pt x="202" y="17"/>
                  </a:lnTo>
                  <a:lnTo>
                    <a:pt x="204" y="18"/>
                  </a:lnTo>
                  <a:lnTo>
                    <a:pt x="206" y="18"/>
                  </a:lnTo>
                  <a:lnTo>
                    <a:pt x="206" y="19"/>
                  </a:lnTo>
                  <a:lnTo>
                    <a:pt x="206" y="21"/>
                  </a:lnTo>
                  <a:lnTo>
                    <a:pt x="206" y="23"/>
                  </a:lnTo>
                  <a:lnTo>
                    <a:pt x="211" y="24"/>
                  </a:lnTo>
                  <a:lnTo>
                    <a:pt x="212" y="24"/>
                  </a:lnTo>
                  <a:lnTo>
                    <a:pt x="213" y="24"/>
                  </a:lnTo>
                  <a:lnTo>
                    <a:pt x="217" y="23"/>
                  </a:lnTo>
                  <a:lnTo>
                    <a:pt x="217" y="24"/>
                  </a:lnTo>
                  <a:lnTo>
                    <a:pt x="218" y="26"/>
                  </a:lnTo>
                  <a:lnTo>
                    <a:pt x="218" y="27"/>
                  </a:lnTo>
                  <a:lnTo>
                    <a:pt x="218" y="33"/>
                  </a:lnTo>
                  <a:lnTo>
                    <a:pt x="218" y="34"/>
                  </a:lnTo>
                  <a:lnTo>
                    <a:pt x="218" y="35"/>
                  </a:lnTo>
                  <a:lnTo>
                    <a:pt x="219" y="36"/>
                  </a:lnTo>
                  <a:lnTo>
                    <a:pt x="220" y="37"/>
                  </a:lnTo>
                  <a:lnTo>
                    <a:pt x="220" y="38"/>
                  </a:lnTo>
                  <a:lnTo>
                    <a:pt x="219" y="38"/>
                  </a:lnTo>
                  <a:lnTo>
                    <a:pt x="218" y="38"/>
                  </a:lnTo>
                  <a:lnTo>
                    <a:pt x="216" y="43"/>
                  </a:lnTo>
                  <a:lnTo>
                    <a:pt x="216" y="45"/>
                  </a:lnTo>
                  <a:lnTo>
                    <a:pt x="217" y="46"/>
                  </a:lnTo>
                  <a:lnTo>
                    <a:pt x="218" y="46"/>
                  </a:lnTo>
                  <a:lnTo>
                    <a:pt x="221" y="48"/>
                  </a:lnTo>
                  <a:lnTo>
                    <a:pt x="223" y="46"/>
                  </a:lnTo>
                  <a:lnTo>
                    <a:pt x="225" y="45"/>
                  </a:lnTo>
                  <a:lnTo>
                    <a:pt x="226" y="44"/>
                  </a:lnTo>
                  <a:lnTo>
                    <a:pt x="227" y="43"/>
                  </a:lnTo>
                  <a:lnTo>
                    <a:pt x="229" y="43"/>
                  </a:lnTo>
                  <a:lnTo>
                    <a:pt x="231" y="44"/>
                  </a:lnTo>
                  <a:lnTo>
                    <a:pt x="235" y="48"/>
                  </a:lnTo>
                  <a:lnTo>
                    <a:pt x="238" y="49"/>
                  </a:lnTo>
                  <a:lnTo>
                    <a:pt x="239" y="48"/>
                  </a:lnTo>
                  <a:lnTo>
                    <a:pt x="240" y="44"/>
                  </a:lnTo>
                  <a:lnTo>
                    <a:pt x="240" y="41"/>
                  </a:lnTo>
                  <a:lnTo>
                    <a:pt x="242" y="40"/>
                  </a:lnTo>
                  <a:lnTo>
                    <a:pt x="242" y="38"/>
                  </a:lnTo>
                  <a:lnTo>
                    <a:pt x="243" y="37"/>
                  </a:lnTo>
                  <a:lnTo>
                    <a:pt x="244" y="34"/>
                  </a:lnTo>
                  <a:lnTo>
                    <a:pt x="244" y="33"/>
                  </a:lnTo>
                  <a:lnTo>
                    <a:pt x="246" y="34"/>
                  </a:lnTo>
                  <a:lnTo>
                    <a:pt x="246" y="33"/>
                  </a:lnTo>
                  <a:lnTo>
                    <a:pt x="248" y="30"/>
                  </a:lnTo>
                  <a:lnTo>
                    <a:pt x="249" y="30"/>
                  </a:lnTo>
                  <a:lnTo>
                    <a:pt x="255" y="29"/>
                  </a:lnTo>
                  <a:lnTo>
                    <a:pt x="256" y="27"/>
                  </a:lnTo>
                  <a:lnTo>
                    <a:pt x="256" y="26"/>
                  </a:lnTo>
                  <a:lnTo>
                    <a:pt x="256" y="25"/>
                  </a:lnTo>
                  <a:lnTo>
                    <a:pt x="256" y="24"/>
                  </a:lnTo>
                  <a:lnTo>
                    <a:pt x="257" y="24"/>
                  </a:lnTo>
                  <a:lnTo>
                    <a:pt x="259" y="24"/>
                  </a:lnTo>
                  <a:lnTo>
                    <a:pt x="262" y="25"/>
                  </a:lnTo>
                  <a:lnTo>
                    <a:pt x="265" y="25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73" y="26"/>
                  </a:lnTo>
                  <a:lnTo>
                    <a:pt x="274" y="26"/>
                  </a:lnTo>
                  <a:lnTo>
                    <a:pt x="277" y="25"/>
                  </a:lnTo>
                  <a:lnTo>
                    <a:pt x="278" y="23"/>
                  </a:lnTo>
                  <a:lnTo>
                    <a:pt x="279" y="23"/>
                  </a:lnTo>
                  <a:lnTo>
                    <a:pt x="280" y="23"/>
                  </a:lnTo>
                  <a:lnTo>
                    <a:pt x="281" y="23"/>
                  </a:lnTo>
                  <a:lnTo>
                    <a:pt x="285" y="23"/>
                  </a:lnTo>
                  <a:lnTo>
                    <a:pt x="286" y="23"/>
                  </a:lnTo>
                  <a:lnTo>
                    <a:pt x="291" y="30"/>
                  </a:lnTo>
                  <a:lnTo>
                    <a:pt x="292" y="32"/>
                  </a:lnTo>
                  <a:lnTo>
                    <a:pt x="295" y="32"/>
                  </a:lnTo>
                  <a:lnTo>
                    <a:pt x="296" y="32"/>
                  </a:lnTo>
                  <a:lnTo>
                    <a:pt x="297" y="32"/>
                  </a:lnTo>
                  <a:lnTo>
                    <a:pt x="298" y="33"/>
                  </a:lnTo>
                  <a:lnTo>
                    <a:pt x="299" y="34"/>
                  </a:lnTo>
                  <a:lnTo>
                    <a:pt x="300" y="35"/>
                  </a:lnTo>
                  <a:lnTo>
                    <a:pt x="303" y="35"/>
                  </a:lnTo>
                  <a:lnTo>
                    <a:pt x="304" y="35"/>
                  </a:lnTo>
                  <a:lnTo>
                    <a:pt x="306" y="33"/>
                  </a:lnTo>
                  <a:lnTo>
                    <a:pt x="308" y="29"/>
                  </a:lnTo>
                  <a:lnTo>
                    <a:pt x="309" y="28"/>
                  </a:lnTo>
                  <a:lnTo>
                    <a:pt x="311" y="28"/>
                  </a:lnTo>
                  <a:lnTo>
                    <a:pt x="313" y="28"/>
                  </a:lnTo>
                  <a:lnTo>
                    <a:pt x="314" y="27"/>
                  </a:lnTo>
                  <a:lnTo>
                    <a:pt x="314" y="26"/>
                  </a:lnTo>
                  <a:lnTo>
                    <a:pt x="314" y="25"/>
                  </a:lnTo>
                  <a:lnTo>
                    <a:pt x="312" y="24"/>
                  </a:lnTo>
                  <a:lnTo>
                    <a:pt x="311" y="23"/>
                  </a:lnTo>
                  <a:lnTo>
                    <a:pt x="313" y="21"/>
                  </a:lnTo>
                  <a:lnTo>
                    <a:pt x="314" y="20"/>
                  </a:lnTo>
                  <a:lnTo>
                    <a:pt x="316" y="20"/>
                  </a:lnTo>
                  <a:lnTo>
                    <a:pt x="317" y="20"/>
                  </a:lnTo>
                  <a:lnTo>
                    <a:pt x="318" y="20"/>
                  </a:lnTo>
                  <a:lnTo>
                    <a:pt x="320" y="23"/>
                  </a:lnTo>
                  <a:lnTo>
                    <a:pt x="321" y="23"/>
                  </a:lnTo>
                  <a:lnTo>
                    <a:pt x="323" y="23"/>
                  </a:lnTo>
                  <a:lnTo>
                    <a:pt x="324" y="21"/>
                  </a:lnTo>
                  <a:lnTo>
                    <a:pt x="326" y="18"/>
                  </a:lnTo>
                  <a:lnTo>
                    <a:pt x="327" y="17"/>
                  </a:lnTo>
                  <a:lnTo>
                    <a:pt x="329" y="17"/>
                  </a:lnTo>
                  <a:lnTo>
                    <a:pt x="333" y="19"/>
                  </a:lnTo>
                  <a:lnTo>
                    <a:pt x="340" y="21"/>
                  </a:lnTo>
                  <a:lnTo>
                    <a:pt x="341" y="21"/>
                  </a:lnTo>
                  <a:lnTo>
                    <a:pt x="344" y="21"/>
                  </a:lnTo>
                  <a:lnTo>
                    <a:pt x="346" y="21"/>
                  </a:lnTo>
                  <a:lnTo>
                    <a:pt x="347" y="20"/>
                  </a:lnTo>
                  <a:lnTo>
                    <a:pt x="348" y="20"/>
                  </a:lnTo>
                  <a:lnTo>
                    <a:pt x="354" y="19"/>
                  </a:lnTo>
                  <a:lnTo>
                    <a:pt x="355" y="20"/>
                  </a:lnTo>
                  <a:lnTo>
                    <a:pt x="357" y="21"/>
                  </a:lnTo>
                  <a:lnTo>
                    <a:pt x="357" y="23"/>
                  </a:lnTo>
                  <a:lnTo>
                    <a:pt x="358" y="23"/>
                  </a:lnTo>
                  <a:lnTo>
                    <a:pt x="359" y="23"/>
                  </a:lnTo>
                  <a:lnTo>
                    <a:pt x="360" y="23"/>
                  </a:lnTo>
                  <a:lnTo>
                    <a:pt x="361" y="24"/>
                  </a:lnTo>
                  <a:lnTo>
                    <a:pt x="364" y="27"/>
                  </a:lnTo>
                  <a:lnTo>
                    <a:pt x="365" y="28"/>
                  </a:lnTo>
                  <a:lnTo>
                    <a:pt x="366" y="28"/>
                  </a:lnTo>
                  <a:lnTo>
                    <a:pt x="366" y="27"/>
                  </a:lnTo>
                  <a:lnTo>
                    <a:pt x="368" y="26"/>
                  </a:lnTo>
                  <a:lnTo>
                    <a:pt x="369" y="25"/>
                  </a:lnTo>
                  <a:lnTo>
                    <a:pt x="370" y="26"/>
                  </a:lnTo>
                  <a:lnTo>
                    <a:pt x="374" y="28"/>
                  </a:lnTo>
                  <a:lnTo>
                    <a:pt x="377" y="30"/>
                  </a:lnTo>
                  <a:lnTo>
                    <a:pt x="380" y="33"/>
                  </a:lnTo>
                  <a:lnTo>
                    <a:pt x="382" y="36"/>
                  </a:lnTo>
                  <a:lnTo>
                    <a:pt x="383" y="41"/>
                  </a:lnTo>
                  <a:lnTo>
                    <a:pt x="384" y="44"/>
                  </a:lnTo>
                  <a:lnTo>
                    <a:pt x="385" y="45"/>
                  </a:lnTo>
                  <a:lnTo>
                    <a:pt x="391" y="46"/>
                  </a:lnTo>
                  <a:lnTo>
                    <a:pt x="393" y="49"/>
                  </a:lnTo>
                  <a:lnTo>
                    <a:pt x="394" y="49"/>
                  </a:lnTo>
                  <a:lnTo>
                    <a:pt x="395" y="49"/>
                  </a:lnTo>
                  <a:lnTo>
                    <a:pt x="396" y="49"/>
                  </a:lnTo>
                  <a:lnTo>
                    <a:pt x="398" y="49"/>
                  </a:lnTo>
                  <a:lnTo>
                    <a:pt x="399" y="50"/>
                  </a:lnTo>
                  <a:lnTo>
                    <a:pt x="399" y="51"/>
                  </a:lnTo>
                  <a:lnTo>
                    <a:pt x="398" y="51"/>
                  </a:lnTo>
                  <a:lnTo>
                    <a:pt x="398" y="52"/>
                  </a:lnTo>
                  <a:lnTo>
                    <a:pt x="399" y="52"/>
                  </a:lnTo>
                  <a:lnTo>
                    <a:pt x="402" y="53"/>
                  </a:lnTo>
                  <a:lnTo>
                    <a:pt x="407" y="53"/>
                  </a:lnTo>
                  <a:lnTo>
                    <a:pt x="408" y="54"/>
                  </a:lnTo>
                  <a:lnTo>
                    <a:pt x="411" y="58"/>
                  </a:lnTo>
                  <a:lnTo>
                    <a:pt x="415" y="59"/>
                  </a:lnTo>
                  <a:lnTo>
                    <a:pt x="420" y="59"/>
                  </a:lnTo>
                  <a:lnTo>
                    <a:pt x="422" y="6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4" name="Freeform 283">
              <a:extLst>
                <a:ext uri="{FF2B5EF4-FFF2-40B4-BE49-F238E27FC236}">
                  <a16:creationId xmlns:a16="http://schemas.microsoft.com/office/drawing/2014/main" id="{2658ADE7-52CC-89AE-2D3B-66EC16F1D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108" y="1394059"/>
              <a:ext cx="818603" cy="420831"/>
            </a:xfrm>
            <a:custGeom>
              <a:avLst/>
              <a:gdLst>
                <a:gd name="T0" fmla="*/ 547 w 568"/>
                <a:gd name="T1" fmla="*/ 74 h 292"/>
                <a:gd name="T2" fmla="*/ 555 w 568"/>
                <a:gd name="T3" fmla="*/ 90 h 292"/>
                <a:gd name="T4" fmla="*/ 562 w 568"/>
                <a:gd name="T5" fmla="*/ 110 h 292"/>
                <a:gd name="T6" fmla="*/ 558 w 568"/>
                <a:gd name="T7" fmla="*/ 128 h 292"/>
                <a:gd name="T8" fmla="*/ 561 w 568"/>
                <a:gd name="T9" fmla="*/ 147 h 292"/>
                <a:gd name="T10" fmla="*/ 525 w 568"/>
                <a:gd name="T11" fmla="*/ 142 h 292"/>
                <a:gd name="T12" fmla="*/ 525 w 568"/>
                <a:gd name="T13" fmla="*/ 155 h 292"/>
                <a:gd name="T14" fmla="*/ 526 w 568"/>
                <a:gd name="T15" fmla="*/ 178 h 292"/>
                <a:gd name="T16" fmla="*/ 514 w 568"/>
                <a:gd name="T17" fmla="*/ 200 h 292"/>
                <a:gd name="T18" fmla="*/ 517 w 568"/>
                <a:gd name="T19" fmla="*/ 214 h 292"/>
                <a:gd name="T20" fmla="*/ 514 w 568"/>
                <a:gd name="T21" fmla="*/ 225 h 292"/>
                <a:gd name="T22" fmla="*/ 499 w 568"/>
                <a:gd name="T23" fmla="*/ 232 h 292"/>
                <a:gd name="T24" fmla="*/ 480 w 568"/>
                <a:gd name="T25" fmla="*/ 251 h 292"/>
                <a:gd name="T26" fmla="*/ 456 w 568"/>
                <a:gd name="T27" fmla="*/ 257 h 292"/>
                <a:gd name="T28" fmla="*/ 446 w 568"/>
                <a:gd name="T29" fmla="*/ 266 h 292"/>
                <a:gd name="T30" fmla="*/ 403 w 568"/>
                <a:gd name="T31" fmla="*/ 266 h 292"/>
                <a:gd name="T32" fmla="*/ 386 w 568"/>
                <a:gd name="T33" fmla="*/ 282 h 292"/>
                <a:gd name="T34" fmla="*/ 372 w 568"/>
                <a:gd name="T35" fmla="*/ 289 h 292"/>
                <a:gd name="T36" fmla="*/ 336 w 568"/>
                <a:gd name="T37" fmla="*/ 280 h 292"/>
                <a:gd name="T38" fmla="*/ 288 w 568"/>
                <a:gd name="T39" fmla="*/ 272 h 292"/>
                <a:gd name="T40" fmla="*/ 231 w 568"/>
                <a:gd name="T41" fmla="*/ 262 h 292"/>
                <a:gd name="T42" fmla="*/ 205 w 568"/>
                <a:gd name="T43" fmla="*/ 247 h 292"/>
                <a:gd name="T44" fmla="*/ 195 w 568"/>
                <a:gd name="T45" fmla="*/ 230 h 292"/>
                <a:gd name="T46" fmla="*/ 172 w 568"/>
                <a:gd name="T47" fmla="*/ 225 h 292"/>
                <a:gd name="T48" fmla="*/ 150 w 568"/>
                <a:gd name="T49" fmla="*/ 226 h 292"/>
                <a:gd name="T50" fmla="*/ 123 w 568"/>
                <a:gd name="T51" fmla="*/ 229 h 292"/>
                <a:gd name="T52" fmla="*/ 102 w 568"/>
                <a:gd name="T53" fmla="*/ 250 h 292"/>
                <a:gd name="T54" fmla="*/ 85 w 568"/>
                <a:gd name="T55" fmla="*/ 239 h 292"/>
                <a:gd name="T56" fmla="*/ 61 w 568"/>
                <a:gd name="T57" fmla="*/ 226 h 292"/>
                <a:gd name="T58" fmla="*/ 44 w 568"/>
                <a:gd name="T59" fmla="*/ 242 h 292"/>
                <a:gd name="T60" fmla="*/ 7 w 568"/>
                <a:gd name="T61" fmla="*/ 219 h 292"/>
                <a:gd name="T62" fmla="*/ 3 w 568"/>
                <a:gd name="T63" fmla="*/ 192 h 292"/>
                <a:gd name="T64" fmla="*/ 13 w 568"/>
                <a:gd name="T65" fmla="*/ 167 h 292"/>
                <a:gd name="T66" fmla="*/ 31 w 568"/>
                <a:gd name="T67" fmla="*/ 166 h 292"/>
                <a:gd name="T68" fmla="*/ 41 w 568"/>
                <a:gd name="T69" fmla="*/ 180 h 292"/>
                <a:gd name="T70" fmla="*/ 50 w 568"/>
                <a:gd name="T71" fmla="*/ 192 h 292"/>
                <a:gd name="T72" fmla="*/ 68 w 568"/>
                <a:gd name="T73" fmla="*/ 182 h 292"/>
                <a:gd name="T74" fmla="*/ 70 w 568"/>
                <a:gd name="T75" fmla="*/ 161 h 292"/>
                <a:gd name="T76" fmla="*/ 93 w 568"/>
                <a:gd name="T77" fmla="*/ 168 h 292"/>
                <a:gd name="T78" fmla="*/ 109 w 568"/>
                <a:gd name="T79" fmla="*/ 182 h 292"/>
                <a:gd name="T80" fmla="*/ 139 w 568"/>
                <a:gd name="T81" fmla="*/ 175 h 292"/>
                <a:gd name="T82" fmla="*/ 159 w 568"/>
                <a:gd name="T83" fmla="*/ 160 h 292"/>
                <a:gd name="T84" fmla="*/ 199 w 568"/>
                <a:gd name="T85" fmla="*/ 149 h 292"/>
                <a:gd name="T86" fmla="*/ 207 w 568"/>
                <a:gd name="T87" fmla="*/ 149 h 292"/>
                <a:gd name="T88" fmla="*/ 231 w 568"/>
                <a:gd name="T89" fmla="*/ 151 h 292"/>
                <a:gd name="T90" fmla="*/ 250 w 568"/>
                <a:gd name="T91" fmla="*/ 170 h 292"/>
                <a:gd name="T92" fmla="*/ 263 w 568"/>
                <a:gd name="T93" fmla="*/ 162 h 292"/>
                <a:gd name="T94" fmla="*/ 253 w 568"/>
                <a:gd name="T95" fmla="*/ 146 h 292"/>
                <a:gd name="T96" fmla="*/ 248 w 568"/>
                <a:gd name="T97" fmla="*/ 116 h 292"/>
                <a:gd name="T98" fmla="*/ 250 w 568"/>
                <a:gd name="T99" fmla="*/ 92 h 292"/>
                <a:gd name="T100" fmla="*/ 292 w 568"/>
                <a:gd name="T101" fmla="*/ 61 h 292"/>
                <a:gd name="T102" fmla="*/ 309 w 568"/>
                <a:gd name="T103" fmla="*/ 54 h 292"/>
                <a:gd name="T104" fmla="*/ 318 w 568"/>
                <a:gd name="T105" fmla="*/ 34 h 292"/>
                <a:gd name="T106" fmla="*/ 334 w 568"/>
                <a:gd name="T107" fmla="*/ 42 h 292"/>
                <a:gd name="T108" fmla="*/ 374 w 568"/>
                <a:gd name="T109" fmla="*/ 45 h 292"/>
                <a:gd name="T110" fmla="*/ 386 w 568"/>
                <a:gd name="T111" fmla="*/ 45 h 292"/>
                <a:gd name="T112" fmla="*/ 404 w 568"/>
                <a:gd name="T113" fmla="*/ 24 h 292"/>
                <a:gd name="T114" fmla="*/ 419 w 568"/>
                <a:gd name="T115" fmla="*/ 9 h 292"/>
                <a:gd name="T116" fmla="*/ 447 w 568"/>
                <a:gd name="T117" fmla="*/ 11 h 292"/>
                <a:gd name="T118" fmla="*/ 473 w 568"/>
                <a:gd name="T119" fmla="*/ 20 h 292"/>
                <a:gd name="T120" fmla="*/ 510 w 568"/>
                <a:gd name="T121" fmla="*/ 32 h 292"/>
                <a:gd name="T122" fmla="*/ 533 w 568"/>
                <a:gd name="T123" fmla="*/ 3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68" h="292">
                  <a:moveTo>
                    <a:pt x="552" y="46"/>
                  </a:moveTo>
                  <a:lnTo>
                    <a:pt x="553" y="51"/>
                  </a:lnTo>
                  <a:lnTo>
                    <a:pt x="553" y="53"/>
                  </a:lnTo>
                  <a:lnTo>
                    <a:pt x="551" y="54"/>
                  </a:lnTo>
                  <a:lnTo>
                    <a:pt x="550" y="55"/>
                  </a:lnTo>
                  <a:lnTo>
                    <a:pt x="550" y="57"/>
                  </a:lnTo>
                  <a:lnTo>
                    <a:pt x="550" y="58"/>
                  </a:lnTo>
                  <a:lnTo>
                    <a:pt x="548" y="61"/>
                  </a:lnTo>
                  <a:lnTo>
                    <a:pt x="547" y="62"/>
                  </a:lnTo>
                  <a:lnTo>
                    <a:pt x="547" y="65"/>
                  </a:lnTo>
                  <a:lnTo>
                    <a:pt x="546" y="70"/>
                  </a:lnTo>
                  <a:lnTo>
                    <a:pt x="546" y="71"/>
                  </a:lnTo>
                  <a:lnTo>
                    <a:pt x="546" y="73"/>
                  </a:lnTo>
                  <a:lnTo>
                    <a:pt x="546" y="74"/>
                  </a:lnTo>
                  <a:lnTo>
                    <a:pt x="547" y="74"/>
                  </a:lnTo>
                  <a:lnTo>
                    <a:pt x="548" y="75"/>
                  </a:lnTo>
                  <a:lnTo>
                    <a:pt x="549" y="75"/>
                  </a:lnTo>
                  <a:lnTo>
                    <a:pt x="550" y="76"/>
                  </a:lnTo>
                  <a:lnTo>
                    <a:pt x="550" y="77"/>
                  </a:lnTo>
                  <a:lnTo>
                    <a:pt x="549" y="78"/>
                  </a:lnTo>
                  <a:lnTo>
                    <a:pt x="550" y="79"/>
                  </a:lnTo>
                  <a:lnTo>
                    <a:pt x="550" y="80"/>
                  </a:lnTo>
                  <a:lnTo>
                    <a:pt x="551" y="82"/>
                  </a:lnTo>
                  <a:lnTo>
                    <a:pt x="552" y="82"/>
                  </a:lnTo>
                  <a:lnTo>
                    <a:pt x="552" y="83"/>
                  </a:lnTo>
                  <a:lnTo>
                    <a:pt x="553" y="83"/>
                  </a:lnTo>
                  <a:lnTo>
                    <a:pt x="553" y="84"/>
                  </a:lnTo>
                  <a:lnTo>
                    <a:pt x="553" y="85"/>
                  </a:lnTo>
                  <a:lnTo>
                    <a:pt x="553" y="86"/>
                  </a:lnTo>
                  <a:lnTo>
                    <a:pt x="555" y="90"/>
                  </a:lnTo>
                  <a:lnTo>
                    <a:pt x="555" y="92"/>
                  </a:lnTo>
                  <a:lnTo>
                    <a:pt x="555" y="94"/>
                  </a:lnTo>
                  <a:lnTo>
                    <a:pt x="556" y="96"/>
                  </a:lnTo>
                  <a:lnTo>
                    <a:pt x="558" y="98"/>
                  </a:lnTo>
                  <a:lnTo>
                    <a:pt x="558" y="99"/>
                  </a:lnTo>
                  <a:lnTo>
                    <a:pt x="559" y="99"/>
                  </a:lnTo>
                  <a:lnTo>
                    <a:pt x="560" y="100"/>
                  </a:lnTo>
                  <a:lnTo>
                    <a:pt x="561" y="101"/>
                  </a:lnTo>
                  <a:lnTo>
                    <a:pt x="561" y="102"/>
                  </a:lnTo>
                  <a:lnTo>
                    <a:pt x="562" y="103"/>
                  </a:lnTo>
                  <a:lnTo>
                    <a:pt x="562" y="104"/>
                  </a:lnTo>
                  <a:lnTo>
                    <a:pt x="561" y="105"/>
                  </a:lnTo>
                  <a:lnTo>
                    <a:pt x="561" y="108"/>
                  </a:lnTo>
                  <a:lnTo>
                    <a:pt x="562" y="108"/>
                  </a:lnTo>
                  <a:lnTo>
                    <a:pt x="562" y="110"/>
                  </a:lnTo>
                  <a:lnTo>
                    <a:pt x="564" y="111"/>
                  </a:lnTo>
                  <a:lnTo>
                    <a:pt x="566" y="112"/>
                  </a:lnTo>
                  <a:lnTo>
                    <a:pt x="568" y="113"/>
                  </a:lnTo>
                  <a:lnTo>
                    <a:pt x="564" y="117"/>
                  </a:lnTo>
                  <a:lnTo>
                    <a:pt x="564" y="118"/>
                  </a:lnTo>
                  <a:lnTo>
                    <a:pt x="564" y="119"/>
                  </a:lnTo>
                  <a:lnTo>
                    <a:pt x="564" y="120"/>
                  </a:lnTo>
                  <a:lnTo>
                    <a:pt x="562" y="121"/>
                  </a:lnTo>
                  <a:lnTo>
                    <a:pt x="562" y="123"/>
                  </a:lnTo>
                  <a:lnTo>
                    <a:pt x="564" y="123"/>
                  </a:lnTo>
                  <a:lnTo>
                    <a:pt x="564" y="125"/>
                  </a:lnTo>
                  <a:lnTo>
                    <a:pt x="562" y="126"/>
                  </a:lnTo>
                  <a:lnTo>
                    <a:pt x="561" y="127"/>
                  </a:lnTo>
                  <a:lnTo>
                    <a:pt x="560" y="128"/>
                  </a:lnTo>
                  <a:lnTo>
                    <a:pt x="558" y="128"/>
                  </a:lnTo>
                  <a:lnTo>
                    <a:pt x="557" y="129"/>
                  </a:lnTo>
                  <a:lnTo>
                    <a:pt x="557" y="130"/>
                  </a:lnTo>
                  <a:lnTo>
                    <a:pt x="558" y="130"/>
                  </a:lnTo>
                  <a:lnTo>
                    <a:pt x="559" y="132"/>
                  </a:lnTo>
                  <a:lnTo>
                    <a:pt x="560" y="132"/>
                  </a:lnTo>
                  <a:lnTo>
                    <a:pt x="560" y="134"/>
                  </a:lnTo>
                  <a:lnTo>
                    <a:pt x="561" y="135"/>
                  </a:lnTo>
                  <a:lnTo>
                    <a:pt x="560" y="136"/>
                  </a:lnTo>
                  <a:lnTo>
                    <a:pt x="560" y="138"/>
                  </a:lnTo>
                  <a:lnTo>
                    <a:pt x="560" y="141"/>
                  </a:lnTo>
                  <a:lnTo>
                    <a:pt x="560" y="144"/>
                  </a:lnTo>
                  <a:lnTo>
                    <a:pt x="561" y="145"/>
                  </a:lnTo>
                  <a:lnTo>
                    <a:pt x="561" y="146"/>
                  </a:lnTo>
                  <a:lnTo>
                    <a:pt x="562" y="146"/>
                  </a:lnTo>
                  <a:lnTo>
                    <a:pt x="561" y="147"/>
                  </a:lnTo>
                  <a:lnTo>
                    <a:pt x="556" y="147"/>
                  </a:lnTo>
                  <a:lnTo>
                    <a:pt x="550" y="150"/>
                  </a:lnTo>
                  <a:lnTo>
                    <a:pt x="547" y="149"/>
                  </a:lnTo>
                  <a:lnTo>
                    <a:pt x="546" y="146"/>
                  </a:lnTo>
                  <a:lnTo>
                    <a:pt x="544" y="146"/>
                  </a:lnTo>
                  <a:lnTo>
                    <a:pt x="543" y="149"/>
                  </a:lnTo>
                  <a:lnTo>
                    <a:pt x="542" y="150"/>
                  </a:lnTo>
                  <a:lnTo>
                    <a:pt x="538" y="150"/>
                  </a:lnTo>
                  <a:lnTo>
                    <a:pt x="536" y="149"/>
                  </a:lnTo>
                  <a:lnTo>
                    <a:pt x="535" y="147"/>
                  </a:lnTo>
                  <a:lnTo>
                    <a:pt x="535" y="145"/>
                  </a:lnTo>
                  <a:lnTo>
                    <a:pt x="534" y="145"/>
                  </a:lnTo>
                  <a:lnTo>
                    <a:pt x="534" y="144"/>
                  </a:lnTo>
                  <a:lnTo>
                    <a:pt x="527" y="142"/>
                  </a:lnTo>
                  <a:lnTo>
                    <a:pt x="525" y="142"/>
                  </a:lnTo>
                  <a:lnTo>
                    <a:pt x="522" y="143"/>
                  </a:lnTo>
                  <a:lnTo>
                    <a:pt x="522" y="144"/>
                  </a:lnTo>
                  <a:lnTo>
                    <a:pt x="522" y="145"/>
                  </a:lnTo>
                  <a:lnTo>
                    <a:pt x="522" y="146"/>
                  </a:lnTo>
                  <a:lnTo>
                    <a:pt x="521" y="146"/>
                  </a:lnTo>
                  <a:lnTo>
                    <a:pt x="517" y="149"/>
                  </a:lnTo>
                  <a:lnTo>
                    <a:pt x="516" y="150"/>
                  </a:lnTo>
                  <a:lnTo>
                    <a:pt x="516" y="149"/>
                  </a:lnTo>
                  <a:lnTo>
                    <a:pt x="515" y="149"/>
                  </a:lnTo>
                  <a:lnTo>
                    <a:pt x="514" y="151"/>
                  </a:lnTo>
                  <a:lnTo>
                    <a:pt x="513" y="152"/>
                  </a:lnTo>
                  <a:lnTo>
                    <a:pt x="514" y="152"/>
                  </a:lnTo>
                  <a:lnTo>
                    <a:pt x="518" y="154"/>
                  </a:lnTo>
                  <a:lnTo>
                    <a:pt x="521" y="153"/>
                  </a:lnTo>
                  <a:lnTo>
                    <a:pt x="525" y="155"/>
                  </a:lnTo>
                  <a:lnTo>
                    <a:pt x="527" y="155"/>
                  </a:lnTo>
                  <a:lnTo>
                    <a:pt x="530" y="157"/>
                  </a:lnTo>
                  <a:lnTo>
                    <a:pt x="531" y="158"/>
                  </a:lnTo>
                  <a:lnTo>
                    <a:pt x="531" y="160"/>
                  </a:lnTo>
                  <a:lnTo>
                    <a:pt x="531" y="162"/>
                  </a:lnTo>
                  <a:lnTo>
                    <a:pt x="532" y="163"/>
                  </a:lnTo>
                  <a:lnTo>
                    <a:pt x="533" y="163"/>
                  </a:lnTo>
                  <a:lnTo>
                    <a:pt x="534" y="166"/>
                  </a:lnTo>
                  <a:lnTo>
                    <a:pt x="534" y="167"/>
                  </a:lnTo>
                  <a:lnTo>
                    <a:pt x="533" y="168"/>
                  </a:lnTo>
                  <a:lnTo>
                    <a:pt x="531" y="169"/>
                  </a:lnTo>
                  <a:lnTo>
                    <a:pt x="530" y="170"/>
                  </a:lnTo>
                  <a:lnTo>
                    <a:pt x="530" y="175"/>
                  </a:lnTo>
                  <a:lnTo>
                    <a:pt x="530" y="176"/>
                  </a:lnTo>
                  <a:lnTo>
                    <a:pt x="526" y="178"/>
                  </a:lnTo>
                  <a:lnTo>
                    <a:pt x="518" y="182"/>
                  </a:lnTo>
                  <a:lnTo>
                    <a:pt x="517" y="180"/>
                  </a:lnTo>
                  <a:lnTo>
                    <a:pt x="516" y="179"/>
                  </a:lnTo>
                  <a:lnTo>
                    <a:pt x="515" y="180"/>
                  </a:lnTo>
                  <a:lnTo>
                    <a:pt x="515" y="185"/>
                  </a:lnTo>
                  <a:lnTo>
                    <a:pt x="515" y="186"/>
                  </a:lnTo>
                  <a:lnTo>
                    <a:pt x="514" y="186"/>
                  </a:lnTo>
                  <a:lnTo>
                    <a:pt x="514" y="187"/>
                  </a:lnTo>
                  <a:lnTo>
                    <a:pt x="515" y="187"/>
                  </a:lnTo>
                  <a:lnTo>
                    <a:pt x="517" y="192"/>
                  </a:lnTo>
                  <a:lnTo>
                    <a:pt x="517" y="194"/>
                  </a:lnTo>
                  <a:lnTo>
                    <a:pt x="517" y="195"/>
                  </a:lnTo>
                  <a:lnTo>
                    <a:pt x="516" y="196"/>
                  </a:lnTo>
                  <a:lnTo>
                    <a:pt x="514" y="197"/>
                  </a:lnTo>
                  <a:lnTo>
                    <a:pt x="514" y="200"/>
                  </a:lnTo>
                  <a:lnTo>
                    <a:pt x="513" y="202"/>
                  </a:lnTo>
                  <a:lnTo>
                    <a:pt x="513" y="204"/>
                  </a:lnTo>
                  <a:lnTo>
                    <a:pt x="514" y="204"/>
                  </a:lnTo>
                  <a:lnTo>
                    <a:pt x="515" y="204"/>
                  </a:lnTo>
                  <a:lnTo>
                    <a:pt x="515" y="205"/>
                  </a:lnTo>
                  <a:lnTo>
                    <a:pt x="515" y="207"/>
                  </a:lnTo>
                  <a:lnTo>
                    <a:pt x="515" y="208"/>
                  </a:lnTo>
                  <a:lnTo>
                    <a:pt x="515" y="209"/>
                  </a:lnTo>
                  <a:lnTo>
                    <a:pt x="516" y="209"/>
                  </a:lnTo>
                  <a:lnTo>
                    <a:pt x="518" y="208"/>
                  </a:lnTo>
                  <a:lnTo>
                    <a:pt x="519" y="208"/>
                  </a:lnTo>
                  <a:lnTo>
                    <a:pt x="521" y="210"/>
                  </a:lnTo>
                  <a:lnTo>
                    <a:pt x="519" y="211"/>
                  </a:lnTo>
                  <a:lnTo>
                    <a:pt x="518" y="213"/>
                  </a:lnTo>
                  <a:lnTo>
                    <a:pt x="517" y="214"/>
                  </a:lnTo>
                  <a:lnTo>
                    <a:pt x="516" y="216"/>
                  </a:lnTo>
                  <a:lnTo>
                    <a:pt x="517" y="217"/>
                  </a:lnTo>
                  <a:lnTo>
                    <a:pt x="518" y="218"/>
                  </a:lnTo>
                  <a:lnTo>
                    <a:pt x="519" y="218"/>
                  </a:lnTo>
                  <a:lnTo>
                    <a:pt x="519" y="219"/>
                  </a:lnTo>
                  <a:lnTo>
                    <a:pt x="518" y="220"/>
                  </a:lnTo>
                  <a:lnTo>
                    <a:pt x="515" y="221"/>
                  </a:lnTo>
                  <a:lnTo>
                    <a:pt x="514" y="222"/>
                  </a:lnTo>
                  <a:lnTo>
                    <a:pt x="516" y="222"/>
                  </a:lnTo>
                  <a:lnTo>
                    <a:pt x="517" y="222"/>
                  </a:lnTo>
                  <a:lnTo>
                    <a:pt x="518" y="224"/>
                  </a:lnTo>
                  <a:lnTo>
                    <a:pt x="518" y="225"/>
                  </a:lnTo>
                  <a:lnTo>
                    <a:pt x="517" y="225"/>
                  </a:lnTo>
                  <a:lnTo>
                    <a:pt x="515" y="225"/>
                  </a:lnTo>
                  <a:lnTo>
                    <a:pt x="514" y="225"/>
                  </a:lnTo>
                  <a:lnTo>
                    <a:pt x="514" y="226"/>
                  </a:lnTo>
                  <a:lnTo>
                    <a:pt x="513" y="226"/>
                  </a:lnTo>
                  <a:lnTo>
                    <a:pt x="513" y="225"/>
                  </a:lnTo>
                  <a:lnTo>
                    <a:pt x="512" y="225"/>
                  </a:lnTo>
                  <a:lnTo>
                    <a:pt x="509" y="224"/>
                  </a:lnTo>
                  <a:lnTo>
                    <a:pt x="507" y="225"/>
                  </a:lnTo>
                  <a:lnTo>
                    <a:pt x="504" y="224"/>
                  </a:lnTo>
                  <a:lnTo>
                    <a:pt x="503" y="224"/>
                  </a:lnTo>
                  <a:lnTo>
                    <a:pt x="503" y="225"/>
                  </a:lnTo>
                  <a:lnTo>
                    <a:pt x="501" y="227"/>
                  </a:lnTo>
                  <a:lnTo>
                    <a:pt x="500" y="228"/>
                  </a:lnTo>
                  <a:lnTo>
                    <a:pt x="499" y="229"/>
                  </a:lnTo>
                  <a:lnTo>
                    <a:pt x="500" y="229"/>
                  </a:lnTo>
                  <a:lnTo>
                    <a:pt x="499" y="230"/>
                  </a:lnTo>
                  <a:lnTo>
                    <a:pt x="499" y="232"/>
                  </a:lnTo>
                  <a:lnTo>
                    <a:pt x="497" y="232"/>
                  </a:lnTo>
                  <a:lnTo>
                    <a:pt x="496" y="234"/>
                  </a:lnTo>
                  <a:lnTo>
                    <a:pt x="495" y="234"/>
                  </a:lnTo>
                  <a:lnTo>
                    <a:pt x="491" y="238"/>
                  </a:lnTo>
                  <a:lnTo>
                    <a:pt x="491" y="239"/>
                  </a:lnTo>
                  <a:lnTo>
                    <a:pt x="489" y="239"/>
                  </a:lnTo>
                  <a:lnTo>
                    <a:pt x="487" y="242"/>
                  </a:lnTo>
                  <a:lnTo>
                    <a:pt x="484" y="242"/>
                  </a:lnTo>
                  <a:lnTo>
                    <a:pt x="484" y="243"/>
                  </a:lnTo>
                  <a:lnTo>
                    <a:pt x="481" y="243"/>
                  </a:lnTo>
                  <a:lnTo>
                    <a:pt x="480" y="244"/>
                  </a:lnTo>
                  <a:lnTo>
                    <a:pt x="481" y="244"/>
                  </a:lnTo>
                  <a:lnTo>
                    <a:pt x="481" y="245"/>
                  </a:lnTo>
                  <a:lnTo>
                    <a:pt x="480" y="249"/>
                  </a:lnTo>
                  <a:lnTo>
                    <a:pt x="480" y="251"/>
                  </a:lnTo>
                  <a:lnTo>
                    <a:pt x="480" y="253"/>
                  </a:lnTo>
                  <a:lnTo>
                    <a:pt x="481" y="255"/>
                  </a:lnTo>
                  <a:lnTo>
                    <a:pt x="483" y="257"/>
                  </a:lnTo>
                  <a:lnTo>
                    <a:pt x="483" y="258"/>
                  </a:lnTo>
                  <a:lnTo>
                    <a:pt x="483" y="260"/>
                  </a:lnTo>
                  <a:lnTo>
                    <a:pt x="482" y="259"/>
                  </a:lnTo>
                  <a:lnTo>
                    <a:pt x="481" y="258"/>
                  </a:lnTo>
                  <a:lnTo>
                    <a:pt x="479" y="258"/>
                  </a:lnTo>
                  <a:lnTo>
                    <a:pt x="473" y="255"/>
                  </a:lnTo>
                  <a:lnTo>
                    <a:pt x="471" y="254"/>
                  </a:lnTo>
                  <a:lnTo>
                    <a:pt x="470" y="254"/>
                  </a:lnTo>
                  <a:lnTo>
                    <a:pt x="466" y="257"/>
                  </a:lnTo>
                  <a:lnTo>
                    <a:pt x="464" y="257"/>
                  </a:lnTo>
                  <a:lnTo>
                    <a:pt x="462" y="257"/>
                  </a:lnTo>
                  <a:lnTo>
                    <a:pt x="456" y="257"/>
                  </a:lnTo>
                  <a:lnTo>
                    <a:pt x="455" y="255"/>
                  </a:lnTo>
                  <a:lnTo>
                    <a:pt x="455" y="257"/>
                  </a:lnTo>
                  <a:lnTo>
                    <a:pt x="455" y="259"/>
                  </a:lnTo>
                  <a:lnTo>
                    <a:pt x="455" y="260"/>
                  </a:lnTo>
                  <a:lnTo>
                    <a:pt x="454" y="260"/>
                  </a:lnTo>
                  <a:lnTo>
                    <a:pt x="453" y="260"/>
                  </a:lnTo>
                  <a:lnTo>
                    <a:pt x="452" y="260"/>
                  </a:lnTo>
                  <a:lnTo>
                    <a:pt x="450" y="260"/>
                  </a:lnTo>
                  <a:lnTo>
                    <a:pt x="448" y="260"/>
                  </a:lnTo>
                  <a:lnTo>
                    <a:pt x="447" y="261"/>
                  </a:lnTo>
                  <a:lnTo>
                    <a:pt x="447" y="262"/>
                  </a:lnTo>
                  <a:lnTo>
                    <a:pt x="447" y="263"/>
                  </a:lnTo>
                  <a:lnTo>
                    <a:pt x="447" y="264"/>
                  </a:lnTo>
                  <a:lnTo>
                    <a:pt x="446" y="264"/>
                  </a:lnTo>
                  <a:lnTo>
                    <a:pt x="446" y="266"/>
                  </a:lnTo>
                  <a:lnTo>
                    <a:pt x="445" y="266"/>
                  </a:lnTo>
                  <a:lnTo>
                    <a:pt x="443" y="267"/>
                  </a:lnTo>
                  <a:lnTo>
                    <a:pt x="440" y="266"/>
                  </a:lnTo>
                  <a:lnTo>
                    <a:pt x="439" y="264"/>
                  </a:lnTo>
                  <a:lnTo>
                    <a:pt x="437" y="263"/>
                  </a:lnTo>
                  <a:lnTo>
                    <a:pt x="432" y="263"/>
                  </a:lnTo>
                  <a:lnTo>
                    <a:pt x="423" y="264"/>
                  </a:lnTo>
                  <a:lnTo>
                    <a:pt x="421" y="263"/>
                  </a:lnTo>
                  <a:lnTo>
                    <a:pt x="417" y="263"/>
                  </a:lnTo>
                  <a:lnTo>
                    <a:pt x="414" y="263"/>
                  </a:lnTo>
                  <a:lnTo>
                    <a:pt x="413" y="263"/>
                  </a:lnTo>
                  <a:lnTo>
                    <a:pt x="409" y="264"/>
                  </a:lnTo>
                  <a:lnTo>
                    <a:pt x="405" y="268"/>
                  </a:lnTo>
                  <a:lnTo>
                    <a:pt x="404" y="266"/>
                  </a:lnTo>
                  <a:lnTo>
                    <a:pt x="403" y="266"/>
                  </a:lnTo>
                  <a:lnTo>
                    <a:pt x="402" y="267"/>
                  </a:lnTo>
                  <a:lnTo>
                    <a:pt x="401" y="268"/>
                  </a:lnTo>
                  <a:lnTo>
                    <a:pt x="398" y="268"/>
                  </a:lnTo>
                  <a:lnTo>
                    <a:pt x="397" y="268"/>
                  </a:lnTo>
                  <a:lnTo>
                    <a:pt x="396" y="270"/>
                  </a:lnTo>
                  <a:lnTo>
                    <a:pt x="395" y="271"/>
                  </a:lnTo>
                  <a:lnTo>
                    <a:pt x="394" y="274"/>
                  </a:lnTo>
                  <a:lnTo>
                    <a:pt x="394" y="275"/>
                  </a:lnTo>
                  <a:lnTo>
                    <a:pt x="393" y="277"/>
                  </a:lnTo>
                  <a:lnTo>
                    <a:pt x="393" y="278"/>
                  </a:lnTo>
                  <a:lnTo>
                    <a:pt x="392" y="278"/>
                  </a:lnTo>
                  <a:lnTo>
                    <a:pt x="391" y="279"/>
                  </a:lnTo>
                  <a:lnTo>
                    <a:pt x="388" y="279"/>
                  </a:lnTo>
                  <a:lnTo>
                    <a:pt x="386" y="280"/>
                  </a:lnTo>
                  <a:lnTo>
                    <a:pt x="386" y="282"/>
                  </a:lnTo>
                  <a:lnTo>
                    <a:pt x="385" y="283"/>
                  </a:lnTo>
                  <a:lnTo>
                    <a:pt x="385" y="284"/>
                  </a:lnTo>
                  <a:lnTo>
                    <a:pt x="384" y="284"/>
                  </a:lnTo>
                  <a:lnTo>
                    <a:pt x="383" y="284"/>
                  </a:lnTo>
                  <a:lnTo>
                    <a:pt x="382" y="285"/>
                  </a:lnTo>
                  <a:lnTo>
                    <a:pt x="380" y="285"/>
                  </a:lnTo>
                  <a:lnTo>
                    <a:pt x="380" y="286"/>
                  </a:lnTo>
                  <a:lnTo>
                    <a:pt x="378" y="286"/>
                  </a:lnTo>
                  <a:lnTo>
                    <a:pt x="377" y="287"/>
                  </a:lnTo>
                  <a:lnTo>
                    <a:pt x="376" y="289"/>
                  </a:lnTo>
                  <a:lnTo>
                    <a:pt x="376" y="291"/>
                  </a:lnTo>
                  <a:lnTo>
                    <a:pt x="375" y="292"/>
                  </a:lnTo>
                  <a:lnTo>
                    <a:pt x="374" y="292"/>
                  </a:lnTo>
                  <a:lnTo>
                    <a:pt x="372" y="291"/>
                  </a:lnTo>
                  <a:lnTo>
                    <a:pt x="372" y="289"/>
                  </a:lnTo>
                  <a:lnTo>
                    <a:pt x="371" y="288"/>
                  </a:lnTo>
                  <a:lnTo>
                    <a:pt x="369" y="288"/>
                  </a:lnTo>
                  <a:lnTo>
                    <a:pt x="367" y="288"/>
                  </a:lnTo>
                  <a:lnTo>
                    <a:pt x="365" y="287"/>
                  </a:lnTo>
                  <a:lnTo>
                    <a:pt x="365" y="286"/>
                  </a:lnTo>
                  <a:lnTo>
                    <a:pt x="363" y="285"/>
                  </a:lnTo>
                  <a:lnTo>
                    <a:pt x="361" y="286"/>
                  </a:lnTo>
                  <a:lnTo>
                    <a:pt x="352" y="286"/>
                  </a:lnTo>
                  <a:lnTo>
                    <a:pt x="345" y="286"/>
                  </a:lnTo>
                  <a:lnTo>
                    <a:pt x="345" y="285"/>
                  </a:lnTo>
                  <a:lnTo>
                    <a:pt x="344" y="285"/>
                  </a:lnTo>
                  <a:lnTo>
                    <a:pt x="340" y="282"/>
                  </a:lnTo>
                  <a:lnTo>
                    <a:pt x="339" y="282"/>
                  </a:lnTo>
                  <a:lnTo>
                    <a:pt x="337" y="280"/>
                  </a:lnTo>
                  <a:lnTo>
                    <a:pt x="336" y="280"/>
                  </a:lnTo>
                  <a:lnTo>
                    <a:pt x="335" y="280"/>
                  </a:lnTo>
                  <a:lnTo>
                    <a:pt x="334" y="282"/>
                  </a:lnTo>
                  <a:lnTo>
                    <a:pt x="333" y="282"/>
                  </a:lnTo>
                  <a:lnTo>
                    <a:pt x="326" y="278"/>
                  </a:lnTo>
                  <a:lnTo>
                    <a:pt x="324" y="277"/>
                  </a:lnTo>
                  <a:lnTo>
                    <a:pt x="318" y="278"/>
                  </a:lnTo>
                  <a:lnTo>
                    <a:pt x="313" y="277"/>
                  </a:lnTo>
                  <a:lnTo>
                    <a:pt x="311" y="277"/>
                  </a:lnTo>
                  <a:lnTo>
                    <a:pt x="310" y="277"/>
                  </a:lnTo>
                  <a:lnTo>
                    <a:pt x="309" y="277"/>
                  </a:lnTo>
                  <a:lnTo>
                    <a:pt x="300" y="274"/>
                  </a:lnTo>
                  <a:lnTo>
                    <a:pt x="297" y="274"/>
                  </a:lnTo>
                  <a:lnTo>
                    <a:pt x="296" y="272"/>
                  </a:lnTo>
                  <a:lnTo>
                    <a:pt x="290" y="272"/>
                  </a:lnTo>
                  <a:lnTo>
                    <a:pt x="288" y="272"/>
                  </a:lnTo>
                  <a:lnTo>
                    <a:pt x="280" y="274"/>
                  </a:lnTo>
                  <a:lnTo>
                    <a:pt x="276" y="274"/>
                  </a:lnTo>
                  <a:lnTo>
                    <a:pt x="275" y="272"/>
                  </a:lnTo>
                  <a:lnTo>
                    <a:pt x="271" y="270"/>
                  </a:lnTo>
                  <a:lnTo>
                    <a:pt x="264" y="268"/>
                  </a:lnTo>
                  <a:lnTo>
                    <a:pt x="247" y="267"/>
                  </a:lnTo>
                  <a:lnTo>
                    <a:pt x="242" y="264"/>
                  </a:lnTo>
                  <a:lnTo>
                    <a:pt x="241" y="263"/>
                  </a:lnTo>
                  <a:lnTo>
                    <a:pt x="240" y="263"/>
                  </a:lnTo>
                  <a:lnTo>
                    <a:pt x="239" y="263"/>
                  </a:lnTo>
                  <a:lnTo>
                    <a:pt x="238" y="264"/>
                  </a:lnTo>
                  <a:lnTo>
                    <a:pt x="237" y="263"/>
                  </a:lnTo>
                  <a:lnTo>
                    <a:pt x="236" y="262"/>
                  </a:lnTo>
                  <a:lnTo>
                    <a:pt x="234" y="262"/>
                  </a:lnTo>
                  <a:lnTo>
                    <a:pt x="231" y="262"/>
                  </a:lnTo>
                  <a:lnTo>
                    <a:pt x="227" y="262"/>
                  </a:lnTo>
                  <a:lnTo>
                    <a:pt x="225" y="262"/>
                  </a:lnTo>
                  <a:lnTo>
                    <a:pt x="224" y="262"/>
                  </a:lnTo>
                  <a:lnTo>
                    <a:pt x="222" y="260"/>
                  </a:lnTo>
                  <a:lnTo>
                    <a:pt x="220" y="260"/>
                  </a:lnTo>
                  <a:lnTo>
                    <a:pt x="219" y="260"/>
                  </a:lnTo>
                  <a:lnTo>
                    <a:pt x="215" y="259"/>
                  </a:lnTo>
                  <a:lnTo>
                    <a:pt x="213" y="257"/>
                  </a:lnTo>
                  <a:lnTo>
                    <a:pt x="211" y="253"/>
                  </a:lnTo>
                  <a:lnTo>
                    <a:pt x="211" y="250"/>
                  </a:lnTo>
                  <a:lnTo>
                    <a:pt x="210" y="250"/>
                  </a:lnTo>
                  <a:lnTo>
                    <a:pt x="207" y="250"/>
                  </a:lnTo>
                  <a:lnTo>
                    <a:pt x="206" y="249"/>
                  </a:lnTo>
                  <a:lnTo>
                    <a:pt x="205" y="249"/>
                  </a:lnTo>
                  <a:lnTo>
                    <a:pt x="205" y="247"/>
                  </a:lnTo>
                  <a:lnTo>
                    <a:pt x="205" y="245"/>
                  </a:lnTo>
                  <a:lnTo>
                    <a:pt x="205" y="244"/>
                  </a:lnTo>
                  <a:lnTo>
                    <a:pt x="205" y="243"/>
                  </a:lnTo>
                  <a:lnTo>
                    <a:pt x="205" y="242"/>
                  </a:lnTo>
                  <a:lnTo>
                    <a:pt x="205" y="239"/>
                  </a:lnTo>
                  <a:lnTo>
                    <a:pt x="204" y="238"/>
                  </a:lnTo>
                  <a:lnTo>
                    <a:pt x="201" y="238"/>
                  </a:lnTo>
                  <a:lnTo>
                    <a:pt x="199" y="237"/>
                  </a:lnTo>
                  <a:lnTo>
                    <a:pt x="198" y="236"/>
                  </a:lnTo>
                  <a:lnTo>
                    <a:pt x="197" y="235"/>
                  </a:lnTo>
                  <a:lnTo>
                    <a:pt x="195" y="235"/>
                  </a:lnTo>
                  <a:lnTo>
                    <a:pt x="196" y="234"/>
                  </a:lnTo>
                  <a:lnTo>
                    <a:pt x="196" y="233"/>
                  </a:lnTo>
                  <a:lnTo>
                    <a:pt x="195" y="232"/>
                  </a:lnTo>
                  <a:lnTo>
                    <a:pt x="195" y="230"/>
                  </a:lnTo>
                  <a:lnTo>
                    <a:pt x="194" y="228"/>
                  </a:lnTo>
                  <a:lnTo>
                    <a:pt x="194" y="226"/>
                  </a:lnTo>
                  <a:lnTo>
                    <a:pt x="194" y="224"/>
                  </a:lnTo>
                  <a:lnTo>
                    <a:pt x="198" y="221"/>
                  </a:lnTo>
                  <a:lnTo>
                    <a:pt x="201" y="219"/>
                  </a:lnTo>
                  <a:lnTo>
                    <a:pt x="201" y="217"/>
                  </a:lnTo>
                  <a:lnTo>
                    <a:pt x="201" y="216"/>
                  </a:lnTo>
                  <a:lnTo>
                    <a:pt x="198" y="216"/>
                  </a:lnTo>
                  <a:lnTo>
                    <a:pt x="195" y="216"/>
                  </a:lnTo>
                  <a:lnTo>
                    <a:pt x="194" y="216"/>
                  </a:lnTo>
                  <a:lnTo>
                    <a:pt x="186" y="220"/>
                  </a:lnTo>
                  <a:lnTo>
                    <a:pt x="181" y="220"/>
                  </a:lnTo>
                  <a:lnTo>
                    <a:pt x="178" y="221"/>
                  </a:lnTo>
                  <a:lnTo>
                    <a:pt x="175" y="224"/>
                  </a:lnTo>
                  <a:lnTo>
                    <a:pt x="172" y="225"/>
                  </a:lnTo>
                  <a:lnTo>
                    <a:pt x="169" y="226"/>
                  </a:lnTo>
                  <a:lnTo>
                    <a:pt x="168" y="226"/>
                  </a:lnTo>
                  <a:lnTo>
                    <a:pt x="167" y="227"/>
                  </a:lnTo>
                  <a:lnTo>
                    <a:pt x="165" y="228"/>
                  </a:lnTo>
                  <a:lnTo>
                    <a:pt x="164" y="227"/>
                  </a:lnTo>
                  <a:lnTo>
                    <a:pt x="162" y="226"/>
                  </a:lnTo>
                  <a:lnTo>
                    <a:pt x="160" y="225"/>
                  </a:lnTo>
                  <a:lnTo>
                    <a:pt x="160" y="226"/>
                  </a:lnTo>
                  <a:lnTo>
                    <a:pt x="159" y="226"/>
                  </a:lnTo>
                  <a:lnTo>
                    <a:pt x="159" y="225"/>
                  </a:lnTo>
                  <a:lnTo>
                    <a:pt x="155" y="225"/>
                  </a:lnTo>
                  <a:lnTo>
                    <a:pt x="153" y="225"/>
                  </a:lnTo>
                  <a:lnTo>
                    <a:pt x="151" y="225"/>
                  </a:lnTo>
                  <a:lnTo>
                    <a:pt x="151" y="226"/>
                  </a:lnTo>
                  <a:lnTo>
                    <a:pt x="150" y="226"/>
                  </a:lnTo>
                  <a:lnTo>
                    <a:pt x="149" y="226"/>
                  </a:lnTo>
                  <a:lnTo>
                    <a:pt x="149" y="225"/>
                  </a:lnTo>
                  <a:lnTo>
                    <a:pt x="147" y="225"/>
                  </a:lnTo>
                  <a:lnTo>
                    <a:pt x="147" y="224"/>
                  </a:lnTo>
                  <a:lnTo>
                    <a:pt x="146" y="224"/>
                  </a:lnTo>
                  <a:lnTo>
                    <a:pt x="145" y="224"/>
                  </a:lnTo>
                  <a:lnTo>
                    <a:pt x="144" y="225"/>
                  </a:lnTo>
                  <a:lnTo>
                    <a:pt x="144" y="226"/>
                  </a:lnTo>
                  <a:lnTo>
                    <a:pt x="142" y="228"/>
                  </a:lnTo>
                  <a:lnTo>
                    <a:pt x="139" y="228"/>
                  </a:lnTo>
                  <a:lnTo>
                    <a:pt x="137" y="227"/>
                  </a:lnTo>
                  <a:lnTo>
                    <a:pt x="134" y="226"/>
                  </a:lnTo>
                  <a:lnTo>
                    <a:pt x="129" y="227"/>
                  </a:lnTo>
                  <a:lnTo>
                    <a:pt x="124" y="228"/>
                  </a:lnTo>
                  <a:lnTo>
                    <a:pt x="123" y="229"/>
                  </a:lnTo>
                  <a:lnTo>
                    <a:pt x="118" y="234"/>
                  </a:lnTo>
                  <a:lnTo>
                    <a:pt x="117" y="235"/>
                  </a:lnTo>
                  <a:lnTo>
                    <a:pt x="116" y="239"/>
                  </a:lnTo>
                  <a:lnTo>
                    <a:pt x="115" y="243"/>
                  </a:lnTo>
                  <a:lnTo>
                    <a:pt x="115" y="244"/>
                  </a:lnTo>
                  <a:lnTo>
                    <a:pt x="115" y="245"/>
                  </a:lnTo>
                  <a:lnTo>
                    <a:pt x="113" y="245"/>
                  </a:lnTo>
                  <a:lnTo>
                    <a:pt x="113" y="246"/>
                  </a:lnTo>
                  <a:lnTo>
                    <a:pt x="111" y="249"/>
                  </a:lnTo>
                  <a:lnTo>
                    <a:pt x="110" y="250"/>
                  </a:lnTo>
                  <a:lnTo>
                    <a:pt x="109" y="250"/>
                  </a:lnTo>
                  <a:lnTo>
                    <a:pt x="108" y="250"/>
                  </a:lnTo>
                  <a:lnTo>
                    <a:pt x="106" y="250"/>
                  </a:lnTo>
                  <a:lnTo>
                    <a:pt x="104" y="250"/>
                  </a:lnTo>
                  <a:lnTo>
                    <a:pt x="102" y="250"/>
                  </a:lnTo>
                  <a:lnTo>
                    <a:pt x="101" y="251"/>
                  </a:lnTo>
                  <a:lnTo>
                    <a:pt x="100" y="250"/>
                  </a:lnTo>
                  <a:lnTo>
                    <a:pt x="99" y="249"/>
                  </a:lnTo>
                  <a:lnTo>
                    <a:pt x="98" y="249"/>
                  </a:lnTo>
                  <a:lnTo>
                    <a:pt x="96" y="249"/>
                  </a:lnTo>
                  <a:lnTo>
                    <a:pt x="95" y="249"/>
                  </a:lnTo>
                  <a:lnTo>
                    <a:pt x="93" y="247"/>
                  </a:lnTo>
                  <a:lnTo>
                    <a:pt x="92" y="247"/>
                  </a:lnTo>
                  <a:lnTo>
                    <a:pt x="91" y="247"/>
                  </a:lnTo>
                  <a:lnTo>
                    <a:pt x="90" y="247"/>
                  </a:lnTo>
                  <a:lnTo>
                    <a:pt x="90" y="246"/>
                  </a:lnTo>
                  <a:lnTo>
                    <a:pt x="92" y="245"/>
                  </a:lnTo>
                  <a:lnTo>
                    <a:pt x="92" y="244"/>
                  </a:lnTo>
                  <a:lnTo>
                    <a:pt x="91" y="243"/>
                  </a:lnTo>
                  <a:lnTo>
                    <a:pt x="85" y="239"/>
                  </a:lnTo>
                  <a:lnTo>
                    <a:pt x="84" y="239"/>
                  </a:lnTo>
                  <a:lnTo>
                    <a:pt x="83" y="239"/>
                  </a:lnTo>
                  <a:lnTo>
                    <a:pt x="76" y="242"/>
                  </a:lnTo>
                  <a:lnTo>
                    <a:pt x="73" y="242"/>
                  </a:lnTo>
                  <a:lnTo>
                    <a:pt x="70" y="239"/>
                  </a:lnTo>
                  <a:lnTo>
                    <a:pt x="70" y="237"/>
                  </a:lnTo>
                  <a:lnTo>
                    <a:pt x="70" y="234"/>
                  </a:lnTo>
                  <a:lnTo>
                    <a:pt x="70" y="232"/>
                  </a:lnTo>
                  <a:lnTo>
                    <a:pt x="69" y="230"/>
                  </a:lnTo>
                  <a:lnTo>
                    <a:pt x="67" y="228"/>
                  </a:lnTo>
                  <a:lnTo>
                    <a:pt x="66" y="226"/>
                  </a:lnTo>
                  <a:lnTo>
                    <a:pt x="65" y="226"/>
                  </a:lnTo>
                  <a:lnTo>
                    <a:pt x="65" y="225"/>
                  </a:lnTo>
                  <a:lnTo>
                    <a:pt x="64" y="225"/>
                  </a:lnTo>
                  <a:lnTo>
                    <a:pt x="61" y="226"/>
                  </a:lnTo>
                  <a:lnTo>
                    <a:pt x="59" y="228"/>
                  </a:lnTo>
                  <a:lnTo>
                    <a:pt x="58" y="230"/>
                  </a:lnTo>
                  <a:lnTo>
                    <a:pt x="58" y="233"/>
                  </a:lnTo>
                  <a:lnTo>
                    <a:pt x="57" y="233"/>
                  </a:lnTo>
                  <a:lnTo>
                    <a:pt x="55" y="233"/>
                  </a:lnTo>
                  <a:lnTo>
                    <a:pt x="54" y="233"/>
                  </a:lnTo>
                  <a:lnTo>
                    <a:pt x="52" y="235"/>
                  </a:lnTo>
                  <a:lnTo>
                    <a:pt x="52" y="236"/>
                  </a:lnTo>
                  <a:lnTo>
                    <a:pt x="52" y="237"/>
                  </a:lnTo>
                  <a:lnTo>
                    <a:pt x="52" y="238"/>
                  </a:lnTo>
                  <a:lnTo>
                    <a:pt x="51" y="239"/>
                  </a:lnTo>
                  <a:lnTo>
                    <a:pt x="48" y="241"/>
                  </a:lnTo>
                  <a:lnTo>
                    <a:pt x="47" y="242"/>
                  </a:lnTo>
                  <a:lnTo>
                    <a:pt x="46" y="242"/>
                  </a:lnTo>
                  <a:lnTo>
                    <a:pt x="44" y="242"/>
                  </a:lnTo>
                  <a:lnTo>
                    <a:pt x="41" y="241"/>
                  </a:lnTo>
                  <a:lnTo>
                    <a:pt x="40" y="239"/>
                  </a:lnTo>
                  <a:lnTo>
                    <a:pt x="37" y="236"/>
                  </a:lnTo>
                  <a:lnTo>
                    <a:pt x="29" y="234"/>
                  </a:lnTo>
                  <a:lnTo>
                    <a:pt x="28" y="233"/>
                  </a:lnTo>
                  <a:lnTo>
                    <a:pt x="26" y="232"/>
                  </a:lnTo>
                  <a:lnTo>
                    <a:pt x="26" y="230"/>
                  </a:lnTo>
                  <a:lnTo>
                    <a:pt x="26" y="229"/>
                  </a:lnTo>
                  <a:lnTo>
                    <a:pt x="26" y="226"/>
                  </a:lnTo>
                  <a:lnTo>
                    <a:pt x="26" y="225"/>
                  </a:lnTo>
                  <a:lnTo>
                    <a:pt x="25" y="224"/>
                  </a:lnTo>
                  <a:lnTo>
                    <a:pt x="26" y="222"/>
                  </a:lnTo>
                  <a:lnTo>
                    <a:pt x="12" y="218"/>
                  </a:lnTo>
                  <a:lnTo>
                    <a:pt x="11" y="218"/>
                  </a:lnTo>
                  <a:lnTo>
                    <a:pt x="7" y="219"/>
                  </a:lnTo>
                  <a:lnTo>
                    <a:pt x="5" y="218"/>
                  </a:lnTo>
                  <a:lnTo>
                    <a:pt x="7" y="216"/>
                  </a:lnTo>
                  <a:lnTo>
                    <a:pt x="8" y="213"/>
                  </a:lnTo>
                  <a:lnTo>
                    <a:pt x="7" y="210"/>
                  </a:lnTo>
                  <a:lnTo>
                    <a:pt x="5" y="208"/>
                  </a:lnTo>
                  <a:lnTo>
                    <a:pt x="3" y="207"/>
                  </a:lnTo>
                  <a:lnTo>
                    <a:pt x="3" y="205"/>
                  </a:lnTo>
                  <a:lnTo>
                    <a:pt x="4" y="203"/>
                  </a:lnTo>
                  <a:lnTo>
                    <a:pt x="4" y="201"/>
                  </a:lnTo>
                  <a:lnTo>
                    <a:pt x="3" y="201"/>
                  </a:lnTo>
                  <a:lnTo>
                    <a:pt x="3" y="200"/>
                  </a:lnTo>
                  <a:lnTo>
                    <a:pt x="3" y="197"/>
                  </a:lnTo>
                  <a:lnTo>
                    <a:pt x="1" y="196"/>
                  </a:lnTo>
                  <a:lnTo>
                    <a:pt x="0" y="195"/>
                  </a:lnTo>
                  <a:lnTo>
                    <a:pt x="3" y="192"/>
                  </a:lnTo>
                  <a:lnTo>
                    <a:pt x="6" y="188"/>
                  </a:lnTo>
                  <a:lnTo>
                    <a:pt x="6" y="187"/>
                  </a:lnTo>
                  <a:lnTo>
                    <a:pt x="6" y="186"/>
                  </a:lnTo>
                  <a:lnTo>
                    <a:pt x="7" y="185"/>
                  </a:lnTo>
                  <a:lnTo>
                    <a:pt x="9" y="182"/>
                  </a:lnTo>
                  <a:lnTo>
                    <a:pt x="11" y="179"/>
                  </a:lnTo>
                  <a:lnTo>
                    <a:pt x="11" y="175"/>
                  </a:lnTo>
                  <a:lnTo>
                    <a:pt x="8" y="172"/>
                  </a:lnTo>
                  <a:lnTo>
                    <a:pt x="6" y="171"/>
                  </a:lnTo>
                  <a:lnTo>
                    <a:pt x="4" y="168"/>
                  </a:lnTo>
                  <a:lnTo>
                    <a:pt x="3" y="168"/>
                  </a:lnTo>
                  <a:lnTo>
                    <a:pt x="3" y="166"/>
                  </a:lnTo>
                  <a:lnTo>
                    <a:pt x="4" y="166"/>
                  </a:lnTo>
                  <a:lnTo>
                    <a:pt x="7" y="167"/>
                  </a:lnTo>
                  <a:lnTo>
                    <a:pt x="13" y="167"/>
                  </a:lnTo>
                  <a:lnTo>
                    <a:pt x="14" y="166"/>
                  </a:lnTo>
                  <a:lnTo>
                    <a:pt x="15" y="165"/>
                  </a:lnTo>
                  <a:lnTo>
                    <a:pt x="16" y="162"/>
                  </a:lnTo>
                  <a:lnTo>
                    <a:pt x="18" y="160"/>
                  </a:lnTo>
                  <a:lnTo>
                    <a:pt x="20" y="160"/>
                  </a:lnTo>
                  <a:lnTo>
                    <a:pt x="21" y="160"/>
                  </a:lnTo>
                  <a:lnTo>
                    <a:pt x="22" y="161"/>
                  </a:lnTo>
                  <a:lnTo>
                    <a:pt x="22" y="162"/>
                  </a:lnTo>
                  <a:lnTo>
                    <a:pt x="22" y="163"/>
                  </a:lnTo>
                  <a:lnTo>
                    <a:pt x="23" y="165"/>
                  </a:lnTo>
                  <a:lnTo>
                    <a:pt x="24" y="166"/>
                  </a:lnTo>
                  <a:lnTo>
                    <a:pt x="25" y="165"/>
                  </a:lnTo>
                  <a:lnTo>
                    <a:pt x="26" y="165"/>
                  </a:lnTo>
                  <a:lnTo>
                    <a:pt x="29" y="166"/>
                  </a:lnTo>
                  <a:lnTo>
                    <a:pt x="31" y="166"/>
                  </a:lnTo>
                  <a:lnTo>
                    <a:pt x="32" y="166"/>
                  </a:lnTo>
                  <a:lnTo>
                    <a:pt x="32" y="165"/>
                  </a:lnTo>
                  <a:lnTo>
                    <a:pt x="32" y="167"/>
                  </a:lnTo>
                  <a:lnTo>
                    <a:pt x="33" y="168"/>
                  </a:lnTo>
                  <a:lnTo>
                    <a:pt x="34" y="169"/>
                  </a:lnTo>
                  <a:lnTo>
                    <a:pt x="35" y="170"/>
                  </a:lnTo>
                  <a:lnTo>
                    <a:pt x="35" y="171"/>
                  </a:lnTo>
                  <a:lnTo>
                    <a:pt x="35" y="172"/>
                  </a:lnTo>
                  <a:lnTo>
                    <a:pt x="37" y="171"/>
                  </a:lnTo>
                  <a:lnTo>
                    <a:pt x="38" y="171"/>
                  </a:lnTo>
                  <a:lnTo>
                    <a:pt x="42" y="176"/>
                  </a:lnTo>
                  <a:lnTo>
                    <a:pt x="42" y="177"/>
                  </a:lnTo>
                  <a:lnTo>
                    <a:pt x="42" y="178"/>
                  </a:lnTo>
                  <a:lnTo>
                    <a:pt x="40" y="180"/>
                  </a:lnTo>
                  <a:lnTo>
                    <a:pt x="41" y="180"/>
                  </a:lnTo>
                  <a:lnTo>
                    <a:pt x="41" y="183"/>
                  </a:lnTo>
                  <a:lnTo>
                    <a:pt x="41" y="184"/>
                  </a:lnTo>
                  <a:lnTo>
                    <a:pt x="42" y="184"/>
                  </a:lnTo>
                  <a:lnTo>
                    <a:pt x="42" y="185"/>
                  </a:lnTo>
                  <a:lnTo>
                    <a:pt x="43" y="185"/>
                  </a:lnTo>
                  <a:lnTo>
                    <a:pt x="44" y="184"/>
                  </a:lnTo>
                  <a:lnTo>
                    <a:pt x="46" y="185"/>
                  </a:lnTo>
                  <a:lnTo>
                    <a:pt x="47" y="185"/>
                  </a:lnTo>
                  <a:lnTo>
                    <a:pt x="48" y="184"/>
                  </a:lnTo>
                  <a:lnTo>
                    <a:pt x="50" y="183"/>
                  </a:lnTo>
                  <a:lnTo>
                    <a:pt x="52" y="184"/>
                  </a:lnTo>
                  <a:lnTo>
                    <a:pt x="52" y="186"/>
                  </a:lnTo>
                  <a:lnTo>
                    <a:pt x="50" y="190"/>
                  </a:lnTo>
                  <a:lnTo>
                    <a:pt x="51" y="191"/>
                  </a:lnTo>
                  <a:lnTo>
                    <a:pt x="50" y="192"/>
                  </a:lnTo>
                  <a:lnTo>
                    <a:pt x="49" y="193"/>
                  </a:lnTo>
                  <a:lnTo>
                    <a:pt x="48" y="194"/>
                  </a:lnTo>
                  <a:lnTo>
                    <a:pt x="48" y="195"/>
                  </a:lnTo>
                  <a:lnTo>
                    <a:pt x="49" y="195"/>
                  </a:lnTo>
                  <a:lnTo>
                    <a:pt x="55" y="194"/>
                  </a:lnTo>
                  <a:lnTo>
                    <a:pt x="56" y="193"/>
                  </a:lnTo>
                  <a:lnTo>
                    <a:pt x="59" y="192"/>
                  </a:lnTo>
                  <a:lnTo>
                    <a:pt x="60" y="190"/>
                  </a:lnTo>
                  <a:lnTo>
                    <a:pt x="61" y="188"/>
                  </a:lnTo>
                  <a:lnTo>
                    <a:pt x="64" y="185"/>
                  </a:lnTo>
                  <a:lnTo>
                    <a:pt x="64" y="184"/>
                  </a:lnTo>
                  <a:lnTo>
                    <a:pt x="65" y="184"/>
                  </a:lnTo>
                  <a:lnTo>
                    <a:pt x="66" y="183"/>
                  </a:lnTo>
                  <a:lnTo>
                    <a:pt x="67" y="183"/>
                  </a:lnTo>
                  <a:lnTo>
                    <a:pt x="68" y="182"/>
                  </a:lnTo>
                  <a:lnTo>
                    <a:pt x="69" y="179"/>
                  </a:lnTo>
                  <a:lnTo>
                    <a:pt x="70" y="176"/>
                  </a:lnTo>
                  <a:lnTo>
                    <a:pt x="70" y="174"/>
                  </a:lnTo>
                  <a:lnTo>
                    <a:pt x="69" y="172"/>
                  </a:lnTo>
                  <a:lnTo>
                    <a:pt x="69" y="171"/>
                  </a:lnTo>
                  <a:lnTo>
                    <a:pt x="68" y="171"/>
                  </a:lnTo>
                  <a:lnTo>
                    <a:pt x="67" y="170"/>
                  </a:lnTo>
                  <a:lnTo>
                    <a:pt x="68" y="166"/>
                  </a:lnTo>
                  <a:lnTo>
                    <a:pt x="68" y="165"/>
                  </a:lnTo>
                  <a:lnTo>
                    <a:pt x="68" y="163"/>
                  </a:lnTo>
                  <a:lnTo>
                    <a:pt x="67" y="162"/>
                  </a:lnTo>
                  <a:lnTo>
                    <a:pt x="67" y="161"/>
                  </a:lnTo>
                  <a:lnTo>
                    <a:pt x="68" y="161"/>
                  </a:lnTo>
                  <a:lnTo>
                    <a:pt x="69" y="161"/>
                  </a:lnTo>
                  <a:lnTo>
                    <a:pt x="70" y="161"/>
                  </a:lnTo>
                  <a:lnTo>
                    <a:pt x="70" y="162"/>
                  </a:lnTo>
                  <a:lnTo>
                    <a:pt x="70" y="163"/>
                  </a:lnTo>
                  <a:lnTo>
                    <a:pt x="70" y="165"/>
                  </a:lnTo>
                  <a:lnTo>
                    <a:pt x="72" y="166"/>
                  </a:lnTo>
                  <a:lnTo>
                    <a:pt x="73" y="166"/>
                  </a:lnTo>
                  <a:lnTo>
                    <a:pt x="75" y="167"/>
                  </a:lnTo>
                  <a:lnTo>
                    <a:pt x="76" y="166"/>
                  </a:lnTo>
                  <a:lnTo>
                    <a:pt x="77" y="166"/>
                  </a:lnTo>
                  <a:lnTo>
                    <a:pt x="78" y="163"/>
                  </a:lnTo>
                  <a:lnTo>
                    <a:pt x="80" y="162"/>
                  </a:lnTo>
                  <a:lnTo>
                    <a:pt x="82" y="162"/>
                  </a:lnTo>
                  <a:lnTo>
                    <a:pt x="91" y="167"/>
                  </a:lnTo>
                  <a:lnTo>
                    <a:pt x="92" y="167"/>
                  </a:lnTo>
                  <a:lnTo>
                    <a:pt x="92" y="168"/>
                  </a:lnTo>
                  <a:lnTo>
                    <a:pt x="93" y="168"/>
                  </a:lnTo>
                  <a:lnTo>
                    <a:pt x="95" y="168"/>
                  </a:lnTo>
                  <a:lnTo>
                    <a:pt x="98" y="167"/>
                  </a:lnTo>
                  <a:lnTo>
                    <a:pt x="99" y="166"/>
                  </a:lnTo>
                  <a:lnTo>
                    <a:pt x="100" y="166"/>
                  </a:lnTo>
                  <a:lnTo>
                    <a:pt x="101" y="167"/>
                  </a:lnTo>
                  <a:lnTo>
                    <a:pt x="103" y="168"/>
                  </a:lnTo>
                  <a:lnTo>
                    <a:pt x="102" y="169"/>
                  </a:lnTo>
                  <a:lnTo>
                    <a:pt x="100" y="170"/>
                  </a:lnTo>
                  <a:lnTo>
                    <a:pt x="100" y="171"/>
                  </a:lnTo>
                  <a:lnTo>
                    <a:pt x="104" y="172"/>
                  </a:lnTo>
                  <a:lnTo>
                    <a:pt x="108" y="177"/>
                  </a:lnTo>
                  <a:lnTo>
                    <a:pt x="108" y="178"/>
                  </a:lnTo>
                  <a:lnTo>
                    <a:pt x="108" y="179"/>
                  </a:lnTo>
                  <a:lnTo>
                    <a:pt x="108" y="182"/>
                  </a:lnTo>
                  <a:lnTo>
                    <a:pt x="109" y="182"/>
                  </a:lnTo>
                  <a:lnTo>
                    <a:pt x="117" y="182"/>
                  </a:lnTo>
                  <a:lnTo>
                    <a:pt x="118" y="182"/>
                  </a:lnTo>
                  <a:lnTo>
                    <a:pt x="124" y="178"/>
                  </a:lnTo>
                  <a:lnTo>
                    <a:pt x="125" y="177"/>
                  </a:lnTo>
                  <a:lnTo>
                    <a:pt x="127" y="178"/>
                  </a:lnTo>
                  <a:lnTo>
                    <a:pt x="127" y="182"/>
                  </a:lnTo>
                  <a:lnTo>
                    <a:pt x="128" y="182"/>
                  </a:lnTo>
                  <a:lnTo>
                    <a:pt x="130" y="180"/>
                  </a:lnTo>
                  <a:lnTo>
                    <a:pt x="132" y="179"/>
                  </a:lnTo>
                  <a:lnTo>
                    <a:pt x="132" y="178"/>
                  </a:lnTo>
                  <a:lnTo>
                    <a:pt x="134" y="177"/>
                  </a:lnTo>
                  <a:lnTo>
                    <a:pt x="135" y="176"/>
                  </a:lnTo>
                  <a:lnTo>
                    <a:pt x="138" y="176"/>
                  </a:lnTo>
                  <a:lnTo>
                    <a:pt x="139" y="176"/>
                  </a:lnTo>
                  <a:lnTo>
                    <a:pt x="139" y="175"/>
                  </a:lnTo>
                  <a:lnTo>
                    <a:pt x="139" y="174"/>
                  </a:lnTo>
                  <a:lnTo>
                    <a:pt x="138" y="174"/>
                  </a:lnTo>
                  <a:lnTo>
                    <a:pt x="138" y="172"/>
                  </a:lnTo>
                  <a:lnTo>
                    <a:pt x="142" y="169"/>
                  </a:lnTo>
                  <a:lnTo>
                    <a:pt x="143" y="168"/>
                  </a:lnTo>
                  <a:lnTo>
                    <a:pt x="145" y="169"/>
                  </a:lnTo>
                  <a:lnTo>
                    <a:pt x="146" y="169"/>
                  </a:lnTo>
                  <a:lnTo>
                    <a:pt x="150" y="169"/>
                  </a:lnTo>
                  <a:lnTo>
                    <a:pt x="152" y="168"/>
                  </a:lnTo>
                  <a:lnTo>
                    <a:pt x="153" y="167"/>
                  </a:lnTo>
                  <a:lnTo>
                    <a:pt x="153" y="166"/>
                  </a:lnTo>
                  <a:lnTo>
                    <a:pt x="154" y="163"/>
                  </a:lnTo>
                  <a:lnTo>
                    <a:pt x="154" y="162"/>
                  </a:lnTo>
                  <a:lnTo>
                    <a:pt x="156" y="160"/>
                  </a:lnTo>
                  <a:lnTo>
                    <a:pt x="159" y="160"/>
                  </a:lnTo>
                  <a:lnTo>
                    <a:pt x="161" y="160"/>
                  </a:lnTo>
                  <a:lnTo>
                    <a:pt x="168" y="160"/>
                  </a:lnTo>
                  <a:lnTo>
                    <a:pt x="172" y="161"/>
                  </a:lnTo>
                  <a:lnTo>
                    <a:pt x="173" y="159"/>
                  </a:lnTo>
                  <a:lnTo>
                    <a:pt x="175" y="159"/>
                  </a:lnTo>
                  <a:lnTo>
                    <a:pt x="180" y="158"/>
                  </a:lnTo>
                  <a:lnTo>
                    <a:pt x="197" y="158"/>
                  </a:lnTo>
                  <a:lnTo>
                    <a:pt x="198" y="158"/>
                  </a:lnTo>
                  <a:lnTo>
                    <a:pt x="201" y="155"/>
                  </a:lnTo>
                  <a:lnTo>
                    <a:pt x="201" y="154"/>
                  </a:lnTo>
                  <a:lnTo>
                    <a:pt x="201" y="153"/>
                  </a:lnTo>
                  <a:lnTo>
                    <a:pt x="201" y="151"/>
                  </a:lnTo>
                  <a:lnTo>
                    <a:pt x="201" y="150"/>
                  </a:lnTo>
                  <a:lnTo>
                    <a:pt x="199" y="150"/>
                  </a:lnTo>
                  <a:lnTo>
                    <a:pt x="199" y="149"/>
                  </a:lnTo>
                  <a:lnTo>
                    <a:pt x="198" y="149"/>
                  </a:lnTo>
                  <a:lnTo>
                    <a:pt x="198" y="147"/>
                  </a:lnTo>
                  <a:lnTo>
                    <a:pt x="198" y="146"/>
                  </a:lnTo>
                  <a:lnTo>
                    <a:pt x="199" y="146"/>
                  </a:lnTo>
                  <a:lnTo>
                    <a:pt x="202" y="145"/>
                  </a:lnTo>
                  <a:lnTo>
                    <a:pt x="202" y="144"/>
                  </a:lnTo>
                  <a:lnTo>
                    <a:pt x="203" y="144"/>
                  </a:lnTo>
                  <a:lnTo>
                    <a:pt x="203" y="145"/>
                  </a:lnTo>
                  <a:lnTo>
                    <a:pt x="203" y="146"/>
                  </a:lnTo>
                  <a:lnTo>
                    <a:pt x="202" y="147"/>
                  </a:lnTo>
                  <a:lnTo>
                    <a:pt x="202" y="149"/>
                  </a:lnTo>
                  <a:lnTo>
                    <a:pt x="203" y="150"/>
                  </a:lnTo>
                  <a:lnTo>
                    <a:pt x="204" y="150"/>
                  </a:lnTo>
                  <a:lnTo>
                    <a:pt x="205" y="149"/>
                  </a:lnTo>
                  <a:lnTo>
                    <a:pt x="207" y="149"/>
                  </a:lnTo>
                  <a:lnTo>
                    <a:pt x="211" y="150"/>
                  </a:lnTo>
                  <a:lnTo>
                    <a:pt x="213" y="150"/>
                  </a:lnTo>
                  <a:lnTo>
                    <a:pt x="215" y="149"/>
                  </a:lnTo>
                  <a:lnTo>
                    <a:pt x="216" y="149"/>
                  </a:lnTo>
                  <a:lnTo>
                    <a:pt x="218" y="149"/>
                  </a:lnTo>
                  <a:lnTo>
                    <a:pt x="218" y="151"/>
                  </a:lnTo>
                  <a:lnTo>
                    <a:pt x="219" y="152"/>
                  </a:lnTo>
                  <a:lnTo>
                    <a:pt x="219" y="153"/>
                  </a:lnTo>
                  <a:lnTo>
                    <a:pt x="221" y="154"/>
                  </a:lnTo>
                  <a:lnTo>
                    <a:pt x="222" y="155"/>
                  </a:lnTo>
                  <a:lnTo>
                    <a:pt x="223" y="155"/>
                  </a:lnTo>
                  <a:lnTo>
                    <a:pt x="225" y="155"/>
                  </a:lnTo>
                  <a:lnTo>
                    <a:pt x="227" y="154"/>
                  </a:lnTo>
                  <a:lnTo>
                    <a:pt x="230" y="152"/>
                  </a:lnTo>
                  <a:lnTo>
                    <a:pt x="231" y="151"/>
                  </a:lnTo>
                  <a:lnTo>
                    <a:pt x="233" y="150"/>
                  </a:lnTo>
                  <a:lnTo>
                    <a:pt x="237" y="150"/>
                  </a:lnTo>
                  <a:lnTo>
                    <a:pt x="240" y="151"/>
                  </a:lnTo>
                  <a:lnTo>
                    <a:pt x="241" y="151"/>
                  </a:lnTo>
                  <a:lnTo>
                    <a:pt x="241" y="153"/>
                  </a:lnTo>
                  <a:lnTo>
                    <a:pt x="242" y="154"/>
                  </a:lnTo>
                  <a:lnTo>
                    <a:pt x="244" y="155"/>
                  </a:lnTo>
                  <a:lnTo>
                    <a:pt x="246" y="158"/>
                  </a:lnTo>
                  <a:lnTo>
                    <a:pt x="244" y="158"/>
                  </a:lnTo>
                  <a:lnTo>
                    <a:pt x="242" y="161"/>
                  </a:lnTo>
                  <a:lnTo>
                    <a:pt x="244" y="163"/>
                  </a:lnTo>
                  <a:lnTo>
                    <a:pt x="245" y="165"/>
                  </a:lnTo>
                  <a:lnTo>
                    <a:pt x="246" y="166"/>
                  </a:lnTo>
                  <a:lnTo>
                    <a:pt x="247" y="166"/>
                  </a:lnTo>
                  <a:lnTo>
                    <a:pt x="250" y="170"/>
                  </a:lnTo>
                  <a:lnTo>
                    <a:pt x="255" y="172"/>
                  </a:lnTo>
                  <a:lnTo>
                    <a:pt x="256" y="172"/>
                  </a:lnTo>
                  <a:lnTo>
                    <a:pt x="257" y="172"/>
                  </a:lnTo>
                  <a:lnTo>
                    <a:pt x="258" y="172"/>
                  </a:lnTo>
                  <a:lnTo>
                    <a:pt x="258" y="174"/>
                  </a:lnTo>
                  <a:lnTo>
                    <a:pt x="259" y="174"/>
                  </a:lnTo>
                  <a:lnTo>
                    <a:pt x="260" y="172"/>
                  </a:lnTo>
                  <a:lnTo>
                    <a:pt x="263" y="170"/>
                  </a:lnTo>
                  <a:lnTo>
                    <a:pt x="263" y="169"/>
                  </a:lnTo>
                  <a:lnTo>
                    <a:pt x="262" y="169"/>
                  </a:lnTo>
                  <a:lnTo>
                    <a:pt x="262" y="168"/>
                  </a:lnTo>
                  <a:lnTo>
                    <a:pt x="262" y="167"/>
                  </a:lnTo>
                  <a:lnTo>
                    <a:pt x="262" y="165"/>
                  </a:lnTo>
                  <a:lnTo>
                    <a:pt x="263" y="163"/>
                  </a:lnTo>
                  <a:lnTo>
                    <a:pt x="263" y="162"/>
                  </a:lnTo>
                  <a:lnTo>
                    <a:pt x="263" y="160"/>
                  </a:lnTo>
                  <a:lnTo>
                    <a:pt x="264" y="159"/>
                  </a:lnTo>
                  <a:lnTo>
                    <a:pt x="265" y="157"/>
                  </a:lnTo>
                  <a:lnTo>
                    <a:pt x="265" y="155"/>
                  </a:lnTo>
                  <a:lnTo>
                    <a:pt x="265" y="154"/>
                  </a:lnTo>
                  <a:lnTo>
                    <a:pt x="265" y="153"/>
                  </a:lnTo>
                  <a:lnTo>
                    <a:pt x="265" y="152"/>
                  </a:lnTo>
                  <a:lnTo>
                    <a:pt x="264" y="150"/>
                  </a:lnTo>
                  <a:lnTo>
                    <a:pt x="263" y="147"/>
                  </a:lnTo>
                  <a:lnTo>
                    <a:pt x="262" y="146"/>
                  </a:lnTo>
                  <a:lnTo>
                    <a:pt x="260" y="146"/>
                  </a:lnTo>
                  <a:lnTo>
                    <a:pt x="259" y="145"/>
                  </a:lnTo>
                  <a:lnTo>
                    <a:pt x="258" y="146"/>
                  </a:lnTo>
                  <a:lnTo>
                    <a:pt x="257" y="146"/>
                  </a:lnTo>
                  <a:lnTo>
                    <a:pt x="253" y="146"/>
                  </a:lnTo>
                  <a:lnTo>
                    <a:pt x="251" y="145"/>
                  </a:lnTo>
                  <a:lnTo>
                    <a:pt x="253" y="143"/>
                  </a:lnTo>
                  <a:lnTo>
                    <a:pt x="254" y="142"/>
                  </a:lnTo>
                  <a:lnTo>
                    <a:pt x="254" y="141"/>
                  </a:lnTo>
                  <a:lnTo>
                    <a:pt x="254" y="140"/>
                  </a:lnTo>
                  <a:lnTo>
                    <a:pt x="254" y="138"/>
                  </a:lnTo>
                  <a:lnTo>
                    <a:pt x="259" y="132"/>
                  </a:lnTo>
                  <a:lnTo>
                    <a:pt x="258" y="130"/>
                  </a:lnTo>
                  <a:lnTo>
                    <a:pt x="257" y="128"/>
                  </a:lnTo>
                  <a:lnTo>
                    <a:pt x="255" y="123"/>
                  </a:lnTo>
                  <a:lnTo>
                    <a:pt x="253" y="121"/>
                  </a:lnTo>
                  <a:lnTo>
                    <a:pt x="251" y="119"/>
                  </a:lnTo>
                  <a:lnTo>
                    <a:pt x="249" y="118"/>
                  </a:lnTo>
                  <a:lnTo>
                    <a:pt x="248" y="117"/>
                  </a:lnTo>
                  <a:lnTo>
                    <a:pt x="248" y="116"/>
                  </a:lnTo>
                  <a:lnTo>
                    <a:pt x="248" y="115"/>
                  </a:lnTo>
                  <a:lnTo>
                    <a:pt x="247" y="112"/>
                  </a:lnTo>
                  <a:lnTo>
                    <a:pt x="241" y="107"/>
                  </a:lnTo>
                  <a:lnTo>
                    <a:pt x="241" y="105"/>
                  </a:lnTo>
                  <a:lnTo>
                    <a:pt x="240" y="104"/>
                  </a:lnTo>
                  <a:lnTo>
                    <a:pt x="240" y="103"/>
                  </a:lnTo>
                  <a:lnTo>
                    <a:pt x="240" y="101"/>
                  </a:lnTo>
                  <a:lnTo>
                    <a:pt x="241" y="101"/>
                  </a:lnTo>
                  <a:lnTo>
                    <a:pt x="242" y="100"/>
                  </a:lnTo>
                  <a:lnTo>
                    <a:pt x="244" y="99"/>
                  </a:lnTo>
                  <a:lnTo>
                    <a:pt x="246" y="96"/>
                  </a:lnTo>
                  <a:lnTo>
                    <a:pt x="247" y="95"/>
                  </a:lnTo>
                  <a:lnTo>
                    <a:pt x="248" y="93"/>
                  </a:lnTo>
                  <a:lnTo>
                    <a:pt x="249" y="92"/>
                  </a:lnTo>
                  <a:lnTo>
                    <a:pt x="250" y="92"/>
                  </a:lnTo>
                  <a:lnTo>
                    <a:pt x="255" y="91"/>
                  </a:lnTo>
                  <a:lnTo>
                    <a:pt x="256" y="90"/>
                  </a:lnTo>
                  <a:lnTo>
                    <a:pt x="258" y="88"/>
                  </a:lnTo>
                  <a:lnTo>
                    <a:pt x="260" y="85"/>
                  </a:lnTo>
                  <a:lnTo>
                    <a:pt x="262" y="85"/>
                  </a:lnTo>
                  <a:lnTo>
                    <a:pt x="270" y="82"/>
                  </a:lnTo>
                  <a:lnTo>
                    <a:pt x="280" y="79"/>
                  </a:lnTo>
                  <a:lnTo>
                    <a:pt x="282" y="78"/>
                  </a:lnTo>
                  <a:lnTo>
                    <a:pt x="290" y="71"/>
                  </a:lnTo>
                  <a:lnTo>
                    <a:pt x="291" y="70"/>
                  </a:lnTo>
                  <a:lnTo>
                    <a:pt x="291" y="68"/>
                  </a:lnTo>
                  <a:lnTo>
                    <a:pt x="291" y="67"/>
                  </a:lnTo>
                  <a:lnTo>
                    <a:pt x="292" y="66"/>
                  </a:lnTo>
                  <a:lnTo>
                    <a:pt x="292" y="65"/>
                  </a:lnTo>
                  <a:lnTo>
                    <a:pt x="292" y="61"/>
                  </a:lnTo>
                  <a:lnTo>
                    <a:pt x="292" y="60"/>
                  </a:lnTo>
                  <a:lnTo>
                    <a:pt x="292" y="59"/>
                  </a:lnTo>
                  <a:lnTo>
                    <a:pt x="293" y="57"/>
                  </a:lnTo>
                  <a:lnTo>
                    <a:pt x="293" y="55"/>
                  </a:lnTo>
                  <a:lnTo>
                    <a:pt x="293" y="54"/>
                  </a:lnTo>
                  <a:lnTo>
                    <a:pt x="292" y="52"/>
                  </a:lnTo>
                  <a:lnTo>
                    <a:pt x="292" y="51"/>
                  </a:lnTo>
                  <a:lnTo>
                    <a:pt x="292" y="50"/>
                  </a:lnTo>
                  <a:lnTo>
                    <a:pt x="293" y="50"/>
                  </a:lnTo>
                  <a:lnTo>
                    <a:pt x="296" y="49"/>
                  </a:lnTo>
                  <a:lnTo>
                    <a:pt x="298" y="49"/>
                  </a:lnTo>
                  <a:lnTo>
                    <a:pt x="306" y="51"/>
                  </a:lnTo>
                  <a:lnTo>
                    <a:pt x="307" y="51"/>
                  </a:lnTo>
                  <a:lnTo>
                    <a:pt x="308" y="52"/>
                  </a:lnTo>
                  <a:lnTo>
                    <a:pt x="309" y="54"/>
                  </a:lnTo>
                  <a:lnTo>
                    <a:pt x="313" y="55"/>
                  </a:lnTo>
                  <a:lnTo>
                    <a:pt x="314" y="52"/>
                  </a:lnTo>
                  <a:lnTo>
                    <a:pt x="314" y="51"/>
                  </a:lnTo>
                  <a:lnTo>
                    <a:pt x="315" y="51"/>
                  </a:lnTo>
                  <a:lnTo>
                    <a:pt x="316" y="51"/>
                  </a:lnTo>
                  <a:lnTo>
                    <a:pt x="317" y="50"/>
                  </a:lnTo>
                  <a:lnTo>
                    <a:pt x="318" y="46"/>
                  </a:lnTo>
                  <a:lnTo>
                    <a:pt x="319" y="45"/>
                  </a:lnTo>
                  <a:lnTo>
                    <a:pt x="319" y="44"/>
                  </a:lnTo>
                  <a:lnTo>
                    <a:pt x="319" y="42"/>
                  </a:lnTo>
                  <a:lnTo>
                    <a:pt x="319" y="38"/>
                  </a:lnTo>
                  <a:lnTo>
                    <a:pt x="319" y="37"/>
                  </a:lnTo>
                  <a:lnTo>
                    <a:pt x="320" y="36"/>
                  </a:lnTo>
                  <a:lnTo>
                    <a:pt x="319" y="35"/>
                  </a:lnTo>
                  <a:lnTo>
                    <a:pt x="318" y="34"/>
                  </a:lnTo>
                  <a:lnTo>
                    <a:pt x="318" y="33"/>
                  </a:lnTo>
                  <a:lnTo>
                    <a:pt x="320" y="28"/>
                  </a:lnTo>
                  <a:lnTo>
                    <a:pt x="323" y="28"/>
                  </a:lnTo>
                  <a:lnTo>
                    <a:pt x="325" y="29"/>
                  </a:lnTo>
                  <a:lnTo>
                    <a:pt x="326" y="31"/>
                  </a:lnTo>
                  <a:lnTo>
                    <a:pt x="327" y="32"/>
                  </a:lnTo>
                  <a:lnTo>
                    <a:pt x="333" y="35"/>
                  </a:lnTo>
                  <a:lnTo>
                    <a:pt x="334" y="37"/>
                  </a:lnTo>
                  <a:lnTo>
                    <a:pt x="335" y="38"/>
                  </a:lnTo>
                  <a:lnTo>
                    <a:pt x="336" y="38"/>
                  </a:lnTo>
                  <a:lnTo>
                    <a:pt x="336" y="40"/>
                  </a:lnTo>
                  <a:lnTo>
                    <a:pt x="336" y="41"/>
                  </a:lnTo>
                  <a:lnTo>
                    <a:pt x="335" y="41"/>
                  </a:lnTo>
                  <a:lnTo>
                    <a:pt x="335" y="42"/>
                  </a:lnTo>
                  <a:lnTo>
                    <a:pt x="334" y="42"/>
                  </a:lnTo>
                  <a:lnTo>
                    <a:pt x="335" y="44"/>
                  </a:lnTo>
                  <a:lnTo>
                    <a:pt x="336" y="46"/>
                  </a:lnTo>
                  <a:lnTo>
                    <a:pt x="337" y="46"/>
                  </a:lnTo>
                  <a:lnTo>
                    <a:pt x="340" y="48"/>
                  </a:lnTo>
                  <a:lnTo>
                    <a:pt x="350" y="49"/>
                  </a:lnTo>
                  <a:lnTo>
                    <a:pt x="358" y="51"/>
                  </a:lnTo>
                  <a:lnTo>
                    <a:pt x="359" y="51"/>
                  </a:lnTo>
                  <a:lnTo>
                    <a:pt x="360" y="50"/>
                  </a:lnTo>
                  <a:lnTo>
                    <a:pt x="363" y="49"/>
                  </a:lnTo>
                  <a:lnTo>
                    <a:pt x="366" y="48"/>
                  </a:lnTo>
                  <a:lnTo>
                    <a:pt x="367" y="43"/>
                  </a:lnTo>
                  <a:lnTo>
                    <a:pt x="368" y="42"/>
                  </a:lnTo>
                  <a:lnTo>
                    <a:pt x="370" y="44"/>
                  </a:lnTo>
                  <a:lnTo>
                    <a:pt x="372" y="45"/>
                  </a:lnTo>
                  <a:lnTo>
                    <a:pt x="374" y="45"/>
                  </a:lnTo>
                  <a:lnTo>
                    <a:pt x="375" y="45"/>
                  </a:lnTo>
                  <a:lnTo>
                    <a:pt x="377" y="44"/>
                  </a:lnTo>
                  <a:lnTo>
                    <a:pt x="378" y="44"/>
                  </a:lnTo>
                  <a:lnTo>
                    <a:pt x="378" y="45"/>
                  </a:lnTo>
                  <a:lnTo>
                    <a:pt x="378" y="46"/>
                  </a:lnTo>
                  <a:lnTo>
                    <a:pt x="379" y="46"/>
                  </a:lnTo>
                  <a:lnTo>
                    <a:pt x="380" y="46"/>
                  </a:lnTo>
                  <a:lnTo>
                    <a:pt x="382" y="46"/>
                  </a:lnTo>
                  <a:lnTo>
                    <a:pt x="382" y="48"/>
                  </a:lnTo>
                  <a:lnTo>
                    <a:pt x="383" y="49"/>
                  </a:lnTo>
                  <a:lnTo>
                    <a:pt x="383" y="50"/>
                  </a:lnTo>
                  <a:lnTo>
                    <a:pt x="384" y="50"/>
                  </a:lnTo>
                  <a:lnTo>
                    <a:pt x="385" y="49"/>
                  </a:lnTo>
                  <a:lnTo>
                    <a:pt x="386" y="48"/>
                  </a:lnTo>
                  <a:lnTo>
                    <a:pt x="386" y="45"/>
                  </a:lnTo>
                  <a:lnTo>
                    <a:pt x="386" y="42"/>
                  </a:lnTo>
                  <a:lnTo>
                    <a:pt x="386" y="38"/>
                  </a:lnTo>
                  <a:lnTo>
                    <a:pt x="387" y="36"/>
                  </a:lnTo>
                  <a:lnTo>
                    <a:pt x="392" y="33"/>
                  </a:lnTo>
                  <a:lnTo>
                    <a:pt x="392" y="31"/>
                  </a:lnTo>
                  <a:lnTo>
                    <a:pt x="393" y="29"/>
                  </a:lnTo>
                  <a:lnTo>
                    <a:pt x="393" y="28"/>
                  </a:lnTo>
                  <a:lnTo>
                    <a:pt x="393" y="27"/>
                  </a:lnTo>
                  <a:lnTo>
                    <a:pt x="394" y="26"/>
                  </a:lnTo>
                  <a:lnTo>
                    <a:pt x="398" y="27"/>
                  </a:lnTo>
                  <a:lnTo>
                    <a:pt x="402" y="28"/>
                  </a:lnTo>
                  <a:lnTo>
                    <a:pt x="404" y="28"/>
                  </a:lnTo>
                  <a:lnTo>
                    <a:pt x="404" y="26"/>
                  </a:lnTo>
                  <a:lnTo>
                    <a:pt x="404" y="25"/>
                  </a:lnTo>
                  <a:lnTo>
                    <a:pt x="404" y="24"/>
                  </a:lnTo>
                  <a:lnTo>
                    <a:pt x="404" y="23"/>
                  </a:lnTo>
                  <a:lnTo>
                    <a:pt x="404" y="21"/>
                  </a:lnTo>
                  <a:lnTo>
                    <a:pt x="405" y="15"/>
                  </a:lnTo>
                  <a:lnTo>
                    <a:pt x="405" y="11"/>
                  </a:lnTo>
                  <a:lnTo>
                    <a:pt x="405" y="8"/>
                  </a:lnTo>
                  <a:lnTo>
                    <a:pt x="405" y="4"/>
                  </a:lnTo>
                  <a:lnTo>
                    <a:pt x="406" y="2"/>
                  </a:lnTo>
                  <a:lnTo>
                    <a:pt x="406" y="1"/>
                  </a:lnTo>
                  <a:lnTo>
                    <a:pt x="409" y="0"/>
                  </a:lnTo>
                  <a:lnTo>
                    <a:pt x="412" y="2"/>
                  </a:lnTo>
                  <a:lnTo>
                    <a:pt x="419" y="2"/>
                  </a:lnTo>
                  <a:lnTo>
                    <a:pt x="419" y="3"/>
                  </a:lnTo>
                  <a:lnTo>
                    <a:pt x="419" y="6"/>
                  </a:lnTo>
                  <a:lnTo>
                    <a:pt x="419" y="7"/>
                  </a:lnTo>
                  <a:lnTo>
                    <a:pt x="419" y="9"/>
                  </a:lnTo>
                  <a:lnTo>
                    <a:pt x="420" y="9"/>
                  </a:lnTo>
                  <a:lnTo>
                    <a:pt x="426" y="7"/>
                  </a:lnTo>
                  <a:lnTo>
                    <a:pt x="427" y="7"/>
                  </a:lnTo>
                  <a:lnTo>
                    <a:pt x="427" y="6"/>
                  </a:lnTo>
                  <a:lnTo>
                    <a:pt x="428" y="4"/>
                  </a:lnTo>
                  <a:lnTo>
                    <a:pt x="428" y="3"/>
                  </a:lnTo>
                  <a:lnTo>
                    <a:pt x="429" y="3"/>
                  </a:lnTo>
                  <a:lnTo>
                    <a:pt x="429" y="4"/>
                  </a:lnTo>
                  <a:lnTo>
                    <a:pt x="430" y="4"/>
                  </a:lnTo>
                  <a:lnTo>
                    <a:pt x="434" y="4"/>
                  </a:lnTo>
                  <a:lnTo>
                    <a:pt x="435" y="4"/>
                  </a:lnTo>
                  <a:lnTo>
                    <a:pt x="438" y="7"/>
                  </a:lnTo>
                  <a:lnTo>
                    <a:pt x="441" y="8"/>
                  </a:lnTo>
                  <a:lnTo>
                    <a:pt x="444" y="9"/>
                  </a:lnTo>
                  <a:lnTo>
                    <a:pt x="447" y="11"/>
                  </a:lnTo>
                  <a:lnTo>
                    <a:pt x="448" y="12"/>
                  </a:lnTo>
                  <a:lnTo>
                    <a:pt x="453" y="15"/>
                  </a:lnTo>
                  <a:lnTo>
                    <a:pt x="458" y="17"/>
                  </a:lnTo>
                  <a:lnTo>
                    <a:pt x="461" y="18"/>
                  </a:lnTo>
                  <a:lnTo>
                    <a:pt x="462" y="18"/>
                  </a:lnTo>
                  <a:lnTo>
                    <a:pt x="463" y="17"/>
                  </a:lnTo>
                  <a:lnTo>
                    <a:pt x="466" y="16"/>
                  </a:lnTo>
                  <a:lnTo>
                    <a:pt x="469" y="16"/>
                  </a:lnTo>
                  <a:lnTo>
                    <a:pt x="470" y="16"/>
                  </a:lnTo>
                  <a:lnTo>
                    <a:pt x="470" y="18"/>
                  </a:lnTo>
                  <a:lnTo>
                    <a:pt x="471" y="18"/>
                  </a:lnTo>
                  <a:lnTo>
                    <a:pt x="472" y="18"/>
                  </a:lnTo>
                  <a:lnTo>
                    <a:pt x="473" y="19"/>
                  </a:lnTo>
                  <a:lnTo>
                    <a:pt x="474" y="19"/>
                  </a:lnTo>
                  <a:lnTo>
                    <a:pt x="473" y="20"/>
                  </a:lnTo>
                  <a:lnTo>
                    <a:pt x="474" y="20"/>
                  </a:lnTo>
                  <a:lnTo>
                    <a:pt x="475" y="20"/>
                  </a:lnTo>
                  <a:lnTo>
                    <a:pt x="475" y="21"/>
                  </a:lnTo>
                  <a:lnTo>
                    <a:pt x="477" y="21"/>
                  </a:lnTo>
                  <a:lnTo>
                    <a:pt x="478" y="21"/>
                  </a:lnTo>
                  <a:lnTo>
                    <a:pt x="478" y="23"/>
                  </a:lnTo>
                  <a:lnTo>
                    <a:pt x="478" y="24"/>
                  </a:lnTo>
                  <a:lnTo>
                    <a:pt x="484" y="28"/>
                  </a:lnTo>
                  <a:lnTo>
                    <a:pt x="489" y="31"/>
                  </a:lnTo>
                  <a:lnTo>
                    <a:pt x="496" y="31"/>
                  </a:lnTo>
                  <a:lnTo>
                    <a:pt x="506" y="32"/>
                  </a:lnTo>
                  <a:lnTo>
                    <a:pt x="508" y="32"/>
                  </a:lnTo>
                  <a:lnTo>
                    <a:pt x="509" y="32"/>
                  </a:lnTo>
                  <a:lnTo>
                    <a:pt x="509" y="33"/>
                  </a:lnTo>
                  <a:lnTo>
                    <a:pt x="510" y="32"/>
                  </a:lnTo>
                  <a:lnTo>
                    <a:pt x="512" y="32"/>
                  </a:lnTo>
                  <a:lnTo>
                    <a:pt x="515" y="25"/>
                  </a:lnTo>
                  <a:lnTo>
                    <a:pt x="516" y="24"/>
                  </a:lnTo>
                  <a:lnTo>
                    <a:pt x="518" y="24"/>
                  </a:lnTo>
                  <a:lnTo>
                    <a:pt x="519" y="24"/>
                  </a:lnTo>
                  <a:lnTo>
                    <a:pt x="521" y="24"/>
                  </a:lnTo>
                  <a:lnTo>
                    <a:pt x="522" y="24"/>
                  </a:lnTo>
                  <a:lnTo>
                    <a:pt x="523" y="25"/>
                  </a:lnTo>
                  <a:lnTo>
                    <a:pt x="527" y="26"/>
                  </a:lnTo>
                  <a:lnTo>
                    <a:pt x="529" y="26"/>
                  </a:lnTo>
                  <a:lnTo>
                    <a:pt x="531" y="26"/>
                  </a:lnTo>
                  <a:lnTo>
                    <a:pt x="531" y="28"/>
                  </a:lnTo>
                  <a:lnTo>
                    <a:pt x="531" y="29"/>
                  </a:lnTo>
                  <a:lnTo>
                    <a:pt x="532" y="31"/>
                  </a:lnTo>
                  <a:lnTo>
                    <a:pt x="533" y="32"/>
                  </a:lnTo>
                  <a:lnTo>
                    <a:pt x="534" y="32"/>
                  </a:lnTo>
                  <a:lnTo>
                    <a:pt x="536" y="32"/>
                  </a:lnTo>
                  <a:lnTo>
                    <a:pt x="538" y="32"/>
                  </a:lnTo>
                  <a:lnTo>
                    <a:pt x="541" y="34"/>
                  </a:lnTo>
                  <a:lnTo>
                    <a:pt x="542" y="34"/>
                  </a:lnTo>
                  <a:lnTo>
                    <a:pt x="543" y="34"/>
                  </a:lnTo>
                  <a:lnTo>
                    <a:pt x="547" y="33"/>
                  </a:lnTo>
                  <a:lnTo>
                    <a:pt x="548" y="33"/>
                  </a:lnTo>
                  <a:lnTo>
                    <a:pt x="549" y="36"/>
                  </a:lnTo>
                  <a:lnTo>
                    <a:pt x="550" y="43"/>
                  </a:lnTo>
                  <a:lnTo>
                    <a:pt x="552" y="46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5" name="Freeform 321">
              <a:extLst>
                <a:ext uri="{FF2B5EF4-FFF2-40B4-BE49-F238E27FC236}">
                  <a16:creationId xmlns:a16="http://schemas.microsoft.com/office/drawing/2014/main" id="{92D375F8-93FF-CC26-BA66-355E004F0A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2145" y="1788948"/>
              <a:ext cx="632688" cy="622599"/>
            </a:xfrm>
            <a:custGeom>
              <a:avLst/>
              <a:gdLst>
                <a:gd name="T0" fmla="*/ 308 w 439"/>
                <a:gd name="T1" fmla="*/ 399 h 432"/>
                <a:gd name="T2" fmla="*/ 241 w 439"/>
                <a:gd name="T3" fmla="*/ 381 h 432"/>
                <a:gd name="T4" fmla="*/ 302 w 439"/>
                <a:gd name="T5" fmla="*/ 382 h 432"/>
                <a:gd name="T6" fmla="*/ 338 w 439"/>
                <a:gd name="T7" fmla="*/ 403 h 432"/>
                <a:gd name="T8" fmla="*/ 342 w 439"/>
                <a:gd name="T9" fmla="*/ 410 h 432"/>
                <a:gd name="T10" fmla="*/ 307 w 439"/>
                <a:gd name="T11" fmla="*/ 391 h 432"/>
                <a:gd name="T12" fmla="*/ 201 w 439"/>
                <a:gd name="T13" fmla="*/ 370 h 432"/>
                <a:gd name="T14" fmla="*/ 251 w 439"/>
                <a:gd name="T15" fmla="*/ 357 h 432"/>
                <a:gd name="T16" fmla="*/ 246 w 439"/>
                <a:gd name="T17" fmla="*/ 338 h 432"/>
                <a:gd name="T18" fmla="*/ 208 w 439"/>
                <a:gd name="T19" fmla="*/ 332 h 432"/>
                <a:gd name="T20" fmla="*/ 206 w 439"/>
                <a:gd name="T21" fmla="*/ 321 h 432"/>
                <a:gd name="T22" fmla="*/ 144 w 439"/>
                <a:gd name="T23" fmla="*/ 282 h 432"/>
                <a:gd name="T24" fmla="*/ 130 w 439"/>
                <a:gd name="T25" fmla="*/ 265 h 432"/>
                <a:gd name="T26" fmla="*/ 113 w 439"/>
                <a:gd name="T27" fmla="*/ 264 h 432"/>
                <a:gd name="T28" fmla="*/ 101 w 439"/>
                <a:gd name="T29" fmla="*/ 252 h 432"/>
                <a:gd name="T30" fmla="*/ 94 w 439"/>
                <a:gd name="T31" fmla="*/ 230 h 432"/>
                <a:gd name="T32" fmla="*/ 107 w 439"/>
                <a:gd name="T33" fmla="*/ 209 h 432"/>
                <a:gd name="T34" fmla="*/ 126 w 439"/>
                <a:gd name="T35" fmla="*/ 235 h 432"/>
                <a:gd name="T36" fmla="*/ 115 w 439"/>
                <a:gd name="T37" fmla="*/ 229 h 432"/>
                <a:gd name="T38" fmla="*/ 65 w 439"/>
                <a:gd name="T39" fmla="*/ 211 h 432"/>
                <a:gd name="T40" fmla="*/ 92 w 439"/>
                <a:gd name="T41" fmla="*/ 190 h 432"/>
                <a:gd name="T42" fmla="*/ 71 w 439"/>
                <a:gd name="T43" fmla="*/ 181 h 432"/>
                <a:gd name="T44" fmla="*/ 63 w 439"/>
                <a:gd name="T45" fmla="*/ 185 h 432"/>
                <a:gd name="T46" fmla="*/ 63 w 439"/>
                <a:gd name="T47" fmla="*/ 147 h 432"/>
                <a:gd name="T48" fmla="*/ 97 w 439"/>
                <a:gd name="T49" fmla="*/ 168 h 432"/>
                <a:gd name="T50" fmla="*/ 72 w 439"/>
                <a:gd name="T51" fmla="*/ 152 h 432"/>
                <a:gd name="T52" fmla="*/ 229 w 439"/>
                <a:gd name="T53" fmla="*/ 6 h 432"/>
                <a:gd name="T54" fmla="*/ 276 w 439"/>
                <a:gd name="T55" fmla="*/ 46 h 432"/>
                <a:gd name="T56" fmla="*/ 308 w 439"/>
                <a:gd name="T57" fmla="*/ 75 h 432"/>
                <a:gd name="T58" fmla="*/ 370 w 439"/>
                <a:gd name="T59" fmla="*/ 81 h 432"/>
                <a:gd name="T60" fmla="*/ 398 w 439"/>
                <a:gd name="T61" fmla="*/ 78 h 432"/>
                <a:gd name="T62" fmla="*/ 412 w 439"/>
                <a:gd name="T63" fmla="*/ 109 h 432"/>
                <a:gd name="T64" fmla="*/ 439 w 439"/>
                <a:gd name="T65" fmla="*/ 142 h 432"/>
                <a:gd name="T66" fmla="*/ 416 w 439"/>
                <a:gd name="T67" fmla="*/ 164 h 432"/>
                <a:gd name="T68" fmla="*/ 393 w 439"/>
                <a:gd name="T69" fmla="*/ 167 h 432"/>
                <a:gd name="T70" fmla="*/ 358 w 439"/>
                <a:gd name="T71" fmla="*/ 153 h 432"/>
                <a:gd name="T72" fmla="*/ 306 w 439"/>
                <a:gd name="T73" fmla="*/ 148 h 432"/>
                <a:gd name="T74" fmla="*/ 261 w 439"/>
                <a:gd name="T75" fmla="*/ 142 h 432"/>
                <a:gd name="T76" fmla="*/ 215 w 439"/>
                <a:gd name="T77" fmla="*/ 153 h 432"/>
                <a:gd name="T78" fmla="*/ 167 w 439"/>
                <a:gd name="T79" fmla="*/ 161 h 432"/>
                <a:gd name="T80" fmla="*/ 178 w 439"/>
                <a:gd name="T81" fmla="*/ 198 h 432"/>
                <a:gd name="T82" fmla="*/ 196 w 439"/>
                <a:gd name="T83" fmla="*/ 230 h 432"/>
                <a:gd name="T84" fmla="*/ 233 w 439"/>
                <a:gd name="T85" fmla="*/ 283 h 432"/>
                <a:gd name="T86" fmla="*/ 303 w 439"/>
                <a:gd name="T87" fmla="*/ 379 h 432"/>
                <a:gd name="T88" fmla="*/ 264 w 439"/>
                <a:gd name="T89" fmla="*/ 348 h 432"/>
                <a:gd name="T90" fmla="*/ 196 w 439"/>
                <a:gd name="T91" fmla="*/ 321 h 432"/>
                <a:gd name="T92" fmla="*/ 183 w 439"/>
                <a:gd name="T93" fmla="*/ 308 h 432"/>
                <a:gd name="T94" fmla="*/ 159 w 439"/>
                <a:gd name="T95" fmla="*/ 287 h 432"/>
                <a:gd name="T96" fmla="*/ 123 w 439"/>
                <a:gd name="T97" fmla="*/ 241 h 432"/>
                <a:gd name="T98" fmla="*/ 133 w 439"/>
                <a:gd name="T99" fmla="*/ 232 h 432"/>
                <a:gd name="T100" fmla="*/ 79 w 439"/>
                <a:gd name="T101" fmla="*/ 135 h 432"/>
                <a:gd name="T102" fmla="*/ 48 w 439"/>
                <a:gd name="T103" fmla="*/ 168 h 432"/>
                <a:gd name="T104" fmla="*/ 39 w 439"/>
                <a:gd name="T105" fmla="*/ 174 h 432"/>
                <a:gd name="T106" fmla="*/ 27 w 439"/>
                <a:gd name="T107" fmla="*/ 184 h 432"/>
                <a:gd name="T108" fmla="*/ 10 w 439"/>
                <a:gd name="T109" fmla="*/ 152 h 432"/>
                <a:gd name="T110" fmla="*/ 3 w 439"/>
                <a:gd name="T111" fmla="*/ 130 h 432"/>
                <a:gd name="T112" fmla="*/ 36 w 439"/>
                <a:gd name="T113" fmla="*/ 111 h 432"/>
                <a:gd name="T114" fmla="*/ 81 w 439"/>
                <a:gd name="T115" fmla="*/ 102 h 432"/>
                <a:gd name="T116" fmla="*/ 138 w 439"/>
                <a:gd name="T117" fmla="*/ 114 h 432"/>
                <a:gd name="T118" fmla="*/ 143 w 439"/>
                <a:gd name="T119" fmla="*/ 84 h 432"/>
                <a:gd name="T120" fmla="*/ 158 w 439"/>
                <a:gd name="T121" fmla="*/ 52 h 432"/>
                <a:gd name="T122" fmla="*/ 194 w 439"/>
                <a:gd name="T123" fmla="*/ 18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39" h="432">
                  <a:moveTo>
                    <a:pt x="255" y="397"/>
                  </a:moveTo>
                  <a:lnTo>
                    <a:pt x="255" y="398"/>
                  </a:lnTo>
                  <a:lnTo>
                    <a:pt x="254" y="399"/>
                  </a:lnTo>
                  <a:lnTo>
                    <a:pt x="253" y="400"/>
                  </a:lnTo>
                  <a:lnTo>
                    <a:pt x="251" y="400"/>
                  </a:lnTo>
                  <a:lnTo>
                    <a:pt x="251" y="399"/>
                  </a:lnTo>
                  <a:lnTo>
                    <a:pt x="250" y="399"/>
                  </a:lnTo>
                  <a:lnTo>
                    <a:pt x="249" y="400"/>
                  </a:lnTo>
                  <a:lnTo>
                    <a:pt x="247" y="400"/>
                  </a:lnTo>
                  <a:lnTo>
                    <a:pt x="246" y="400"/>
                  </a:lnTo>
                  <a:lnTo>
                    <a:pt x="246" y="398"/>
                  </a:lnTo>
                  <a:lnTo>
                    <a:pt x="246" y="397"/>
                  </a:lnTo>
                  <a:lnTo>
                    <a:pt x="245" y="397"/>
                  </a:lnTo>
                  <a:lnTo>
                    <a:pt x="246" y="396"/>
                  </a:lnTo>
                  <a:lnTo>
                    <a:pt x="247" y="396"/>
                  </a:lnTo>
                  <a:lnTo>
                    <a:pt x="250" y="395"/>
                  </a:lnTo>
                  <a:lnTo>
                    <a:pt x="254" y="396"/>
                  </a:lnTo>
                  <a:lnTo>
                    <a:pt x="255" y="397"/>
                  </a:lnTo>
                  <a:close/>
                  <a:moveTo>
                    <a:pt x="288" y="394"/>
                  </a:moveTo>
                  <a:lnTo>
                    <a:pt x="287" y="395"/>
                  </a:lnTo>
                  <a:lnTo>
                    <a:pt x="288" y="395"/>
                  </a:lnTo>
                  <a:lnTo>
                    <a:pt x="289" y="395"/>
                  </a:lnTo>
                  <a:lnTo>
                    <a:pt x="290" y="395"/>
                  </a:lnTo>
                  <a:lnTo>
                    <a:pt x="291" y="395"/>
                  </a:lnTo>
                  <a:lnTo>
                    <a:pt x="293" y="395"/>
                  </a:lnTo>
                  <a:lnTo>
                    <a:pt x="296" y="396"/>
                  </a:lnTo>
                  <a:lnTo>
                    <a:pt x="298" y="397"/>
                  </a:lnTo>
                  <a:lnTo>
                    <a:pt x="303" y="398"/>
                  </a:lnTo>
                  <a:lnTo>
                    <a:pt x="304" y="398"/>
                  </a:lnTo>
                  <a:lnTo>
                    <a:pt x="304" y="399"/>
                  </a:lnTo>
                  <a:lnTo>
                    <a:pt x="308" y="399"/>
                  </a:lnTo>
                  <a:lnTo>
                    <a:pt x="311" y="400"/>
                  </a:lnTo>
                  <a:lnTo>
                    <a:pt x="314" y="403"/>
                  </a:lnTo>
                  <a:lnTo>
                    <a:pt x="315" y="404"/>
                  </a:lnTo>
                  <a:lnTo>
                    <a:pt x="288" y="397"/>
                  </a:lnTo>
                  <a:lnTo>
                    <a:pt x="286" y="397"/>
                  </a:lnTo>
                  <a:lnTo>
                    <a:pt x="285" y="396"/>
                  </a:lnTo>
                  <a:lnTo>
                    <a:pt x="284" y="395"/>
                  </a:lnTo>
                  <a:lnTo>
                    <a:pt x="286" y="394"/>
                  </a:lnTo>
                  <a:lnTo>
                    <a:pt x="288" y="394"/>
                  </a:lnTo>
                  <a:lnTo>
                    <a:pt x="289" y="394"/>
                  </a:lnTo>
                  <a:lnTo>
                    <a:pt x="288" y="394"/>
                  </a:lnTo>
                  <a:close/>
                  <a:moveTo>
                    <a:pt x="243" y="375"/>
                  </a:moveTo>
                  <a:lnTo>
                    <a:pt x="246" y="377"/>
                  </a:lnTo>
                  <a:lnTo>
                    <a:pt x="251" y="377"/>
                  </a:lnTo>
                  <a:lnTo>
                    <a:pt x="252" y="377"/>
                  </a:lnTo>
                  <a:lnTo>
                    <a:pt x="254" y="375"/>
                  </a:lnTo>
                  <a:lnTo>
                    <a:pt x="262" y="375"/>
                  </a:lnTo>
                  <a:lnTo>
                    <a:pt x="268" y="377"/>
                  </a:lnTo>
                  <a:lnTo>
                    <a:pt x="270" y="377"/>
                  </a:lnTo>
                  <a:lnTo>
                    <a:pt x="271" y="378"/>
                  </a:lnTo>
                  <a:lnTo>
                    <a:pt x="272" y="379"/>
                  </a:lnTo>
                  <a:lnTo>
                    <a:pt x="275" y="381"/>
                  </a:lnTo>
                  <a:lnTo>
                    <a:pt x="275" y="382"/>
                  </a:lnTo>
                  <a:lnTo>
                    <a:pt x="273" y="381"/>
                  </a:lnTo>
                  <a:lnTo>
                    <a:pt x="271" y="381"/>
                  </a:lnTo>
                  <a:lnTo>
                    <a:pt x="268" y="382"/>
                  </a:lnTo>
                  <a:lnTo>
                    <a:pt x="261" y="380"/>
                  </a:lnTo>
                  <a:lnTo>
                    <a:pt x="258" y="381"/>
                  </a:lnTo>
                  <a:lnTo>
                    <a:pt x="252" y="382"/>
                  </a:lnTo>
                  <a:lnTo>
                    <a:pt x="249" y="383"/>
                  </a:lnTo>
                  <a:lnTo>
                    <a:pt x="241" y="381"/>
                  </a:lnTo>
                  <a:lnTo>
                    <a:pt x="237" y="380"/>
                  </a:lnTo>
                  <a:lnTo>
                    <a:pt x="236" y="381"/>
                  </a:lnTo>
                  <a:lnTo>
                    <a:pt x="234" y="381"/>
                  </a:lnTo>
                  <a:lnTo>
                    <a:pt x="233" y="380"/>
                  </a:lnTo>
                  <a:lnTo>
                    <a:pt x="238" y="377"/>
                  </a:lnTo>
                  <a:lnTo>
                    <a:pt x="237" y="375"/>
                  </a:lnTo>
                  <a:lnTo>
                    <a:pt x="234" y="375"/>
                  </a:lnTo>
                  <a:lnTo>
                    <a:pt x="233" y="375"/>
                  </a:lnTo>
                  <a:lnTo>
                    <a:pt x="234" y="374"/>
                  </a:lnTo>
                  <a:lnTo>
                    <a:pt x="236" y="374"/>
                  </a:lnTo>
                  <a:lnTo>
                    <a:pt x="237" y="374"/>
                  </a:lnTo>
                  <a:lnTo>
                    <a:pt x="239" y="374"/>
                  </a:lnTo>
                  <a:lnTo>
                    <a:pt x="241" y="375"/>
                  </a:lnTo>
                  <a:lnTo>
                    <a:pt x="243" y="375"/>
                  </a:lnTo>
                  <a:close/>
                  <a:moveTo>
                    <a:pt x="264" y="370"/>
                  </a:moveTo>
                  <a:lnTo>
                    <a:pt x="265" y="371"/>
                  </a:lnTo>
                  <a:lnTo>
                    <a:pt x="271" y="370"/>
                  </a:lnTo>
                  <a:lnTo>
                    <a:pt x="278" y="371"/>
                  </a:lnTo>
                  <a:lnTo>
                    <a:pt x="289" y="375"/>
                  </a:lnTo>
                  <a:lnTo>
                    <a:pt x="291" y="377"/>
                  </a:lnTo>
                  <a:lnTo>
                    <a:pt x="294" y="379"/>
                  </a:lnTo>
                  <a:lnTo>
                    <a:pt x="294" y="380"/>
                  </a:lnTo>
                  <a:lnTo>
                    <a:pt x="294" y="381"/>
                  </a:lnTo>
                  <a:lnTo>
                    <a:pt x="295" y="381"/>
                  </a:lnTo>
                  <a:lnTo>
                    <a:pt x="296" y="381"/>
                  </a:lnTo>
                  <a:lnTo>
                    <a:pt x="297" y="382"/>
                  </a:lnTo>
                  <a:lnTo>
                    <a:pt x="298" y="382"/>
                  </a:lnTo>
                  <a:lnTo>
                    <a:pt x="298" y="381"/>
                  </a:lnTo>
                  <a:lnTo>
                    <a:pt x="299" y="381"/>
                  </a:lnTo>
                  <a:lnTo>
                    <a:pt x="301" y="382"/>
                  </a:lnTo>
                  <a:lnTo>
                    <a:pt x="302" y="382"/>
                  </a:lnTo>
                  <a:lnTo>
                    <a:pt x="303" y="383"/>
                  </a:lnTo>
                  <a:lnTo>
                    <a:pt x="306" y="385"/>
                  </a:lnTo>
                  <a:lnTo>
                    <a:pt x="307" y="385"/>
                  </a:lnTo>
                  <a:lnTo>
                    <a:pt x="308" y="386"/>
                  </a:lnTo>
                  <a:lnTo>
                    <a:pt x="310" y="386"/>
                  </a:lnTo>
                  <a:lnTo>
                    <a:pt x="313" y="389"/>
                  </a:lnTo>
                  <a:lnTo>
                    <a:pt x="315" y="389"/>
                  </a:lnTo>
                  <a:lnTo>
                    <a:pt x="313" y="388"/>
                  </a:lnTo>
                  <a:lnTo>
                    <a:pt x="312" y="387"/>
                  </a:lnTo>
                  <a:lnTo>
                    <a:pt x="313" y="386"/>
                  </a:lnTo>
                  <a:lnTo>
                    <a:pt x="313" y="385"/>
                  </a:lnTo>
                  <a:lnTo>
                    <a:pt x="311" y="386"/>
                  </a:lnTo>
                  <a:lnTo>
                    <a:pt x="308" y="385"/>
                  </a:lnTo>
                  <a:lnTo>
                    <a:pt x="310" y="382"/>
                  </a:lnTo>
                  <a:lnTo>
                    <a:pt x="311" y="382"/>
                  </a:lnTo>
                  <a:lnTo>
                    <a:pt x="312" y="381"/>
                  </a:lnTo>
                  <a:lnTo>
                    <a:pt x="314" y="381"/>
                  </a:lnTo>
                  <a:lnTo>
                    <a:pt x="316" y="383"/>
                  </a:lnTo>
                  <a:lnTo>
                    <a:pt x="319" y="383"/>
                  </a:lnTo>
                  <a:lnTo>
                    <a:pt x="320" y="382"/>
                  </a:lnTo>
                  <a:lnTo>
                    <a:pt x="321" y="383"/>
                  </a:lnTo>
                  <a:lnTo>
                    <a:pt x="321" y="385"/>
                  </a:lnTo>
                  <a:lnTo>
                    <a:pt x="321" y="387"/>
                  </a:lnTo>
                  <a:lnTo>
                    <a:pt x="321" y="388"/>
                  </a:lnTo>
                  <a:lnTo>
                    <a:pt x="323" y="391"/>
                  </a:lnTo>
                  <a:lnTo>
                    <a:pt x="324" y="393"/>
                  </a:lnTo>
                  <a:lnTo>
                    <a:pt x="328" y="394"/>
                  </a:lnTo>
                  <a:lnTo>
                    <a:pt x="329" y="395"/>
                  </a:lnTo>
                  <a:lnTo>
                    <a:pt x="332" y="398"/>
                  </a:lnTo>
                  <a:lnTo>
                    <a:pt x="333" y="399"/>
                  </a:lnTo>
                  <a:lnTo>
                    <a:pt x="338" y="403"/>
                  </a:lnTo>
                  <a:lnTo>
                    <a:pt x="351" y="411"/>
                  </a:lnTo>
                  <a:lnTo>
                    <a:pt x="354" y="412"/>
                  </a:lnTo>
                  <a:lnTo>
                    <a:pt x="357" y="414"/>
                  </a:lnTo>
                  <a:lnTo>
                    <a:pt x="359" y="414"/>
                  </a:lnTo>
                  <a:lnTo>
                    <a:pt x="360" y="414"/>
                  </a:lnTo>
                  <a:lnTo>
                    <a:pt x="362" y="416"/>
                  </a:lnTo>
                  <a:lnTo>
                    <a:pt x="363" y="418"/>
                  </a:lnTo>
                  <a:lnTo>
                    <a:pt x="365" y="418"/>
                  </a:lnTo>
                  <a:lnTo>
                    <a:pt x="367" y="418"/>
                  </a:lnTo>
                  <a:lnTo>
                    <a:pt x="367" y="420"/>
                  </a:lnTo>
                  <a:lnTo>
                    <a:pt x="366" y="423"/>
                  </a:lnTo>
                  <a:lnTo>
                    <a:pt x="367" y="424"/>
                  </a:lnTo>
                  <a:lnTo>
                    <a:pt x="367" y="427"/>
                  </a:lnTo>
                  <a:lnTo>
                    <a:pt x="368" y="428"/>
                  </a:lnTo>
                  <a:lnTo>
                    <a:pt x="370" y="429"/>
                  </a:lnTo>
                  <a:lnTo>
                    <a:pt x="371" y="430"/>
                  </a:lnTo>
                  <a:lnTo>
                    <a:pt x="372" y="431"/>
                  </a:lnTo>
                  <a:lnTo>
                    <a:pt x="371" y="432"/>
                  </a:lnTo>
                  <a:lnTo>
                    <a:pt x="370" y="430"/>
                  </a:lnTo>
                  <a:lnTo>
                    <a:pt x="368" y="429"/>
                  </a:lnTo>
                  <a:lnTo>
                    <a:pt x="366" y="429"/>
                  </a:lnTo>
                  <a:lnTo>
                    <a:pt x="365" y="428"/>
                  </a:lnTo>
                  <a:lnTo>
                    <a:pt x="365" y="427"/>
                  </a:lnTo>
                  <a:lnTo>
                    <a:pt x="353" y="418"/>
                  </a:lnTo>
                  <a:lnTo>
                    <a:pt x="350" y="416"/>
                  </a:lnTo>
                  <a:lnTo>
                    <a:pt x="350" y="415"/>
                  </a:lnTo>
                  <a:lnTo>
                    <a:pt x="350" y="414"/>
                  </a:lnTo>
                  <a:lnTo>
                    <a:pt x="350" y="412"/>
                  </a:lnTo>
                  <a:lnTo>
                    <a:pt x="347" y="411"/>
                  </a:lnTo>
                  <a:lnTo>
                    <a:pt x="344" y="410"/>
                  </a:lnTo>
                  <a:lnTo>
                    <a:pt x="342" y="410"/>
                  </a:lnTo>
                  <a:lnTo>
                    <a:pt x="341" y="408"/>
                  </a:lnTo>
                  <a:lnTo>
                    <a:pt x="340" y="408"/>
                  </a:lnTo>
                  <a:lnTo>
                    <a:pt x="339" y="408"/>
                  </a:lnTo>
                  <a:lnTo>
                    <a:pt x="339" y="407"/>
                  </a:lnTo>
                  <a:lnTo>
                    <a:pt x="340" y="407"/>
                  </a:lnTo>
                  <a:lnTo>
                    <a:pt x="338" y="405"/>
                  </a:lnTo>
                  <a:lnTo>
                    <a:pt x="338" y="404"/>
                  </a:lnTo>
                  <a:lnTo>
                    <a:pt x="337" y="405"/>
                  </a:lnTo>
                  <a:lnTo>
                    <a:pt x="334" y="404"/>
                  </a:lnTo>
                  <a:lnTo>
                    <a:pt x="331" y="400"/>
                  </a:lnTo>
                  <a:lnTo>
                    <a:pt x="327" y="398"/>
                  </a:lnTo>
                  <a:lnTo>
                    <a:pt x="325" y="397"/>
                  </a:lnTo>
                  <a:lnTo>
                    <a:pt x="327" y="395"/>
                  </a:lnTo>
                  <a:lnTo>
                    <a:pt x="324" y="395"/>
                  </a:lnTo>
                  <a:lnTo>
                    <a:pt x="322" y="393"/>
                  </a:lnTo>
                  <a:lnTo>
                    <a:pt x="320" y="393"/>
                  </a:lnTo>
                  <a:lnTo>
                    <a:pt x="319" y="393"/>
                  </a:lnTo>
                  <a:lnTo>
                    <a:pt x="317" y="394"/>
                  </a:lnTo>
                  <a:lnTo>
                    <a:pt x="316" y="394"/>
                  </a:lnTo>
                  <a:lnTo>
                    <a:pt x="316" y="393"/>
                  </a:lnTo>
                  <a:lnTo>
                    <a:pt x="314" y="391"/>
                  </a:lnTo>
                  <a:lnTo>
                    <a:pt x="313" y="391"/>
                  </a:lnTo>
                  <a:lnTo>
                    <a:pt x="315" y="393"/>
                  </a:lnTo>
                  <a:lnTo>
                    <a:pt x="315" y="394"/>
                  </a:lnTo>
                  <a:lnTo>
                    <a:pt x="316" y="396"/>
                  </a:lnTo>
                  <a:lnTo>
                    <a:pt x="316" y="397"/>
                  </a:lnTo>
                  <a:lnTo>
                    <a:pt x="315" y="396"/>
                  </a:lnTo>
                  <a:lnTo>
                    <a:pt x="315" y="395"/>
                  </a:lnTo>
                  <a:lnTo>
                    <a:pt x="314" y="394"/>
                  </a:lnTo>
                  <a:lnTo>
                    <a:pt x="311" y="391"/>
                  </a:lnTo>
                  <a:lnTo>
                    <a:pt x="307" y="391"/>
                  </a:lnTo>
                  <a:lnTo>
                    <a:pt x="303" y="389"/>
                  </a:lnTo>
                  <a:lnTo>
                    <a:pt x="299" y="389"/>
                  </a:lnTo>
                  <a:lnTo>
                    <a:pt x="293" y="386"/>
                  </a:lnTo>
                  <a:lnTo>
                    <a:pt x="293" y="383"/>
                  </a:lnTo>
                  <a:lnTo>
                    <a:pt x="290" y="382"/>
                  </a:lnTo>
                  <a:lnTo>
                    <a:pt x="286" y="381"/>
                  </a:lnTo>
                  <a:lnTo>
                    <a:pt x="280" y="377"/>
                  </a:lnTo>
                  <a:lnTo>
                    <a:pt x="278" y="377"/>
                  </a:lnTo>
                  <a:lnTo>
                    <a:pt x="277" y="375"/>
                  </a:lnTo>
                  <a:lnTo>
                    <a:pt x="276" y="375"/>
                  </a:lnTo>
                  <a:lnTo>
                    <a:pt x="275" y="374"/>
                  </a:lnTo>
                  <a:lnTo>
                    <a:pt x="267" y="374"/>
                  </a:lnTo>
                  <a:lnTo>
                    <a:pt x="264" y="374"/>
                  </a:lnTo>
                  <a:lnTo>
                    <a:pt x="263" y="373"/>
                  </a:lnTo>
                  <a:lnTo>
                    <a:pt x="262" y="373"/>
                  </a:lnTo>
                  <a:lnTo>
                    <a:pt x="261" y="372"/>
                  </a:lnTo>
                  <a:lnTo>
                    <a:pt x="262" y="371"/>
                  </a:lnTo>
                  <a:lnTo>
                    <a:pt x="262" y="370"/>
                  </a:lnTo>
                  <a:lnTo>
                    <a:pt x="261" y="370"/>
                  </a:lnTo>
                  <a:lnTo>
                    <a:pt x="261" y="369"/>
                  </a:lnTo>
                  <a:lnTo>
                    <a:pt x="260" y="368"/>
                  </a:lnTo>
                  <a:lnTo>
                    <a:pt x="262" y="369"/>
                  </a:lnTo>
                  <a:lnTo>
                    <a:pt x="264" y="370"/>
                  </a:lnTo>
                  <a:close/>
                  <a:moveTo>
                    <a:pt x="200" y="365"/>
                  </a:moveTo>
                  <a:lnTo>
                    <a:pt x="202" y="365"/>
                  </a:lnTo>
                  <a:lnTo>
                    <a:pt x="203" y="365"/>
                  </a:lnTo>
                  <a:lnTo>
                    <a:pt x="204" y="365"/>
                  </a:lnTo>
                  <a:lnTo>
                    <a:pt x="204" y="366"/>
                  </a:lnTo>
                  <a:lnTo>
                    <a:pt x="203" y="368"/>
                  </a:lnTo>
                  <a:lnTo>
                    <a:pt x="202" y="369"/>
                  </a:lnTo>
                  <a:lnTo>
                    <a:pt x="201" y="370"/>
                  </a:lnTo>
                  <a:lnTo>
                    <a:pt x="194" y="372"/>
                  </a:lnTo>
                  <a:lnTo>
                    <a:pt x="192" y="372"/>
                  </a:lnTo>
                  <a:lnTo>
                    <a:pt x="190" y="371"/>
                  </a:lnTo>
                  <a:lnTo>
                    <a:pt x="192" y="371"/>
                  </a:lnTo>
                  <a:lnTo>
                    <a:pt x="192" y="369"/>
                  </a:lnTo>
                  <a:lnTo>
                    <a:pt x="192" y="368"/>
                  </a:lnTo>
                  <a:lnTo>
                    <a:pt x="191" y="368"/>
                  </a:lnTo>
                  <a:lnTo>
                    <a:pt x="190" y="368"/>
                  </a:lnTo>
                  <a:lnTo>
                    <a:pt x="190" y="366"/>
                  </a:lnTo>
                  <a:lnTo>
                    <a:pt x="191" y="365"/>
                  </a:lnTo>
                  <a:lnTo>
                    <a:pt x="192" y="365"/>
                  </a:lnTo>
                  <a:lnTo>
                    <a:pt x="195" y="364"/>
                  </a:lnTo>
                  <a:lnTo>
                    <a:pt x="198" y="364"/>
                  </a:lnTo>
                  <a:lnTo>
                    <a:pt x="200" y="365"/>
                  </a:lnTo>
                  <a:close/>
                  <a:moveTo>
                    <a:pt x="227" y="349"/>
                  </a:moveTo>
                  <a:lnTo>
                    <a:pt x="229" y="352"/>
                  </a:lnTo>
                  <a:lnTo>
                    <a:pt x="229" y="350"/>
                  </a:lnTo>
                  <a:lnTo>
                    <a:pt x="230" y="350"/>
                  </a:lnTo>
                  <a:lnTo>
                    <a:pt x="232" y="350"/>
                  </a:lnTo>
                  <a:lnTo>
                    <a:pt x="234" y="350"/>
                  </a:lnTo>
                  <a:lnTo>
                    <a:pt x="235" y="352"/>
                  </a:lnTo>
                  <a:lnTo>
                    <a:pt x="236" y="353"/>
                  </a:lnTo>
                  <a:lnTo>
                    <a:pt x="237" y="354"/>
                  </a:lnTo>
                  <a:lnTo>
                    <a:pt x="237" y="355"/>
                  </a:lnTo>
                  <a:lnTo>
                    <a:pt x="236" y="355"/>
                  </a:lnTo>
                  <a:lnTo>
                    <a:pt x="238" y="356"/>
                  </a:lnTo>
                  <a:lnTo>
                    <a:pt x="239" y="356"/>
                  </a:lnTo>
                  <a:lnTo>
                    <a:pt x="242" y="356"/>
                  </a:lnTo>
                  <a:lnTo>
                    <a:pt x="249" y="356"/>
                  </a:lnTo>
                  <a:lnTo>
                    <a:pt x="250" y="356"/>
                  </a:lnTo>
                  <a:lnTo>
                    <a:pt x="251" y="357"/>
                  </a:lnTo>
                  <a:lnTo>
                    <a:pt x="252" y="357"/>
                  </a:lnTo>
                  <a:lnTo>
                    <a:pt x="256" y="357"/>
                  </a:lnTo>
                  <a:lnTo>
                    <a:pt x="261" y="358"/>
                  </a:lnTo>
                  <a:lnTo>
                    <a:pt x="268" y="358"/>
                  </a:lnTo>
                  <a:lnTo>
                    <a:pt x="271" y="358"/>
                  </a:lnTo>
                  <a:lnTo>
                    <a:pt x="275" y="361"/>
                  </a:lnTo>
                  <a:lnTo>
                    <a:pt x="255" y="361"/>
                  </a:lnTo>
                  <a:lnTo>
                    <a:pt x="237" y="361"/>
                  </a:lnTo>
                  <a:lnTo>
                    <a:pt x="235" y="361"/>
                  </a:lnTo>
                  <a:lnTo>
                    <a:pt x="227" y="358"/>
                  </a:lnTo>
                  <a:lnTo>
                    <a:pt x="221" y="356"/>
                  </a:lnTo>
                  <a:lnTo>
                    <a:pt x="219" y="356"/>
                  </a:lnTo>
                  <a:lnTo>
                    <a:pt x="217" y="355"/>
                  </a:lnTo>
                  <a:lnTo>
                    <a:pt x="213" y="353"/>
                  </a:lnTo>
                  <a:lnTo>
                    <a:pt x="215" y="353"/>
                  </a:lnTo>
                  <a:lnTo>
                    <a:pt x="216" y="353"/>
                  </a:lnTo>
                  <a:lnTo>
                    <a:pt x="217" y="353"/>
                  </a:lnTo>
                  <a:lnTo>
                    <a:pt x="218" y="352"/>
                  </a:lnTo>
                  <a:lnTo>
                    <a:pt x="219" y="353"/>
                  </a:lnTo>
                  <a:lnTo>
                    <a:pt x="219" y="352"/>
                  </a:lnTo>
                  <a:lnTo>
                    <a:pt x="220" y="352"/>
                  </a:lnTo>
                  <a:lnTo>
                    <a:pt x="222" y="350"/>
                  </a:lnTo>
                  <a:lnTo>
                    <a:pt x="225" y="353"/>
                  </a:lnTo>
                  <a:lnTo>
                    <a:pt x="227" y="354"/>
                  </a:lnTo>
                  <a:lnTo>
                    <a:pt x="229" y="354"/>
                  </a:lnTo>
                  <a:lnTo>
                    <a:pt x="227" y="352"/>
                  </a:lnTo>
                  <a:lnTo>
                    <a:pt x="225" y="350"/>
                  </a:lnTo>
                  <a:lnTo>
                    <a:pt x="225" y="349"/>
                  </a:lnTo>
                  <a:lnTo>
                    <a:pt x="227" y="349"/>
                  </a:lnTo>
                  <a:close/>
                  <a:moveTo>
                    <a:pt x="245" y="338"/>
                  </a:moveTo>
                  <a:lnTo>
                    <a:pt x="246" y="338"/>
                  </a:lnTo>
                  <a:lnTo>
                    <a:pt x="247" y="338"/>
                  </a:lnTo>
                  <a:lnTo>
                    <a:pt x="250" y="340"/>
                  </a:lnTo>
                  <a:lnTo>
                    <a:pt x="251" y="340"/>
                  </a:lnTo>
                  <a:lnTo>
                    <a:pt x="252" y="340"/>
                  </a:lnTo>
                  <a:lnTo>
                    <a:pt x="252" y="341"/>
                  </a:lnTo>
                  <a:lnTo>
                    <a:pt x="251" y="343"/>
                  </a:lnTo>
                  <a:lnTo>
                    <a:pt x="251" y="344"/>
                  </a:lnTo>
                  <a:lnTo>
                    <a:pt x="250" y="344"/>
                  </a:lnTo>
                  <a:lnTo>
                    <a:pt x="249" y="345"/>
                  </a:lnTo>
                  <a:lnTo>
                    <a:pt x="246" y="346"/>
                  </a:lnTo>
                  <a:lnTo>
                    <a:pt x="233" y="346"/>
                  </a:lnTo>
                  <a:lnTo>
                    <a:pt x="227" y="346"/>
                  </a:lnTo>
                  <a:lnTo>
                    <a:pt x="222" y="344"/>
                  </a:lnTo>
                  <a:lnTo>
                    <a:pt x="217" y="340"/>
                  </a:lnTo>
                  <a:lnTo>
                    <a:pt x="216" y="339"/>
                  </a:lnTo>
                  <a:lnTo>
                    <a:pt x="217" y="339"/>
                  </a:lnTo>
                  <a:lnTo>
                    <a:pt x="217" y="340"/>
                  </a:lnTo>
                  <a:lnTo>
                    <a:pt x="217" y="339"/>
                  </a:lnTo>
                  <a:lnTo>
                    <a:pt x="218" y="339"/>
                  </a:lnTo>
                  <a:lnTo>
                    <a:pt x="218" y="338"/>
                  </a:lnTo>
                  <a:lnTo>
                    <a:pt x="218" y="337"/>
                  </a:lnTo>
                  <a:lnTo>
                    <a:pt x="219" y="337"/>
                  </a:lnTo>
                  <a:lnTo>
                    <a:pt x="218" y="336"/>
                  </a:lnTo>
                  <a:lnTo>
                    <a:pt x="217" y="332"/>
                  </a:lnTo>
                  <a:lnTo>
                    <a:pt x="219" y="332"/>
                  </a:lnTo>
                  <a:lnTo>
                    <a:pt x="222" y="333"/>
                  </a:lnTo>
                  <a:lnTo>
                    <a:pt x="237" y="335"/>
                  </a:lnTo>
                  <a:lnTo>
                    <a:pt x="246" y="337"/>
                  </a:lnTo>
                  <a:lnTo>
                    <a:pt x="246" y="338"/>
                  </a:lnTo>
                  <a:lnTo>
                    <a:pt x="245" y="338"/>
                  </a:lnTo>
                  <a:close/>
                  <a:moveTo>
                    <a:pt x="208" y="332"/>
                  </a:moveTo>
                  <a:lnTo>
                    <a:pt x="208" y="333"/>
                  </a:lnTo>
                  <a:lnTo>
                    <a:pt x="210" y="333"/>
                  </a:lnTo>
                  <a:lnTo>
                    <a:pt x="211" y="335"/>
                  </a:lnTo>
                  <a:lnTo>
                    <a:pt x="212" y="336"/>
                  </a:lnTo>
                  <a:lnTo>
                    <a:pt x="215" y="338"/>
                  </a:lnTo>
                  <a:lnTo>
                    <a:pt x="213" y="339"/>
                  </a:lnTo>
                  <a:lnTo>
                    <a:pt x="211" y="338"/>
                  </a:lnTo>
                  <a:lnTo>
                    <a:pt x="207" y="336"/>
                  </a:lnTo>
                  <a:lnTo>
                    <a:pt x="203" y="333"/>
                  </a:lnTo>
                  <a:lnTo>
                    <a:pt x="201" y="333"/>
                  </a:lnTo>
                  <a:lnTo>
                    <a:pt x="201" y="332"/>
                  </a:lnTo>
                  <a:lnTo>
                    <a:pt x="200" y="331"/>
                  </a:lnTo>
                  <a:lnTo>
                    <a:pt x="201" y="331"/>
                  </a:lnTo>
                  <a:lnTo>
                    <a:pt x="202" y="331"/>
                  </a:lnTo>
                  <a:lnTo>
                    <a:pt x="207" y="331"/>
                  </a:lnTo>
                  <a:lnTo>
                    <a:pt x="208" y="332"/>
                  </a:lnTo>
                  <a:close/>
                  <a:moveTo>
                    <a:pt x="210" y="322"/>
                  </a:moveTo>
                  <a:lnTo>
                    <a:pt x="213" y="323"/>
                  </a:lnTo>
                  <a:lnTo>
                    <a:pt x="210" y="324"/>
                  </a:lnTo>
                  <a:lnTo>
                    <a:pt x="207" y="323"/>
                  </a:lnTo>
                  <a:lnTo>
                    <a:pt x="206" y="323"/>
                  </a:lnTo>
                  <a:lnTo>
                    <a:pt x="204" y="323"/>
                  </a:lnTo>
                  <a:lnTo>
                    <a:pt x="204" y="324"/>
                  </a:lnTo>
                  <a:lnTo>
                    <a:pt x="202" y="323"/>
                  </a:lnTo>
                  <a:lnTo>
                    <a:pt x="201" y="323"/>
                  </a:lnTo>
                  <a:lnTo>
                    <a:pt x="201" y="322"/>
                  </a:lnTo>
                  <a:lnTo>
                    <a:pt x="202" y="322"/>
                  </a:lnTo>
                  <a:lnTo>
                    <a:pt x="203" y="322"/>
                  </a:lnTo>
                  <a:lnTo>
                    <a:pt x="204" y="322"/>
                  </a:lnTo>
                  <a:lnTo>
                    <a:pt x="204" y="321"/>
                  </a:lnTo>
                  <a:lnTo>
                    <a:pt x="206" y="321"/>
                  </a:lnTo>
                  <a:lnTo>
                    <a:pt x="209" y="321"/>
                  </a:lnTo>
                  <a:lnTo>
                    <a:pt x="210" y="322"/>
                  </a:lnTo>
                  <a:close/>
                  <a:moveTo>
                    <a:pt x="161" y="306"/>
                  </a:moveTo>
                  <a:lnTo>
                    <a:pt x="166" y="308"/>
                  </a:lnTo>
                  <a:lnTo>
                    <a:pt x="161" y="307"/>
                  </a:lnTo>
                  <a:lnTo>
                    <a:pt x="160" y="307"/>
                  </a:lnTo>
                  <a:lnTo>
                    <a:pt x="157" y="304"/>
                  </a:lnTo>
                  <a:lnTo>
                    <a:pt x="156" y="304"/>
                  </a:lnTo>
                  <a:lnTo>
                    <a:pt x="157" y="303"/>
                  </a:lnTo>
                  <a:lnTo>
                    <a:pt x="157" y="304"/>
                  </a:lnTo>
                  <a:lnTo>
                    <a:pt x="159" y="304"/>
                  </a:lnTo>
                  <a:lnTo>
                    <a:pt x="160" y="305"/>
                  </a:lnTo>
                  <a:lnTo>
                    <a:pt x="161" y="306"/>
                  </a:lnTo>
                  <a:close/>
                  <a:moveTo>
                    <a:pt x="139" y="291"/>
                  </a:moveTo>
                  <a:lnTo>
                    <a:pt x="141" y="294"/>
                  </a:lnTo>
                  <a:lnTo>
                    <a:pt x="140" y="294"/>
                  </a:lnTo>
                  <a:lnTo>
                    <a:pt x="135" y="291"/>
                  </a:lnTo>
                  <a:lnTo>
                    <a:pt x="134" y="290"/>
                  </a:lnTo>
                  <a:lnTo>
                    <a:pt x="133" y="288"/>
                  </a:lnTo>
                  <a:lnTo>
                    <a:pt x="131" y="287"/>
                  </a:lnTo>
                  <a:lnTo>
                    <a:pt x="130" y="286"/>
                  </a:lnTo>
                  <a:lnTo>
                    <a:pt x="129" y="285"/>
                  </a:lnTo>
                  <a:lnTo>
                    <a:pt x="129" y="283"/>
                  </a:lnTo>
                  <a:lnTo>
                    <a:pt x="129" y="282"/>
                  </a:lnTo>
                  <a:lnTo>
                    <a:pt x="131" y="283"/>
                  </a:lnTo>
                  <a:lnTo>
                    <a:pt x="131" y="285"/>
                  </a:lnTo>
                  <a:lnTo>
                    <a:pt x="137" y="289"/>
                  </a:lnTo>
                  <a:lnTo>
                    <a:pt x="138" y="291"/>
                  </a:lnTo>
                  <a:lnTo>
                    <a:pt x="139" y="291"/>
                  </a:lnTo>
                  <a:close/>
                  <a:moveTo>
                    <a:pt x="144" y="281"/>
                  </a:moveTo>
                  <a:lnTo>
                    <a:pt x="144" y="282"/>
                  </a:lnTo>
                  <a:lnTo>
                    <a:pt x="143" y="281"/>
                  </a:lnTo>
                  <a:lnTo>
                    <a:pt x="142" y="281"/>
                  </a:lnTo>
                  <a:lnTo>
                    <a:pt x="141" y="281"/>
                  </a:lnTo>
                  <a:lnTo>
                    <a:pt x="141" y="280"/>
                  </a:lnTo>
                  <a:lnTo>
                    <a:pt x="139" y="279"/>
                  </a:lnTo>
                  <a:lnTo>
                    <a:pt x="138" y="279"/>
                  </a:lnTo>
                  <a:lnTo>
                    <a:pt x="138" y="278"/>
                  </a:lnTo>
                  <a:lnTo>
                    <a:pt x="138" y="277"/>
                  </a:lnTo>
                  <a:lnTo>
                    <a:pt x="137" y="277"/>
                  </a:lnTo>
                  <a:lnTo>
                    <a:pt x="135" y="276"/>
                  </a:lnTo>
                  <a:lnTo>
                    <a:pt x="134" y="274"/>
                  </a:lnTo>
                  <a:lnTo>
                    <a:pt x="133" y="273"/>
                  </a:lnTo>
                  <a:lnTo>
                    <a:pt x="133" y="272"/>
                  </a:lnTo>
                  <a:lnTo>
                    <a:pt x="131" y="270"/>
                  </a:lnTo>
                  <a:lnTo>
                    <a:pt x="131" y="269"/>
                  </a:lnTo>
                  <a:lnTo>
                    <a:pt x="132" y="269"/>
                  </a:lnTo>
                  <a:lnTo>
                    <a:pt x="133" y="270"/>
                  </a:lnTo>
                  <a:lnTo>
                    <a:pt x="138" y="272"/>
                  </a:lnTo>
                  <a:lnTo>
                    <a:pt x="139" y="273"/>
                  </a:lnTo>
                  <a:lnTo>
                    <a:pt x="140" y="273"/>
                  </a:lnTo>
                  <a:lnTo>
                    <a:pt x="140" y="274"/>
                  </a:lnTo>
                  <a:lnTo>
                    <a:pt x="140" y="276"/>
                  </a:lnTo>
                  <a:lnTo>
                    <a:pt x="140" y="277"/>
                  </a:lnTo>
                  <a:lnTo>
                    <a:pt x="141" y="277"/>
                  </a:lnTo>
                  <a:lnTo>
                    <a:pt x="142" y="277"/>
                  </a:lnTo>
                  <a:lnTo>
                    <a:pt x="142" y="278"/>
                  </a:lnTo>
                  <a:lnTo>
                    <a:pt x="143" y="278"/>
                  </a:lnTo>
                  <a:lnTo>
                    <a:pt x="143" y="279"/>
                  </a:lnTo>
                  <a:lnTo>
                    <a:pt x="144" y="281"/>
                  </a:lnTo>
                  <a:close/>
                  <a:moveTo>
                    <a:pt x="127" y="263"/>
                  </a:moveTo>
                  <a:lnTo>
                    <a:pt x="130" y="265"/>
                  </a:lnTo>
                  <a:lnTo>
                    <a:pt x="130" y="269"/>
                  </a:lnTo>
                  <a:lnTo>
                    <a:pt x="129" y="268"/>
                  </a:lnTo>
                  <a:lnTo>
                    <a:pt x="129" y="266"/>
                  </a:lnTo>
                  <a:lnTo>
                    <a:pt x="127" y="265"/>
                  </a:lnTo>
                  <a:lnTo>
                    <a:pt x="126" y="265"/>
                  </a:lnTo>
                  <a:lnTo>
                    <a:pt x="126" y="264"/>
                  </a:lnTo>
                  <a:lnTo>
                    <a:pt x="125" y="265"/>
                  </a:lnTo>
                  <a:lnTo>
                    <a:pt x="124" y="264"/>
                  </a:lnTo>
                  <a:lnTo>
                    <a:pt x="122" y="262"/>
                  </a:lnTo>
                  <a:lnTo>
                    <a:pt x="121" y="261"/>
                  </a:lnTo>
                  <a:lnTo>
                    <a:pt x="117" y="257"/>
                  </a:lnTo>
                  <a:lnTo>
                    <a:pt x="116" y="256"/>
                  </a:lnTo>
                  <a:lnTo>
                    <a:pt x="117" y="255"/>
                  </a:lnTo>
                  <a:lnTo>
                    <a:pt x="116" y="255"/>
                  </a:lnTo>
                  <a:lnTo>
                    <a:pt x="116" y="254"/>
                  </a:lnTo>
                  <a:lnTo>
                    <a:pt x="127" y="263"/>
                  </a:lnTo>
                  <a:close/>
                  <a:moveTo>
                    <a:pt x="99" y="255"/>
                  </a:moveTo>
                  <a:lnTo>
                    <a:pt x="100" y="254"/>
                  </a:lnTo>
                  <a:lnTo>
                    <a:pt x="101" y="255"/>
                  </a:lnTo>
                  <a:lnTo>
                    <a:pt x="100" y="256"/>
                  </a:lnTo>
                  <a:lnTo>
                    <a:pt x="99" y="255"/>
                  </a:lnTo>
                  <a:lnTo>
                    <a:pt x="98" y="254"/>
                  </a:lnTo>
                  <a:lnTo>
                    <a:pt x="98" y="253"/>
                  </a:lnTo>
                  <a:lnTo>
                    <a:pt x="98" y="254"/>
                  </a:lnTo>
                  <a:lnTo>
                    <a:pt x="99" y="255"/>
                  </a:lnTo>
                  <a:close/>
                  <a:moveTo>
                    <a:pt x="111" y="261"/>
                  </a:moveTo>
                  <a:lnTo>
                    <a:pt x="112" y="261"/>
                  </a:lnTo>
                  <a:lnTo>
                    <a:pt x="112" y="262"/>
                  </a:lnTo>
                  <a:lnTo>
                    <a:pt x="113" y="262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3" y="265"/>
                  </a:lnTo>
                  <a:lnTo>
                    <a:pt x="114" y="266"/>
                  </a:lnTo>
                  <a:lnTo>
                    <a:pt x="114" y="268"/>
                  </a:lnTo>
                  <a:lnTo>
                    <a:pt x="117" y="271"/>
                  </a:lnTo>
                  <a:lnTo>
                    <a:pt x="118" y="272"/>
                  </a:lnTo>
                  <a:lnTo>
                    <a:pt x="120" y="272"/>
                  </a:lnTo>
                  <a:lnTo>
                    <a:pt x="122" y="276"/>
                  </a:lnTo>
                  <a:lnTo>
                    <a:pt x="127" y="279"/>
                  </a:lnTo>
                  <a:lnTo>
                    <a:pt x="127" y="280"/>
                  </a:lnTo>
                  <a:lnTo>
                    <a:pt x="125" y="281"/>
                  </a:lnTo>
                  <a:lnTo>
                    <a:pt x="122" y="278"/>
                  </a:lnTo>
                  <a:lnTo>
                    <a:pt x="121" y="279"/>
                  </a:lnTo>
                  <a:lnTo>
                    <a:pt x="122" y="279"/>
                  </a:lnTo>
                  <a:lnTo>
                    <a:pt x="122" y="280"/>
                  </a:lnTo>
                  <a:lnTo>
                    <a:pt x="124" y="281"/>
                  </a:lnTo>
                  <a:lnTo>
                    <a:pt x="125" y="282"/>
                  </a:lnTo>
                  <a:lnTo>
                    <a:pt x="126" y="282"/>
                  </a:lnTo>
                  <a:lnTo>
                    <a:pt x="125" y="283"/>
                  </a:lnTo>
                  <a:lnTo>
                    <a:pt x="124" y="282"/>
                  </a:lnTo>
                  <a:lnTo>
                    <a:pt x="122" y="280"/>
                  </a:lnTo>
                  <a:lnTo>
                    <a:pt x="121" y="279"/>
                  </a:lnTo>
                  <a:lnTo>
                    <a:pt x="120" y="278"/>
                  </a:lnTo>
                  <a:lnTo>
                    <a:pt x="116" y="273"/>
                  </a:lnTo>
                  <a:lnTo>
                    <a:pt x="114" y="271"/>
                  </a:lnTo>
                  <a:lnTo>
                    <a:pt x="112" y="265"/>
                  </a:lnTo>
                  <a:lnTo>
                    <a:pt x="109" y="263"/>
                  </a:lnTo>
                  <a:lnTo>
                    <a:pt x="108" y="262"/>
                  </a:lnTo>
                  <a:lnTo>
                    <a:pt x="101" y="255"/>
                  </a:lnTo>
                  <a:lnTo>
                    <a:pt x="101" y="254"/>
                  </a:lnTo>
                  <a:lnTo>
                    <a:pt x="100" y="252"/>
                  </a:lnTo>
                  <a:lnTo>
                    <a:pt x="101" y="252"/>
                  </a:lnTo>
                  <a:lnTo>
                    <a:pt x="103" y="254"/>
                  </a:lnTo>
                  <a:lnTo>
                    <a:pt x="107" y="257"/>
                  </a:lnTo>
                  <a:lnTo>
                    <a:pt x="107" y="259"/>
                  </a:lnTo>
                  <a:lnTo>
                    <a:pt x="108" y="260"/>
                  </a:lnTo>
                  <a:lnTo>
                    <a:pt x="109" y="260"/>
                  </a:lnTo>
                  <a:lnTo>
                    <a:pt x="111" y="261"/>
                  </a:lnTo>
                  <a:close/>
                  <a:moveTo>
                    <a:pt x="94" y="243"/>
                  </a:moveTo>
                  <a:lnTo>
                    <a:pt x="94" y="244"/>
                  </a:lnTo>
                  <a:lnTo>
                    <a:pt x="92" y="243"/>
                  </a:lnTo>
                  <a:lnTo>
                    <a:pt x="91" y="241"/>
                  </a:lnTo>
                  <a:lnTo>
                    <a:pt x="92" y="241"/>
                  </a:lnTo>
                  <a:lnTo>
                    <a:pt x="92" y="240"/>
                  </a:lnTo>
                  <a:lnTo>
                    <a:pt x="94" y="240"/>
                  </a:lnTo>
                  <a:lnTo>
                    <a:pt x="95" y="240"/>
                  </a:lnTo>
                  <a:lnTo>
                    <a:pt x="96" y="241"/>
                  </a:lnTo>
                  <a:lnTo>
                    <a:pt x="96" y="243"/>
                  </a:lnTo>
                  <a:lnTo>
                    <a:pt x="95" y="243"/>
                  </a:lnTo>
                  <a:lnTo>
                    <a:pt x="94" y="243"/>
                  </a:lnTo>
                  <a:close/>
                  <a:moveTo>
                    <a:pt x="86" y="238"/>
                  </a:moveTo>
                  <a:lnTo>
                    <a:pt x="85" y="238"/>
                  </a:lnTo>
                  <a:lnTo>
                    <a:pt x="81" y="235"/>
                  </a:lnTo>
                  <a:lnTo>
                    <a:pt x="82" y="235"/>
                  </a:lnTo>
                  <a:lnTo>
                    <a:pt x="85" y="236"/>
                  </a:lnTo>
                  <a:lnTo>
                    <a:pt x="86" y="238"/>
                  </a:lnTo>
                  <a:close/>
                  <a:moveTo>
                    <a:pt x="97" y="234"/>
                  </a:moveTo>
                  <a:lnTo>
                    <a:pt x="96" y="235"/>
                  </a:lnTo>
                  <a:lnTo>
                    <a:pt x="95" y="235"/>
                  </a:lnTo>
                  <a:lnTo>
                    <a:pt x="95" y="234"/>
                  </a:lnTo>
                  <a:lnTo>
                    <a:pt x="94" y="232"/>
                  </a:lnTo>
                  <a:lnTo>
                    <a:pt x="94" y="231"/>
                  </a:lnTo>
                  <a:lnTo>
                    <a:pt x="94" y="230"/>
                  </a:lnTo>
                  <a:lnTo>
                    <a:pt x="94" y="227"/>
                  </a:lnTo>
                  <a:lnTo>
                    <a:pt x="95" y="227"/>
                  </a:lnTo>
                  <a:lnTo>
                    <a:pt x="96" y="227"/>
                  </a:lnTo>
                  <a:lnTo>
                    <a:pt x="97" y="228"/>
                  </a:lnTo>
                  <a:lnTo>
                    <a:pt x="97" y="229"/>
                  </a:lnTo>
                  <a:lnTo>
                    <a:pt x="96" y="230"/>
                  </a:lnTo>
                  <a:lnTo>
                    <a:pt x="96" y="231"/>
                  </a:lnTo>
                  <a:lnTo>
                    <a:pt x="97" y="232"/>
                  </a:lnTo>
                  <a:lnTo>
                    <a:pt x="97" y="234"/>
                  </a:lnTo>
                  <a:close/>
                  <a:moveTo>
                    <a:pt x="57" y="206"/>
                  </a:moveTo>
                  <a:lnTo>
                    <a:pt x="56" y="206"/>
                  </a:lnTo>
                  <a:lnTo>
                    <a:pt x="55" y="206"/>
                  </a:lnTo>
                  <a:lnTo>
                    <a:pt x="55" y="205"/>
                  </a:lnTo>
                  <a:lnTo>
                    <a:pt x="54" y="205"/>
                  </a:lnTo>
                  <a:lnTo>
                    <a:pt x="54" y="204"/>
                  </a:lnTo>
                  <a:lnTo>
                    <a:pt x="54" y="203"/>
                  </a:lnTo>
                  <a:lnTo>
                    <a:pt x="55" y="202"/>
                  </a:lnTo>
                  <a:lnTo>
                    <a:pt x="56" y="199"/>
                  </a:lnTo>
                  <a:lnTo>
                    <a:pt x="57" y="199"/>
                  </a:lnTo>
                  <a:lnTo>
                    <a:pt x="57" y="201"/>
                  </a:lnTo>
                  <a:lnTo>
                    <a:pt x="57" y="202"/>
                  </a:lnTo>
                  <a:lnTo>
                    <a:pt x="56" y="202"/>
                  </a:lnTo>
                  <a:lnTo>
                    <a:pt x="56" y="203"/>
                  </a:lnTo>
                  <a:lnTo>
                    <a:pt x="56" y="204"/>
                  </a:lnTo>
                  <a:lnTo>
                    <a:pt x="56" y="205"/>
                  </a:lnTo>
                  <a:lnTo>
                    <a:pt x="57" y="206"/>
                  </a:lnTo>
                  <a:close/>
                  <a:moveTo>
                    <a:pt x="99" y="207"/>
                  </a:moveTo>
                  <a:lnTo>
                    <a:pt x="103" y="210"/>
                  </a:lnTo>
                  <a:lnTo>
                    <a:pt x="103" y="206"/>
                  </a:lnTo>
                  <a:lnTo>
                    <a:pt x="104" y="206"/>
                  </a:lnTo>
                  <a:lnTo>
                    <a:pt x="107" y="209"/>
                  </a:lnTo>
                  <a:lnTo>
                    <a:pt x="108" y="211"/>
                  </a:lnTo>
                  <a:lnTo>
                    <a:pt x="111" y="213"/>
                  </a:lnTo>
                  <a:lnTo>
                    <a:pt x="112" y="214"/>
                  </a:lnTo>
                  <a:lnTo>
                    <a:pt x="114" y="215"/>
                  </a:lnTo>
                  <a:lnTo>
                    <a:pt x="115" y="216"/>
                  </a:lnTo>
                  <a:lnTo>
                    <a:pt x="116" y="218"/>
                  </a:lnTo>
                  <a:lnTo>
                    <a:pt x="117" y="220"/>
                  </a:lnTo>
                  <a:lnTo>
                    <a:pt x="115" y="220"/>
                  </a:lnTo>
                  <a:lnTo>
                    <a:pt x="113" y="218"/>
                  </a:lnTo>
                  <a:lnTo>
                    <a:pt x="112" y="218"/>
                  </a:lnTo>
                  <a:lnTo>
                    <a:pt x="112" y="216"/>
                  </a:lnTo>
                  <a:lnTo>
                    <a:pt x="109" y="214"/>
                  </a:lnTo>
                  <a:lnTo>
                    <a:pt x="107" y="214"/>
                  </a:lnTo>
                  <a:lnTo>
                    <a:pt x="107" y="213"/>
                  </a:lnTo>
                  <a:lnTo>
                    <a:pt x="106" y="213"/>
                  </a:lnTo>
                  <a:lnTo>
                    <a:pt x="105" y="213"/>
                  </a:lnTo>
                  <a:lnTo>
                    <a:pt x="108" y="215"/>
                  </a:lnTo>
                  <a:lnTo>
                    <a:pt x="115" y="224"/>
                  </a:lnTo>
                  <a:lnTo>
                    <a:pt x="118" y="227"/>
                  </a:lnTo>
                  <a:lnTo>
                    <a:pt x="117" y="226"/>
                  </a:lnTo>
                  <a:lnTo>
                    <a:pt x="116" y="224"/>
                  </a:lnTo>
                  <a:lnTo>
                    <a:pt x="115" y="223"/>
                  </a:lnTo>
                  <a:lnTo>
                    <a:pt x="114" y="221"/>
                  </a:lnTo>
                  <a:lnTo>
                    <a:pt x="117" y="222"/>
                  </a:lnTo>
                  <a:lnTo>
                    <a:pt x="124" y="229"/>
                  </a:lnTo>
                  <a:lnTo>
                    <a:pt x="126" y="230"/>
                  </a:lnTo>
                  <a:lnTo>
                    <a:pt x="127" y="231"/>
                  </a:lnTo>
                  <a:lnTo>
                    <a:pt x="129" y="234"/>
                  </a:lnTo>
                  <a:lnTo>
                    <a:pt x="130" y="235"/>
                  </a:lnTo>
                  <a:lnTo>
                    <a:pt x="129" y="236"/>
                  </a:lnTo>
                  <a:lnTo>
                    <a:pt x="126" y="235"/>
                  </a:lnTo>
                  <a:lnTo>
                    <a:pt x="125" y="232"/>
                  </a:lnTo>
                  <a:lnTo>
                    <a:pt x="123" y="232"/>
                  </a:lnTo>
                  <a:lnTo>
                    <a:pt x="125" y="234"/>
                  </a:lnTo>
                  <a:lnTo>
                    <a:pt x="126" y="234"/>
                  </a:lnTo>
                  <a:lnTo>
                    <a:pt x="127" y="235"/>
                  </a:lnTo>
                  <a:lnTo>
                    <a:pt x="127" y="236"/>
                  </a:lnTo>
                  <a:lnTo>
                    <a:pt x="126" y="236"/>
                  </a:lnTo>
                  <a:lnTo>
                    <a:pt x="126" y="237"/>
                  </a:lnTo>
                  <a:lnTo>
                    <a:pt x="127" y="237"/>
                  </a:lnTo>
                  <a:lnTo>
                    <a:pt x="127" y="238"/>
                  </a:lnTo>
                  <a:lnTo>
                    <a:pt x="126" y="237"/>
                  </a:lnTo>
                  <a:lnTo>
                    <a:pt x="123" y="236"/>
                  </a:lnTo>
                  <a:lnTo>
                    <a:pt x="121" y="236"/>
                  </a:lnTo>
                  <a:lnTo>
                    <a:pt x="124" y="238"/>
                  </a:lnTo>
                  <a:lnTo>
                    <a:pt x="124" y="239"/>
                  </a:lnTo>
                  <a:lnTo>
                    <a:pt x="122" y="239"/>
                  </a:lnTo>
                  <a:lnTo>
                    <a:pt x="121" y="238"/>
                  </a:lnTo>
                  <a:lnTo>
                    <a:pt x="120" y="237"/>
                  </a:lnTo>
                  <a:lnTo>
                    <a:pt x="118" y="235"/>
                  </a:lnTo>
                  <a:lnTo>
                    <a:pt x="120" y="235"/>
                  </a:lnTo>
                  <a:lnTo>
                    <a:pt x="120" y="234"/>
                  </a:lnTo>
                  <a:lnTo>
                    <a:pt x="118" y="234"/>
                  </a:lnTo>
                  <a:lnTo>
                    <a:pt x="118" y="232"/>
                  </a:lnTo>
                  <a:lnTo>
                    <a:pt x="117" y="231"/>
                  </a:lnTo>
                  <a:lnTo>
                    <a:pt x="118" y="231"/>
                  </a:lnTo>
                  <a:lnTo>
                    <a:pt x="120" y="231"/>
                  </a:lnTo>
                  <a:lnTo>
                    <a:pt x="120" y="230"/>
                  </a:lnTo>
                  <a:lnTo>
                    <a:pt x="118" y="229"/>
                  </a:lnTo>
                  <a:lnTo>
                    <a:pt x="117" y="229"/>
                  </a:lnTo>
                  <a:lnTo>
                    <a:pt x="116" y="229"/>
                  </a:lnTo>
                  <a:lnTo>
                    <a:pt x="115" y="229"/>
                  </a:lnTo>
                  <a:lnTo>
                    <a:pt x="114" y="228"/>
                  </a:lnTo>
                  <a:lnTo>
                    <a:pt x="113" y="226"/>
                  </a:lnTo>
                  <a:lnTo>
                    <a:pt x="108" y="221"/>
                  </a:lnTo>
                  <a:lnTo>
                    <a:pt x="107" y="221"/>
                  </a:lnTo>
                  <a:lnTo>
                    <a:pt x="104" y="219"/>
                  </a:lnTo>
                  <a:lnTo>
                    <a:pt x="105" y="218"/>
                  </a:lnTo>
                  <a:lnTo>
                    <a:pt x="104" y="216"/>
                  </a:lnTo>
                  <a:lnTo>
                    <a:pt x="103" y="213"/>
                  </a:lnTo>
                  <a:lnTo>
                    <a:pt x="101" y="212"/>
                  </a:lnTo>
                  <a:lnTo>
                    <a:pt x="101" y="211"/>
                  </a:lnTo>
                  <a:lnTo>
                    <a:pt x="94" y="202"/>
                  </a:lnTo>
                  <a:lnTo>
                    <a:pt x="92" y="199"/>
                  </a:lnTo>
                  <a:lnTo>
                    <a:pt x="91" y="197"/>
                  </a:lnTo>
                  <a:lnTo>
                    <a:pt x="92" y="197"/>
                  </a:lnTo>
                  <a:lnTo>
                    <a:pt x="95" y="201"/>
                  </a:lnTo>
                  <a:lnTo>
                    <a:pt x="99" y="207"/>
                  </a:lnTo>
                  <a:close/>
                  <a:moveTo>
                    <a:pt x="68" y="207"/>
                  </a:moveTo>
                  <a:lnTo>
                    <a:pt x="70" y="211"/>
                  </a:lnTo>
                  <a:lnTo>
                    <a:pt x="75" y="218"/>
                  </a:lnTo>
                  <a:lnTo>
                    <a:pt x="77" y="220"/>
                  </a:lnTo>
                  <a:lnTo>
                    <a:pt x="74" y="220"/>
                  </a:lnTo>
                  <a:lnTo>
                    <a:pt x="73" y="218"/>
                  </a:lnTo>
                  <a:lnTo>
                    <a:pt x="71" y="214"/>
                  </a:lnTo>
                  <a:lnTo>
                    <a:pt x="70" y="214"/>
                  </a:lnTo>
                  <a:lnTo>
                    <a:pt x="70" y="213"/>
                  </a:lnTo>
                  <a:lnTo>
                    <a:pt x="71" y="214"/>
                  </a:lnTo>
                  <a:lnTo>
                    <a:pt x="70" y="211"/>
                  </a:lnTo>
                  <a:lnTo>
                    <a:pt x="69" y="211"/>
                  </a:lnTo>
                  <a:lnTo>
                    <a:pt x="66" y="210"/>
                  </a:lnTo>
                  <a:lnTo>
                    <a:pt x="66" y="211"/>
                  </a:lnTo>
                  <a:lnTo>
                    <a:pt x="65" y="211"/>
                  </a:lnTo>
                  <a:lnTo>
                    <a:pt x="64" y="211"/>
                  </a:lnTo>
                  <a:lnTo>
                    <a:pt x="64" y="210"/>
                  </a:lnTo>
                  <a:lnTo>
                    <a:pt x="64" y="209"/>
                  </a:lnTo>
                  <a:lnTo>
                    <a:pt x="65" y="207"/>
                  </a:lnTo>
                  <a:lnTo>
                    <a:pt x="65" y="205"/>
                  </a:lnTo>
                  <a:lnTo>
                    <a:pt x="63" y="202"/>
                  </a:lnTo>
                  <a:lnTo>
                    <a:pt x="62" y="201"/>
                  </a:lnTo>
                  <a:lnTo>
                    <a:pt x="62" y="197"/>
                  </a:lnTo>
                  <a:lnTo>
                    <a:pt x="62" y="195"/>
                  </a:lnTo>
                  <a:lnTo>
                    <a:pt x="63" y="196"/>
                  </a:lnTo>
                  <a:lnTo>
                    <a:pt x="65" y="197"/>
                  </a:lnTo>
                  <a:lnTo>
                    <a:pt x="66" y="198"/>
                  </a:lnTo>
                  <a:lnTo>
                    <a:pt x="65" y="201"/>
                  </a:lnTo>
                  <a:lnTo>
                    <a:pt x="66" y="202"/>
                  </a:lnTo>
                  <a:lnTo>
                    <a:pt x="66" y="204"/>
                  </a:lnTo>
                  <a:lnTo>
                    <a:pt x="66" y="206"/>
                  </a:lnTo>
                  <a:lnTo>
                    <a:pt x="68" y="207"/>
                  </a:lnTo>
                  <a:close/>
                  <a:moveTo>
                    <a:pt x="92" y="181"/>
                  </a:moveTo>
                  <a:lnTo>
                    <a:pt x="94" y="182"/>
                  </a:lnTo>
                  <a:lnTo>
                    <a:pt x="92" y="184"/>
                  </a:lnTo>
                  <a:lnTo>
                    <a:pt x="92" y="185"/>
                  </a:lnTo>
                  <a:lnTo>
                    <a:pt x="96" y="188"/>
                  </a:lnTo>
                  <a:lnTo>
                    <a:pt x="97" y="189"/>
                  </a:lnTo>
                  <a:lnTo>
                    <a:pt x="98" y="189"/>
                  </a:lnTo>
                  <a:lnTo>
                    <a:pt x="100" y="194"/>
                  </a:lnTo>
                  <a:lnTo>
                    <a:pt x="100" y="195"/>
                  </a:lnTo>
                  <a:lnTo>
                    <a:pt x="100" y="197"/>
                  </a:lnTo>
                  <a:lnTo>
                    <a:pt x="98" y="195"/>
                  </a:lnTo>
                  <a:lnTo>
                    <a:pt x="95" y="190"/>
                  </a:lnTo>
                  <a:lnTo>
                    <a:pt x="92" y="189"/>
                  </a:lnTo>
                  <a:lnTo>
                    <a:pt x="92" y="190"/>
                  </a:lnTo>
                  <a:lnTo>
                    <a:pt x="92" y="191"/>
                  </a:lnTo>
                  <a:lnTo>
                    <a:pt x="92" y="190"/>
                  </a:lnTo>
                  <a:lnTo>
                    <a:pt x="90" y="190"/>
                  </a:lnTo>
                  <a:lnTo>
                    <a:pt x="89" y="190"/>
                  </a:lnTo>
                  <a:lnTo>
                    <a:pt x="86" y="187"/>
                  </a:lnTo>
                  <a:lnTo>
                    <a:pt x="87" y="187"/>
                  </a:lnTo>
                  <a:lnTo>
                    <a:pt x="88" y="187"/>
                  </a:lnTo>
                  <a:lnTo>
                    <a:pt x="89" y="187"/>
                  </a:lnTo>
                  <a:lnTo>
                    <a:pt x="89" y="186"/>
                  </a:lnTo>
                  <a:lnTo>
                    <a:pt x="89" y="185"/>
                  </a:lnTo>
                  <a:lnTo>
                    <a:pt x="90" y="186"/>
                  </a:lnTo>
                  <a:lnTo>
                    <a:pt x="90" y="187"/>
                  </a:lnTo>
                  <a:lnTo>
                    <a:pt x="91" y="187"/>
                  </a:lnTo>
                  <a:lnTo>
                    <a:pt x="90" y="185"/>
                  </a:lnTo>
                  <a:lnTo>
                    <a:pt x="89" y="184"/>
                  </a:lnTo>
                  <a:lnTo>
                    <a:pt x="88" y="184"/>
                  </a:lnTo>
                  <a:lnTo>
                    <a:pt x="88" y="182"/>
                  </a:lnTo>
                  <a:lnTo>
                    <a:pt x="88" y="181"/>
                  </a:lnTo>
                  <a:lnTo>
                    <a:pt x="89" y="182"/>
                  </a:lnTo>
                  <a:lnTo>
                    <a:pt x="91" y="182"/>
                  </a:lnTo>
                  <a:lnTo>
                    <a:pt x="90" y="182"/>
                  </a:lnTo>
                  <a:lnTo>
                    <a:pt x="90" y="181"/>
                  </a:lnTo>
                  <a:lnTo>
                    <a:pt x="91" y="181"/>
                  </a:lnTo>
                  <a:lnTo>
                    <a:pt x="92" y="181"/>
                  </a:lnTo>
                  <a:close/>
                  <a:moveTo>
                    <a:pt x="72" y="170"/>
                  </a:moveTo>
                  <a:lnTo>
                    <a:pt x="71" y="172"/>
                  </a:lnTo>
                  <a:lnTo>
                    <a:pt x="71" y="173"/>
                  </a:lnTo>
                  <a:lnTo>
                    <a:pt x="71" y="174"/>
                  </a:lnTo>
                  <a:lnTo>
                    <a:pt x="70" y="177"/>
                  </a:lnTo>
                  <a:lnTo>
                    <a:pt x="70" y="178"/>
                  </a:lnTo>
                  <a:lnTo>
                    <a:pt x="71" y="181"/>
                  </a:lnTo>
                  <a:lnTo>
                    <a:pt x="71" y="185"/>
                  </a:lnTo>
                  <a:lnTo>
                    <a:pt x="71" y="186"/>
                  </a:lnTo>
                  <a:lnTo>
                    <a:pt x="71" y="187"/>
                  </a:lnTo>
                  <a:lnTo>
                    <a:pt x="71" y="188"/>
                  </a:lnTo>
                  <a:lnTo>
                    <a:pt x="72" y="189"/>
                  </a:lnTo>
                  <a:lnTo>
                    <a:pt x="72" y="190"/>
                  </a:lnTo>
                  <a:lnTo>
                    <a:pt x="72" y="191"/>
                  </a:lnTo>
                  <a:lnTo>
                    <a:pt x="72" y="193"/>
                  </a:lnTo>
                  <a:lnTo>
                    <a:pt x="71" y="194"/>
                  </a:lnTo>
                  <a:lnTo>
                    <a:pt x="72" y="196"/>
                  </a:lnTo>
                  <a:lnTo>
                    <a:pt x="73" y="198"/>
                  </a:lnTo>
                  <a:lnTo>
                    <a:pt x="74" y="199"/>
                  </a:lnTo>
                  <a:lnTo>
                    <a:pt x="75" y="201"/>
                  </a:lnTo>
                  <a:lnTo>
                    <a:pt x="74" y="202"/>
                  </a:lnTo>
                  <a:lnTo>
                    <a:pt x="74" y="203"/>
                  </a:lnTo>
                  <a:lnTo>
                    <a:pt x="75" y="203"/>
                  </a:lnTo>
                  <a:lnTo>
                    <a:pt x="77" y="203"/>
                  </a:lnTo>
                  <a:lnTo>
                    <a:pt x="77" y="204"/>
                  </a:lnTo>
                  <a:lnTo>
                    <a:pt x="75" y="205"/>
                  </a:lnTo>
                  <a:lnTo>
                    <a:pt x="74" y="205"/>
                  </a:lnTo>
                  <a:lnTo>
                    <a:pt x="72" y="205"/>
                  </a:lnTo>
                  <a:lnTo>
                    <a:pt x="69" y="202"/>
                  </a:lnTo>
                  <a:lnTo>
                    <a:pt x="66" y="196"/>
                  </a:lnTo>
                  <a:lnTo>
                    <a:pt x="66" y="191"/>
                  </a:lnTo>
                  <a:lnTo>
                    <a:pt x="65" y="191"/>
                  </a:lnTo>
                  <a:lnTo>
                    <a:pt x="64" y="191"/>
                  </a:lnTo>
                  <a:lnTo>
                    <a:pt x="64" y="190"/>
                  </a:lnTo>
                  <a:lnTo>
                    <a:pt x="64" y="189"/>
                  </a:lnTo>
                  <a:lnTo>
                    <a:pt x="64" y="186"/>
                  </a:lnTo>
                  <a:lnTo>
                    <a:pt x="64" y="185"/>
                  </a:lnTo>
                  <a:lnTo>
                    <a:pt x="63" y="185"/>
                  </a:lnTo>
                  <a:lnTo>
                    <a:pt x="62" y="184"/>
                  </a:lnTo>
                  <a:lnTo>
                    <a:pt x="60" y="177"/>
                  </a:lnTo>
                  <a:lnTo>
                    <a:pt x="58" y="176"/>
                  </a:lnTo>
                  <a:lnTo>
                    <a:pt x="58" y="174"/>
                  </a:lnTo>
                  <a:lnTo>
                    <a:pt x="60" y="173"/>
                  </a:lnTo>
                  <a:lnTo>
                    <a:pt x="58" y="172"/>
                  </a:lnTo>
                  <a:lnTo>
                    <a:pt x="60" y="171"/>
                  </a:lnTo>
                  <a:lnTo>
                    <a:pt x="61" y="172"/>
                  </a:lnTo>
                  <a:lnTo>
                    <a:pt x="62" y="172"/>
                  </a:lnTo>
                  <a:lnTo>
                    <a:pt x="63" y="174"/>
                  </a:lnTo>
                  <a:lnTo>
                    <a:pt x="63" y="176"/>
                  </a:lnTo>
                  <a:lnTo>
                    <a:pt x="65" y="176"/>
                  </a:lnTo>
                  <a:lnTo>
                    <a:pt x="66" y="174"/>
                  </a:lnTo>
                  <a:lnTo>
                    <a:pt x="66" y="173"/>
                  </a:lnTo>
                  <a:lnTo>
                    <a:pt x="66" y="172"/>
                  </a:lnTo>
                  <a:lnTo>
                    <a:pt x="65" y="171"/>
                  </a:lnTo>
                  <a:lnTo>
                    <a:pt x="65" y="170"/>
                  </a:lnTo>
                  <a:lnTo>
                    <a:pt x="66" y="171"/>
                  </a:lnTo>
                  <a:lnTo>
                    <a:pt x="68" y="170"/>
                  </a:lnTo>
                  <a:lnTo>
                    <a:pt x="66" y="169"/>
                  </a:lnTo>
                  <a:lnTo>
                    <a:pt x="65" y="167"/>
                  </a:lnTo>
                  <a:lnTo>
                    <a:pt x="63" y="161"/>
                  </a:lnTo>
                  <a:lnTo>
                    <a:pt x="62" y="160"/>
                  </a:lnTo>
                  <a:lnTo>
                    <a:pt x="58" y="155"/>
                  </a:lnTo>
                  <a:lnTo>
                    <a:pt x="57" y="154"/>
                  </a:lnTo>
                  <a:lnTo>
                    <a:pt x="57" y="152"/>
                  </a:lnTo>
                  <a:lnTo>
                    <a:pt x="58" y="149"/>
                  </a:lnTo>
                  <a:lnTo>
                    <a:pt x="60" y="148"/>
                  </a:lnTo>
                  <a:lnTo>
                    <a:pt x="60" y="147"/>
                  </a:lnTo>
                  <a:lnTo>
                    <a:pt x="62" y="147"/>
                  </a:lnTo>
                  <a:lnTo>
                    <a:pt x="63" y="147"/>
                  </a:lnTo>
                  <a:lnTo>
                    <a:pt x="64" y="148"/>
                  </a:lnTo>
                  <a:lnTo>
                    <a:pt x="64" y="153"/>
                  </a:lnTo>
                  <a:lnTo>
                    <a:pt x="64" y="155"/>
                  </a:lnTo>
                  <a:lnTo>
                    <a:pt x="64" y="157"/>
                  </a:lnTo>
                  <a:lnTo>
                    <a:pt x="65" y="162"/>
                  </a:lnTo>
                  <a:lnTo>
                    <a:pt x="68" y="165"/>
                  </a:lnTo>
                  <a:lnTo>
                    <a:pt x="69" y="167"/>
                  </a:lnTo>
                  <a:lnTo>
                    <a:pt x="71" y="167"/>
                  </a:lnTo>
                  <a:lnTo>
                    <a:pt x="71" y="168"/>
                  </a:lnTo>
                  <a:lnTo>
                    <a:pt x="72" y="169"/>
                  </a:lnTo>
                  <a:lnTo>
                    <a:pt x="72" y="170"/>
                  </a:lnTo>
                  <a:close/>
                  <a:moveTo>
                    <a:pt x="79" y="139"/>
                  </a:moveTo>
                  <a:lnTo>
                    <a:pt x="81" y="140"/>
                  </a:lnTo>
                  <a:lnTo>
                    <a:pt x="80" y="140"/>
                  </a:lnTo>
                  <a:lnTo>
                    <a:pt x="80" y="142"/>
                  </a:lnTo>
                  <a:lnTo>
                    <a:pt x="81" y="143"/>
                  </a:lnTo>
                  <a:lnTo>
                    <a:pt x="82" y="145"/>
                  </a:lnTo>
                  <a:lnTo>
                    <a:pt x="83" y="147"/>
                  </a:lnTo>
                  <a:lnTo>
                    <a:pt x="81" y="148"/>
                  </a:lnTo>
                  <a:lnTo>
                    <a:pt x="82" y="148"/>
                  </a:lnTo>
                  <a:lnTo>
                    <a:pt x="85" y="149"/>
                  </a:lnTo>
                  <a:lnTo>
                    <a:pt x="87" y="148"/>
                  </a:lnTo>
                  <a:lnTo>
                    <a:pt x="87" y="151"/>
                  </a:lnTo>
                  <a:lnTo>
                    <a:pt x="86" y="154"/>
                  </a:lnTo>
                  <a:lnTo>
                    <a:pt x="87" y="156"/>
                  </a:lnTo>
                  <a:lnTo>
                    <a:pt x="87" y="157"/>
                  </a:lnTo>
                  <a:lnTo>
                    <a:pt x="89" y="157"/>
                  </a:lnTo>
                  <a:lnTo>
                    <a:pt x="92" y="157"/>
                  </a:lnTo>
                  <a:lnTo>
                    <a:pt x="91" y="161"/>
                  </a:lnTo>
                  <a:lnTo>
                    <a:pt x="96" y="165"/>
                  </a:lnTo>
                  <a:lnTo>
                    <a:pt x="97" y="168"/>
                  </a:lnTo>
                  <a:lnTo>
                    <a:pt x="96" y="169"/>
                  </a:lnTo>
                  <a:lnTo>
                    <a:pt x="95" y="169"/>
                  </a:lnTo>
                  <a:lnTo>
                    <a:pt x="94" y="168"/>
                  </a:lnTo>
                  <a:lnTo>
                    <a:pt x="92" y="169"/>
                  </a:lnTo>
                  <a:lnTo>
                    <a:pt x="92" y="170"/>
                  </a:lnTo>
                  <a:lnTo>
                    <a:pt x="94" y="170"/>
                  </a:lnTo>
                  <a:lnTo>
                    <a:pt x="94" y="171"/>
                  </a:lnTo>
                  <a:lnTo>
                    <a:pt x="92" y="171"/>
                  </a:lnTo>
                  <a:lnTo>
                    <a:pt x="90" y="171"/>
                  </a:lnTo>
                  <a:lnTo>
                    <a:pt x="89" y="171"/>
                  </a:lnTo>
                  <a:lnTo>
                    <a:pt x="86" y="169"/>
                  </a:lnTo>
                  <a:lnTo>
                    <a:pt x="83" y="168"/>
                  </a:lnTo>
                  <a:lnTo>
                    <a:pt x="83" y="167"/>
                  </a:lnTo>
                  <a:lnTo>
                    <a:pt x="83" y="165"/>
                  </a:lnTo>
                  <a:lnTo>
                    <a:pt x="83" y="162"/>
                  </a:lnTo>
                  <a:lnTo>
                    <a:pt x="83" y="161"/>
                  </a:lnTo>
                  <a:lnTo>
                    <a:pt x="81" y="162"/>
                  </a:lnTo>
                  <a:lnTo>
                    <a:pt x="82" y="163"/>
                  </a:lnTo>
                  <a:lnTo>
                    <a:pt x="81" y="163"/>
                  </a:lnTo>
                  <a:lnTo>
                    <a:pt x="74" y="162"/>
                  </a:lnTo>
                  <a:lnTo>
                    <a:pt x="73" y="162"/>
                  </a:lnTo>
                  <a:lnTo>
                    <a:pt x="71" y="160"/>
                  </a:lnTo>
                  <a:lnTo>
                    <a:pt x="70" y="159"/>
                  </a:lnTo>
                  <a:lnTo>
                    <a:pt x="69" y="156"/>
                  </a:lnTo>
                  <a:lnTo>
                    <a:pt x="69" y="155"/>
                  </a:lnTo>
                  <a:lnTo>
                    <a:pt x="70" y="155"/>
                  </a:lnTo>
                  <a:lnTo>
                    <a:pt x="71" y="155"/>
                  </a:lnTo>
                  <a:lnTo>
                    <a:pt x="71" y="154"/>
                  </a:lnTo>
                  <a:lnTo>
                    <a:pt x="71" y="153"/>
                  </a:lnTo>
                  <a:lnTo>
                    <a:pt x="72" y="153"/>
                  </a:lnTo>
                  <a:lnTo>
                    <a:pt x="72" y="152"/>
                  </a:lnTo>
                  <a:lnTo>
                    <a:pt x="75" y="152"/>
                  </a:lnTo>
                  <a:lnTo>
                    <a:pt x="77" y="152"/>
                  </a:lnTo>
                  <a:lnTo>
                    <a:pt x="75" y="149"/>
                  </a:lnTo>
                  <a:lnTo>
                    <a:pt x="77" y="148"/>
                  </a:lnTo>
                  <a:lnTo>
                    <a:pt x="77" y="147"/>
                  </a:lnTo>
                  <a:lnTo>
                    <a:pt x="77" y="146"/>
                  </a:lnTo>
                  <a:lnTo>
                    <a:pt x="77" y="145"/>
                  </a:lnTo>
                  <a:lnTo>
                    <a:pt x="77" y="144"/>
                  </a:lnTo>
                  <a:lnTo>
                    <a:pt x="78" y="144"/>
                  </a:lnTo>
                  <a:lnTo>
                    <a:pt x="78" y="143"/>
                  </a:lnTo>
                  <a:lnTo>
                    <a:pt x="78" y="142"/>
                  </a:lnTo>
                  <a:lnTo>
                    <a:pt x="78" y="140"/>
                  </a:lnTo>
                  <a:lnTo>
                    <a:pt x="77" y="140"/>
                  </a:lnTo>
                  <a:lnTo>
                    <a:pt x="78" y="139"/>
                  </a:lnTo>
                  <a:lnTo>
                    <a:pt x="79" y="139"/>
                  </a:lnTo>
                  <a:close/>
                  <a:moveTo>
                    <a:pt x="213" y="1"/>
                  </a:moveTo>
                  <a:lnTo>
                    <a:pt x="215" y="1"/>
                  </a:lnTo>
                  <a:lnTo>
                    <a:pt x="216" y="1"/>
                  </a:lnTo>
                  <a:lnTo>
                    <a:pt x="217" y="1"/>
                  </a:lnTo>
                  <a:lnTo>
                    <a:pt x="218" y="3"/>
                  </a:lnTo>
                  <a:lnTo>
                    <a:pt x="219" y="3"/>
                  </a:lnTo>
                  <a:lnTo>
                    <a:pt x="220" y="3"/>
                  </a:lnTo>
                  <a:lnTo>
                    <a:pt x="221" y="3"/>
                  </a:lnTo>
                  <a:lnTo>
                    <a:pt x="222" y="3"/>
                  </a:lnTo>
                  <a:lnTo>
                    <a:pt x="224" y="5"/>
                  </a:lnTo>
                  <a:lnTo>
                    <a:pt x="225" y="5"/>
                  </a:lnTo>
                  <a:lnTo>
                    <a:pt x="227" y="8"/>
                  </a:lnTo>
                  <a:lnTo>
                    <a:pt x="228" y="9"/>
                  </a:lnTo>
                  <a:lnTo>
                    <a:pt x="229" y="9"/>
                  </a:lnTo>
                  <a:lnTo>
                    <a:pt x="229" y="8"/>
                  </a:lnTo>
                  <a:lnTo>
                    <a:pt x="229" y="6"/>
                  </a:lnTo>
                  <a:lnTo>
                    <a:pt x="230" y="8"/>
                  </a:lnTo>
                  <a:lnTo>
                    <a:pt x="233" y="8"/>
                  </a:lnTo>
                  <a:lnTo>
                    <a:pt x="235" y="9"/>
                  </a:lnTo>
                  <a:lnTo>
                    <a:pt x="236" y="11"/>
                  </a:lnTo>
                  <a:lnTo>
                    <a:pt x="237" y="13"/>
                  </a:lnTo>
                  <a:lnTo>
                    <a:pt x="238" y="14"/>
                  </a:lnTo>
                  <a:lnTo>
                    <a:pt x="241" y="15"/>
                  </a:lnTo>
                  <a:lnTo>
                    <a:pt x="242" y="18"/>
                  </a:lnTo>
                  <a:lnTo>
                    <a:pt x="243" y="17"/>
                  </a:lnTo>
                  <a:lnTo>
                    <a:pt x="245" y="17"/>
                  </a:lnTo>
                  <a:lnTo>
                    <a:pt x="245" y="18"/>
                  </a:lnTo>
                  <a:lnTo>
                    <a:pt x="246" y="18"/>
                  </a:lnTo>
                  <a:lnTo>
                    <a:pt x="247" y="19"/>
                  </a:lnTo>
                  <a:lnTo>
                    <a:pt x="247" y="18"/>
                  </a:lnTo>
                  <a:lnTo>
                    <a:pt x="249" y="19"/>
                  </a:lnTo>
                  <a:lnTo>
                    <a:pt x="250" y="20"/>
                  </a:lnTo>
                  <a:lnTo>
                    <a:pt x="251" y="22"/>
                  </a:lnTo>
                  <a:lnTo>
                    <a:pt x="251" y="23"/>
                  </a:lnTo>
                  <a:lnTo>
                    <a:pt x="251" y="26"/>
                  </a:lnTo>
                  <a:lnTo>
                    <a:pt x="252" y="28"/>
                  </a:lnTo>
                  <a:lnTo>
                    <a:pt x="253" y="29"/>
                  </a:lnTo>
                  <a:lnTo>
                    <a:pt x="255" y="31"/>
                  </a:lnTo>
                  <a:lnTo>
                    <a:pt x="258" y="36"/>
                  </a:lnTo>
                  <a:lnTo>
                    <a:pt x="262" y="39"/>
                  </a:lnTo>
                  <a:lnTo>
                    <a:pt x="262" y="40"/>
                  </a:lnTo>
                  <a:lnTo>
                    <a:pt x="263" y="42"/>
                  </a:lnTo>
                  <a:lnTo>
                    <a:pt x="264" y="43"/>
                  </a:lnTo>
                  <a:lnTo>
                    <a:pt x="268" y="45"/>
                  </a:lnTo>
                  <a:lnTo>
                    <a:pt x="269" y="46"/>
                  </a:lnTo>
                  <a:lnTo>
                    <a:pt x="275" y="46"/>
                  </a:lnTo>
                  <a:lnTo>
                    <a:pt x="276" y="46"/>
                  </a:lnTo>
                  <a:lnTo>
                    <a:pt x="278" y="51"/>
                  </a:lnTo>
                  <a:lnTo>
                    <a:pt x="279" y="52"/>
                  </a:lnTo>
                  <a:lnTo>
                    <a:pt x="280" y="55"/>
                  </a:lnTo>
                  <a:lnTo>
                    <a:pt x="280" y="56"/>
                  </a:lnTo>
                  <a:lnTo>
                    <a:pt x="280" y="57"/>
                  </a:lnTo>
                  <a:lnTo>
                    <a:pt x="281" y="59"/>
                  </a:lnTo>
                  <a:lnTo>
                    <a:pt x="282" y="59"/>
                  </a:lnTo>
                  <a:lnTo>
                    <a:pt x="284" y="60"/>
                  </a:lnTo>
                  <a:lnTo>
                    <a:pt x="282" y="60"/>
                  </a:lnTo>
                  <a:lnTo>
                    <a:pt x="281" y="60"/>
                  </a:lnTo>
                  <a:lnTo>
                    <a:pt x="281" y="61"/>
                  </a:lnTo>
                  <a:lnTo>
                    <a:pt x="282" y="61"/>
                  </a:lnTo>
                  <a:lnTo>
                    <a:pt x="284" y="62"/>
                  </a:lnTo>
                  <a:lnTo>
                    <a:pt x="285" y="62"/>
                  </a:lnTo>
                  <a:lnTo>
                    <a:pt x="285" y="61"/>
                  </a:lnTo>
                  <a:lnTo>
                    <a:pt x="286" y="62"/>
                  </a:lnTo>
                  <a:lnTo>
                    <a:pt x="286" y="63"/>
                  </a:lnTo>
                  <a:lnTo>
                    <a:pt x="286" y="64"/>
                  </a:lnTo>
                  <a:lnTo>
                    <a:pt x="287" y="63"/>
                  </a:lnTo>
                  <a:lnTo>
                    <a:pt x="289" y="63"/>
                  </a:lnTo>
                  <a:lnTo>
                    <a:pt x="290" y="65"/>
                  </a:lnTo>
                  <a:lnTo>
                    <a:pt x="290" y="64"/>
                  </a:lnTo>
                  <a:lnTo>
                    <a:pt x="291" y="64"/>
                  </a:lnTo>
                  <a:lnTo>
                    <a:pt x="291" y="63"/>
                  </a:lnTo>
                  <a:lnTo>
                    <a:pt x="298" y="64"/>
                  </a:lnTo>
                  <a:lnTo>
                    <a:pt x="301" y="64"/>
                  </a:lnTo>
                  <a:lnTo>
                    <a:pt x="304" y="65"/>
                  </a:lnTo>
                  <a:lnTo>
                    <a:pt x="307" y="70"/>
                  </a:lnTo>
                  <a:lnTo>
                    <a:pt x="308" y="71"/>
                  </a:lnTo>
                  <a:lnTo>
                    <a:pt x="308" y="73"/>
                  </a:lnTo>
                  <a:lnTo>
                    <a:pt x="308" y="75"/>
                  </a:lnTo>
                  <a:lnTo>
                    <a:pt x="308" y="76"/>
                  </a:lnTo>
                  <a:lnTo>
                    <a:pt x="310" y="76"/>
                  </a:lnTo>
                  <a:lnTo>
                    <a:pt x="311" y="76"/>
                  </a:lnTo>
                  <a:lnTo>
                    <a:pt x="320" y="79"/>
                  </a:lnTo>
                  <a:lnTo>
                    <a:pt x="322" y="80"/>
                  </a:lnTo>
                  <a:lnTo>
                    <a:pt x="323" y="84"/>
                  </a:lnTo>
                  <a:lnTo>
                    <a:pt x="324" y="84"/>
                  </a:lnTo>
                  <a:lnTo>
                    <a:pt x="325" y="82"/>
                  </a:lnTo>
                  <a:lnTo>
                    <a:pt x="325" y="81"/>
                  </a:lnTo>
                  <a:lnTo>
                    <a:pt x="327" y="81"/>
                  </a:lnTo>
                  <a:lnTo>
                    <a:pt x="328" y="81"/>
                  </a:lnTo>
                  <a:lnTo>
                    <a:pt x="332" y="81"/>
                  </a:lnTo>
                  <a:lnTo>
                    <a:pt x="340" y="84"/>
                  </a:lnTo>
                  <a:lnTo>
                    <a:pt x="341" y="84"/>
                  </a:lnTo>
                  <a:lnTo>
                    <a:pt x="342" y="84"/>
                  </a:lnTo>
                  <a:lnTo>
                    <a:pt x="344" y="82"/>
                  </a:lnTo>
                  <a:lnTo>
                    <a:pt x="350" y="82"/>
                  </a:lnTo>
                  <a:lnTo>
                    <a:pt x="351" y="82"/>
                  </a:lnTo>
                  <a:lnTo>
                    <a:pt x="354" y="85"/>
                  </a:lnTo>
                  <a:lnTo>
                    <a:pt x="355" y="85"/>
                  </a:lnTo>
                  <a:lnTo>
                    <a:pt x="357" y="86"/>
                  </a:lnTo>
                  <a:lnTo>
                    <a:pt x="358" y="86"/>
                  </a:lnTo>
                  <a:lnTo>
                    <a:pt x="359" y="86"/>
                  </a:lnTo>
                  <a:lnTo>
                    <a:pt x="360" y="85"/>
                  </a:lnTo>
                  <a:lnTo>
                    <a:pt x="362" y="85"/>
                  </a:lnTo>
                  <a:lnTo>
                    <a:pt x="363" y="87"/>
                  </a:lnTo>
                  <a:lnTo>
                    <a:pt x="364" y="87"/>
                  </a:lnTo>
                  <a:lnTo>
                    <a:pt x="365" y="87"/>
                  </a:lnTo>
                  <a:lnTo>
                    <a:pt x="366" y="86"/>
                  </a:lnTo>
                  <a:lnTo>
                    <a:pt x="368" y="82"/>
                  </a:lnTo>
                  <a:lnTo>
                    <a:pt x="370" y="81"/>
                  </a:lnTo>
                  <a:lnTo>
                    <a:pt x="372" y="82"/>
                  </a:lnTo>
                  <a:lnTo>
                    <a:pt x="374" y="81"/>
                  </a:lnTo>
                  <a:lnTo>
                    <a:pt x="376" y="79"/>
                  </a:lnTo>
                  <a:lnTo>
                    <a:pt x="377" y="78"/>
                  </a:lnTo>
                  <a:lnTo>
                    <a:pt x="380" y="75"/>
                  </a:lnTo>
                  <a:lnTo>
                    <a:pt x="381" y="73"/>
                  </a:lnTo>
                  <a:lnTo>
                    <a:pt x="381" y="72"/>
                  </a:lnTo>
                  <a:lnTo>
                    <a:pt x="381" y="71"/>
                  </a:lnTo>
                  <a:lnTo>
                    <a:pt x="383" y="69"/>
                  </a:lnTo>
                  <a:lnTo>
                    <a:pt x="384" y="69"/>
                  </a:lnTo>
                  <a:lnTo>
                    <a:pt x="388" y="70"/>
                  </a:lnTo>
                  <a:lnTo>
                    <a:pt x="391" y="71"/>
                  </a:lnTo>
                  <a:lnTo>
                    <a:pt x="392" y="71"/>
                  </a:lnTo>
                  <a:lnTo>
                    <a:pt x="393" y="70"/>
                  </a:lnTo>
                  <a:lnTo>
                    <a:pt x="394" y="69"/>
                  </a:lnTo>
                  <a:lnTo>
                    <a:pt x="396" y="69"/>
                  </a:lnTo>
                  <a:lnTo>
                    <a:pt x="397" y="68"/>
                  </a:lnTo>
                  <a:lnTo>
                    <a:pt x="399" y="68"/>
                  </a:lnTo>
                  <a:lnTo>
                    <a:pt x="400" y="67"/>
                  </a:lnTo>
                  <a:lnTo>
                    <a:pt x="401" y="67"/>
                  </a:lnTo>
                  <a:lnTo>
                    <a:pt x="401" y="68"/>
                  </a:lnTo>
                  <a:lnTo>
                    <a:pt x="400" y="69"/>
                  </a:lnTo>
                  <a:lnTo>
                    <a:pt x="400" y="70"/>
                  </a:lnTo>
                  <a:lnTo>
                    <a:pt x="399" y="70"/>
                  </a:lnTo>
                  <a:lnTo>
                    <a:pt x="401" y="71"/>
                  </a:lnTo>
                  <a:lnTo>
                    <a:pt x="401" y="72"/>
                  </a:lnTo>
                  <a:lnTo>
                    <a:pt x="401" y="73"/>
                  </a:lnTo>
                  <a:lnTo>
                    <a:pt x="400" y="75"/>
                  </a:lnTo>
                  <a:lnTo>
                    <a:pt x="398" y="75"/>
                  </a:lnTo>
                  <a:lnTo>
                    <a:pt x="398" y="77"/>
                  </a:lnTo>
                  <a:lnTo>
                    <a:pt x="398" y="78"/>
                  </a:lnTo>
                  <a:lnTo>
                    <a:pt x="397" y="78"/>
                  </a:lnTo>
                  <a:lnTo>
                    <a:pt x="397" y="79"/>
                  </a:lnTo>
                  <a:lnTo>
                    <a:pt x="398" y="79"/>
                  </a:lnTo>
                  <a:lnTo>
                    <a:pt x="399" y="80"/>
                  </a:lnTo>
                  <a:lnTo>
                    <a:pt x="399" y="81"/>
                  </a:lnTo>
                  <a:lnTo>
                    <a:pt x="401" y="85"/>
                  </a:lnTo>
                  <a:lnTo>
                    <a:pt x="401" y="86"/>
                  </a:lnTo>
                  <a:lnTo>
                    <a:pt x="402" y="89"/>
                  </a:lnTo>
                  <a:lnTo>
                    <a:pt x="402" y="90"/>
                  </a:lnTo>
                  <a:lnTo>
                    <a:pt x="403" y="92"/>
                  </a:lnTo>
                  <a:lnTo>
                    <a:pt x="405" y="92"/>
                  </a:lnTo>
                  <a:lnTo>
                    <a:pt x="406" y="93"/>
                  </a:lnTo>
                  <a:lnTo>
                    <a:pt x="406" y="95"/>
                  </a:lnTo>
                  <a:lnTo>
                    <a:pt x="403" y="98"/>
                  </a:lnTo>
                  <a:lnTo>
                    <a:pt x="402" y="99"/>
                  </a:lnTo>
                  <a:lnTo>
                    <a:pt x="402" y="102"/>
                  </a:lnTo>
                  <a:lnTo>
                    <a:pt x="401" y="104"/>
                  </a:lnTo>
                  <a:lnTo>
                    <a:pt x="401" y="105"/>
                  </a:lnTo>
                  <a:lnTo>
                    <a:pt x="402" y="105"/>
                  </a:lnTo>
                  <a:lnTo>
                    <a:pt x="403" y="107"/>
                  </a:lnTo>
                  <a:lnTo>
                    <a:pt x="405" y="109"/>
                  </a:lnTo>
                  <a:lnTo>
                    <a:pt x="406" y="109"/>
                  </a:lnTo>
                  <a:lnTo>
                    <a:pt x="407" y="107"/>
                  </a:lnTo>
                  <a:lnTo>
                    <a:pt x="407" y="106"/>
                  </a:lnTo>
                  <a:lnTo>
                    <a:pt x="409" y="106"/>
                  </a:lnTo>
                  <a:lnTo>
                    <a:pt x="409" y="105"/>
                  </a:lnTo>
                  <a:lnTo>
                    <a:pt x="410" y="105"/>
                  </a:lnTo>
                  <a:lnTo>
                    <a:pt x="410" y="106"/>
                  </a:lnTo>
                  <a:lnTo>
                    <a:pt x="411" y="106"/>
                  </a:lnTo>
                  <a:lnTo>
                    <a:pt x="411" y="107"/>
                  </a:lnTo>
                  <a:lnTo>
                    <a:pt x="412" y="109"/>
                  </a:lnTo>
                  <a:lnTo>
                    <a:pt x="414" y="109"/>
                  </a:lnTo>
                  <a:lnTo>
                    <a:pt x="415" y="110"/>
                  </a:lnTo>
                  <a:lnTo>
                    <a:pt x="416" y="110"/>
                  </a:lnTo>
                  <a:lnTo>
                    <a:pt x="417" y="111"/>
                  </a:lnTo>
                  <a:lnTo>
                    <a:pt x="415" y="113"/>
                  </a:lnTo>
                  <a:lnTo>
                    <a:pt x="410" y="113"/>
                  </a:lnTo>
                  <a:lnTo>
                    <a:pt x="409" y="113"/>
                  </a:lnTo>
                  <a:lnTo>
                    <a:pt x="408" y="115"/>
                  </a:lnTo>
                  <a:lnTo>
                    <a:pt x="408" y="118"/>
                  </a:lnTo>
                  <a:lnTo>
                    <a:pt x="409" y="119"/>
                  </a:lnTo>
                  <a:lnTo>
                    <a:pt x="410" y="120"/>
                  </a:lnTo>
                  <a:lnTo>
                    <a:pt x="411" y="121"/>
                  </a:lnTo>
                  <a:lnTo>
                    <a:pt x="410" y="123"/>
                  </a:lnTo>
                  <a:lnTo>
                    <a:pt x="408" y="123"/>
                  </a:lnTo>
                  <a:lnTo>
                    <a:pt x="407" y="124"/>
                  </a:lnTo>
                  <a:lnTo>
                    <a:pt x="407" y="127"/>
                  </a:lnTo>
                  <a:lnTo>
                    <a:pt x="408" y="127"/>
                  </a:lnTo>
                  <a:lnTo>
                    <a:pt x="409" y="128"/>
                  </a:lnTo>
                  <a:lnTo>
                    <a:pt x="411" y="129"/>
                  </a:lnTo>
                  <a:lnTo>
                    <a:pt x="412" y="129"/>
                  </a:lnTo>
                  <a:lnTo>
                    <a:pt x="414" y="129"/>
                  </a:lnTo>
                  <a:lnTo>
                    <a:pt x="415" y="130"/>
                  </a:lnTo>
                  <a:lnTo>
                    <a:pt x="416" y="130"/>
                  </a:lnTo>
                  <a:lnTo>
                    <a:pt x="416" y="131"/>
                  </a:lnTo>
                  <a:lnTo>
                    <a:pt x="416" y="134"/>
                  </a:lnTo>
                  <a:lnTo>
                    <a:pt x="420" y="136"/>
                  </a:lnTo>
                  <a:lnTo>
                    <a:pt x="424" y="137"/>
                  </a:lnTo>
                  <a:lnTo>
                    <a:pt x="428" y="140"/>
                  </a:lnTo>
                  <a:lnTo>
                    <a:pt x="431" y="140"/>
                  </a:lnTo>
                  <a:lnTo>
                    <a:pt x="436" y="142"/>
                  </a:lnTo>
                  <a:lnTo>
                    <a:pt x="439" y="142"/>
                  </a:lnTo>
                  <a:lnTo>
                    <a:pt x="439" y="144"/>
                  </a:lnTo>
                  <a:lnTo>
                    <a:pt x="439" y="146"/>
                  </a:lnTo>
                  <a:lnTo>
                    <a:pt x="437" y="147"/>
                  </a:lnTo>
                  <a:lnTo>
                    <a:pt x="432" y="148"/>
                  </a:lnTo>
                  <a:lnTo>
                    <a:pt x="431" y="147"/>
                  </a:lnTo>
                  <a:lnTo>
                    <a:pt x="429" y="146"/>
                  </a:lnTo>
                  <a:lnTo>
                    <a:pt x="429" y="147"/>
                  </a:lnTo>
                  <a:lnTo>
                    <a:pt x="428" y="147"/>
                  </a:lnTo>
                  <a:lnTo>
                    <a:pt x="428" y="148"/>
                  </a:lnTo>
                  <a:lnTo>
                    <a:pt x="425" y="148"/>
                  </a:lnTo>
                  <a:lnTo>
                    <a:pt x="424" y="148"/>
                  </a:lnTo>
                  <a:lnTo>
                    <a:pt x="423" y="147"/>
                  </a:lnTo>
                  <a:lnTo>
                    <a:pt x="422" y="147"/>
                  </a:lnTo>
                  <a:lnTo>
                    <a:pt x="420" y="145"/>
                  </a:lnTo>
                  <a:lnTo>
                    <a:pt x="419" y="145"/>
                  </a:lnTo>
                  <a:lnTo>
                    <a:pt x="418" y="145"/>
                  </a:lnTo>
                  <a:lnTo>
                    <a:pt x="418" y="146"/>
                  </a:lnTo>
                  <a:lnTo>
                    <a:pt x="419" y="148"/>
                  </a:lnTo>
                  <a:lnTo>
                    <a:pt x="419" y="151"/>
                  </a:lnTo>
                  <a:lnTo>
                    <a:pt x="417" y="151"/>
                  </a:lnTo>
                  <a:lnTo>
                    <a:pt x="412" y="149"/>
                  </a:lnTo>
                  <a:lnTo>
                    <a:pt x="411" y="151"/>
                  </a:lnTo>
                  <a:lnTo>
                    <a:pt x="412" y="152"/>
                  </a:lnTo>
                  <a:lnTo>
                    <a:pt x="412" y="153"/>
                  </a:lnTo>
                  <a:lnTo>
                    <a:pt x="414" y="154"/>
                  </a:lnTo>
                  <a:lnTo>
                    <a:pt x="415" y="155"/>
                  </a:lnTo>
                  <a:lnTo>
                    <a:pt x="415" y="156"/>
                  </a:lnTo>
                  <a:lnTo>
                    <a:pt x="415" y="159"/>
                  </a:lnTo>
                  <a:lnTo>
                    <a:pt x="416" y="162"/>
                  </a:lnTo>
                  <a:lnTo>
                    <a:pt x="416" y="163"/>
                  </a:lnTo>
                  <a:lnTo>
                    <a:pt x="416" y="164"/>
                  </a:lnTo>
                  <a:lnTo>
                    <a:pt x="415" y="165"/>
                  </a:lnTo>
                  <a:lnTo>
                    <a:pt x="415" y="167"/>
                  </a:lnTo>
                  <a:lnTo>
                    <a:pt x="415" y="168"/>
                  </a:lnTo>
                  <a:lnTo>
                    <a:pt x="416" y="169"/>
                  </a:lnTo>
                  <a:lnTo>
                    <a:pt x="417" y="168"/>
                  </a:lnTo>
                  <a:lnTo>
                    <a:pt x="418" y="169"/>
                  </a:lnTo>
                  <a:lnTo>
                    <a:pt x="418" y="170"/>
                  </a:lnTo>
                  <a:lnTo>
                    <a:pt x="418" y="171"/>
                  </a:lnTo>
                  <a:lnTo>
                    <a:pt x="417" y="171"/>
                  </a:lnTo>
                  <a:lnTo>
                    <a:pt x="416" y="172"/>
                  </a:lnTo>
                  <a:lnTo>
                    <a:pt x="415" y="174"/>
                  </a:lnTo>
                  <a:lnTo>
                    <a:pt x="414" y="176"/>
                  </a:lnTo>
                  <a:lnTo>
                    <a:pt x="412" y="176"/>
                  </a:lnTo>
                  <a:lnTo>
                    <a:pt x="411" y="173"/>
                  </a:lnTo>
                  <a:lnTo>
                    <a:pt x="410" y="173"/>
                  </a:lnTo>
                  <a:lnTo>
                    <a:pt x="408" y="174"/>
                  </a:lnTo>
                  <a:lnTo>
                    <a:pt x="408" y="177"/>
                  </a:lnTo>
                  <a:lnTo>
                    <a:pt x="410" y="180"/>
                  </a:lnTo>
                  <a:lnTo>
                    <a:pt x="409" y="180"/>
                  </a:lnTo>
                  <a:lnTo>
                    <a:pt x="407" y="180"/>
                  </a:lnTo>
                  <a:lnTo>
                    <a:pt x="400" y="180"/>
                  </a:lnTo>
                  <a:lnTo>
                    <a:pt x="398" y="179"/>
                  </a:lnTo>
                  <a:lnTo>
                    <a:pt x="397" y="179"/>
                  </a:lnTo>
                  <a:lnTo>
                    <a:pt x="396" y="178"/>
                  </a:lnTo>
                  <a:lnTo>
                    <a:pt x="392" y="174"/>
                  </a:lnTo>
                  <a:lnTo>
                    <a:pt x="392" y="171"/>
                  </a:lnTo>
                  <a:lnTo>
                    <a:pt x="393" y="169"/>
                  </a:lnTo>
                  <a:lnTo>
                    <a:pt x="394" y="169"/>
                  </a:lnTo>
                  <a:lnTo>
                    <a:pt x="394" y="168"/>
                  </a:lnTo>
                  <a:lnTo>
                    <a:pt x="393" y="168"/>
                  </a:lnTo>
                  <a:lnTo>
                    <a:pt x="393" y="167"/>
                  </a:lnTo>
                  <a:lnTo>
                    <a:pt x="393" y="165"/>
                  </a:lnTo>
                  <a:lnTo>
                    <a:pt x="392" y="164"/>
                  </a:lnTo>
                  <a:lnTo>
                    <a:pt x="390" y="164"/>
                  </a:lnTo>
                  <a:lnTo>
                    <a:pt x="389" y="164"/>
                  </a:lnTo>
                  <a:lnTo>
                    <a:pt x="389" y="163"/>
                  </a:lnTo>
                  <a:lnTo>
                    <a:pt x="385" y="157"/>
                  </a:lnTo>
                  <a:lnTo>
                    <a:pt x="385" y="156"/>
                  </a:lnTo>
                  <a:lnTo>
                    <a:pt x="384" y="156"/>
                  </a:lnTo>
                  <a:lnTo>
                    <a:pt x="383" y="157"/>
                  </a:lnTo>
                  <a:lnTo>
                    <a:pt x="383" y="159"/>
                  </a:lnTo>
                  <a:lnTo>
                    <a:pt x="382" y="159"/>
                  </a:lnTo>
                  <a:lnTo>
                    <a:pt x="381" y="157"/>
                  </a:lnTo>
                  <a:lnTo>
                    <a:pt x="381" y="155"/>
                  </a:lnTo>
                  <a:lnTo>
                    <a:pt x="380" y="155"/>
                  </a:lnTo>
                  <a:lnTo>
                    <a:pt x="379" y="155"/>
                  </a:lnTo>
                  <a:lnTo>
                    <a:pt x="377" y="155"/>
                  </a:lnTo>
                  <a:lnTo>
                    <a:pt x="377" y="156"/>
                  </a:lnTo>
                  <a:lnTo>
                    <a:pt x="375" y="155"/>
                  </a:lnTo>
                  <a:lnTo>
                    <a:pt x="374" y="156"/>
                  </a:lnTo>
                  <a:lnTo>
                    <a:pt x="374" y="157"/>
                  </a:lnTo>
                  <a:lnTo>
                    <a:pt x="374" y="159"/>
                  </a:lnTo>
                  <a:lnTo>
                    <a:pt x="374" y="160"/>
                  </a:lnTo>
                  <a:lnTo>
                    <a:pt x="373" y="160"/>
                  </a:lnTo>
                  <a:lnTo>
                    <a:pt x="371" y="159"/>
                  </a:lnTo>
                  <a:lnTo>
                    <a:pt x="370" y="159"/>
                  </a:lnTo>
                  <a:lnTo>
                    <a:pt x="368" y="157"/>
                  </a:lnTo>
                  <a:lnTo>
                    <a:pt x="368" y="156"/>
                  </a:lnTo>
                  <a:lnTo>
                    <a:pt x="366" y="155"/>
                  </a:lnTo>
                  <a:lnTo>
                    <a:pt x="365" y="154"/>
                  </a:lnTo>
                  <a:lnTo>
                    <a:pt x="364" y="153"/>
                  </a:lnTo>
                  <a:lnTo>
                    <a:pt x="358" y="153"/>
                  </a:lnTo>
                  <a:lnTo>
                    <a:pt x="357" y="152"/>
                  </a:lnTo>
                  <a:lnTo>
                    <a:pt x="354" y="149"/>
                  </a:lnTo>
                  <a:lnTo>
                    <a:pt x="351" y="148"/>
                  </a:lnTo>
                  <a:lnTo>
                    <a:pt x="350" y="149"/>
                  </a:lnTo>
                  <a:lnTo>
                    <a:pt x="349" y="151"/>
                  </a:lnTo>
                  <a:lnTo>
                    <a:pt x="349" y="152"/>
                  </a:lnTo>
                  <a:lnTo>
                    <a:pt x="349" y="153"/>
                  </a:lnTo>
                  <a:lnTo>
                    <a:pt x="348" y="154"/>
                  </a:lnTo>
                  <a:lnTo>
                    <a:pt x="347" y="155"/>
                  </a:lnTo>
                  <a:lnTo>
                    <a:pt x="346" y="155"/>
                  </a:lnTo>
                  <a:lnTo>
                    <a:pt x="345" y="155"/>
                  </a:lnTo>
                  <a:lnTo>
                    <a:pt x="344" y="155"/>
                  </a:lnTo>
                  <a:lnTo>
                    <a:pt x="342" y="155"/>
                  </a:lnTo>
                  <a:lnTo>
                    <a:pt x="341" y="154"/>
                  </a:lnTo>
                  <a:lnTo>
                    <a:pt x="337" y="151"/>
                  </a:lnTo>
                  <a:lnTo>
                    <a:pt x="336" y="149"/>
                  </a:lnTo>
                  <a:lnTo>
                    <a:pt x="334" y="149"/>
                  </a:lnTo>
                  <a:lnTo>
                    <a:pt x="333" y="151"/>
                  </a:lnTo>
                  <a:lnTo>
                    <a:pt x="329" y="156"/>
                  </a:lnTo>
                  <a:lnTo>
                    <a:pt x="328" y="157"/>
                  </a:lnTo>
                  <a:lnTo>
                    <a:pt x="327" y="157"/>
                  </a:lnTo>
                  <a:lnTo>
                    <a:pt x="325" y="157"/>
                  </a:lnTo>
                  <a:lnTo>
                    <a:pt x="323" y="159"/>
                  </a:lnTo>
                  <a:lnTo>
                    <a:pt x="322" y="159"/>
                  </a:lnTo>
                  <a:lnTo>
                    <a:pt x="321" y="159"/>
                  </a:lnTo>
                  <a:lnTo>
                    <a:pt x="319" y="157"/>
                  </a:lnTo>
                  <a:lnTo>
                    <a:pt x="315" y="152"/>
                  </a:lnTo>
                  <a:lnTo>
                    <a:pt x="313" y="149"/>
                  </a:lnTo>
                  <a:lnTo>
                    <a:pt x="311" y="148"/>
                  </a:lnTo>
                  <a:lnTo>
                    <a:pt x="308" y="148"/>
                  </a:lnTo>
                  <a:lnTo>
                    <a:pt x="306" y="148"/>
                  </a:lnTo>
                  <a:lnTo>
                    <a:pt x="304" y="152"/>
                  </a:lnTo>
                  <a:lnTo>
                    <a:pt x="303" y="153"/>
                  </a:lnTo>
                  <a:lnTo>
                    <a:pt x="302" y="153"/>
                  </a:lnTo>
                  <a:lnTo>
                    <a:pt x="301" y="153"/>
                  </a:lnTo>
                  <a:lnTo>
                    <a:pt x="296" y="153"/>
                  </a:lnTo>
                  <a:lnTo>
                    <a:pt x="297" y="151"/>
                  </a:lnTo>
                  <a:lnTo>
                    <a:pt x="295" y="152"/>
                  </a:lnTo>
                  <a:lnTo>
                    <a:pt x="294" y="152"/>
                  </a:lnTo>
                  <a:lnTo>
                    <a:pt x="293" y="152"/>
                  </a:lnTo>
                  <a:lnTo>
                    <a:pt x="294" y="151"/>
                  </a:lnTo>
                  <a:lnTo>
                    <a:pt x="294" y="149"/>
                  </a:lnTo>
                  <a:lnTo>
                    <a:pt x="294" y="148"/>
                  </a:lnTo>
                  <a:lnTo>
                    <a:pt x="293" y="148"/>
                  </a:lnTo>
                  <a:lnTo>
                    <a:pt x="293" y="149"/>
                  </a:lnTo>
                  <a:lnTo>
                    <a:pt x="289" y="151"/>
                  </a:lnTo>
                  <a:lnTo>
                    <a:pt x="288" y="151"/>
                  </a:lnTo>
                  <a:lnTo>
                    <a:pt x="287" y="151"/>
                  </a:lnTo>
                  <a:lnTo>
                    <a:pt x="287" y="149"/>
                  </a:lnTo>
                  <a:lnTo>
                    <a:pt x="285" y="148"/>
                  </a:lnTo>
                  <a:lnTo>
                    <a:pt x="282" y="147"/>
                  </a:lnTo>
                  <a:lnTo>
                    <a:pt x="280" y="145"/>
                  </a:lnTo>
                  <a:lnTo>
                    <a:pt x="278" y="148"/>
                  </a:lnTo>
                  <a:lnTo>
                    <a:pt x="278" y="149"/>
                  </a:lnTo>
                  <a:lnTo>
                    <a:pt x="275" y="149"/>
                  </a:lnTo>
                  <a:lnTo>
                    <a:pt x="273" y="149"/>
                  </a:lnTo>
                  <a:lnTo>
                    <a:pt x="269" y="147"/>
                  </a:lnTo>
                  <a:lnTo>
                    <a:pt x="268" y="147"/>
                  </a:lnTo>
                  <a:lnTo>
                    <a:pt x="264" y="144"/>
                  </a:lnTo>
                  <a:lnTo>
                    <a:pt x="262" y="142"/>
                  </a:lnTo>
                  <a:lnTo>
                    <a:pt x="261" y="143"/>
                  </a:lnTo>
                  <a:lnTo>
                    <a:pt x="261" y="142"/>
                  </a:lnTo>
                  <a:lnTo>
                    <a:pt x="261" y="140"/>
                  </a:lnTo>
                  <a:lnTo>
                    <a:pt x="261" y="139"/>
                  </a:lnTo>
                  <a:lnTo>
                    <a:pt x="260" y="142"/>
                  </a:lnTo>
                  <a:lnTo>
                    <a:pt x="259" y="140"/>
                  </a:lnTo>
                  <a:lnTo>
                    <a:pt x="258" y="139"/>
                  </a:lnTo>
                  <a:lnTo>
                    <a:pt x="258" y="140"/>
                  </a:lnTo>
                  <a:lnTo>
                    <a:pt x="256" y="140"/>
                  </a:lnTo>
                  <a:lnTo>
                    <a:pt x="255" y="140"/>
                  </a:lnTo>
                  <a:lnTo>
                    <a:pt x="255" y="139"/>
                  </a:lnTo>
                  <a:lnTo>
                    <a:pt x="255" y="138"/>
                  </a:lnTo>
                  <a:lnTo>
                    <a:pt x="255" y="136"/>
                  </a:lnTo>
                  <a:lnTo>
                    <a:pt x="254" y="136"/>
                  </a:lnTo>
                  <a:lnTo>
                    <a:pt x="252" y="137"/>
                  </a:lnTo>
                  <a:lnTo>
                    <a:pt x="252" y="138"/>
                  </a:lnTo>
                  <a:lnTo>
                    <a:pt x="251" y="139"/>
                  </a:lnTo>
                  <a:lnTo>
                    <a:pt x="250" y="139"/>
                  </a:lnTo>
                  <a:lnTo>
                    <a:pt x="250" y="142"/>
                  </a:lnTo>
                  <a:lnTo>
                    <a:pt x="249" y="142"/>
                  </a:lnTo>
                  <a:lnTo>
                    <a:pt x="247" y="143"/>
                  </a:lnTo>
                  <a:lnTo>
                    <a:pt x="247" y="144"/>
                  </a:lnTo>
                  <a:lnTo>
                    <a:pt x="247" y="145"/>
                  </a:lnTo>
                  <a:lnTo>
                    <a:pt x="246" y="146"/>
                  </a:lnTo>
                  <a:lnTo>
                    <a:pt x="244" y="146"/>
                  </a:lnTo>
                  <a:lnTo>
                    <a:pt x="229" y="143"/>
                  </a:lnTo>
                  <a:lnTo>
                    <a:pt x="225" y="142"/>
                  </a:lnTo>
                  <a:lnTo>
                    <a:pt x="221" y="145"/>
                  </a:lnTo>
                  <a:lnTo>
                    <a:pt x="219" y="149"/>
                  </a:lnTo>
                  <a:lnTo>
                    <a:pt x="218" y="152"/>
                  </a:lnTo>
                  <a:lnTo>
                    <a:pt x="217" y="152"/>
                  </a:lnTo>
                  <a:lnTo>
                    <a:pt x="216" y="153"/>
                  </a:lnTo>
                  <a:lnTo>
                    <a:pt x="215" y="153"/>
                  </a:lnTo>
                  <a:lnTo>
                    <a:pt x="213" y="154"/>
                  </a:lnTo>
                  <a:lnTo>
                    <a:pt x="213" y="155"/>
                  </a:lnTo>
                  <a:lnTo>
                    <a:pt x="215" y="155"/>
                  </a:lnTo>
                  <a:lnTo>
                    <a:pt x="213" y="156"/>
                  </a:lnTo>
                  <a:lnTo>
                    <a:pt x="213" y="157"/>
                  </a:lnTo>
                  <a:lnTo>
                    <a:pt x="212" y="161"/>
                  </a:lnTo>
                  <a:lnTo>
                    <a:pt x="211" y="163"/>
                  </a:lnTo>
                  <a:lnTo>
                    <a:pt x="211" y="165"/>
                  </a:lnTo>
                  <a:lnTo>
                    <a:pt x="209" y="165"/>
                  </a:lnTo>
                  <a:lnTo>
                    <a:pt x="207" y="164"/>
                  </a:lnTo>
                  <a:lnTo>
                    <a:pt x="203" y="163"/>
                  </a:lnTo>
                  <a:lnTo>
                    <a:pt x="201" y="162"/>
                  </a:lnTo>
                  <a:lnTo>
                    <a:pt x="194" y="155"/>
                  </a:lnTo>
                  <a:lnTo>
                    <a:pt x="193" y="154"/>
                  </a:lnTo>
                  <a:lnTo>
                    <a:pt x="192" y="149"/>
                  </a:lnTo>
                  <a:lnTo>
                    <a:pt x="191" y="147"/>
                  </a:lnTo>
                  <a:lnTo>
                    <a:pt x="190" y="147"/>
                  </a:lnTo>
                  <a:lnTo>
                    <a:pt x="187" y="146"/>
                  </a:lnTo>
                  <a:lnTo>
                    <a:pt x="187" y="145"/>
                  </a:lnTo>
                  <a:lnTo>
                    <a:pt x="187" y="144"/>
                  </a:lnTo>
                  <a:lnTo>
                    <a:pt x="187" y="143"/>
                  </a:lnTo>
                  <a:lnTo>
                    <a:pt x="186" y="143"/>
                  </a:lnTo>
                  <a:lnTo>
                    <a:pt x="185" y="143"/>
                  </a:lnTo>
                  <a:lnTo>
                    <a:pt x="184" y="143"/>
                  </a:lnTo>
                  <a:lnTo>
                    <a:pt x="176" y="143"/>
                  </a:lnTo>
                  <a:lnTo>
                    <a:pt x="173" y="143"/>
                  </a:lnTo>
                  <a:lnTo>
                    <a:pt x="170" y="145"/>
                  </a:lnTo>
                  <a:lnTo>
                    <a:pt x="169" y="148"/>
                  </a:lnTo>
                  <a:lnTo>
                    <a:pt x="169" y="155"/>
                  </a:lnTo>
                  <a:lnTo>
                    <a:pt x="169" y="156"/>
                  </a:lnTo>
                  <a:lnTo>
                    <a:pt x="167" y="161"/>
                  </a:lnTo>
                  <a:lnTo>
                    <a:pt x="167" y="163"/>
                  </a:lnTo>
                  <a:lnTo>
                    <a:pt x="168" y="167"/>
                  </a:lnTo>
                  <a:lnTo>
                    <a:pt x="168" y="168"/>
                  </a:lnTo>
                  <a:lnTo>
                    <a:pt x="166" y="171"/>
                  </a:lnTo>
                  <a:lnTo>
                    <a:pt x="166" y="172"/>
                  </a:lnTo>
                  <a:lnTo>
                    <a:pt x="166" y="173"/>
                  </a:lnTo>
                  <a:lnTo>
                    <a:pt x="166" y="176"/>
                  </a:lnTo>
                  <a:lnTo>
                    <a:pt x="167" y="178"/>
                  </a:lnTo>
                  <a:lnTo>
                    <a:pt x="168" y="180"/>
                  </a:lnTo>
                  <a:lnTo>
                    <a:pt x="168" y="182"/>
                  </a:lnTo>
                  <a:lnTo>
                    <a:pt x="168" y="184"/>
                  </a:lnTo>
                  <a:lnTo>
                    <a:pt x="167" y="185"/>
                  </a:lnTo>
                  <a:lnTo>
                    <a:pt x="166" y="185"/>
                  </a:lnTo>
                  <a:lnTo>
                    <a:pt x="165" y="186"/>
                  </a:lnTo>
                  <a:lnTo>
                    <a:pt x="165" y="188"/>
                  </a:lnTo>
                  <a:lnTo>
                    <a:pt x="165" y="190"/>
                  </a:lnTo>
                  <a:lnTo>
                    <a:pt x="167" y="193"/>
                  </a:lnTo>
                  <a:lnTo>
                    <a:pt x="167" y="194"/>
                  </a:lnTo>
                  <a:lnTo>
                    <a:pt x="169" y="195"/>
                  </a:lnTo>
                  <a:lnTo>
                    <a:pt x="170" y="196"/>
                  </a:lnTo>
                  <a:lnTo>
                    <a:pt x="170" y="197"/>
                  </a:lnTo>
                  <a:lnTo>
                    <a:pt x="172" y="197"/>
                  </a:lnTo>
                  <a:lnTo>
                    <a:pt x="173" y="197"/>
                  </a:lnTo>
                  <a:lnTo>
                    <a:pt x="174" y="197"/>
                  </a:lnTo>
                  <a:lnTo>
                    <a:pt x="175" y="197"/>
                  </a:lnTo>
                  <a:lnTo>
                    <a:pt x="175" y="196"/>
                  </a:lnTo>
                  <a:lnTo>
                    <a:pt x="176" y="195"/>
                  </a:lnTo>
                  <a:lnTo>
                    <a:pt x="177" y="195"/>
                  </a:lnTo>
                  <a:lnTo>
                    <a:pt x="178" y="196"/>
                  </a:lnTo>
                  <a:lnTo>
                    <a:pt x="178" y="197"/>
                  </a:lnTo>
                  <a:lnTo>
                    <a:pt x="178" y="198"/>
                  </a:lnTo>
                  <a:lnTo>
                    <a:pt x="180" y="198"/>
                  </a:lnTo>
                  <a:lnTo>
                    <a:pt x="181" y="198"/>
                  </a:lnTo>
                  <a:lnTo>
                    <a:pt x="182" y="199"/>
                  </a:lnTo>
                  <a:lnTo>
                    <a:pt x="182" y="202"/>
                  </a:lnTo>
                  <a:lnTo>
                    <a:pt x="183" y="204"/>
                  </a:lnTo>
                  <a:lnTo>
                    <a:pt x="184" y="204"/>
                  </a:lnTo>
                  <a:lnTo>
                    <a:pt x="185" y="204"/>
                  </a:lnTo>
                  <a:lnTo>
                    <a:pt x="186" y="205"/>
                  </a:lnTo>
                  <a:lnTo>
                    <a:pt x="187" y="205"/>
                  </a:lnTo>
                  <a:lnTo>
                    <a:pt x="189" y="206"/>
                  </a:lnTo>
                  <a:lnTo>
                    <a:pt x="189" y="207"/>
                  </a:lnTo>
                  <a:lnTo>
                    <a:pt x="189" y="209"/>
                  </a:lnTo>
                  <a:lnTo>
                    <a:pt x="189" y="210"/>
                  </a:lnTo>
                  <a:lnTo>
                    <a:pt x="187" y="211"/>
                  </a:lnTo>
                  <a:lnTo>
                    <a:pt x="186" y="212"/>
                  </a:lnTo>
                  <a:lnTo>
                    <a:pt x="186" y="214"/>
                  </a:lnTo>
                  <a:lnTo>
                    <a:pt x="187" y="215"/>
                  </a:lnTo>
                  <a:lnTo>
                    <a:pt x="189" y="215"/>
                  </a:lnTo>
                  <a:lnTo>
                    <a:pt x="192" y="214"/>
                  </a:lnTo>
                  <a:lnTo>
                    <a:pt x="193" y="214"/>
                  </a:lnTo>
                  <a:lnTo>
                    <a:pt x="194" y="215"/>
                  </a:lnTo>
                  <a:lnTo>
                    <a:pt x="194" y="218"/>
                  </a:lnTo>
                  <a:lnTo>
                    <a:pt x="195" y="220"/>
                  </a:lnTo>
                  <a:lnTo>
                    <a:pt x="196" y="224"/>
                  </a:lnTo>
                  <a:lnTo>
                    <a:pt x="198" y="227"/>
                  </a:lnTo>
                  <a:lnTo>
                    <a:pt x="198" y="229"/>
                  </a:lnTo>
                  <a:lnTo>
                    <a:pt x="196" y="229"/>
                  </a:lnTo>
                  <a:lnTo>
                    <a:pt x="196" y="230"/>
                  </a:lnTo>
                  <a:lnTo>
                    <a:pt x="195" y="230"/>
                  </a:lnTo>
                  <a:lnTo>
                    <a:pt x="195" y="231"/>
                  </a:lnTo>
                  <a:lnTo>
                    <a:pt x="196" y="230"/>
                  </a:lnTo>
                  <a:lnTo>
                    <a:pt x="199" y="231"/>
                  </a:lnTo>
                  <a:lnTo>
                    <a:pt x="200" y="232"/>
                  </a:lnTo>
                  <a:lnTo>
                    <a:pt x="201" y="232"/>
                  </a:lnTo>
                  <a:lnTo>
                    <a:pt x="201" y="234"/>
                  </a:lnTo>
                  <a:lnTo>
                    <a:pt x="201" y="236"/>
                  </a:lnTo>
                  <a:lnTo>
                    <a:pt x="200" y="237"/>
                  </a:lnTo>
                  <a:lnTo>
                    <a:pt x="200" y="238"/>
                  </a:lnTo>
                  <a:lnTo>
                    <a:pt x="200" y="239"/>
                  </a:lnTo>
                  <a:lnTo>
                    <a:pt x="200" y="240"/>
                  </a:lnTo>
                  <a:lnTo>
                    <a:pt x="200" y="244"/>
                  </a:lnTo>
                  <a:lnTo>
                    <a:pt x="201" y="248"/>
                  </a:lnTo>
                  <a:lnTo>
                    <a:pt x="203" y="251"/>
                  </a:lnTo>
                  <a:lnTo>
                    <a:pt x="206" y="254"/>
                  </a:lnTo>
                  <a:lnTo>
                    <a:pt x="207" y="256"/>
                  </a:lnTo>
                  <a:lnTo>
                    <a:pt x="209" y="260"/>
                  </a:lnTo>
                  <a:lnTo>
                    <a:pt x="210" y="262"/>
                  </a:lnTo>
                  <a:lnTo>
                    <a:pt x="211" y="263"/>
                  </a:lnTo>
                  <a:lnTo>
                    <a:pt x="212" y="264"/>
                  </a:lnTo>
                  <a:lnTo>
                    <a:pt x="213" y="264"/>
                  </a:lnTo>
                  <a:lnTo>
                    <a:pt x="216" y="264"/>
                  </a:lnTo>
                  <a:lnTo>
                    <a:pt x="217" y="264"/>
                  </a:lnTo>
                  <a:lnTo>
                    <a:pt x="217" y="266"/>
                  </a:lnTo>
                  <a:lnTo>
                    <a:pt x="218" y="268"/>
                  </a:lnTo>
                  <a:lnTo>
                    <a:pt x="218" y="269"/>
                  </a:lnTo>
                  <a:lnTo>
                    <a:pt x="221" y="270"/>
                  </a:lnTo>
                  <a:lnTo>
                    <a:pt x="222" y="271"/>
                  </a:lnTo>
                  <a:lnTo>
                    <a:pt x="224" y="272"/>
                  </a:lnTo>
                  <a:lnTo>
                    <a:pt x="225" y="273"/>
                  </a:lnTo>
                  <a:lnTo>
                    <a:pt x="227" y="277"/>
                  </a:lnTo>
                  <a:lnTo>
                    <a:pt x="230" y="280"/>
                  </a:lnTo>
                  <a:lnTo>
                    <a:pt x="233" y="283"/>
                  </a:lnTo>
                  <a:lnTo>
                    <a:pt x="236" y="287"/>
                  </a:lnTo>
                  <a:lnTo>
                    <a:pt x="236" y="288"/>
                  </a:lnTo>
                  <a:lnTo>
                    <a:pt x="237" y="290"/>
                  </a:lnTo>
                  <a:lnTo>
                    <a:pt x="237" y="293"/>
                  </a:lnTo>
                  <a:lnTo>
                    <a:pt x="238" y="294"/>
                  </a:lnTo>
                  <a:lnTo>
                    <a:pt x="246" y="301"/>
                  </a:lnTo>
                  <a:lnTo>
                    <a:pt x="259" y="313"/>
                  </a:lnTo>
                  <a:lnTo>
                    <a:pt x="262" y="316"/>
                  </a:lnTo>
                  <a:lnTo>
                    <a:pt x="264" y="319"/>
                  </a:lnTo>
                  <a:lnTo>
                    <a:pt x="267" y="321"/>
                  </a:lnTo>
                  <a:lnTo>
                    <a:pt x="270" y="323"/>
                  </a:lnTo>
                  <a:lnTo>
                    <a:pt x="278" y="324"/>
                  </a:lnTo>
                  <a:lnTo>
                    <a:pt x="280" y="326"/>
                  </a:lnTo>
                  <a:lnTo>
                    <a:pt x="281" y="329"/>
                  </a:lnTo>
                  <a:lnTo>
                    <a:pt x="280" y="337"/>
                  </a:lnTo>
                  <a:lnTo>
                    <a:pt x="281" y="343"/>
                  </a:lnTo>
                  <a:lnTo>
                    <a:pt x="285" y="347"/>
                  </a:lnTo>
                  <a:lnTo>
                    <a:pt x="287" y="349"/>
                  </a:lnTo>
                  <a:lnTo>
                    <a:pt x="289" y="350"/>
                  </a:lnTo>
                  <a:lnTo>
                    <a:pt x="289" y="352"/>
                  </a:lnTo>
                  <a:lnTo>
                    <a:pt x="290" y="352"/>
                  </a:lnTo>
                  <a:lnTo>
                    <a:pt x="290" y="354"/>
                  </a:lnTo>
                  <a:lnTo>
                    <a:pt x="291" y="356"/>
                  </a:lnTo>
                  <a:lnTo>
                    <a:pt x="293" y="357"/>
                  </a:lnTo>
                  <a:lnTo>
                    <a:pt x="294" y="358"/>
                  </a:lnTo>
                  <a:lnTo>
                    <a:pt x="304" y="365"/>
                  </a:lnTo>
                  <a:lnTo>
                    <a:pt x="306" y="369"/>
                  </a:lnTo>
                  <a:lnTo>
                    <a:pt x="308" y="374"/>
                  </a:lnTo>
                  <a:lnTo>
                    <a:pt x="310" y="377"/>
                  </a:lnTo>
                  <a:lnTo>
                    <a:pt x="307" y="378"/>
                  </a:lnTo>
                  <a:lnTo>
                    <a:pt x="303" y="379"/>
                  </a:lnTo>
                  <a:lnTo>
                    <a:pt x="301" y="378"/>
                  </a:lnTo>
                  <a:lnTo>
                    <a:pt x="299" y="378"/>
                  </a:lnTo>
                  <a:lnTo>
                    <a:pt x="298" y="378"/>
                  </a:lnTo>
                  <a:lnTo>
                    <a:pt x="297" y="375"/>
                  </a:lnTo>
                  <a:lnTo>
                    <a:pt x="296" y="375"/>
                  </a:lnTo>
                  <a:lnTo>
                    <a:pt x="295" y="373"/>
                  </a:lnTo>
                  <a:lnTo>
                    <a:pt x="295" y="372"/>
                  </a:lnTo>
                  <a:lnTo>
                    <a:pt x="296" y="371"/>
                  </a:lnTo>
                  <a:lnTo>
                    <a:pt x="297" y="370"/>
                  </a:lnTo>
                  <a:lnTo>
                    <a:pt x="296" y="370"/>
                  </a:lnTo>
                  <a:lnTo>
                    <a:pt x="295" y="370"/>
                  </a:lnTo>
                  <a:lnTo>
                    <a:pt x="294" y="371"/>
                  </a:lnTo>
                  <a:lnTo>
                    <a:pt x="293" y="371"/>
                  </a:lnTo>
                  <a:lnTo>
                    <a:pt x="294" y="370"/>
                  </a:lnTo>
                  <a:lnTo>
                    <a:pt x="293" y="370"/>
                  </a:lnTo>
                  <a:lnTo>
                    <a:pt x="291" y="370"/>
                  </a:lnTo>
                  <a:lnTo>
                    <a:pt x="291" y="369"/>
                  </a:lnTo>
                  <a:lnTo>
                    <a:pt x="293" y="368"/>
                  </a:lnTo>
                  <a:lnTo>
                    <a:pt x="291" y="366"/>
                  </a:lnTo>
                  <a:lnTo>
                    <a:pt x="290" y="368"/>
                  </a:lnTo>
                  <a:lnTo>
                    <a:pt x="287" y="365"/>
                  </a:lnTo>
                  <a:lnTo>
                    <a:pt x="284" y="361"/>
                  </a:lnTo>
                  <a:lnTo>
                    <a:pt x="272" y="355"/>
                  </a:lnTo>
                  <a:lnTo>
                    <a:pt x="270" y="353"/>
                  </a:lnTo>
                  <a:lnTo>
                    <a:pt x="269" y="352"/>
                  </a:lnTo>
                  <a:lnTo>
                    <a:pt x="268" y="350"/>
                  </a:lnTo>
                  <a:lnTo>
                    <a:pt x="268" y="349"/>
                  </a:lnTo>
                  <a:lnTo>
                    <a:pt x="267" y="349"/>
                  </a:lnTo>
                  <a:lnTo>
                    <a:pt x="265" y="349"/>
                  </a:lnTo>
                  <a:lnTo>
                    <a:pt x="265" y="348"/>
                  </a:lnTo>
                  <a:lnTo>
                    <a:pt x="264" y="348"/>
                  </a:lnTo>
                  <a:lnTo>
                    <a:pt x="264" y="347"/>
                  </a:lnTo>
                  <a:lnTo>
                    <a:pt x="264" y="346"/>
                  </a:lnTo>
                  <a:lnTo>
                    <a:pt x="263" y="345"/>
                  </a:lnTo>
                  <a:lnTo>
                    <a:pt x="262" y="345"/>
                  </a:lnTo>
                  <a:lnTo>
                    <a:pt x="262" y="344"/>
                  </a:lnTo>
                  <a:lnTo>
                    <a:pt x="255" y="335"/>
                  </a:lnTo>
                  <a:lnTo>
                    <a:pt x="253" y="333"/>
                  </a:lnTo>
                  <a:lnTo>
                    <a:pt x="252" y="332"/>
                  </a:lnTo>
                  <a:lnTo>
                    <a:pt x="251" y="331"/>
                  </a:lnTo>
                  <a:lnTo>
                    <a:pt x="242" y="330"/>
                  </a:lnTo>
                  <a:lnTo>
                    <a:pt x="237" y="328"/>
                  </a:lnTo>
                  <a:lnTo>
                    <a:pt x="232" y="327"/>
                  </a:lnTo>
                  <a:lnTo>
                    <a:pt x="225" y="322"/>
                  </a:lnTo>
                  <a:lnTo>
                    <a:pt x="225" y="321"/>
                  </a:lnTo>
                  <a:lnTo>
                    <a:pt x="224" y="321"/>
                  </a:lnTo>
                  <a:lnTo>
                    <a:pt x="222" y="321"/>
                  </a:lnTo>
                  <a:lnTo>
                    <a:pt x="220" y="321"/>
                  </a:lnTo>
                  <a:lnTo>
                    <a:pt x="215" y="321"/>
                  </a:lnTo>
                  <a:lnTo>
                    <a:pt x="215" y="320"/>
                  </a:lnTo>
                  <a:lnTo>
                    <a:pt x="216" y="320"/>
                  </a:lnTo>
                  <a:lnTo>
                    <a:pt x="218" y="320"/>
                  </a:lnTo>
                  <a:lnTo>
                    <a:pt x="219" y="319"/>
                  </a:lnTo>
                  <a:lnTo>
                    <a:pt x="220" y="318"/>
                  </a:lnTo>
                  <a:lnTo>
                    <a:pt x="219" y="318"/>
                  </a:lnTo>
                  <a:lnTo>
                    <a:pt x="218" y="316"/>
                  </a:lnTo>
                  <a:lnTo>
                    <a:pt x="210" y="316"/>
                  </a:lnTo>
                  <a:lnTo>
                    <a:pt x="208" y="318"/>
                  </a:lnTo>
                  <a:lnTo>
                    <a:pt x="207" y="319"/>
                  </a:lnTo>
                  <a:lnTo>
                    <a:pt x="203" y="319"/>
                  </a:lnTo>
                  <a:lnTo>
                    <a:pt x="194" y="320"/>
                  </a:lnTo>
                  <a:lnTo>
                    <a:pt x="196" y="321"/>
                  </a:lnTo>
                  <a:lnTo>
                    <a:pt x="198" y="321"/>
                  </a:lnTo>
                  <a:lnTo>
                    <a:pt x="199" y="323"/>
                  </a:lnTo>
                  <a:lnTo>
                    <a:pt x="194" y="323"/>
                  </a:lnTo>
                  <a:lnTo>
                    <a:pt x="194" y="324"/>
                  </a:lnTo>
                  <a:lnTo>
                    <a:pt x="193" y="324"/>
                  </a:lnTo>
                  <a:lnTo>
                    <a:pt x="191" y="323"/>
                  </a:lnTo>
                  <a:lnTo>
                    <a:pt x="189" y="323"/>
                  </a:lnTo>
                  <a:lnTo>
                    <a:pt x="187" y="322"/>
                  </a:lnTo>
                  <a:lnTo>
                    <a:pt x="186" y="321"/>
                  </a:lnTo>
                  <a:lnTo>
                    <a:pt x="186" y="322"/>
                  </a:lnTo>
                  <a:lnTo>
                    <a:pt x="185" y="322"/>
                  </a:lnTo>
                  <a:lnTo>
                    <a:pt x="184" y="322"/>
                  </a:lnTo>
                  <a:lnTo>
                    <a:pt x="183" y="321"/>
                  </a:lnTo>
                  <a:lnTo>
                    <a:pt x="183" y="320"/>
                  </a:lnTo>
                  <a:lnTo>
                    <a:pt x="184" y="320"/>
                  </a:lnTo>
                  <a:lnTo>
                    <a:pt x="184" y="319"/>
                  </a:lnTo>
                  <a:lnTo>
                    <a:pt x="184" y="318"/>
                  </a:lnTo>
                  <a:lnTo>
                    <a:pt x="183" y="318"/>
                  </a:lnTo>
                  <a:lnTo>
                    <a:pt x="182" y="316"/>
                  </a:lnTo>
                  <a:lnTo>
                    <a:pt x="180" y="316"/>
                  </a:lnTo>
                  <a:lnTo>
                    <a:pt x="181" y="315"/>
                  </a:lnTo>
                  <a:lnTo>
                    <a:pt x="182" y="315"/>
                  </a:lnTo>
                  <a:lnTo>
                    <a:pt x="181" y="314"/>
                  </a:lnTo>
                  <a:lnTo>
                    <a:pt x="180" y="314"/>
                  </a:lnTo>
                  <a:lnTo>
                    <a:pt x="180" y="313"/>
                  </a:lnTo>
                  <a:lnTo>
                    <a:pt x="181" y="313"/>
                  </a:lnTo>
                  <a:lnTo>
                    <a:pt x="180" y="312"/>
                  </a:lnTo>
                  <a:lnTo>
                    <a:pt x="180" y="311"/>
                  </a:lnTo>
                  <a:lnTo>
                    <a:pt x="180" y="308"/>
                  </a:lnTo>
                  <a:lnTo>
                    <a:pt x="181" y="308"/>
                  </a:lnTo>
                  <a:lnTo>
                    <a:pt x="183" y="308"/>
                  </a:lnTo>
                  <a:lnTo>
                    <a:pt x="183" y="307"/>
                  </a:lnTo>
                  <a:lnTo>
                    <a:pt x="180" y="306"/>
                  </a:lnTo>
                  <a:lnTo>
                    <a:pt x="178" y="306"/>
                  </a:lnTo>
                  <a:lnTo>
                    <a:pt x="180" y="306"/>
                  </a:lnTo>
                  <a:lnTo>
                    <a:pt x="181" y="306"/>
                  </a:lnTo>
                  <a:lnTo>
                    <a:pt x="182" y="306"/>
                  </a:lnTo>
                  <a:lnTo>
                    <a:pt x="182" y="305"/>
                  </a:lnTo>
                  <a:lnTo>
                    <a:pt x="181" y="305"/>
                  </a:lnTo>
                  <a:lnTo>
                    <a:pt x="182" y="304"/>
                  </a:lnTo>
                  <a:lnTo>
                    <a:pt x="182" y="303"/>
                  </a:lnTo>
                  <a:lnTo>
                    <a:pt x="181" y="302"/>
                  </a:lnTo>
                  <a:lnTo>
                    <a:pt x="181" y="304"/>
                  </a:lnTo>
                  <a:lnTo>
                    <a:pt x="178" y="302"/>
                  </a:lnTo>
                  <a:lnTo>
                    <a:pt x="177" y="302"/>
                  </a:lnTo>
                  <a:lnTo>
                    <a:pt x="176" y="302"/>
                  </a:lnTo>
                  <a:lnTo>
                    <a:pt x="176" y="301"/>
                  </a:lnTo>
                  <a:lnTo>
                    <a:pt x="175" y="301"/>
                  </a:lnTo>
                  <a:lnTo>
                    <a:pt x="174" y="298"/>
                  </a:lnTo>
                  <a:lnTo>
                    <a:pt x="170" y="296"/>
                  </a:lnTo>
                  <a:lnTo>
                    <a:pt x="168" y="295"/>
                  </a:lnTo>
                  <a:lnTo>
                    <a:pt x="164" y="295"/>
                  </a:lnTo>
                  <a:lnTo>
                    <a:pt x="163" y="294"/>
                  </a:lnTo>
                  <a:lnTo>
                    <a:pt x="161" y="291"/>
                  </a:lnTo>
                  <a:lnTo>
                    <a:pt x="160" y="290"/>
                  </a:lnTo>
                  <a:lnTo>
                    <a:pt x="158" y="290"/>
                  </a:lnTo>
                  <a:lnTo>
                    <a:pt x="157" y="288"/>
                  </a:lnTo>
                  <a:lnTo>
                    <a:pt x="159" y="289"/>
                  </a:lnTo>
                  <a:lnTo>
                    <a:pt x="160" y="289"/>
                  </a:lnTo>
                  <a:lnTo>
                    <a:pt x="161" y="289"/>
                  </a:lnTo>
                  <a:lnTo>
                    <a:pt x="160" y="289"/>
                  </a:lnTo>
                  <a:lnTo>
                    <a:pt x="159" y="287"/>
                  </a:lnTo>
                  <a:lnTo>
                    <a:pt x="153" y="285"/>
                  </a:lnTo>
                  <a:lnTo>
                    <a:pt x="152" y="283"/>
                  </a:lnTo>
                  <a:lnTo>
                    <a:pt x="151" y="282"/>
                  </a:lnTo>
                  <a:lnTo>
                    <a:pt x="150" y="280"/>
                  </a:lnTo>
                  <a:lnTo>
                    <a:pt x="149" y="279"/>
                  </a:lnTo>
                  <a:lnTo>
                    <a:pt x="148" y="279"/>
                  </a:lnTo>
                  <a:lnTo>
                    <a:pt x="147" y="279"/>
                  </a:lnTo>
                  <a:lnTo>
                    <a:pt x="146" y="278"/>
                  </a:lnTo>
                  <a:lnTo>
                    <a:pt x="144" y="278"/>
                  </a:lnTo>
                  <a:lnTo>
                    <a:pt x="144" y="277"/>
                  </a:lnTo>
                  <a:lnTo>
                    <a:pt x="143" y="276"/>
                  </a:lnTo>
                  <a:lnTo>
                    <a:pt x="140" y="271"/>
                  </a:lnTo>
                  <a:lnTo>
                    <a:pt x="138" y="268"/>
                  </a:lnTo>
                  <a:lnTo>
                    <a:pt x="137" y="266"/>
                  </a:lnTo>
                  <a:lnTo>
                    <a:pt x="135" y="265"/>
                  </a:lnTo>
                  <a:lnTo>
                    <a:pt x="132" y="262"/>
                  </a:lnTo>
                  <a:lnTo>
                    <a:pt x="132" y="261"/>
                  </a:lnTo>
                  <a:lnTo>
                    <a:pt x="129" y="257"/>
                  </a:lnTo>
                  <a:lnTo>
                    <a:pt x="127" y="257"/>
                  </a:lnTo>
                  <a:lnTo>
                    <a:pt x="127" y="256"/>
                  </a:lnTo>
                  <a:lnTo>
                    <a:pt x="126" y="256"/>
                  </a:lnTo>
                  <a:lnTo>
                    <a:pt x="127" y="255"/>
                  </a:lnTo>
                  <a:lnTo>
                    <a:pt x="126" y="254"/>
                  </a:lnTo>
                  <a:lnTo>
                    <a:pt x="122" y="249"/>
                  </a:lnTo>
                  <a:lnTo>
                    <a:pt x="123" y="248"/>
                  </a:lnTo>
                  <a:lnTo>
                    <a:pt x="123" y="246"/>
                  </a:lnTo>
                  <a:lnTo>
                    <a:pt x="121" y="244"/>
                  </a:lnTo>
                  <a:lnTo>
                    <a:pt x="120" y="243"/>
                  </a:lnTo>
                  <a:lnTo>
                    <a:pt x="121" y="241"/>
                  </a:lnTo>
                  <a:lnTo>
                    <a:pt x="122" y="240"/>
                  </a:lnTo>
                  <a:lnTo>
                    <a:pt x="123" y="241"/>
                  </a:lnTo>
                  <a:lnTo>
                    <a:pt x="123" y="243"/>
                  </a:lnTo>
                  <a:lnTo>
                    <a:pt x="124" y="244"/>
                  </a:lnTo>
                  <a:lnTo>
                    <a:pt x="126" y="244"/>
                  </a:lnTo>
                  <a:lnTo>
                    <a:pt x="126" y="241"/>
                  </a:lnTo>
                  <a:lnTo>
                    <a:pt x="125" y="240"/>
                  </a:lnTo>
                  <a:lnTo>
                    <a:pt x="126" y="240"/>
                  </a:lnTo>
                  <a:lnTo>
                    <a:pt x="126" y="239"/>
                  </a:lnTo>
                  <a:lnTo>
                    <a:pt x="130" y="241"/>
                  </a:lnTo>
                  <a:lnTo>
                    <a:pt x="131" y="244"/>
                  </a:lnTo>
                  <a:lnTo>
                    <a:pt x="132" y="244"/>
                  </a:lnTo>
                  <a:lnTo>
                    <a:pt x="133" y="244"/>
                  </a:lnTo>
                  <a:lnTo>
                    <a:pt x="132" y="240"/>
                  </a:lnTo>
                  <a:lnTo>
                    <a:pt x="133" y="240"/>
                  </a:lnTo>
                  <a:lnTo>
                    <a:pt x="133" y="239"/>
                  </a:lnTo>
                  <a:lnTo>
                    <a:pt x="132" y="238"/>
                  </a:lnTo>
                  <a:lnTo>
                    <a:pt x="131" y="237"/>
                  </a:lnTo>
                  <a:lnTo>
                    <a:pt x="131" y="236"/>
                  </a:lnTo>
                  <a:lnTo>
                    <a:pt x="132" y="236"/>
                  </a:lnTo>
                  <a:lnTo>
                    <a:pt x="134" y="238"/>
                  </a:lnTo>
                  <a:lnTo>
                    <a:pt x="137" y="239"/>
                  </a:lnTo>
                  <a:lnTo>
                    <a:pt x="141" y="241"/>
                  </a:lnTo>
                  <a:lnTo>
                    <a:pt x="142" y="243"/>
                  </a:lnTo>
                  <a:lnTo>
                    <a:pt x="149" y="244"/>
                  </a:lnTo>
                  <a:lnTo>
                    <a:pt x="150" y="243"/>
                  </a:lnTo>
                  <a:lnTo>
                    <a:pt x="150" y="241"/>
                  </a:lnTo>
                  <a:lnTo>
                    <a:pt x="149" y="241"/>
                  </a:lnTo>
                  <a:lnTo>
                    <a:pt x="144" y="240"/>
                  </a:lnTo>
                  <a:lnTo>
                    <a:pt x="142" y="237"/>
                  </a:lnTo>
                  <a:lnTo>
                    <a:pt x="141" y="237"/>
                  </a:lnTo>
                  <a:lnTo>
                    <a:pt x="134" y="234"/>
                  </a:lnTo>
                  <a:lnTo>
                    <a:pt x="133" y="232"/>
                  </a:lnTo>
                  <a:lnTo>
                    <a:pt x="123" y="221"/>
                  </a:lnTo>
                  <a:lnTo>
                    <a:pt x="120" y="216"/>
                  </a:lnTo>
                  <a:lnTo>
                    <a:pt x="117" y="214"/>
                  </a:lnTo>
                  <a:lnTo>
                    <a:pt x="115" y="213"/>
                  </a:lnTo>
                  <a:lnTo>
                    <a:pt x="113" y="211"/>
                  </a:lnTo>
                  <a:lnTo>
                    <a:pt x="112" y="211"/>
                  </a:lnTo>
                  <a:lnTo>
                    <a:pt x="112" y="210"/>
                  </a:lnTo>
                  <a:lnTo>
                    <a:pt x="104" y="198"/>
                  </a:lnTo>
                  <a:lnTo>
                    <a:pt x="103" y="195"/>
                  </a:lnTo>
                  <a:lnTo>
                    <a:pt x="104" y="194"/>
                  </a:lnTo>
                  <a:lnTo>
                    <a:pt x="104" y="191"/>
                  </a:lnTo>
                  <a:lnTo>
                    <a:pt x="103" y="190"/>
                  </a:lnTo>
                  <a:lnTo>
                    <a:pt x="103" y="188"/>
                  </a:lnTo>
                  <a:lnTo>
                    <a:pt x="103" y="182"/>
                  </a:lnTo>
                  <a:lnTo>
                    <a:pt x="103" y="180"/>
                  </a:lnTo>
                  <a:lnTo>
                    <a:pt x="104" y="173"/>
                  </a:lnTo>
                  <a:lnTo>
                    <a:pt x="105" y="172"/>
                  </a:lnTo>
                  <a:lnTo>
                    <a:pt x="105" y="170"/>
                  </a:lnTo>
                  <a:lnTo>
                    <a:pt x="105" y="168"/>
                  </a:lnTo>
                  <a:lnTo>
                    <a:pt x="100" y="157"/>
                  </a:lnTo>
                  <a:lnTo>
                    <a:pt x="100" y="155"/>
                  </a:lnTo>
                  <a:lnTo>
                    <a:pt x="99" y="154"/>
                  </a:lnTo>
                  <a:lnTo>
                    <a:pt x="98" y="154"/>
                  </a:lnTo>
                  <a:lnTo>
                    <a:pt x="94" y="151"/>
                  </a:lnTo>
                  <a:lnTo>
                    <a:pt x="86" y="145"/>
                  </a:lnTo>
                  <a:lnTo>
                    <a:pt x="82" y="139"/>
                  </a:lnTo>
                  <a:lnTo>
                    <a:pt x="81" y="139"/>
                  </a:lnTo>
                  <a:lnTo>
                    <a:pt x="80" y="138"/>
                  </a:lnTo>
                  <a:lnTo>
                    <a:pt x="79" y="136"/>
                  </a:lnTo>
                  <a:lnTo>
                    <a:pt x="80" y="136"/>
                  </a:lnTo>
                  <a:lnTo>
                    <a:pt x="79" y="135"/>
                  </a:lnTo>
                  <a:lnTo>
                    <a:pt x="77" y="132"/>
                  </a:lnTo>
                  <a:lnTo>
                    <a:pt x="78" y="134"/>
                  </a:lnTo>
                  <a:lnTo>
                    <a:pt x="78" y="135"/>
                  </a:lnTo>
                  <a:lnTo>
                    <a:pt x="78" y="136"/>
                  </a:lnTo>
                  <a:lnTo>
                    <a:pt x="77" y="136"/>
                  </a:lnTo>
                  <a:lnTo>
                    <a:pt x="75" y="135"/>
                  </a:lnTo>
                  <a:lnTo>
                    <a:pt x="74" y="134"/>
                  </a:lnTo>
                  <a:lnTo>
                    <a:pt x="66" y="130"/>
                  </a:lnTo>
                  <a:lnTo>
                    <a:pt x="64" y="129"/>
                  </a:lnTo>
                  <a:lnTo>
                    <a:pt x="63" y="128"/>
                  </a:lnTo>
                  <a:lnTo>
                    <a:pt x="62" y="128"/>
                  </a:lnTo>
                  <a:lnTo>
                    <a:pt x="60" y="129"/>
                  </a:lnTo>
                  <a:lnTo>
                    <a:pt x="58" y="131"/>
                  </a:lnTo>
                  <a:lnTo>
                    <a:pt x="57" y="135"/>
                  </a:lnTo>
                  <a:lnTo>
                    <a:pt x="56" y="138"/>
                  </a:lnTo>
                  <a:lnTo>
                    <a:pt x="55" y="146"/>
                  </a:lnTo>
                  <a:lnTo>
                    <a:pt x="54" y="149"/>
                  </a:lnTo>
                  <a:lnTo>
                    <a:pt x="53" y="152"/>
                  </a:lnTo>
                  <a:lnTo>
                    <a:pt x="51" y="152"/>
                  </a:lnTo>
                  <a:lnTo>
                    <a:pt x="52" y="153"/>
                  </a:lnTo>
                  <a:lnTo>
                    <a:pt x="52" y="154"/>
                  </a:lnTo>
                  <a:lnTo>
                    <a:pt x="51" y="156"/>
                  </a:lnTo>
                  <a:lnTo>
                    <a:pt x="49" y="157"/>
                  </a:lnTo>
                  <a:lnTo>
                    <a:pt x="48" y="156"/>
                  </a:lnTo>
                  <a:lnTo>
                    <a:pt x="48" y="157"/>
                  </a:lnTo>
                  <a:lnTo>
                    <a:pt x="48" y="160"/>
                  </a:lnTo>
                  <a:lnTo>
                    <a:pt x="47" y="160"/>
                  </a:lnTo>
                  <a:lnTo>
                    <a:pt x="48" y="161"/>
                  </a:lnTo>
                  <a:lnTo>
                    <a:pt x="49" y="163"/>
                  </a:lnTo>
                  <a:lnTo>
                    <a:pt x="49" y="167"/>
                  </a:lnTo>
                  <a:lnTo>
                    <a:pt x="48" y="168"/>
                  </a:lnTo>
                  <a:lnTo>
                    <a:pt x="47" y="169"/>
                  </a:lnTo>
                  <a:lnTo>
                    <a:pt x="46" y="169"/>
                  </a:lnTo>
                  <a:lnTo>
                    <a:pt x="46" y="168"/>
                  </a:lnTo>
                  <a:lnTo>
                    <a:pt x="45" y="168"/>
                  </a:lnTo>
                  <a:lnTo>
                    <a:pt x="44" y="169"/>
                  </a:lnTo>
                  <a:lnTo>
                    <a:pt x="43" y="170"/>
                  </a:lnTo>
                  <a:lnTo>
                    <a:pt x="43" y="171"/>
                  </a:lnTo>
                  <a:lnTo>
                    <a:pt x="42" y="171"/>
                  </a:lnTo>
                  <a:lnTo>
                    <a:pt x="43" y="169"/>
                  </a:lnTo>
                  <a:lnTo>
                    <a:pt x="43" y="168"/>
                  </a:lnTo>
                  <a:lnTo>
                    <a:pt x="43" y="167"/>
                  </a:lnTo>
                  <a:lnTo>
                    <a:pt x="43" y="165"/>
                  </a:lnTo>
                  <a:lnTo>
                    <a:pt x="40" y="163"/>
                  </a:lnTo>
                  <a:lnTo>
                    <a:pt x="40" y="162"/>
                  </a:lnTo>
                  <a:lnTo>
                    <a:pt x="39" y="162"/>
                  </a:lnTo>
                  <a:lnTo>
                    <a:pt x="40" y="163"/>
                  </a:lnTo>
                  <a:lnTo>
                    <a:pt x="39" y="164"/>
                  </a:lnTo>
                  <a:lnTo>
                    <a:pt x="40" y="165"/>
                  </a:lnTo>
                  <a:lnTo>
                    <a:pt x="42" y="167"/>
                  </a:lnTo>
                  <a:lnTo>
                    <a:pt x="43" y="167"/>
                  </a:lnTo>
                  <a:lnTo>
                    <a:pt x="43" y="168"/>
                  </a:lnTo>
                  <a:lnTo>
                    <a:pt x="42" y="168"/>
                  </a:lnTo>
                  <a:lnTo>
                    <a:pt x="40" y="170"/>
                  </a:lnTo>
                  <a:lnTo>
                    <a:pt x="40" y="171"/>
                  </a:lnTo>
                  <a:lnTo>
                    <a:pt x="39" y="170"/>
                  </a:lnTo>
                  <a:lnTo>
                    <a:pt x="39" y="171"/>
                  </a:lnTo>
                  <a:lnTo>
                    <a:pt x="39" y="172"/>
                  </a:lnTo>
                  <a:lnTo>
                    <a:pt x="39" y="173"/>
                  </a:lnTo>
                  <a:lnTo>
                    <a:pt x="38" y="173"/>
                  </a:lnTo>
                  <a:lnTo>
                    <a:pt x="38" y="174"/>
                  </a:lnTo>
                  <a:lnTo>
                    <a:pt x="39" y="174"/>
                  </a:lnTo>
                  <a:lnTo>
                    <a:pt x="39" y="176"/>
                  </a:lnTo>
                  <a:lnTo>
                    <a:pt x="38" y="176"/>
                  </a:lnTo>
                  <a:lnTo>
                    <a:pt x="36" y="176"/>
                  </a:lnTo>
                  <a:lnTo>
                    <a:pt x="35" y="176"/>
                  </a:lnTo>
                  <a:lnTo>
                    <a:pt x="36" y="177"/>
                  </a:lnTo>
                  <a:lnTo>
                    <a:pt x="36" y="178"/>
                  </a:lnTo>
                  <a:lnTo>
                    <a:pt x="36" y="179"/>
                  </a:lnTo>
                  <a:lnTo>
                    <a:pt x="36" y="180"/>
                  </a:lnTo>
                  <a:lnTo>
                    <a:pt x="35" y="181"/>
                  </a:lnTo>
                  <a:lnTo>
                    <a:pt x="35" y="182"/>
                  </a:lnTo>
                  <a:lnTo>
                    <a:pt x="35" y="184"/>
                  </a:lnTo>
                  <a:lnTo>
                    <a:pt x="36" y="184"/>
                  </a:lnTo>
                  <a:lnTo>
                    <a:pt x="36" y="185"/>
                  </a:lnTo>
                  <a:lnTo>
                    <a:pt x="37" y="185"/>
                  </a:lnTo>
                  <a:lnTo>
                    <a:pt x="34" y="186"/>
                  </a:lnTo>
                  <a:lnTo>
                    <a:pt x="32" y="185"/>
                  </a:lnTo>
                  <a:lnTo>
                    <a:pt x="31" y="185"/>
                  </a:lnTo>
                  <a:lnTo>
                    <a:pt x="30" y="184"/>
                  </a:lnTo>
                  <a:lnTo>
                    <a:pt x="29" y="184"/>
                  </a:lnTo>
                  <a:lnTo>
                    <a:pt x="28" y="184"/>
                  </a:lnTo>
                  <a:lnTo>
                    <a:pt x="29" y="185"/>
                  </a:lnTo>
                  <a:lnTo>
                    <a:pt x="30" y="185"/>
                  </a:lnTo>
                  <a:lnTo>
                    <a:pt x="30" y="186"/>
                  </a:lnTo>
                  <a:lnTo>
                    <a:pt x="30" y="187"/>
                  </a:lnTo>
                  <a:lnTo>
                    <a:pt x="30" y="188"/>
                  </a:lnTo>
                  <a:lnTo>
                    <a:pt x="30" y="189"/>
                  </a:lnTo>
                  <a:lnTo>
                    <a:pt x="29" y="189"/>
                  </a:lnTo>
                  <a:lnTo>
                    <a:pt x="29" y="188"/>
                  </a:lnTo>
                  <a:lnTo>
                    <a:pt x="29" y="187"/>
                  </a:lnTo>
                  <a:lnTo>
                    <a:pt x="29" y="185"/>
                  </a:lnTo>
                  <a:lnTo>
                    <a:pt x="27" y="184"/>
                  </a:lnTo>
                  <a:lnTo>
                    <a:pt x="26" y="184"/>
                  </a:lnTo>
                  <a:lnTo>
                    <a:pt x="26" y="182"/>
                  </a:lnTo>
                  <a:lnTo>
                    <a:pt x="25" y="182"/>
                  </a:lnTo>
                  <a:lnTo>
                    <a:pt x="26" y="181"/>
                  </a:lnTo>
                  <a:lnTo>
                    <a:pt x="25" y="181"/>
                  </a:lnTo>
                  <a:lnTo>
                    <a:pt x="23" y="180"/>
                  </a:lnTo>
                  <a:lnTo>
                    <a:pt x="22" y="180"/>
                  </a:lnTo>
                  <a:lnTo>
                    <a:pt x="21" y="179"/>
                  </a:lnTo>
                  <a:lnTo>
                    <a:pt x="21" y="178"/>
                  </a:lnTo>
                  <a:lnTo>
                    <a:pt x="22" y="179"/>
                  </a:lnTo>
                  <a:lnTo>
                    <a:pt x="23" y="179"/>
                  </a:lnTo>
                  <a:lnTo>
                    <a:pt x="25" y="179"/>
                  </a:lnTo>
                  <a:lnTo>
                    <a:pt x="25" y="178"/>
                  </a:lnTo>
                  <a:lnTo>
                    <a:pt x="23" y="178"/>
                  </a:lnTo>
                  <a:lnTo>
                    <a:pt x="22" y="178"/>
                  </a:lnTo>
                  <a:lnTo>
                    <a:pt x="21" y="177"/>
                  </a:lnTo>
                  <a:lnTo>
                    <a:pt x="21" y="176"/>
                  </a:lnTo>
                  <a:lnTo>
                    <a:pt x="22" y="176"/>
                  </a:lnTo>
                  <a:lnTo>
                    <a:pt x="22" y="174"/>
                  </a:lnTo>
                  <a:lnTo>
                    <a:pt x="21" y="173"/>
                  </a:lnTo>
                  <a:lnTo>
                    <a:pt x="20" y="170"/>
                  </a:lnTo>
                  <a:lnTo>
                    <a:pt x="17" y="167"/>
                  </a:lnTo>
                  <a:lnTo>
                    <a:pt x="13" y="161"/>
                  </a:lnTo>
                  <a:lnTo>
                    <a:pt x="12" y="160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9" y="157"/>
                  </a:lnTo>
                  <a:lnTo>
                    <a:pt x="10" y="156"/>
                  </a:lnTo>
                  <a:lnTo>
                    <a:pt x="10" y="155"/>
                  </a:lnTo>
                  <a:lnTo>
                    <a:pt x="8" y="153"/>
                  </a:lnTo>
                  <a:lnTo>
                    <a:pt x="10" y="152"/>
                  </a:lnTo>
                  <a:lnTo>
                    <a:pt x="17" y="152"/>
                  </a:lnTo>
                  <a:lnTo>
                    <a:pt x="16" y="151"/>
                  </a:lnTo>
                  <a:lnTo>
                    <a:pt x="13" y="151"/>
                  </a:lnTo>
                  <a:lnTo>
                    <a:pt x="10" y="151"/>
                  </a:lnTo>
                  <a:lnTo>
                    <a:pt x="8" y="151"/>
                  </a:lnTo>
                  <a:lnTo>
                    <a:pt x="6" y="151"/>
                  </a:lnTo>
                  <a:lnTo>
                    <a:pt x="6" y="149"/>
                  </a:lnTo>
                  <a:lnTo>
                    <a:pt x="8" y="148"/>
                  </a:lnTo>
                  <a:lnTo>
                    <a:pt x="6" y="147"/>
                  </a:lnTo>
                  <a:lnTo>
                    <a:pt x="6" y="146"/>
                  </a:lnTo>
                  <a:lnTo>
                    <a:pt x="6" y="145"/>
                  </a:lnTo>
                  <a:lnTo>
                    <a:pt x="5" y="145"/>
                  </a:lnTo>
                  <a:lnTo>
                    <a:pt x="5" y="144"/>
                  </a:lnTo>
                  <a:lnTo>
                    <a:pt x="6" y="144"/>
                  </a:lnTo>
                  <a:lnTo>
                    <a:pt x="6" y="143"/>
                  </a:lnTo>
                  <a:lnTo>
                    <a:pt x="6" y="142"/>
                  </a:lnTo>
                  <a:lnTo>
                    <a:pt x="6" y="140"/>
                  </a:lnTo>
                  <a:lnTo>
                    <a:pt x="6" y="139"/>
                  </a:lnTo>
                  <a:lnTo>
                    <a:pt x="6" y="138"/>
                  </a:lnTo>
                  <a:lnTo>
                    <a:pt x="5" y="137"/>
                  </a:lnTo>
                  <a:lnTo>
                    <a:pt x="5" y="136"/>
                  </a:lnTo>
                  <a:lnTo>
                    <a:pt x="6" y="136"/>
                  </a:lnTo>
                  <a:lnTo>
                    <a:pt x="8" y="136"/>
                  </a:lnTo>
                  <a:lnTo>
                    <a:pt x="6" y="135"/>
                  </a:lnTo>
                  <a:lnTo>
                    <a:pt x="5" y="134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6" y="131"/>
                  </a:lnTo>
                  <a:lnTo>
                    <a:pt x="5" y="131"/>
                  </a:lnTo>
                  <a:lnTo>
                    <a:pt x="4" y="131"/>
                  </a:lnTo>
                  <a:lnTo>
                    <a:pt x="3" y="130"/>
                  </a:lnTo>
                  <a:lnTo>
                    <a:pt x="3" y="129"/>
                  </a:lnTo>
                  <a:lnTo>
                    <a:pt x="3" y="128"/>
                  </a:lnTo>
                  <a:lnTo>
                    <a:pt x="4" y="127"/>
                  </a:lnTo>
                  <a:lnTo>
                    <a:pt x="3" y="126"/>
                  </a:lnTo>
                  <a:lnTo>
                    <a:pt x="1" y="119"/>
                  </a:lnTo>
                  <a:lnTo>
                    <a:pt x="1" y="118"/>
                  </a:lnTo>
                  <a:lnTo>
                    <a:pt x="1" y="117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1"/>
                  </a:lnTo>
                  <a:lnTo>
                    <a:pt x="1" y="111"/>
                  </a:lnTo>
                  <a:lnTo>
                    <a:pt x="1" y="112"/>
                  </a:lnTo>
                  <a:lnTo>
                    <a:pt x="4" y="113"/>
                  </a:lnTo>
                  <a:lnTo>
                    <a:pt x="6" y="113"/>
                  </a:lnTo>
                  <a:lnTo>
                    <a:pt x="9" y="117"/>
                  </a:lnTo>
                  <a:lnTo>
                    <a:pt x="10" y="117"/>
                  </a:lnTo>
                  <a:lnTo>
                    <a:pt x="11" y="117"/>
                  </a:lnTo>
                  <a:lnTo>
                    <a:pt x="19" y="117"/>
                  </a:lnTo>
                  <a:lnTo>
                    <a:pt x="22" y="119"/>
                  </a:lnTo>
                  <a:lnTo>
                    <a:pt x="23" y="120"/>
                  </a:lnTo>
                  <a:lnTo>
                    <a:pt x="25" y="120"/>
                  </a:lnTo>
                  <a:lnTo>
                    <a:pt x="29" y="121"/>
                  </a:lnTo>
                  <a:lnTo>
                    <a:pt x="29" y="120"/>
                  </a:lnTo>
                  <a:lnTo>
                    <a:pt x="30" y="119"/>
                  </a:lnTo>
                  <a:lnTo>
                    <a:pt x="31" y="118"/>
                  </a:lnTo>
                  <a:lnTo>
                    <a:pt x="35" y="117"/>
                  </a:lnTo>
                  <a:lnTo>
                    <a:pt x="36" y="115"/>
                  </a:lnTo>
                  <a:lnTo>
                    <a:pt x="34" y="113"/>
                  </a:lnTo>
                  <a:lnTo>
                    <a:pt x="34" y="112"/>
                  </a:lnTo>
                  <a:lnTo>
                    <a:pt x="35" y="111"/>
                  </a:lnTo>
                  <a:lnTo>
                    <a:pt x="36" y="111"/>
                  </a:lnTo>
                  <a:lnTo>
                    <a:pt x="38" y="112"/>
                  </a:lnTo>
                  <a:lnTo>
                    <a:pt x="39" y="112"/>
                  </a:lnTo>
                  <a:lnTo>
                    <a:pt x="40" y="113"/>
                  </a:lnTo>
                  <a:lnTo>
                    <a:pt x="42" y="114"/>
                  </a:lnTo>
                  <a:lnTo>
                    <a:pt x="44" y="115"/>
                  </a:lnTo>
                  <a:lnTo>
                    <a:pt x="45" y="115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52" y="113"/>
                  </a:lnTo>
                  <a:lnTo>
                    <a:pt x="53" y="113"/>
                  </a:lnTo>
                  <a:lnTo>
                    <a:pt x="55" y="113"/>
                  </a:lnTo>
                  <a:lnTo>
                    <a:pt x="57" y="114"/>
                  </a:lnTo>
                  <a:lnTo>
                    <a:pt x="61" y="115"/>
                  </a:lnTo>
                  <a:lnTo>
                    <a:pt x="64" y="115"/>
                  </a:lnTo>
                  <a:lnTo>
                    <a:pt x="68" y="113"/>
                  </a:lnTo>
                  <a:lnTo>
                    <a:pt x="69" y="112"/>
                  </a:lnTo>
                  <a:lnTo>
                    <a:pt x="72" y="110"/>
                  </a:lnTo>
                  <a:lnTo>
                    <a:pt x="73" y="107"/>
                  </a:lnTo>
                  <a:lnTo>
                    <a:pt x="73" y="106"/>
                  </a:lnTo>
                  <a:lnTo>
                    <a:pt x="73" y="104"/>
                  </a:lnTo>
                  <a:lnTo>
                    <a:pt x="74" y="102"/>
                  </a:lnTo>
                  <a:lnTo>
                    <a:pt x="77" y="99"/>
                  </a:lnTo>
                  <a:lnTo>
                    <a:pt x="78" y="98"/>
                  </a:lnTo>
                  <a:lnTo>
                    <a:pt x="78" y="96"/>
                  </a:lnTo>
                  <a:lnTo>
                    <a:pt x="79" y="95"/>
                  </a:lnTo>
                  <a:lnTo>
                    <a:pt x="80" y="95"/>
                  </a:lnTo>
                  <a:lnTo>
                    <a:pt x="81" y="95"/>
                  </a:lnTo>
                  <a:lnTo>
                    <a:pt x="81" y="97"/>
                  </a:lnTo>
                  <a:lnTo>
                    <a:pt x="81" y="98"/>
                  </a:lnTo>
                  <a:lnTo>
                    <a:pt x="81" y="101"/>
                  </a:lnTo>
                  <a:lnTo>
                    <a:pt x="81" y="102"/>
                  </a:lnTo>
                  <a:lnTo>
                    <a:pt x="82" y="103"/>
                  </a:lnTo>
                  <a:lnTo>
                    <a:pt x="86" y="104"/>
                  </a:lnTo>
                  <a:lnTo>
                    <a:pt x="86" y="105"/>
                  </a:lnTo>
                  <a:lnTo>
                    <a:pt x="87" y="105"/>
                  </a:lnTo>
                  <a:lnTo>
                    <a:pt x="87" y="106"/>
                  </a:lnTo>
                  <a:lnTo>
                    <a:pt x="87" y="109"/>
                  </a:lnTo>
                  <a:lnTo>
                    <a:pt x="88" y="110"/>
                  </a:lnTo>
                  <a:lnTo>
                    <a:pt x="95" y="113"/>
                  </a:lnTo>
                  <a:lnTo>
                    <a:pt x="96" y="117"/>
                  </a:lnTo>
                  <a:lnTo>
                    <a:pt x="99" y="117"/>
                  </a:lnTo>
                  <a:lnTo>
                    <a:pt x="103" y="115"/>
                  </a:lnTo>
                  <a:lnTo>
                    <a:pt x="104" y="113"/>
                  </a:lnTo>
                  <a:lnTo>
                    <a:pt x="104" y="111"/>
                  </a:lnTo>
                  <a:lnTo>
                    <a:pt x="105" y="111"/>
                  </a:lnTo>
                  <a:lnTo>
                    <a:pt x="107" y="112"/>
                  </a:lnTo>
                  <a:lnTo>
                    <a:pt x="108" y="113"/>
                  </a:lnTo>
                  <a:lnTo>
                    <a:pt x="109" y="113"/>
                  </a:lnTo>
                  <a:lnTo>
                    <a:pt x="111" y="113"/>
                  </a:lnTo>
                  <a:lnTo>
                    <a:pt x="111" y="114"/>
                  </a:lnTo>
                  <a:lnTo>
                    <a:pt x="112" y="114"/>
                  </a:lnTo>
                  <a:lnTo>
                    <a:pt x="115" y="114"/>
                  </a:lnTo>
                  <a:lnTo>
                    <a:pt x="116" y="115"/>
                  </a:lnTo>
                  <a:lnTo>
                    <a:pt x="122" y="120"/>
                  </a:lnTo>
                  <a:lnTo>
                    <a:pt x="125" y="120"/>
                  </a:lnTo>
                  <a:lnTo>
                    <a:pt x="127" y="119"/>
                  </a:lnTo>
                  <a:lnTo>
                    <a:pt x="132" y="118"/>
                  </a:lnTo>
                  <a:lnTo>
                    <a:pt x="134" y="118"/>
                  </a:lnTo>
                  <a:lnTo>
                    <a:pt x="135" y="118"/>
                  </a:lnTo>
                  <a:lnTo>
                    <a:pt x="137" y="117"/>
                  </a:lnTo>
                  <a:lnTo>
                    <a:pt x="138" y="115"/>
                  </a:lnTo>
                  <a:lnTo>
                    <a:pt x="138" y="114"/>
                  </a:lnTo>
                  <a:lnTo>
                    <a:pt x="134" y="112"/>
                  </a:lnTo>
                  <a:lnTo>
                    <a:pt x="133" y="110"/>
                  </a:lnTo>
                  <a:lnTo>
                    <a:pt x="133" y="107"/>
                  </a:lnTo>
                  <a:lnTo>
                    <a:pt x="132" y="105"/>
                  </a:lnTo>
                  <a:lnTo>
                    <a:pt x="132" y="104"/>
                  </a:lnTo>
                  <a:lnTo>
                    <a:pt x="131" y="103"/>
                  </a:lnTo>
                  <a:lnTo>
                    <a:pt x="131" y="102"/>
                  </a:lnTo>
                  <a:lnTo>
                    <a:pt x="132" y="101"/>
                  </a:lnTo>
                  <a:lnTo>
                    <a:pt x="133" y="99"/>
                  </a:lnTo>
                  <a:lnTo>
                    <a:pt x="135" y="98"/>
                  </a:lnTo>
                  <a:lnTo>
                    <a:pt x="137" y="98"/>
                  </a:lnTo>
                  <a:lnTo>
                    <a:pt x="138" y="97"/>
                  </a:lnTo>
                  <a:lnTo>
                    <a:pt x="139" y="97"/>
                  </a:lnTo>
                  <a:lnTo>
                    <a:pt x="139" y="96"/>
                  </a:lnTo>
                  <a:lnTo>
                    <a:pt x="138" y="95"/>
                  </a:lnTo>
                  <a:lnTo>
                    <a:pt x="137" y="93"/>
                  </a:lnTo>
                  <a:lnTo>
                    <a:pt x="135" y="93"/>
                  </a:lnTo>
                  <a:lnTo>
                    <a:pt x="134" y="93"/>
                  </a:lnTo>
                  <a:lnTo>
                    <a:pt x="134" y="94"/>
                  </a:lnTo>
                  <a:lnTo>
                    <a:pt x="133" y="94"/>
                  </a:lnTo>
                  <a:lnTo>
                    <a:pt x="132" y="94"/>
                  </a:lnTo>
                  <a:lnTo>
                    <a:pt x="132" y="93"/>
                  </a:lnTo>
                  <a:lnTo>
                    <a:pt x="131" y="92"/>
                  </a:lnTo>
                  <a:lnTo>
                    <a:pt x="131" y="90"/>
                  </a:lnTo>
                  <a:lnTo>
                    <a:pt x="130" y="90"/>
                  </a:lnTo>
                  <a:lnTo>
                    <a:pt x="130" y="89"/>
                  </a:lnTo>
                  <a:lnTo>
                    <a:pt x="130" y="88"/>
                  </a:lnTo>
                  <a:lnTo>
                    <a:pt x="131" y="88"/>
                  </a:lnTo>
                  <a:lnTo>
                    <a:pt x="134" y="86"/>
                  </a:lnTo>
                  <a:lnTo>
                    <a:pt x="135" y="86"/>
                  </a:lnTo>
                  <a:lnTo>
                    <a:pt x="143" y="84"/>
                  </a:lnTo>
                  <a:lnTo>
                    <a:pt x="144" y="82"/>
                  </a:lnTo>
                  <a:lnTo>
                    <a:pt x="143" y="81"/>
                  </a:lnTo>
                  <a:lnTo>
                    <a:pt x="143" y="80"/>
                  </a:lnTo>
                  <a:lnTo>
                    <a:pt x="144" y="79"/>
                  </a:lnTo>
                  <a:lnTo>
                    <a:pt x="146" y="79"/>
                  </a:lnTo>
                  <a:lnTo>
                    <a:pt x="147" y="79"/>
                  </a:lnTo>
                  <a:lnTo>
                    <a:pt x="148" y="79"/>
                  </a:lnTo>
                  <a:lnTo>
                    <a:pt x="149" y="78"/>
                  </a:lnTo>
                  <a:lnTo>
                    <a:pt x="150" y="78"/>
                  </a:lnTo>
                  <a:lnTo>
                    <a:pt x="152" y="78"/>
                  </a:lnTo>
                  <a:lnTo>
                    <a:pt x="155" y="78"/>
                  </a:lnTo>
                  <a:lnTo>
                    <a:pt x="158" y="78"/>
                  </a:lnTo>
                  <a:lnTo>
                    <a:pt x="159" y="78"/>
                  </a:lnTo>
                  <a:lnTo>
                    <a:pt x="160" y="77"/>
                  </a:lnTo>
                  <a:lnTo>
                    <a:pt x="161" y="76"/>
                  </a:lnTo>
                  <a:lnTo>
                    <a:pt x="161" y="75"/>
                  </a:lnTo>
                  <a:lnTo>
                    <a:pt x="160" y="72"/>
                  </a:lnTo>
                  <a:lnTo>
                    <a:pt x="160" y="71"/>
                  </a:lnTo>
                  <a:lnTo>
                    <a:pt x="160" y="70"/>
                  </a:lnTo>
                  <a:lnTo>
                    <a:pt x="161" y="69"/>
                  </a:lnTo>
                  <a:lnTo>
                    <a:pt x="161" y="67"/>
                  </a:lnTo>
                  <a:lnTo>
                    <a:pt x="161" y="65"/>
                  </a:lnTo>
                  <a:lnTo>
                    <a:pt x="161" y="62"/>
                  </a:lnTo>
                  <a:lnTo>
                    <a:pt x="161" y="60"/>
                  </a:lnTo>
                  <a:lnTo>
                    <a:pt x="161" y="57"/>
                  </a:lnTo>
                  <a:lnTo>
                    <a:pt x="163" y="56"/>
                  </a:lnTo>
                  <a:lnTo>
                    <a:pt x="163" y="55"/>
                  </a:lnTo>
                  <a:lnTo>
                    <a:pt x="163" y="54"/>
                  </a:lnTo>
                  <a:lnTo>
                    <a:pt x="161" y="53"/>
                  </a:lnTo>
                  <a:lnTo>
                    <a:pt x="159" y="52"/>
                  </a:lnTo>
                  <a:lnTo>
                    <a:pt x="158" y="52"/>
                  </a:lnTo>
                  <a:lnTo>
                    <a:pt x="158" y="51"/>
                  </a:lnTo>
                  <a:lnTo>
                    <a:pt x="156" y="50"/>
                  </a:lnTo>
                  <a:lnTo>
                    <a:pt x="155" y="47"/>
                  </a:lnTo>
                  <a:lnTo>
                    <a:pt x="155" y="44"/>
                  </a:lnTo>
                  <a:lnTo>
                    <a:pt x="156" y="42"/>
                  </a:lnTo>
                  <a:lnTo>
                    <a:pt x="158" y="38"/>
                  </a:lnTo>
                  <a:lnTo>
                    <a:pt x="159" y="37"/>
                  </a:lnTo>
                  <a:lnTo>
                    <a:pt x="160" y="36"/>
                  </a:lnTo>
                  <a:lnTo>
                    <a:pt x="161" y="36"/>
                  </a:lnTo>
                  <a:lnTo>
                    <a:pt x="167" y="36"/>
                  </a:lnTo>
                  <a:lnTo>
                    <a:pt x="168" y="36"/>
                  </a:lnTo>
                  <a:lnTo>
                    <a:pt x="169" y="32"/>
                  </a:lnTo>
                  <a:lnTo>
                    <a:pt x="170" y="32"/>
                  </a:lnTo>
                  <a:lnTo>
                    <a:pt x="172" y="31"/>
                  </a:lnTo>
                  <a:lnTo>
                    <a:pt x="173" y="31"/>
                  </a:lnTo>
                  <a:lnTo>
                    <a:pt x="176" y="31"/>
                  </a:lnTo>
                  <a:lnTo>
                    <a:pt x="177" y="31"/>
                  </a:lnTo>
                  <a:lnTo>
                    <a:pt x="180" y="29"/>
                  </a:lnTo>
                  <a:lnTo>
                    <a:pt x="182" y="28"/>
                  </a:lnTo>
                  <a:lnTo>
                    <a:pt x="184" y="28"/>
                  </a:lnTo>
                  <a:lnTo>
                    <a:pt x="185" y="28"/>
                  </a:lnTo>
                  <a:lnTo>
                    <a:pt x="187" y="27"/>
                  </a:lnTo>
                  <a:lnTo>
                    <a:pt x="189" y="26"/>
                  </a:lnTo>
                  <a:lnTo>
                    <a:pt x="190" y="25"/>
                  </a:lnTo>
                  <a:lnTo>
                    <a:pt x="190" y="23"/>
                  </a:lnTo>
                  <a:lnTo>
                    <a:pt x="190" y="22"/>
                  </a:lnTo>
                  <a:lnTo>
                    <a:pt x="190" y="20"/>
                  </a:lnTo>
                  <a:lnTo>
                    <a:pt x="190" y="18"/>
                  </a:lnTo>
                  <a:lnTo>
                    <a:pt x="192" y="19"/>
                  </a:lnTo>
                  <a:lnTo>
                    <a:pt x="193" y="19"/>
                  </a:lnTo>
                  <a:lnTo>
                    <a:pt x="194" y="18"/>
                  </a:lnTo>
                  <a:lnTo>
                    <a:pt x="195" y="17"/>
                  </a:lnTo>
                  <a:lnTo>
                    <a:pt x="196" y="17"/>
                  </a:lnTo>
                  <a:lnTo>
                    <a:pt x="199" y="19"/>
                  </a:lnTo>
                  <a:lnTo>
                    <a:pt x="200" y="19"/>
                  </a:lnTo>
                  <a:lnTo>
                    <a:pt x="201" y="19"/>
                  </a:lnTo>
                  <a:lnTo>
                    <a:pt x="202" y="19"/>
                  </a:lnTo>
                  <a:lnTo>
                    <a:pt x="204" y="19"/>
                  </a:lnTo>
                  <a:lnTo>
                    <a:pt x="206" y="19"/>
                  </a:lnTo>
                  <a:lnTo>
                    <a:pt x="207" y="19"/>
                  </a:lnTo>
                  <a:lnTo>
                    <a:pt x="207" y="18"/>
                  </a:lnTo>
                  <a:lnTo>
                    <a:pt x="206" y="17"/>
                  </a:lnTo>
                  <a:lnTo>
                    <a:pt x="204" y="15"/>
                  </a:lnTo>
                  <a:lnTo>
                    <a:pt x="204" y="14"/>
                  </a:lnTo>
                  <a:lnTo>
                    <a:pt x="204" y="13"/>
                  </a:lnTo>
                  <a:lnTo>
                    <a:pt x="204" y="12"/>
                  </a:lnTo>
                  <a:lnTo>
                    <a:pt x="203" y="9"/>
                  </a:lnTo>
                  <a:lnTo>
                    <a:pt x="203" y="8"/>
                  </a:lnTo>
                  <a:lnTo>
                    <a:pt x="203" y="6"/>
                  </a:lnTo>
                  <a:lnTo>
                    <a:pt x="203" y="5"/>
                  </a:lnTo>
                  <a:lnTo>
                    <a:pt x="204" y="4"/>
                  </a:lnTo>
                  <a:lnTo>
                    <a:pt x="206" y="3"/>
                  </a:lnTo>
                  <a:lnTo>
                    <a:pt x="208" y="2"/>
                  </a:lnTo>
                  <a:lnTo>
                    <a:pt x="209" y="2"/>
                  </a:lnTo>
                  <a:lnTo>
                    <a:pt x="210" y="1"/>
                  </a:lnTo>
                  <a:lnTo>
                    <a:pt x="211" y="1"/>
                  </a:lnTo>
                  <a:lnTo>
                    <a:pt x="211" y="0"/>
                  </a:lnTo>
                  <a:lnTo>
                    <a:pt x="211" y="1"/>
                  </a:lnTo>
                  <a:lnTo>
                    <a:pt x="212" y="0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66" name="Freeform 358">
              <a:extLst>
                <a:ext uri="{FF2B5EF4-FFF2-40B4-BE49-F238E27FC236}">
                  <a16:creationId xmlns:a16="http://schemas.microsoft.com/office/drawing/2014/main" id="{20EC3347-F19C-E793-8D6E-0FE7728B3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9944" y="1984951"/>
              <a:ext cx="416508" cy="406419"/>
            </a:xfrm>
            <a:custGeom>
              <a:avLst/>
              <a:gdLst>
                <a:gd name="T0" fmla="*/ 261 w 289"/>
                <a:gd name="T1" fmla="*/ 38 h 282"/>
                <a:gd name="T2" fmla="*/ 271 w 289"/>
                <a:gd name="T3" fmla="*/ 43 h 282"/>
                <a:gd name="T4" fmla="*/ 259 w 289"/>
                <a:gd name="T5" fmla="*/ 74 h 282"/>
                <a:gd name="T6" fmla="*/ 254 w 289"/>
                <a:gd name="T7" fmla="*/ 86 h 282"/>
                <a:gd name="T8" fmla="*/ 257 w 289"/>
                <a:gd name="T9" fmla="*/ 104 h 282"/>
                <a:gd name="T10" fmla="*/ 270 w 289"/>
                <a:gd name="T11" fmla="*/ 111 h 282"/>
                <a:gd name="T12" fmla="*/ 279 w 289"/>
                <a:gd name="T13" fmla="*/ 121 h 282"/>
                <a:gd name="T14" fmla="*/ 289 w 289"/>
                <a:gd name="T15" fmla="*/ 128 h 282"/>
                <a:gd name="T16" fmla="*/ 271 w 289"/>
                <a:gd name="T17" fmla="*/ 137 h 282"/>
                <a:gd name="T18" fmla="*/ 262 w 289"/>
                <a:gd name="T19" fmla="*/ 137 h 282"/>
                <a:gd name="T20" fmla="*/ 281 w 289"/>
                <a:gd name="T21" fmla="*/ 168 h 282"/>
                <a:gd name="T22" fmla="*/ 279 w 289"/>
                <a:gd name="T23" fmla="*/ 179 h 282"/>
                <a:gd name="T24" fmla="*/ 269 w 289"/>
                <a:gd name="T25" fmla="*/ 175 h 282"/>
                <a:gd name="T26" fmla="*/ 254 w 289"/>
                <a:gd name="T27" fmla="*/ 182 h 282"/>
                <a:gd name="T28" fmla="*/ 242 w 289"/>
                <a:gd name="T29" fmla="*/ 182 h 282"/>
                <a:gd name="T30" fmla="*/ 240 w 289"/>
                <a:gd name="T31" fmla="*/ 190 h 282"/>
                <a:gd name="T32" fmla="*/ 246 w 289"/>
                <a:gd name="T33" fmla="*/ 207 h 282"/>
                <a:gd name="T34" fmla="*/ 241 w 289"/>
                <a:gd name="T35" fmla="*/ 204 h 282"/>
                <a:gd name="T36" fmla="*/ 219 w 289"/>
                <a:gd name="T37" fmla="*/ 211 h 282"/>
                <a:gd name="T38" fmla="*/ 209 w 289"/>
                <a:gd name="T39" fmla="*/ 235 h 282"/>
                <a:gd name="T40" fmla="*/ 203 w 289"/>
                <a:gd name="T41" fmla="*/ 253 h 282"/>
                <a:gd name="T42" fmla="*/ 210 w 289"/>
                <a:gd name="T43" fmla="*/ 274 h 282"/>
                <a:gd name="T44" fmla="*/ 203 w 289"/>
                <a:gd name="T45" fmla="*/ 282 h 282"/>
                <a:gd name="T46" fmla="*/ 186 w 289"/>
                <a:gd name="T47" fmla="*/ 275 h 282"/>
                <a:gd name="T48" fmla="*/ 156 w 289"/>
                <a:gd name="T49" fmla="*/ 251 h 282"/>
                <a:gd name="T50" fmla="*/ 145 w 289"/>
                <a:gd name="T51" fmla="*/ 246 h 282"/>
                <a:gd name="T52" fmla="*/ 145 w 289"/>
                <a:gd name="T53" fmla="*/ 241 h 282"/>
                <a:gd name="T54" fmla="*/ 124 w 289"/>
                <a:gd name="T55" fmla="*/ 216 h 282"/>
                <a:gd name="T56" fmla="*/ 105 w 289"/>
                <a:gd name="T57" fmla="*/ 187 h 282"/>
                <a:gd name="T58" fmla="*/ 71 w 289"/>
                <a:gd name="T59" fmla="*/ 152 h 282"/>
                <a:gd name="T60" fmla="*/ 53 w 289"/>
                <a:gd name="T61" fmla="*/ 133 h 282"/>
                <a:gd name="T62" fmla="*/ 44 w 289"/>
                <a:gd name="T63" fmla="*/ 124 h 282"/>
                <a:gd name="T64" fmla="*/ 35 w 289"/>
                <a:gd name="T65" fmla="*/ 101 h 282"/>
                <a:gd name="T66" fmla="*/ 31 w 289"/>
                <a:gd name="T67" fmla="*/ 94 h 282"/>
                <a:gd name="T68" fmla="*/ 27 w 289"/>
                <a:gd name="T69" fmla="*/ 78 h 282"/>
                <a:gd name="T70" fmla="*/ 24 w 289"/>
                <a:gd name="T71" fmla="*/ 70 h 282"/>
                <a:gd name="T72" fmla="*/ 15 w 289"/>
                <a:gd name="T73" fmla="*/ 62 h 282"/>
                <a:gd name="T74" fmla="*/ 8 w 289"/>
                <a:gd name="T75" fmla="*/ 61 h 282"/>
                <a:gd name="T76" fmla="*/ 0 w 289"/>
                <a:gd name="T77" fmla="*/ 50 h 282"/>
                <a:gd name="T78" fmla="*/ 1 w 289"/>
                <a:gd name="T79" fmla="*/ 36 h 282"/>
                <a:gd name="T80" fmla="*/ 5 w 289"/>
                <a:gd name="T81" fmla="*/ 9 h 282"/>
                <a:gd name="T82" fmla="*/ 22 w 289"/>
                <a:gd name="T83" fmla="*/ 10 h 282"/>
                <a:gd name="T84" fmla="*/ 44 w 289"/>
                <a:gd name="T85" fmla="*/ 29 h 282"/>
                <a:gd name="T86" fmla="*/ 50 w 289"/>
                <a:gd name="T87" fmla="*/ 17 h 282"/>
                <a:gd name="T88" fmla="*/ 81 w 289"/>
                <a:gd name="T89" fmla="*/ 10 h 282"/>
                <a:gd name="T90" fmla="*/ 87 w 289"/>
                <a:gd name="T91" fmla="*/ 1 h 282"/>
                <a:gd name="T92" fmla="*/ 94 w 289"/>
                <a:gd name="T93" fmla="*/ 4 h 282"/>
                <a:gd name="T94" fmla="*/ 104 w 289"/>
                <a:gd name="T95" fmla="*/ 11 h 282"/>
                <a:gd name="T96" fmla="*/ 122 w 289"/>
                <a:gd name="T97" fmla="*/ 15 h 282"/>
                <a:gd name="T98" fmla="*/ 129 w 289"/>
                <a:gd name="T99" fmla="*/ 16 h 282"/>
                <a:gd name="T100" fmla="*/ 143 w 289"/>
                <a:gd name="T101" fmla="*/ 12 h 282"/>
                <a:gd name="T102" fmla="*/ 162 w 289"/>
                <a:gd name="T103" fmla="*/ 21 h 282"/>
                <a:gd name="T104" fmla="*/ 179 w 289"/>
                <a:gd name="T105" fmla="*/ 19 h 282"/>
                <a:gd name="T106" fmla="*/ 186 w 289"/>
                <a:gd name="T107" fmla="*/ 12 h 282"/>
                <a:gd name="T108" fmla="*/ 205 w 289"/>
                <a:gd name="T109" fmla="*/ 23 h 282"/>
                <a:gd name="T110" fmla="*/ 212 w 289"/>
                <a:gd name="T111" fmla="*/ 19 h 282"/>
                <a:gd name="T112" fmla="*/ 220 w 289"/>
                <a:gd name="T113" fmla="*/ 20 h 282"/>
                <a:gd name="T114" fmla="*/ 229 w 289"/>
                <a:gd name="T115" fmla="*/ 32 h 282"/>
                <a:gd name="T116" fmla="*/ 242 w 289"/>
                <a:gd name="T117" fmla="*/ 44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89" h="282">
                  <a:moveTo>
                    <a:pt x="245" y="44"/>
                  </a:moveTo>
                  <a:lnTo>
                    <a:pt x="247" y="43"/>
                  </a:lnTo>
                  <a:lnTo>
                    <a:pt x="249" y="43"/>
                  </a:lnTo>
                  <a:lnTo>
                    <a:pt x="250" y="42"/>
                  </a:lnTo>
                  <a:lnTo>
                    <a:pt x="257" y="37"/>
                  </a:lnTo>
                  <a:lnTo>
                    <a:pt x="258" y="37"/>
                  </a:lnTo>
                  <a:lnTo>
                    <a:pt x="258" y="38"/>
                  </a:lnTo>
                  <a:lnTo>
                    <a:pt x="259" y="40"/>
                  </a:lnTo>
                  <a:lnTo>
                    <a:pt x="261" y="38"/>
                  </a:lnTo>
                  <a:lnTo>
                    <a:pt x="264" y="40"/>
                  </a:lnTo>
                  <a:lnTo>
                    <a:pt x="266" y="40"/>
                  </a:lnTo>
                  <a:lnTo>
                    <a:pt x="266" y="38"/>
                  </a:lnTo>
                  <a:lnTo>
                    <a:pt x="267" y="38"/>
                  </a:lnTo>
                  <a:lnTo>
                    <a:pt x="268" y="41"/>
                  </a:lnTo>
                  <a:lnTo>
                    <a:pt x="269" y="41"/>
                  </a:lnTo>
                  <a:lnTo>
                    <a:pt x="270" y="41"/>
                  </a:lnTo>
                  <a:lnTo>
                    <a:pt x="271" y="42"/>
                  </a:lnTo>
                  <a:lnTo>
                    <a:pt x="271" y="43"/>
                  </a:lnTo>
                  <a:lnTo>
                    <a:pt x="271" y="44"/>
                  </a:lnTo>
                  <a:lnTo>
                    <a:pt x="270" y="45"/>
                  </a:lnTo>
                  <a:lnTo>
                    <a:pt x="268" y="58"/>
                  </a:lnTo>
                  <a:lnTo>
                    <a:pt x="267" y="60"/>
                  </a:lnTo>
                  <a:lnTo>
                    <a:pt x="264" y="62"/>
                  </a:lnTo>
                  <a:lnTo>
                    <a:pt x="263" y="63"/>
                  </a:lnTo>
                  <a:lnTo>
                    <a:pt x="262" y="67"/>
                  </a:lnTo>
                  <a:lnTo>
                    <a:pt x="259" y="73"/>
                  </a:lnTo>
                  <a:lnTo>
                    <a:pt x="259" y="74"/>
                  </a:lnTo>
                  <a:lnTo>
                    <a:pt x="258" y="74"/>
                  </a:lnTo>
                  <a:lnTo>
                    <a:pt x="258" y="75"/>
                  </a:lnTo>
                  <a:lnTo>
                    <a:pt x="258" y="77"/>
                  </a:lnTo>
                  <a:lnTo>
                    <a:pt x="257" y="78"/>
                  </a:lnTo>
                  <a:lnTo>
                    <a:pt x="257" y="79"/>
                  </a:lnTo>
                  <a:lnTo>
                    <a:pt x="255" y="79"/>
                  </a:lnTo>
                  <a:lnTo>
                    <a:pt x="253" y="80"/>
                  </a:lnTo>
                  <a:lnTo>
                    <a:pt x="253" y="82"/>
                  </a:lnTo>
                  <a:lnTo>
                    <a:pt x="254" y="86"/>
                  </a:lnTo>
                  <a:lnTo>
                    <a:pt x="254" y="90"/>
                  </a:lnTo>
                  <a:lnTo>
                    <a:pt x="253" y="91"/>
                  </a:lnTo>
                  <a:lnTo>
                    <a:pt x="252" y="92"/>
                  </a:lnTo>
                  <a:lnTo>
                    <a:pt x="252" y="94"/>
                  </a:lnTo>
                  <a:lnTo>
                    <a:pt x="252" y="96"/>
                  </a:lnTo>
                  <a:lnTo>
                    <a:pt x="252" y="99"/>
                  </a:lnTo>
                  <a:lnTo>
                    <a:pt x="254" y="102"/>
                  </a:lnTo>
                  <a:lnTo>
                    <a:pt x="255" y="103"/>
                  </a:lnTo>
                  <a:lnTo>
                    <a:pt x="257" y="104"/>
                  </a:lnTo>
                  <a:lnTo>
                    <a:pt x="260" y="105"/>
                  </a:lnTo>
                  <a:lnTo>
                    <a:pt x="261" y="105"/>
                  </a:lnTo>
                  <a:lnTo>
                    <a:pt x="262" y="107"/>
                  </a:lnTo>
                  <a:lnTo>
                    <a:pt x="263" y="107"/>
                  </a:lnTo>
                  <a:lnTo>
                    <a:pt x="266" y="105"/>
                  </a:lnTo>
                  <a:lnTo>
                    <a:pt x="267" y="105"/>
                  </a:lnTo>
                  <a:lnTo>
                    <a:pt x="268" y="107"/>
                  </a:lnTo>
                  <a:lnTo>
                    <a:pt x="269" y="109"/>
                  </a:lnTo>
                  <a:lnTo>
                    <a:pt x="270" y="111"/>
                  </a:lnTo>
                  <a:lnTo>
                    <a:pt x="270" y="113"/>
                  </a:lnTo>
                  <a:lnTo>
                    <a:pt x="270" y="115"/>
                  </a:lnTo>
                  <a:lnTo>
                    <a:pt x="272" y="116"/>
                  </a:lnTo>
                  <a:lnTo>
                    <a:pt x="275" y="118"/>
                  </a:lnTo>
                  <a:lnTo>
                    <a:pt x="276" y="119"/>
                  </a:lnTo>
                  <a:lnTo>
                    <a:pt x="277" y="119"/>
                  </a:lnTo>
                  <a:lnTo>
                    <a:pt x="278" y="118"/>
                  </a:lnTo>
                  <a:lnTo>
                    <a:pt x="279" y="119"/>
                  </a:lnTo>
                  <a:lnTo>
                    <a:pt x="279" y="121"/>
                  </a:lnTo>
                  <a:lnTo>
                    <a:pt x="280" y="123"/>
                  </a:lnTo>
                  <a:lnTo>
                    <a:pt x="281" y="125"/>
                  </a:lnTo>
                  <a:lnTo>
                    <a:pt x="283" y="126"/>
                  </a:lnTo>
                  <a:lnTo>
                    <a:pt x="285" y="127"/>
                  </a:lnTo>
                  <a:lnTo>
                    <a:pt x="286" y="128"/>
                  </a:lnTo>
                  <a:lnTo>
                    <a:pt x="287" y="129"/>
                  </a:lnTo>
                  <a:lnTo>
                    <a:pt x="287" y="128"/>
                  </a:lnTo>
                  <a:lnTo>
                    <a:pt x="288" y="128"/>
                  </a:lnTo>
                  <a:lnTo>
                    <a:pt x="289" y="128"/>
                  </a:lnTo>
                  <a:lnTo>
                    <a:pt x="289" y="130"/>
                  </a:lnTo>
                  <a:lnTo>
                    <a:pt x="289" y="133"/>
                  </a:lnTo>
                  <a:lnTo>
                    <a:pt x="288" y="134"/>
                  </a:lnTo>
                  <a:lnTo>
                    <a:pt x="285" y="136"/>
                  </a:lnTo>
                  <a:lnTo>
                    <a:pt x="283" y="136"/>
                  </a:lnTo>
                  <a:lnTo>
                    <a:pt x="281" y="137"/>
                  </a:lnTo>
                  <a:lnTo>
                    <a:pt x="277" y="136"/>
                  </a:lnTo>
                  <a:lnTo>
                    <a:pt x="272" y="136"/>
                  </a:lnTo>
                  <a:lnTo>
                    <a:pt x="271" y="137"/>
                  </a:lnTo>
                  <a:lnTo>
                    <a:pt x="270" y="136"/>
                  </a:lnTo>
                  <a:lnTo>
                    <a:pt x="268" y="135"/>
                  </a:lnTo>
                  <a:lnTo>
                    <a:pt x="266" y="133"/>
                  </a:lnTo>
                  <a:lnTo>
                    <a:pt x="264" y="133"/>
                  </a:lnTo>
                  <a:lnTo>
                    <a:pt x="263" y="133"/>
                  </a:lnTo>
                  <a:lnTo>
                    <a:pt x="262" y="134"/>
                  </a:lnTo>
                  <a:lnTo>
                    <a:pt x="261" y="135"/>
                  </a:lnTo>
                  <a:lnTo>
                    <a:pt x="261" y="136"/>
                  </a:lnTo>
                  <a:lnTo>
                    <a:pt x="262" y="137"/>
                  </a:lnTo>
                  <a:lnTo>
                    <a:pt x="261" y="137"/>
                  </a:lnTo>
                  <a:lnTo>
                    <a:pt x="261" y="138"/>
                  </a:lnTo>
                  <a:lnTo>
                    <a:pt x="261" y="140"/>
                  </a:lnTo>
                  <a:lnTo>
                    <a:pt x="264" y="141"/>
                  </a:lnTo>
                  <a:lnTo>
                    <a:pt x="267" y="144"/>
                  </a:lnTo>
                  <a:lnTo>
                    <a:pt x="270" y="151"/>
                  </a:lnTo>
                  <a:lnTo>
                    <a:pt x="278" y="159"/>
                  </a:lnTo>
                  <a:lnTo>
                    <a:pt x="279" y="162"/>
                  </a:lnTo>
                  <a:lnTo>
                    <a:pt x="281" y="168"/>
                  </a:lnTo>
                  <a:lnTo>
                    <a:pt x="281" y="170"/>
                  </a:lnTo>
                  <a:lnTo>
                    <a:pt x="279" y="172"/>
                  </a:lnTo>
                  <a:lnTo>
                    <a:pt x="279" y="174"/>
                  </a:lnTo>
                  <a:lnTo>
                    <a:pt x="279" y="176"/>
                  </a:lnTo>
                  <a:lnTo>
                    <a:pt x="279" y="177"/>
                  </a:lnTo>
                  <a:lnTo>
                    <a:pt x="279" y="178"/>
                  </a:lnTo>
                  <a:lnTo>
                    <a:pt x="280" y="178"/>
                  </a:lnTo>
                  <a:lnTo>
                    <a:pt x="280" y="179"/>
                  </a:lnTo>
                  <a:lnTo>
                    <a:pt x="279" y="179"/>
                  </a:lnTo>
                  <a:lnTo>
                    <a:pt x="277" y="178"/>
                  </a:lnTo>
                  <a:lnTo>
                    <a:pt x="276" y="178"/>
                  </a:lnTo>
                  <a:lnTo>
                    <a:pt x="275" y="180"/>
                  </a:lnTo>
                  <a:lnTo>
                    <a:pt x="275" y="182"/>
                  </a:lnTo>
                  <a:lnTo>
                    <a:pt x="274" y="180"/>
                  </a:lnTo>
                  <a:lnTo>
                    <a:pt x="272" y="179"/>
                  </a:lnTo>
                  <a:lnTo>
                    <a:pt x="272" y="177"/>
                  </a:lnTo>
                  <a:lnTo>
                    <a:pt x="270" y="176"/>
                  </a:lnTo>
                  <a:lnTo>
                    <a:pt x="269" y="175"/>
                  </a:lnTo>
                  <a:lnTo>
                    <a:pt x="267" y="176"/>
                  </a:lnTo>
                  <a:lnTo>
                    <a:pt x="266" y="177"/>
                  </a:lnTo>
                  <a:lnTo>
                    <a:pt x="263" y="177"/>
                  </a:lnTo>
                  <a:lnTo>
                    <a:pt x="262" y="177"/>
                  </a:lnTo>
                  <a:lnTo>
                    <a:pt x="261" y="178"/>
                  </a:lnTo>
                  <a:lnTo>
                    <a:pt x="261" y="180"/>
                  </a:lnTo>
                  <a:lnTo>
                    <a:pt x="260" y="183"/>
                  </a:lnTo>
                  <a:lnTo>
                    <a:pt x="258" y="183"/>
                  </a:lnTo>
                  <a:lnTo>
                    <a:pt x="254" y="182"/>
                  </a:lnTo>
                  <a:lnTo>
                    <a:pt x="253" y="183"/>
                  </a:lnTo>
                  <a:lnTo>
                    <a:pt x="251" y="185"/>
                  </a:lnTo>
                  <a:lnTo>
                    <a:pt x="250" y="185"/>
                  </a:lnTo>
                  <a:lnTo>
                    <a:pt x="247" y="185"/>
                  </a:lnTo>
                  <a:lnTo>
                    <a:pt x="246" y="185"/>
                  </a:lnTo>
                  <a:lnTo>
                    <a:pt x="245" y="184"/>
                  </a:lnTo>
                  <a:lnTo>
                    <a:pt x="244" y="182"/>
                  </a:lnTo>
                  <a:lnTo>
                    <a:pt x="244" y="180"/>
                  </a:lnTo>
                  <a:lnTo>
                    <a:pt x="242" y="182"/>
                  </a:lnTo>
                  <a:lnTo>
                    <a:pt x="241" y="182"/>
                  </a:lnTo>
                  <a:lnTo>
                    <a:pt x="240" y="184"/>
                  </a:lnTo>
                  <a:lnTo>
                    <a:pt x="237" y="185"/>
                  </a:lnTo>
                  <a:lnTo>
                    <a:pt x="236" y="186"/>
                  </a:lnTo>
                  <a:lnTo>
                    <a:pt x="236" y="187"/>
                  </a:lnTo>
                  <a:lnTo>
                    <a:pt x="237" y="187"/>
                  </a:lnTo>
                  <a:lnTo>
                    <a:pt x="238" y="187"/>
                  </a:lnTo>
                  <a:lnTo>
                    <a:pt x="238" y="188"/>
                  </a:lnTo>
                  <a:lnTo>
                    <a:pt x="240" y="190"/>
                  </a:lnTo>
                  <a:lnTo>
                    <a:pt x="240" y="191"/>
                  </a:lnTo>
                  <a:lnTo>
                    <a:pt x="240" y="192"/>
                  </a:lnTo>
                  <a:lnTo>
                    <a:pt x="241" y="192"/>
                  </a:lnTo>
                  <a:lnTo>
                    <a:pt x="242" y="192"/>
                  </a:lnTo>
                  <a:lnTo>
                    <a:pt x="244" y="195"/>
                  </a:lnTo>
                  <a:lnTo>
                    <a:pt x="246" y="201"/>
                  </a:lnTo>
                  <a:lnTo>
                    <a:pt x="249" y="205"/>
                  </a:lnTo>
                  <a:lnTo>
                    <a:pt x="249" y="207"/>
                  </a:lnTo>
                  <a:lnTo>
                    <a:pt x="246" y="207"/>
                  </a:lnTo>
                  <a:lnTo>
                    <a:pt x="245" y="207"/>
                  </a:lnTo>
                  <a:lnTo>
                    <a:pt x="245" y="208"/>
                  </a:lnTo>
                  <a:lnTo>
                    <a:pt x="244" y="209"/>
                  </a:lnTo>
                  <a:lnTo>
                    <a:pt x="243" y="210"/>
                  </a:lnTo>
                  <a:lnTo>
                    <a:pt x="243" y="209"/>
                  </a:lnTo>
                  <a:lnTo>
                    <a:pt x="241" y="208"/>
                  </a:lnTo>
                  <a:lnTo>
                    <a:pt x="241" y="207"/>
                  </a:lnTo>
                  <a:lnTo>
                    <a:pt x="241" y="205"/>
                  </a:lnTo>
                  <a:lnTo>
                    <a:pt x="241" y="204"/>
                  </a:lnTo>
                  <a:lnTo>
                    <a:pt x="240" y="203"/>
                  </a:lnTo>
                  <a:lnTo>
                    <a:pt x="238" y="202"/>
                  </a:lnTo>
                  <a:lnTo>
                    <a:pt x="236" y="201"/>
                  </a:lnTo>
                  <a:lnTo>
                    <a:pt x="232" y="202"/>
                  </a:lnTo>
                  <a:lnTo>
                    <a:pt x="231" y="202"/>
                  </a:lnTo>
                  <a:lnTo>
                    <a:pt x="231" y="203"/>
                  </a:lnTo>
                  <a:lnTo>
                    <a:pt x="232" y="204"/>
                  </a:lnTo>
                  <a:lnTo>
                    <a:pt x="229" y="204"/>
                  </a:lnTo>
                  <a:lnTo>
                    <a:pt x="219" y="211"/>
                  </a:lnTo>
                  <a:lnTo>
                    <a:pt x="218" y="213"/>
                  </a:lnTo>
                  <a:lnTo>
                    <a:pt x="220" y="214"/>
                  </a:lnTo>
                  <a:lnTo>
                    <a:pt x="217" y="219"/>
                  </a:lnTo>
                  <a:lnTo>
                    <a:pt x="216" y="221"/>
                  </a:lnTo>
                  <a:lnTo>
                    <a:pt x="216" y="225"/>
                  </a:lnTo>
                  <a:lnTo>
                    <a:pt x="216" y="227"/>
                  </a:lnTo>
                  <a:lnTo>
                    <a:pt x="217" y="235"/>
                  </a:lnTo>
                  <a:lnTo>
                    <a:pt x="214" y="235"/>
                  </a:lnTo>
                  <a:lnTo>
                    <a:pt x="209" y="235"/>
                  </a:lnTo>
                  <a:lnTo>
                    <a:pt x="206" y="236"/>
                  </a:lnTo>
                  <a:lnTo>
                    <a:pt x="203" y="238"/>
                  </a:lnTo>
                  <a:lnTo>
                    <a:pt x="201" y="242"/>
                  </a:lnTo>
                  <a:lnTo>
                    <a:pt x="201" y="244"/>
                  </a:lnTo>
                  <a:lnTo>
                    <a:pt x="202" y="245"/>
                  </a:lnTo>
                  <a:lnTo>
                    <a:pt x="205" y="250"/>
                  </a:lnTo>
                  <a:lnTo>
                    <a:pt x="205" y="251"/>
                  </a:lnTo>
                  <a:lnTo>
                    <a:pt x="203" y="252"/>
                  </a:lnTo>
                  <a:lnTo>
                    <a:pt x="203" y="253"/>
                  </a:lnTo>
                  <a:lnTo>
                    <a:pt x="202" y="254"/>
                  </a:lnTo>
                  <a:lnTo>
                    <a:pt x="202" y="255"/>
                  </a:lnTo>
                  <a:lnTo>
                    <a:pt x="203" y="259"/>
                  </a:lnTo>
                  <a:lnTo>
                    <a:pt x="205" y="261"/>
                  </a:lnTo>
                  <a:lnTo>
                    <a:pt x="207" y="264"/>
                  </a:lnTo>
                  <a:lnTo>
                    <a:pt x="208" y="267"/>
                  </a:lnTo>
                  <a:lnTo>
                    <a:pt x="209" y="268"/>
                  </a:lnTo>
                  <a:lnTo>
                    <a:pt x="210" y="271"/>
                  </a:lnTo>
                  <a:lnTo>
                    <a:pt x="210" y="274"/>
                  </a:lnTo>
                  <a:lnTo>
                    <a:pt x="209" y="275"/>
                  </a:lnTo>
                  <a:lnTo>
                    <a:pt x="209" y="276"/>
                  </a:lnTo>
                  <a:lnTo>
                    <a:pt x="208" y="278"/>
                  </a:lnTo>
                  <a:lnTo>
                    <a:pt x="207" y="278"/>
                  </a:lnTo>
                  <a:lnTo>
                    <a:pt x="206" y="279"/>
                  </a:lnTo>
                  <a:lnTo>
                    <a:pt x="206" y="280"/>
                  </a:lnTo>
                  <a:lnTo>
                    <a:pt x="206" y="282"/>
                  </a:lnTo>
                  <a:lnTo>
                    <a:pt x="205" y="282"/>
                  </a:lnTo>
                  <a:lnTo>
                    <a:pt x="203" y="282"/>
                  </a:lnTo>
                  <a:lnTo>
                    <a:pt x="202" y="282"/>
                  </a:lnTo>
                  <a:lnTo>
                    <a:pt x="200" y="282"/>
                  </a:lnTo>
                  <a:lnTo>
                    <a:pt x="198" y="282"/>
                  </a:lnTo>
                  <a:lnTo>
                    <a:pt x="197" y="280"/>
                  </a:lnTo>
                  <a:lnTo>
                    <a:pt x="195" y="278"/>
                  </a:lnTo>
                  <a:lnTo>
                    <a:pt x="194" y="278"/>
                  </a:lnTo>
                  <a:lnTo>
                    <a:pt x="192" y="278"/>
                  </a:lnTo>
                  <a:lnTo>
                    <a:pt x="189" y="276"/>
                  </a:lnTo>
                  <a:lnTo>
                    <a:pt x="186" y="275"/>
                  </a:lnTo>
                  <a:lnTo>
                    <a:pt x="173" y="267"/>
                  </a:lnTo>
                  <a:lnTo>
                    <a:pt x="168" y="263"/>
                  </a:lnTo>
                  <a:lnTo>
                    <a:pt x="167" y="262"/>
                  </a:lnTo>
                  <a:lnTo>
                    <a:pt x="164" y="259"/>
                  </a:lnTo>
                  <a:lnTo>
                    <a:pt x="163" y="258"/>
                  </a:lnTo>
                  <a:lnTo>
                    <a:pt x="159" y="257"/>
                  </a:lnTo>
                  <a:lnTo>
                    <a:pt x="158" y="255"/>
                  </a:lnTo>
                  <a:lnTo>
                    <a:pt x="156" y="252"/>
                  </a:lnTo>
                  <a:lnTo>
                    <a:pt x="156" y="251"/>
                  </a:lnTo>
                  <a:lnTo>
                    <a:pt x="156" y="249"/>
                  </a:lnTo>
                  <a:lnTo>
                    <a:pt x="156" y="247"/>
                  </a:lnTo>
                  <a:lnTo>
                    <a:pt x="155" y="246"/>
                  </a:lnTo>
                  <a:lnTo>
                    <a:pt x="154" y="247"/>
                  </a:lnTo>
                  <a:lnTo>
                    <a:pt x="151" y="247"/>
                  </a:lnTo>
                  <a:lnTo>
                    <a:pt x="149" y="245"/>
                  </a:lnTo>
                  <a:lnTo>
                    <a:pt x="147" y="245"/>
                  </a:lnTo>
                  <a:lnTo>
                    <a:pt x="146" y="246"/>
                  </a:lnTo>
                  <a:lnTo>
                    <a:pt x="145" y="246"/>
                  </a:lnTo>
                  <a:lnTo>
                    <a:pt x="143" y="249"/>
                  </a:lnTo>
                  <a:lnTo>
                    <a:pt x="137" y="244"/>
                  </a:lnTo>
                  <a:lnTo>
                    <a:pt x="138" y="244"/>
                  </a:lnTo>
                  <a:lnTo>
                    <a:pt x="140" y="245"/>
                  </a:lnTo>
                  <a:lnTo>
                    <a:pt x="141" y="245"/>
                  </a:lnTo>
                  <a:lnTo>
                    <a:pt x="140" y="244"/>
                  </a:lnTo>
                  <a:lnTo>
                    <a:pt x="138" y="243"/>
                  </a:lnTo>
                  <a:lnTo>
                    <a:pt x="142" y="242"/>
                  </a:lnTo>
                  <a:lnTo>
                    <a:pt x="145" y="241"/>
                  </a:lnTo>
                  <a:lnTo>
                    <a:pt x="143" y="238"/>
                  </a:lnTo>
                  <a:lnTo>
                    <a:pt x="141" y="233"/>
                  </a:lnTo>
                  <a:lnTo>
                    <a:pt x="139" y="229"/>
                  </a:lnTo>
                  <a:lnTo>
                    <a:pt x="129" y="222"/>
                  </a:lnTo>
                  <a:lnTo>
                    <a:pt x="128" y="221"/>
                  </a:lnTo>
                  <a:lnTo>
                    <a:pt x="126" y="220"/>
                  </a:lnTo>
                  <a:lnTo>
                    <a:pt x="125" y="218"/>
                  </a:lnTo>
                  <a:lnTo>
                    <a:pt x="125" y="216"/>
                  </a:lnTo>
                  <a:lnTo>
                    <a:pt x="124" y="216"/>
                  </a:lnTo>
                  <a:lnTo>
                    <a:pt x="124" y="214"/>
                  </a:lnTo>
                  <a:lnTo>
                    <a:pt x="122" y="213"/>
                  </a:lnTo>
                  <a:lnTo>
                    <a:pt x="120" y="211"/>
                  </a:lnTo>
                  <a:lnTo>
                    <a:pt x="116" y="207"/>
                  </a:lnTo>
                  <a:lnTo>
                    <a:pt x="115" y="201"/>
                  </a:lnTo>
                  <a:lnTo>
                    <a:pt x="116" y="193"/>
                  </a:lnTo>
                  <a:lnTo>
                    <a:pt x="115" y="190"/>
                  </a:lnTo>
                  <a:lnTo>
                    <a:pt x="113" y="188"/>
                  </a:lnTo>
                  <a:lnTo>
                    <a:pt x="105" y="187"/>
                  </a:lnTo>
                  <a:lnTo>
                    <a:pt x="102" y="185"/>
                  </a:lnTo>
                  <a:lnTo>
                    <a:pt x="99" y="183"/>
                  </a:lnTo>
                  <a:lnTo>
                    <a:pt x="97" y="180"/>
                  </a:lnTo>
                  <a:lnTo>
                    <a:pt x="94" y="177"/>
                  </a:lnTo>
                  <a:lnTo>
                    <a:pt x="81" y="165"/>
                  </a:lnTo>
                  <a:lnTo>
                    <a:pt x="73" y="158"/>
                  </a:lnTo>
                  <a:lnTo>
                    <a:pt x="72" y="157"/>
                  </a:lnTo>
                  <a:lnTo>
                    <a:pt x="72" y="154"/>
                  </a:lnTo>
                  <a:lnTo>
                    <a:pt x="71" y="152"/>
                  </a:lnTo>
                  <a:lnTo>
                    <a:pt x="71" y="151"/>
                  </a:lnTo>
                  <a:lnTo>
                    <a:pt x="68" y="147"/>
                  </a:lnTo>
                  <a:lnTo>
                    <a:pt x="65" y="144"/>
                  </a:lnTo>
                  <a:lnTo>
                    <a:pt x="62" y="141"/>
                  </a:lnTo>
                  <a:lnTo>
                    <a:pt x="60" y="137"/>
                  </a:lnTo>
                  <a:lnTo>
                    <a:pt x="59" y="136"/>
                  </a:lnTo>
                  <a:lnTo>
                    <a:pt x="57" y="135"/>
                  </a:lnTo>
                  <a:lnTo>
                    <a:pt x="56" y="134"/>
                  </a:lnTo>
                  <a:lnTo>
                    <a:pt x="53" y="133"/>
                  </a:lnTo>
                  <a:lnTo>
                    <a:pt x="53" y="132"/>
                  </a:lnTo>
                  <a:lnTo>
                    <a:pt x="52" y="130"/>
                  </a:lnTo>
                  <a:lnTo>
                    <a:pt x="52" y="128"/>
                  </a:lnTo>
                  <a:lnTo>
                    <a:pt x="51" y="128"/>
                  </a:lnTo>
                  <a:lnTo>
                    <a:pt x="48" y="128"/>
                  </a:lnTo>
                  <a:lnTo>
                    <a:pt x="47" y="128"/>
                  </a:lnTo>
                  <a:lnTo>
                    <a:pt x="46" y="127"/>
                  </a:lnTo>
                  <a:lnTo>
                    <a:pt x="45" y="126"/>
                  </a:lnTo>
                  <a:lnTo>
                    <a:pt x="44" y="124"/>
                  </a:lnTo>
                  <a:lnTo>
                    <a:pt x="42" y="120"/>
                  </a:lnTo>
                  <a:lnTo>
                    <a:pt x="41" y="118"/>
                  </a:lnTo>
                  <a:lnTo>
                    <a:pt x="38" y="115"/>
                  </a:lnTo>
                  <a:lnTo>
                    <a:pt x="36" y="112"/>
                  </a:lnTo>
                  <a:lnTo>
                    <a:pt x="35" y="108"/>
                  </a:lnTo>
                  <a:lnTo>
                    <a:pt x="35" y="104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1"/>
                  </a:lnTo>
                  <a:lnTo>
                    <a:pt x="36" y="100"/>
                  </a:lnTo>
                  <a:lnTo>
                    <a:pt x="36" y="98"/>
                  </a:lnTo>
                  <a:lnTo>
                    <a:pt x="36" y="96"/>
                  </a:lnTo>
                  <a:lnTo>
                    <a:pt x="35" y="96"/>
                  </a:lnTo>
                  <a:lnTo>
                    <a:pt x="34" y="95"/>
                  </a:lnTo>
                  <a:lnTo>
                    <a:pt x="31" y="94"/>
                  </a:lnTo>
                  <a:lnTo>
                    <a:pt x="30" y="95"/>
                  </a:lnTo>
                  <a:lnTo>
                    <a:pt x="30" y="94"/>
                  </a:lnTo>
                  <a:lnTo>
                    <a:pt x="31" y="94"/>
                  </a:lnTo>
                  <a:lnTo>
                    <a:pt x="31" y="93"/>
                  </a:lnTo>
                  <a:lnTo>
                    <a:pt x="33" y="93"/>
                  </a:lnTo>
                  <a:lnTo>
                    <a:pt x="33" y="91"/>
                  </a:lnTo>
                  <a:lnTo>
                    <a:pt x="31" y="88"/>
                  </a:lnTo>
                  <a:lnTo>
                    <a:pt x="30" y="84"/>
                  </a:lnTo>
                  <a:lnTo>
                    <a:pt x="29" y="82"/>
                  </a:lnTo>
                  <a:lnTo>
                    <a:pt x="29" y="79"/>
                  </a:lnTo>
                  <a:lnTo>
                    <a:pt x="28" y="78"/>
                  </a:lnTo>
                  <a:lnTo>
                    <a:pt x="27" y="78"/>
                  </a:lnTo>
                  <a:lnTo>
                    <a:pt x="24" y="79"/>
                  </a:lnTo>
                  <a:lnTo>
                    <a:pt x="22" y="79"/>
                  </a:lnTo>
                  <a:lnTo>
                    <a:pt x="21" y="78"/>
                  </a:lnTo>
                  <a:lnTo>
                    <a:pt x="21" y="76"/>
                  </a:lnTo>
                  <a:lnTo>
                    <a:pt x="22" y="75"/>
                  </a:lnTo>
                  <a:lnTo>
                    <a:pt x="24" y="74"/>
                  </a:lnTo>
                  <a:lnTo>
                    <a:pt x="24" y="73"/>
                  </a:lnTo>
                  <a:lnTo>
                    <a:pt x="24" y="71"/>
                  </a:lnTo>
                  <a:lnTo>
                    <a:pt x="24" y="70"/>
                  </a:lnTo>
                  <a:lnTo>
                    <a:pt x="22" y="69"/>
                  </a:lnTo>
                  <a:lnTo>
                    <a:pt x="21" y="69"/>
                  </a:lnTo>
                  <a:lnTo>
                    <a:pt x="20" y="68"/>
                  </a:lnTo>
                  <a:lnTo>
                    <a:pt x="19" y="68"/>
                  </a:lnTo>
                  <a:lnTo>
                    <a:pt x="18" y="68"/>
                  </a:lnTo>
                  <a:lnTo>
                    <a:pt x="17" y="66"/>
                  </a:lnTo>
                  <a:lnTo>
                    <a:pt x="17" y="63"/>
                  </a:lnTo>
                  <a:lnTo>
                    <a:pt x="16" y="62"/>
                  </a:lnTo>
                  <a:lnTo>
                    <a:pt x="15" y="62"/>
                  </a:lnTo>
                  <a:lnTo>
                    <a:pt x="13" y="62"/>
                  </a:lnTo>
                  <a:lnTo>
                    <a:pt x="13" y="61"/>
                  </a:lnTo>
                  <a:lnTo>
                    <a:pt x="13" y="60"/>
                  </a:lnTo>
                  <a:lnTo>
                    <a:pt x="12" y="59"/>
                  </a:lnTo>
                  <a:lnTo>
                    <a:pt x="11" y="59"/>
                  </a:lnTo>
                  <a:lnTo>
                    <a:pt x="10" y="60"/>
                  </a:lnTo>
                  <a:lnTo>
                    <a:pt x="10" y="61"/>
                  </a:lnTo>
                  <a:lnTo>
                    <a:pt x="9" y="61"/>
                  </a:lnTo>
                  <a:lnTo>
                    <a:pt x="8" y="61"/>
                  </a:lnTo>
                  <a:lnTo>
                    <a:pt x="7" y="61"/>
                  </a:lnTo>
                  <a:lnTo>
                    <a:pt x="5" y="61"/>
                  </a:lnTo>
                  <a:lnTo>
                    <a:pt x="5" y="60"/>
                  </a:lnTo>
                  <a:lnTo>
                    <a:pt x="4" y="59"/>
                  </a:lnTo>
                  <a:lnTo>
                    <a:pt x="2" y="58"/>
                  </a:lnTo>
                  <a:lnTo>
                    <a:pt x="2" y="57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9"/>
                  </a:lnTo>
                  <a:lnTo>
                    <a:pt x="2" y="49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3" y="44"/>
                  </a:lnTo>
                  <a:lnTo>
                    <a:pt x="2" y="42"/>
                  </a:lnTo>
                  <a:lnTo>
                    <a:pt x="1" y="40"/>
                  </a:lnTo>
                  <a:lnTo>
                    <a:pt x="1" y="37"/>
                  </a:lnTo>
                  <a:lnTo>
                    <a:pt x="1" y="36"/>
                  </a:lnTo>
                  <a:lnTo>
                    <a:pt x="1" y="35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2" y="27"/>
                  </a:lnTo>
                  <a:lnTo>
                    <a:pt x="2" y="25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4" y="12"/>
                  </a:lnTo>
                  <a:lnTo>
                    <a:pt x="5" y="9"/>
                  </a:lnTo>
                  <a:lnTo>
                    <a:pt x="8" y="7"/>
                  </a:lnTo>
                  <a:lnTo>
                    <a:pt x="11" y="7"/>
                  </a:lnTo>
                  <a:lnTo>
                    <a:pt x="19" y="7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2" y="9"/>
                  </a:lnTo>
                  <a:lnTo>
                    <a:pt x="22" y="10"/>
                  </a:lnTo>
                  <a:lnTo>
                    <a:pt x="25" y="11"/>
                  </a:lnTo>
                  <a:lnTo>
                    <a:pt x="26" y="11"/>
                  </a:lnTo>
                  <a:lnTo>
                    <a:pt x="27" y="13"/>
                  </a:lnTo>
                  <a:lnTo>
                    <a:pt x="28" y="18"/>
                  </a:lnTo>
                  <a:lnTo>
                    <a:pt x="29" y="19"/>
                  </a:lnTo>
                  <a:lnTo>
                    <a:pt x="36" y="26"/>
                  </a:lnTo>
                  <a:lnTo>
                    <a:pt x="38" y="27"/>
                  </a:lnTo>
                  <a:lnTo>
                    <a:pt x="42" y="28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7"/>
                  </a:lnTo>
                  <a:lnTo>
                    <a:pt x="47" y="25"/>
                  </a:lnTo>
                  <a:lnTo>
                    <a:pt x="48" y="21"/>
                  </a:lnTo>
                  <a:lnTo>
                    <a:pt x="48" y="20"/>
                  </a:lnTo>
                  <a:lnTo>
                    <a:pt x="50" y="19"/>
                  </a:lnTo>
                  <a:lnTo>
                    <a:pt x="48" y="19"/>
                  </a:lnTo>
                  <a:lnTo>
                    <a:pt x="48" y="18"/>
                  </a:lnTo>
                  <a:lnTo>
                    <a:pt x="50" y="17"/>
                  </a:lnTo>
                  <a:lnTo>
                    <a:pt x="51" y="17"/>
                  </a:lnTo>
                  <a:lnTo>
                    <a:pt x="52" y="16"/>
                  </a:lnTo>
                  <a:lnTo>
                    <a:pt x="53" y="16"/>
                  </a:lnTo>
                  <a:lnTo>
                    <a:pt x="54" y="13"/>
                  </a:lnTo>
                  <a:lnTo>
                    <a:pt x="56" y="9"/>
                  </a:lnTo>
                  <a:lnTo>
                    <a:pt x="60" y="6"/>
                  </a:lnTo>
                  <a:lnTo>
                    <a:pt x="64" y="7"/>
                  </a:lnTo>
                  <a:lnTo>
                    <a:pt x="79" y="10"/>
                  </a:lnTo>
                  <a:lnTo>
                    <a:pt x="81" y="10"/>
                  </a:lnTo>
                  <a:lnTo>
                    <a:pt x="82" y="9"/>
                  </a:lnTo>
                  <a:lnTo>
                    <a:pt x="82" y="8"/>
                  </a:lnTo>
                  <a:lnTo>
                    <a:pt x="82" y="7"/>
                  </a:lnTo>
                  <a:lnTo>
                    <a:pt x="84" y="6"/>
                  </a:lnTo>
                  <a:lnTo>
                    <a:pt x="85" y="6"/>
                  </a:lnTo>
                  <a:lnTo>
                    <a:pt x="85" y="3"/>
                  </a:lnTo>
                  <a:lnTo>
                    <a:pt x="86" y="3"/>
                  </a:lnTo>
                  <a:lnTo>
                    <a:pt x="87" y="2"/>
                  </a:lnTo>
                  <a:lnTo>
                    <a:pt x="87" y="1"/>
                  </a:lnTo>
                  <a:lnTo>
                    <a:pt x="89" y="0"/>
                  </a:lnTo>
                  <a:lnTo>
                    <a:pt x="90" y="0"/>
                  </a:lnTo>
                  <a:lnTo>
                    <a:pt x="90" y="2"/>
                  </a:lnTo>
                  <a:lnTo>
                    <a:pt x="90" y="3"/>
                  </a:lnTo>
                  <a:lnTo>
                    <a:pt x="90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3"/>
                  </a:lnTo>
                  <a:lnTo>
                    <a:pt x="94" y="4"/>
                  </a:lnTo>
                  <a:lnTo>
                    <a:pt x="95" y="6"/>
                  </a:lnTo>
                  <a:lnTo>
                    <a:pt x="96" y="3"/>
                  </a:lnTo>
                  <a:lnTo>
                    <a:pt x="96" y="4"/>
                  </a:lnTo>
                  <a:lnTo>
                    <a:pt x="96" y="6"/>
                  </a:lnTo>
                  <a:lnTo>
                    <a:pt x="96" y="7"/>
                  </a:lnTo>
                  <a:lnTo>
                    <a:pt x="97" y="6"/>
                  </a:lnTo>
                  <a:lnTo>
                    <a:pt x="99" y="8"/>
                  </a:lnTo>
                  <a:lnTo>
                    <a:pt x="103" y="11"/>
                  </a:lnTo>
                  <a:lnTo>
                    <a:pt x="104" y="11"/>
                  </a:lnTo>
                  <a:lnTo>
                    <a:pt x="108" y="13"/>
                  </a:lnTo>
                  <a:lnTo>
                    <a:pt x="110" y="13"/>
                  </a:lnTo>
                  <a:lnTo>
                    <a:pt x="113" y="13"/>
                  </a:lnTo>
                  <a:lnTo>
                    <a:pt x="113" y="12"/>
                  </a:lnTo>
                  <a:lnTo>
                    <a:pt x="115" y="9"/>
                  </a:lnTo>
                  <a:lnTo>
                    <a:pt x="117" y="11"/>
                  </a:lnTo>
                  <a:lnTo>
                    <a:pt x="120" y="12"/>
                  </a:lnTo>
                  <a:lnTo>
                    <a:pt x="122" y="13"/>
                  </a:lnTo>
                  <a:lnTo>
                    <a:pt x="122" y="15"/>
                  </a:lnTo>
                  <a:lnTo>
                    <a:pt x="123" y="15"/>
                  </a:lnTo>
                  <a:lnTo>
                    <a:pt x="124" y="15"/>
                  </a:lnTo>
                  <a:lnTo>
                    <a:pt x="128" y="13"/>
                  </a:lnTo>
                  <a:lnTo>
                    <a:pt x="128" y="12"/>
                  </a:lnTo>
                  <a:lnTo>
                    <a:pt x="129" y="12"/>
                  </a:lnTo>
                  <a:lnTo>
                    <a:pt x="129" y="13"/>
                  </a:lnTo>
                  <a:lnTo>
                    <a:pt x="129" y="15"/>
                  </a:lnTo>
                  <a:lnTo>
                    <a:pt x="128" y="16"/>
                  </a:lnTo>
                  <a:lnTo>
                    <a:pt x="129" y="16"/>
                  </a:lnTo>
                  <a:lnTo>
                    <a:pt x="130" y="16"/>
                  </a:lnTo>
                  <a:lnTo>
                    <a:pt x="132" y="15"/>
                  </a:lnTo>
                  <a:lnTo>
                    <a:pt x="131" y="17"/>
                  </a:lnTo>
                  <a:lnTo>
                    <a:pt x="136" y="17"/>
                  </a:lnTo>
                  <a:lnTo>
                    <a:pt x="137" y="17"/>
                  </a:lnTo>
                  <a:lnTo>
                    <a:pt x="138" y="17"/>
                  </a:lnTo>
                  <a:lnTo>
                    <a:pt x="139" y="16"/>
                  </a:lnTo>
                  <a:lnTo>
                    <a:pt x="141" y="12"/>
                  </a:lnTo>
                  <a:lnTo>
                    <a:pt x="143" y="12"/>
                  </a:lnTo>
                  <a:lnTo>
                    <a:pt x="146" y="12"/>
                  </a:lnTo>
                  <a:lnTo>
                    <a:pt x="148" y="13"/>
                  </a:lnTo>
                  <a:lnTo>
                    <a:pt x="150" y="16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57" y="23"/>
                  </a:lnTo>
                  <a:lnTo>
                    <a:pt x="158" y="23"/>
                  </a:lnTo>
                  <a:lnTo>
                    <a:pt x="160" y="21"/>
                  </a:lnTo>
                  <a:lnTo>
                    <a:pt x="162" y="21"/>
                  </a:lnTo>
                  <a:lnTo>
                    <a:pt x="163" y="21"/>
                  </a:lnTo>
                  <a:lnTo>
                    <a:pt x="164" y="20"/>
                  </a:lnTo>
                  <a:lnTo>
                    <a:pt x="168" y="15"/>
                  </a:lnTo>
                  <a:lnTo>
                    <a:pt x="169" y="13"/>
                  </a:lnTo>
                  <a:lnTo>
                    <a:pt x="171" y="13"/>
                  </a:lnTo>
                  <a:lnTo>
                    <a:pt x="172" y="15"/>
                  </a:lnTo>
                  <a:lnTo>
                    <a:pt x="176" y="18"/>
                  </a:lnTo>
                  <a:lnTo>
                    <a:pt x="177" y="19"/>
                  </a:lnTo>
                  <a:lnTo>
                    <a:pt x="179" y="19"/>
                  </a:lnTo>
                  <a:lnTo>
                    <a:pt x="180" y="19"/>
                  </a:lnTo>
                  <a:lnTo>
                    <a:pt x="181" y="19"/>
                  </a:lnTo>
                  <a:lnTo>
                    <a:pt x="182" y="19"/>
                  </a:lnTo>
                  <a:lnTo>
                    <a:pt x="183" y="18"/>
                  </a:lnTo>
                  <a:lnTo>
                    <a:pt x="184" y="17"/>
                  </a:lnTo>
                  <a:lnTo>
                    <a:pt x="184" y="16"/>
                  </a:lnTo>
                  <a:lnTo>
                    <a:pt x="184" y="15"/>
                  </a:lnTo>
                  <a:lnTo>
                    <a:pt x="185" y="13"/>
                  </a:lnTo>
                  <a:lnTo>
                    <a:pt x="186" y="12"/>
                  </a:lnTo>
                  <a:lnTo>
                    <a:pt x="189" y="13"/>
                  </a:lnTo>
                  <a:lnTo>
                    <a:pt x="192" y="16"/>
                  </a:lnTo>
                  <a:lnTo>
                    <a:pt x="193" y="17"/>
                  </a:lnTo>
                  <a:lnTo>
                    <a:pt x="199" y="17"/>
                  </a:lnTo>
                  <a:lnTo>
                    <a:pt x="200" y="18"/>
                  </a:lnTo>
                  <a:lnTo>
                    <a:pt x="201" y="19"/>
                  </a:lnTo>
                  <a:lnTo>
                    <a:pt x="203" y="20"/>
                  </a:lnTo>
                  <a:lnTo>
                    <a:pt x="203" y="21"/>
                  </a:lnTo>
                  <a:lnTo>
                    <a:pt x="205" y="23"/>
                  </a:lnTo>
                  <a:lnTo>
                    <a:pt x="206" y="23"/>
                  </a:lnTo>
                  <a:lnTo>
                    <a:pt x="208" y="24"/>
                  </a:lnTo>
                  <a:lnTo>
                    <a:pt x="209" y="24"/>
                  </a:lnTo>
                  <a:lnTo>
                    <a:pt x="209" y="23"/>
                  </a:lnTo>
                  <a:lnTo>
                    <a:pt x="209" y="21"/>
                  </a:lnTo>
                  <a:lnTo>
                    <a:pt x="209" y="20"/>
                  </a:lnTo>
                  <a:lnTo>
                    <a:pt x="210" y="19"/>
                  </a:lnTo>
                  <a:lnTo>
                    <a:pt x="212" y="20"/>
                  </a:lnTo>
                  <a:lnTo>
                    <a:pt x="212" y="19"/>
                  </a:lnTo>
                  <a:lnTo>
                    <a:pt x="214" y="19"/>
                  </a:lnTo>
                  <a:lnTo>
                    <a:pt x="215" y="19"/>
                  </a:lnTo>
                  <a:lnTo>
                    <a:pt x="216" y="19"/>
                  </a:lnTo>
                  <a:lnTo>
                    <a:pt x="216" y="21"/>
                  </a:lnTo>
                  <a:lnTo>
                    <a:pt x="217" y="23"/>
                  </a:lnTo>
                  <a:lnTo>
                    <a:pt x="218" y="23"/>
                  </a:lnTo>
                  <a:lnTo>
                    <a:pt x="218" y="21"/>
                  </a:lnTo>
                  <a:lnTo>
                    <a:pt x="219" y="20"/>
                  </a:lnTo>
                  <a:lnTo>
                    <a:pt x="220" y="20"/>
                  </a:lnTo>
                  <a:lnTo>
                    <a:pt x="220" y="21"/>
                  </a:lnTo>
                  <a:lnTo>
                    <a:pt x="224" y="27"/>
                  </a:lnTo>
                  <a:lnTo>
                    <a:pt x="224" y="28"/>
                  </a:lnTo>
                  <a:lnTo>
                    <a:pt x="225" y="28"/>
                  </a:lnTo>
                  <a:lnTo>
                    <a:pt x="227" y="28"/>
                  </a:lnTo>
                  <a:lnTo>
                    <a:pt x="228" y="29"/>
                  </a:lnTo>
                  <a:lnTo>
                    <a:pt x="228" y="31"/>
                  </a:lnTo>
                  <a:lnTo>
                    <a:pt x="228" y="32"/>
                  </a:lnTo>
                  <a:lnTo>
                    <a:pt x="229" y="32"/>
                  </a:lnTo>
                  <a:lnTo>
                    <a:pt x="229" y="33"/>
                  </a:lnTo>
                  <a:lnTo>
                    <a:pt x="228" y="33"/>
                  </a:lnTo>
                  <a:lnTo>
                    <a:pt x="227" y="35"/>
                  </a:lnTo>
                  <a:lnTo>
                    <a:pt x="227" y="38"/>
                  </a:lnTo>
                  <a:lnTo>
                    <a:pt x="231" y="42"/>
                  </a:lnTo>
                  <a:lnTo>
                    <a:pt x="232" y="43"/>
                  </a:lnTo>
                  <a:lnTo>
                    <a:pt x="233" y="43"/>
                  </a:lnTo>
                  <a:lnTo>
                    <a:pt x="235" y="44"/>
                  </a:lnTo>
                  <a:lnTo>
                    <a:pt x="242" y="44"/>
                  </a:lnTo>
                  <a:lnTo>
                    <a:pt x="244" y="44"/>
                  </a:lnTo>
                  <a:lnTo>
                    <a:pt x="245" y="44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69" name="Freeform 361">
              <a:extLst>
                <a:ext uri="{FF2B5EF4-FFF2-40B4-BE49-F238E27FC236}">
                  <a16:creationId xmlns:a16="http://schemas.microsoft.com/office/drawing/2014/main" id="{AA048CC8-7161-2872-5107-E50AA85E1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9421" y="3648098"/>
              <a:ext cx="466950" cy="526039"/>
            </a:xfrm>
            <a:custGeom>
              <a:avLst/>
              <a:gdLst>
                <a:gd name="T0" fmla="*/ 299 w 324"/>
                <a:gd name="T1" fmla="*/ 122 h 365"/>
                <a:gd name="T2" fmla="*/ 227 w 324"/>
                <a:gd name="T3" fmla="*/ 144 h 365"/>
                <a:gd name="T4" fmla="*/ 153 w 324"/>
                <a:gd name="T5" fmla="*/ 166 h 365"/>
                <a:gd name="T6" fmla="*/ 188 w 324"/>
                <a:gd name="T7" fmla="*/ 209 h 365"/>
                <a:gd name="T8" fmla="*/ 206 w 324"/>
                <a:gd name="T9" fmla="*/ 229 h 365"/>
                <a:gd name="T10" fmla="*/ 225 w 324"/>
                <a:gd name="T11" fmla="*/ 253 h 365"/>
                <a:gd name="T12" fmla="*/ 201 w 324"/>
                <a:gd name="T13" fmla="*/ 269 h 365"/>
                <a:gd name="T14" fmla="*/ 179 w 324"/>
                <a:gd name="T15" fmla="*/ 298 h 365"/>
                <a:gd name="T16" fmla="*/ 133 w 324"/>
                <a:gd name="T17" fmla="*/ 309 h 365"/>
                <a:gd name="T18" fmla="*/ 108 w 324"/>
                <a:gd name="T19" fmla="*/ 344 h 365"/>
                <a:gd name="T20" fmla="*/ 72 w 324"/>
                <a:gd name="T21" fmla="*/ 364 h 365"/>
                <a:gd name="T22" fmla="*/ 17 w 324"/>
                <a:gd name="T23" fmla="*/ 355 h 365"/>
                <a:gd name="T24" fmla="*/ 4 w 324"/>
                <a:gd name="T25" fmla="*/ 337 h 365"/>
                <a:gd name="T26" fmla="*/ 2 w 324"/>
                <a:gd name="T27" fmla="*/ 334 h 365"/>
                <a:gd name="T28" fmla="*/ 4 w 324"/>
                <a:gd name="T29" fmla="*/ 321 h 365"/>
                <a:gd name="T30" fmla="*/ 9 w 324"/>
                <a:gd name="T31" fmla="*/ 300 h 365"/>
                <a:gd name="T32" fmla="*/ 15 w 324"/>
                <a:gd name="T33" fmla="*/ 286 h 365"/>
                <a:gd name="T34" fmla="*/ 15 w 324"/>
                <a:gd name="T35" fmla="*/ 268 h 365"/>
                <a:gd name="T36" fmla="*/ 15 w 324"/>
                <a:gd name="T37" fmla="*/ 261 h 365"/>
                <a:gd name="T38" fmla="*/ 24 w 324"/>
                <a:gd name="T39" fmla="*/ 234 h 365"/>
                <a:gd name="T40" fmla="*/ 28 w 324"/>
                <a:gd name="T41" fmla="*/ 226 h 365"/>
                <a:gd name="T42" fmla="*/ 30 w 324"/>
                <a:gd name="T43" fmla="*/ 217 h 365"/>
                <a:gd name="T44" fmla="*/ 38 w 324"/>
                <a:gd name="T45" fmla="*/ 199 h 365"/>
                <a:gd name="T46" fmla="*/ 34 w 324"/>
                <a:gd name="T47" fmla="*/ 185 h 365"/>
                <a:gd name="T48" fmla="*/ 38 w 324"/>
                <a:gd name="T49" fmla="*/ 172 h 365"/>
                <a:gd name="T50" fmla="*/ 39 w 324"/>
                <a:gd name="T51" fmla="*/ 167 h 365"/>
                <a:gd name="T52" fmla="*/ 46 w 324"/>
                <a:gd name="T53" fmla="*/ 143 h 365"/>
                <a:gd name="T54" fmla="*/ 45 w 324"/>
                <a:gd name="T55" fmla="*/ 128 h 365"/>
                <a:gd name="T56" fmla="*/ 45 w 324"/>
                <a:gd name="T57" fmla="*/ 124 h 365"/>
                <a:gd name="T58" fmla="*/ 45 w 324"/>
                <a:gd name="T59" fmla="*/ 113 h 365"/>
                <a:gd name="T60" fmla="*/ 46 w 324"/>
                <a:gd name="T61" fmla="*/ 109 h 365"/>
                <a:gd name="T62" fmla="*/ 46 w 324"/>
                <a:gd name="T63" fmla="*/ 101 h 365"/>
                <a:gd name="T64" fmla="*/ 46 w 324"/>
                <a:gd name="T65" fmla="*/ 95 h 365"/>
                <a:gd name="T66" fmla="*/ 46 w 324"/>
                <a:gd name="T67" fmla="*/ 88 h 365"/>
                <a:gd name="T68" fmla="*/ 46 w 324"/>
                <a:gd name="T69" fmla="*/ 87 h 365"/>
                <a:gd name="T70" fmla="*/ 46 w 324"/>
                <a:gd name="T71" fmla="*/ 85 h 365"/>
                <a:gd name="T72" fmla="*/ 46 w 324"/>
                <a:gd name="T73" fmla="*/ 84 h 365"/>
                <a:gd name="T74" fmla="*/ 47 w 324"/>
                <a:gd name="T75" fmla="*/ 80 h 365"/>
                <a:gd name="T76" fmla="*/ 47 w 324"/>
                <a:gd name="T77" fmla="*/ 79 h 365"/>
                <a:gd name="T78" fmla="*/ 46 w 324"/>
                <a:gd name="T79" fmla="*/ 76 h 365"/>
                <a:gd name="T80" fmla="*/ 47 w 324"/>
                <a:gd name="T81" fmla="*/ 74 h 365"/>
                <a:gd name="T82" fmla="*/ 48 w 324"/>
                <a:gd name="T83" fmla="*/ 72 h 365"/>
                <a:gd name="T84" fmla="*/ 47 w 324"/>
                <a:gd name="T85" fmla="*/ 67 h 365"/>
                <a:gd name="T86" fmla="*/ 47 w 324"/>
                <a:gd name="T87" fmla="*/ 64 h 365"/>
                <a:gd name="T88" fmla="*/ 52 w 324"/>
                <a:gd name="T89" fmla="*/ 62 h 365"/>
                <a:gd name="T90" fmla="*/ 61 w 324"/>
                <a:gd name="T91" fmla="*/ 55 h 365"/>
                <a:gd name="T92" fmla="*/ 71 w 324"/>
                <a:gd name="T93" fmla="*/ 59 h 365"/>
                <a:gd name="T94" fmla="*/ 75 w 324"/>
                <a:gd name="T95" fmla="*/ 61 h 365"/>
                <a:gd name="T96" fmla="*/ 76 w 324"/>
                <a:gd name="T97" fmla="*/ 64 h 365"/>
                <a:gd name="T98" fmla="*/ 80 w 324"/>
                <a:gd name="T99" fmla="*/ 70 h 365"/>
                <a:gd name="T100" fmla="*/ 86 w 324"/>
                <a:gd name="T101" fmla="*/ 76 h 365"/>
                <a:gd name="T102" fmla="*/ 91 w 324"/>
                <a:gd name="T103" fmla="*/ 76 h 365"/>
                <a:gd name="T104" fmla="*/ 108 w 324"/>
                <a:gd name="T105" fmla="*/ 88 h 365"/>
                <a:gd name="T106" fmla="*/ 130 w 324"/>
                <a:gd name="T107" fmla="*/ 94 h 365"/>
                <a:gd name="T108" fmla="*/ 152 w 324"/>
                <a:gd name="T109" fmla="*/ 86 h 365"/>
                <a:gd name="T110" fmla="*/ 196 w 324"/>
                <a:gd name="T111" fmla="*/ 57 h 365"/>
                <a:gd name="T112" fmla="*/ 266 w 324"/>
                <a:gd name="T113" fmla="*/ 11 h 365"/>
                <a:gd name="T114" fmla="*/ 301 w 324"/>
                <a:gd name="T115" fmla="*/ 60 h 365"/>
                <a:gd name="T116" fmla="*/ 300 w 324"/>
                <a:gd name="T117" fmla="*/ 80 h 365"/>
                <a:gd name="T118" fmla="*/ 322 w 324"/>
                <a:gd name="T119" fmla="*/ 94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4" h="365">
                  <a:moveTo>
                    <a:pt x="313" y="111"/>
                  </a:moveTo>
                  <a:lnTo>
                    <a:pt x="311" y="112"/>
                  </a:lnTo>
                  <a:lnTo>
                    <a:pt x="310" y="113"/>
                  </a:lnTo>
                  <a:lnTo>
                    <a:pt x="301" y="121"/>
                  </a:lnTo>
                  <a:lnTo>
                    <a:pt x="299" y="122"/>
                  </a:lnTo>
                  <a:lnTo>
                    <a:pt x="299" y="122"/>
                  </a:lnTo>
                  <a:lnTo>
                    <a:pt x="299" y="122"/>
                  </a:lnTo>
                  <a:lnTo>
                    <a:pt x="291" y="125"/>
                  </a:lnTo>
                  <a:lnTo>
                    <a:pt x="274" y="129"/>
                  </a:lnTo>
                  <a:lnTo>
                    <a:pt x="257" y="135"/>
                  </a:lnTo>
                  <a:lnTo>
                    <a:pt x="240" y="139"/>
                  </a:lnTo>
                  <a:lnTo>
                    <a:pt x="227" y="144"/>
                  </a:lnTo>
                  <a:lnTo>
                    <a:pt x="223" y="144"/>
                  </a:lnTo>
                  <a:lnTo>
                    <a:pt x="210" y="149"/>
                  </a:lnTo>
                  <a:lnTo>
                    <a:pt x="205" y="150"/>
                  </a:lnTo>
                  <a:lnTo>
                    <a:pt x="187" y="155"/>
                  </a:lnTo>
                  <a:lnTo>
                    <a:pt x="169" y="161"/>
                  </a:lnTo>
                  <a:lnTo>
                    <a:pt x="153" y="166"/>
                  </a:lnTo>
                  <a:lnTo>
                    <a:pt x="150" y="167"/>
                  </a:lnTo>
                  <a:lnTo>
                    <a:pt x="160" y="177"/>
                  </a:lnTo>
                  <a:lnTo>
                    <a:pt x="169" y="188"/>
                  </a:lnTo>
                  <a:lnTo>
                    <a:pt x="169" y="188"/>
                  </a:lnTo>
                  <a:lnTo>
                    <a:pt x="179" y="199"/>
                  </a:lnTo>
                  <a:lnTo>
                    <a:pt x="188" y="209"/>
                  </a:lnTo>
                  <a:lnTo>
                    <a:pt x="189" y="209"/>
                  </a:lnTo>
                  <a:lnTo>
                    <a:pt x="189" y="210"/>
                  </a:lnTo>
                  <a:lnTo>
                    <a:pt x="189" y="210"/>
                  </a:lnTo>
                  <a:lnTo>
                    <a:pt x="189" y="210"/>
                  </a:lnTo>
                  <a:lnTo>
                    <a:pt x="198" y="220"/>
                  </a:lnTo>
                  <a:lnTo>
                    <a:pt x="206" y="229"/>
                  </a:lnTo>
                  <a:lnTo>
                    <a:pt x="214" y="239"/>
                  </a:lnTo>
                  <a:lnTo>
                    <a:pt x="222" y="248"/>
                  </a:lnTo>
                  <a:lnTo>
                    <a:pt x="225" y="253"/>
                  </a:lnTo>
                  <a:lnTo>
                    <a:pt x="225" y="253"/>
                  </a:lnTo>
                  <a:lnTo>
                    <a:pt x="225" y="253"/>
                  </a:lnTo>
                  <a:lnTo>
                    <a:pt x="225" y="253"/>
                  </a:lnTo>
                  <a:lnTo>
                    <a:pt x="225" y="253"/>
                  </a:lnTo>
                  <a:lnTo>
                    <a:pt x="220" y="256"/>
                  </a:lnTo>
                  <a:lnTo>
                    <a:pt x="211" y="262"/>
                  </a:lnTo>
                  <a:lnTo>
                    <a:pt x="203" y="267"/>
                  </a:lnTo>
                  <a:lnTo>
                    <a:pt x="201" y="268"/>
                  </a:lnTo>
                  <a:lnTo>
                    <a:pt x="201" y="269"/>
                  </a:lnTo>
                  <a:lnTo>
                    <a:pt x="198" y="275"/>
                  </a:lnTo>
                  <a:lnTo>
                    <a:pt x="195" y="281"/>
                  </a:lnTo>
                  <a:lnTo>
                    <a:pt x="193" y="287"/>
                  </a:lnTo>
                  <a:lnTo>
                    <a:pt x="189" y="295"/>
                  </a:lnTo>
                  <a:lnTo>
                    <a:pt x="188" y="296"/>
                  </a:lnTo>
                  <a:lnTo>
                    <a:pt x="179" y="298"/>
                  </a:lnTo>
                  <a:lnTo>
                    <a:pt x="169" y="301"/>
                  </a:lnTo>
                  <a:lnTo>
                    <a:pt x="159" y="303"/>
                  </a:lnTo>
                  <a:lnTo>
                    <a:pt x="147" y="305"/>
                  </a:lnTo>
                  <a:lnTo>
                    <a:pt x="142" y="306"/>
                  </a:lnTo>
                  <a:lnTo>
                    <a:pt x="135" y="308"/>
                  </a:lnTo>
                  <a:lnTo>
                    <a:pt x="133" y="309"/>
                  </a:lnTo>
                  <a:lnTo>
                    <a:pt x="132" y="311"/>
                  </a:lnTo>
                  <a:lnTo>
                    <a:pt x="127" y="318"/>
                  </a:lnTo>
                  <a:lnTo>
                    <a:pt x="124" y="323"/>
                  </a:lnTo>
                  <a:lnTo>
                    <a:pt x="119" y="331"/>
                  </a:lnTo>
                  <a:lnTo>
                    <a:pt x="115" y="339"/>
                  </a:lnTo>
                  <a:lnTo>
                    <a:pt x="108" y="344"/>
                  </a:lnTo>
                  <a:lnTo>
                    <a:pt x="100" y="352"/>
                  </a:lnTo>
                  <a:lnTo>
                    <a:pt x="92" y="359"/>
                  </a:lnTo>
                  <a:lnTo>
                    <a:pt x="84" y="364"/>
                  </a:lnTo>
                  <a:lnTo>
                    <a:pt x="82" y="365"/>
                  </a:lnTo>
                  <a:lnTo>
                    <a:pt x="80" y="365"/>
                  </a:lnTo>
                  <a:lnTo>
                    <a:pt x="72" y="364"/>
                  </a:lnTo>
                  <a:lnTo>
                    <a:pt x="64" y="363"/>
                  </a:lnTo>
                  <a:lnTo>
                    <a:pt x="59" y="362"/>
                  </a:lnTo>
                  <a:lnTo>
                    <a:pt x="50" y="361"/>
                  </a:lnTo>
                  <a:lnTo>
                    <a:pt x="40" y="359"/>
                  </a:lnTo>
                  <a:lnTo>
                    <a:pt x="29" y="356"/>
                  </a:lnTo>
                  <a:lnTo>
                    <a:pt x="17" y="355"/>
                  </a:lnTo>
                  <a:lnTo>
                    <a:pt x="8" y="353"/>
                  </a:lnTo>
                  <a:lnTo>
                    <a:pt x="0" y="352"/>
                  </a:lnTo>
                  <a:lnTo>
                    <a:pt x="2" y="351"/>
                  </a:lnTo>
                  <a:lnTo>
                    <a:pt x="2" y="344"/>
                  </a:lnTo>
                  <a:lnTo>
                    <a:pt x="3" y="342"/>
                  </a:lnTo>
                  <a:lnTo>
                    <a:pt x="4" y="337"/>
                  </a:lnTo>
                  <a:lnTo>
                    <a:pt x="4" y="336"/>
                  </a:lnTo>
                  <a:lnTo>
                    <a:pt x="3" y="335"/>
                  </a:lnTo>
                  <a:lnTo>
                    <a:pt x="2" y="335"/>
                  </a:lnTo>
                  <a:lnTo>
                    <a:pt x="2" y="335"/>
                  </a:lnTo>
                  <a:lnTo>
                    <a:pt x="2" y="334"/>
                  </a:lnTo>
                  <a:lnTo>
                    <a:pt x="2" y="334"/>
                  </a:lnTo>
                  <a:lnTo>
                    <a:pt x="2" y="334"/>
                  </a:lnTo>
                  <a:lnTo>
                    <a:pt x="2" y="331"/>
                  </a:lnTo>
                  <a:lnTo>
                    <a:pt x="2" y="330"/>
                  </a:lnTo>
                  <a:lnTo>
                    <a:pt x="3" y="328"/>
                  </a:lnTo>
                  <a:lnTo>
                    <a:pt x="4" y="326"/>
                  </a:lnTo>
                  <a:lnTo>
                    <a:pt x="4" y="321"/>
                  </a:lnTo>
                  <a:lnTo>
                    <a:pt x="5" y="319"/>
                  </a:lnTo>
                  <a:lnTo>
                    <a:pt x="8" y="310"/>
                  </a:lnTo>
                  <a:lnTo>
                    <a:pt x="8" y="308"/>
                  </a:lnTo>
                  <a:lnTo>
                    <a:pt x="8" y="303"/>
                  </a:lnTo>
                  <a:lnTo>
                    <a:pt x="8" y="300"/>
                  </a:lnTo>
                  <a:lnTo>
                    <a:pt x="9" y="300"/>
                  </a:lnTo>
                  <a:lnTo>
                    <a:pt x="9" y="298"/>
                  </a:lnTo>
                  <a:lnTo>
                    <a:pt x="9" y="297"/>
                  </a:lnTo>
                  <a:lnTo>
                    <a:pt x="9" y="296"/>
                  </a:lnTo>
                  <a:lnTo>
                    <a:pt x="11" y="293"/>
                  </a:lnTo>
                  <a:lnTo>
                    <a:pt x="14" y="288"/>
                  </a:lnTo>
                  <a:lnTo>
                    <a:pt x="15" y="286"/>
                  </a:lnTo>
                  <a:lnTo>
                    <a:pt x="15" y="283"/>
                  </a:lnTo>
                  <a:lnTo>
                    <a:pt x="14" y="278"/>
                  </a:lnTo>
                  <a:lnTo>
                    <a:pt x="14" y="275"/>
                  </a:lnTo>
                  <a:lnTo>
                    <a:pt x="14" y="273"/>
                  </a:lnTo>
                  <a:lnTo>
                    <a:pt x="15" y="269"/>
                  </a:lnTo>
                  <a:lnTo>
                    <a:pt x="15" y="268"/>
                  </a:lnTo>
                  <a:lnTo>
                    <a:pt x="16" y="267"/>
                  </a:lnTo>
                  <a:lnTo>
                    <a:pt x="16" y="267"/>
                  </a:lnTo>
                  <a:lnTo>
                    <a:pt x="16" y="264"/>
                  </a:lnTo>
                  <a:lnTo>
                    <a:pt x="16" y="263"/>
                  </a:lnTo>
                  <a:lnTo>
                    <a:pt x="15" y="262"/>
                  </a:lnTo>
                  <a:lnTo>
                    <a:pt x="15" y="261"/>
                  </a:lnTo>
                  <a:lnTo>
                    <a:pt x="15" y="259"/>
                  </a:lnTo>
                  <a:lnTo>
                    <a:pt x="16" y="255"/>
                  </a:lnTo>
                  <a:lnTo>
                    <a:pt x="16" y="253"/>
                  </a:lnTo>
                  <a:lnTo>
                    <a:pt x="20" y="243"/>
                  </a:lnTo>
                  <a:lnTo>
                    <a:pt x="24" y="234"/>
                  </a:lnTo>
                  <a:lnTo>
                    <a:pt x="24" y="234"/>
                  </a:lnTo>
                  <a:lnTo>
                    <a:pt x="24" y="231"/>
                  </a:lnTo>
                  <a:lnTo>
                    <a:pt x="25" y="229"/>
                  </a:lnTo>
                  <a:lnTo>
                    <a:pt x="25" y="229"/>
                  </a:lnTo>
                  <a:lnTo>
                    <a:pt x="25" y="228"/>
                  </a:lnTo>
                  <a:lnTo>
                    <a:pt x="26" y="227"/>
                  </a:lnTo>
                  <a:lnTo>
                    <a:pt x="28" y="226"/>
                  </a:lnTo>
                  <a:lnTo>
                    <a:pt x="28" y="225"/>
                  </a:lnTo>
                  <a:lnTo>
                    <a:pt x="28" y="223"/>
                  </a:lnTo>
                  <a:lnTo>
                    <a:pt x="28" y="221"/>
                  </a:lnTo>
                  <a:lnTo>
                    <a:pt x="29" y="219"/>
                  </a:lnTo>
                  <a:lnTo>
                    <a:pt x="29" y="217"/>
                  </a:lnTo>
                  <a:lnTo>
                    <a:pt x="30" y="217"/>
                  </a:lnTo>
                  <a:lnTo>
                    <a:pt x="32" y="214"/>
                  </a:lnTo>
                  <a:lnTo>
                    <a:pt x="33" y="212"/>
                  </a:lnTo>
                  <a:lnTo>
                    <a:pt x="33" y="210"/>
                  </a:lnTo>
                  <a:lnTo>
                    <a:pt x="33" y="208"/>
                  </a:lnTo>
                  <a:lnTo>
                    <a:pt x="37" y="201"/>
                  </a:lnTo>
                  <a:lnTo>
                    <a:pt x="38" y="199"/>
                  </a:lnTo>
                  <a:lnTo>
                    <a:pt x="37" y="195"/>
                  </a:lnTo>
                  <a:lnTo>
                    <a:pt x="35" y="194"/>
                  </a:lnTo>
                  <a:lnTo>
                    <a:pt x="34" y="192"/>
                  </a:lnTo>
                  <a:lnTo>
                    <a:pt x="34" y="189"/>
                  </a:lnTo>
                  <a:lnTo>
                    <a:pt x="33" y="187"/>
                  </a:lnTo>
                  <a:lnTo>
                    <a:pt x="34" y="185"/>
                  </a:lnTo>
                  <a:lnTo>
                    <a:pt x="35" y="183"/>
                  </a:lnTo>
                  <a:lnTo>
                    <a:pt x="35" y="181"/>
                  </a:lnTo>
                  <a:lnTo>
                    <a:pt x="35" y="180"/>
                  </a:lnTo>
                  <a:lnTo>
                    <a:pt x="37" y="178"/>
                  </a:lnTo>
                  <a:lnTo>
                    <a:pt x="38" y="175"/>
                  </a:lnTo>
                  <a:lnTo>
                    <a:pt x="38" y="172"/>
                  </a:lnTo>
                  <a:lnTo>
                    <a:pt x="38" y="171"/>
                  </a:lnTo>
                  <a:lnTo>
                    <a:pt x="39" y="167"/>
                  </a:lnTo>
                  <a:lnTo>
                    <a:pt x="39" y="167"/>
                  </a:lnTo>
                  <a:lnTo>
                    <a:pt x="39" y="167"/>
                  </a:lnTo>
                  <a:lnTo>
                    <a:pt x="39" y="167"/>
                  </a:lnTo>
                  <a:lnTo>
                    <a:pt x="39" y="167"/>
                  </a:lnTo>
                  <a:lnTo>
                    <a:pt x="39" y="167"/>
                  </a:lnTo>
                  <a:lnTo>
                    <a:pt x="39" y="160"/>
                  </a:lnTo>
                  <a:lnTo>
                    <a:pt x="40" y="153"/>
                  </a:lnTo>
                  <a:lnTo>
                    <a:pt x="41" y="150"/>
                  </a:lnTo>
                  <a:lnTo>
                    <a:pt x="43" y="145"/>
                  </a:lnTo>
                  <a:lnTo>
                    <a:pt x="46" y="143"/>
                  </a:lnTo>
                  <a:lnTo>
                    <a:pt x="45" y="138"/>
                  </a:lnTo>
                  <a:lnTo>
                    <a:pt x="45" y="137"/>
                  </a:lnTo>
                  <a:lnTo>
                    <a:pt x="46" y="136"/>
                  </a:lnTo>
                  <a:lnTo>
                    <a:pt x="43" y="129"/>
                  </a:lnTo>
                  <a:lnTo>
                    <a:pt x="43" y="128"/>
                  </a:lnTo>
                  <a:lnTo>
                    <a:pt x="45" y="128"/>
                  </a:lnTo>
                  <a:lnTo>
                    <a:pt x="45" y="128"/>
                  </a:lnTo>
                  <a:lnTo>
                    <a:pt x="45" y="127"/>
                  </a:lnTo>
                  <a:lnTo>
                    <a:pt x="45" y="127"/>
                  </a:lnTo>
                  <a:lnTo>
                    <a:pt x="45" y="126"/>
                  </a:lnTo>
                  <a:lnTo>
                    <a:pt x="45" y="125"/>
                  </a:lnTo>
                  <a:lnTo>
                    <a:pt x="45" y="124"/>
                  </a:lnTo>
                  <a:lnTo>
                    <a:pt x="45" y="122"/>
                  </a:lnTo>
                  <a:lnTo>
                    <a:pt x="43" y="121"/>
                  </a:lnTo>
                  <a:lnTo>
                    <a:pt x="43" y="117"/>
                  </a:lnTo>
                  <a:lnTo>
                    <a:pt x="43" y="116"/>
                  </a:lnTo>
                  <a:lnTo>
                    <a:pt x="45" y="114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6" y="110"/>
                  </a:lnTo>
                  <a:lnTo>
                    <a:pt x="45" y="110"/>
                  </a:lnTo>
                  <a:lnTo>
                    <a:pt x="45" y="109"/>
                  </a:lnTo>
                  <a:lnTo>
                    <a:pt x="46" y="109"/>
                  </a:lnTo>
                  <a:lnTo>
                    <a:pt x="46" y="109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6" y="105"/>
                  </a:lnTo>
                  <a:lnTo>
                    <a:pt x="47" y="101"/>
                  </a:lnTo>
                  <a:lnTo>
                    <a:pt x="46" y="101"/>
                  </a:lnTo>
                  <a:lnTo>
                    <a:pt x="46" y="101"/>
                  </a:lnTo>
                  <a:lnTo>
                    <a:pt x="46" y="100"/>
                  </a:lnTo>
                  <a:lnTo>
                    <a:pt x="47" y="100"/>
                  </a:lnTo>
                  <a:lnTo>
                    <a:pt x="47" y="100"/>
                  </a:lnTo>
                  <a:lnTo>
                    <a:pt x="47" y="99"/>
                  </a:lnTo>
                  <a:lnTo>
                    <a:pt x="46" y="97"/>
                  </a:lnTo>
                  <a:lnTo>
                    <a:pt x="46" y="95"/>
                  </a:lnTo>
                  <a:lnTo>
                    <a:pt x="47" y="94"/>
                  </a:lnTo>
                  <a:lnTo>
                    <a:pt x="46" y="93"/>
                  </a:lnTo>
                  <a:lnTo>
                    <a:pt x="46" y="91"/>
                  </a:lnTo>
                  <a:lnTo>
                    <a:pt x="46" y="89"/>
                  </a:lnTo>
                  <a:lnTo>
                    <a:pt x="46" y="88"/>
                  </a:lnTo>
                  <a:lnTo>
                    <a:pt x="46" y="88"/>
                  </a:lnTo>
                  <a:lnTo>
                    <a:pt x="46" y="89"/>
                  </a:lnTo>
                  <a:lnTo>
                    <a:pt x="47" y="89"/>
                  </a:lnTo>
                  <a:lnTo>
                    <a:pt x="47" y="88"/>
                  </a:lnTo>
                  <a:lnTo>
                    <a:pt x="46" y="88"/>
                  </a:lnTo>
                  <a:lnTo>
                    <a:pt x="46" y="87"/>
                  </a:lnTo>
                  <a:lnTo>
                    <a:pt x="46" y="87"/>
                  </a:lnTo>
                  <a:lnTo>
                    <a:pt x="46" y="87"/>
                  </a:lnTo>
                  <a:lnTo>
                    <a:pt x="45" y="86"/>
                  </a:lnTo>
                  <a:lnTo>
                    <a:pt x="46" y="86"/>
                  </a:lnTo>
                  <a:lnTo>
                    <a:pt x="46" y="85"/>
                  </a:lnTo>
                  <a:lnTo>
                    <a:pt x="46" y="85"/>
                  </a:lnTo>
                  <a:lnTo>
                    <a:pt x="46" y="85"/>
                  </a:lnTo>
                  <a:lnTo>
                    <a:pt x="46" y="84"/>
                  </a:lnTo>
                  <a:lnTo>
                    <a:pt x="46" y="84"/>
                  </a:lnTo>
                  <a:lnTo>
                    <a:pt x="46" y="84"/>
                  </a:lnTo>
                  <a:lnTo>
                    <a:pt x="46" y="84"/>
                  </a:lnTo>
                  <a:lnTo>
                    <a:pt x="46" y="84"/>
                  </a:lnTo>
                  <a:lnTo>
                    <a:pt x="46" y="84"/>
                  </a:lnTo>
                  <a:lnTo>
                    <a:pt x="47" y="83"/>
                  </a:lnTo>
                  <a:lnTo>
                    <a:pt x="46" y="83"/>
                  </a:lnTo>
                  <a:lnTo>
                    <a:pt x="47" y="82"/>
                  </a:lnTo>
                  <a:lnTo>
                    <a:pt x="47" y="82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47" y="80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46" y="79"/>
                  </a:lnTo>
                  <a:lnTo>
                    <a:pt x="47" y="79"/>
                  </a:lnTo>
                  <a:lnTo>
                    <a:pt x="47" y="79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47" y="77"/>
                  </a:lnTo>
                  <a:lnTo>
                    <a:pt x="47" y="77"/>
                  </a:lnTo>
                  <a:lnTo>
                    <a:pt x="46" y="76"/>
                  </a:lnTo>
                  <a:lnTo>
                    <a:pt x="46" y="76"/>
                  </a:lnTo>
                  <a:lnTo>
                    <a:pt x="46" y="76"/>
                  </a:lnTo>
                  <a:lnTo>
                    <a:pt x="46" y="76"/>
                  </a:lnTo>
                  <a:lnTo>
                    <a:pt x="47" y="76"/>
                  </a:lnTo>
                  <a:lnTo>
                    <a:pt x="46" y="75"/>
                  </a:lnTo>
                  <a:lnTo>
                    <a:pt x="46" y="74"/>
                  </a:lnTo>
                  <a:lnTo>
                    <a:pt x="47" y="74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7" y="72"/>
                  </a:lnTo>
                  <a:lnTo>
                    <a:pt x="48" y="72"/>
                  </a:lnTo>
                  <a:lnTo>
                    <a:pt x="47" y="71"/>
                  </a:lnTo>
                  <a:lnTo>
                    <a:pt x="47" y="69"/>
                  </a:lnTo>
                  <a:lnTo>
                    <a:pt x="47" y="68"/>
                  </a:lnTo>
                  <a:lnTo>
                    <a:pt x="47" y="68"/>
                  </a:lnTo>
                  <a:lnTo>
                    <a:pt x="47" y="68"/>
                  </a:lnTo>
                  <a:lnTo>
                    <a:pt x="47" y="67"/>
                  </a:lnTo>
                  <a:lnTo>
                    <a:pt x="47" y="67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6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8" y="62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1" y="62"/>
                  </a:lnTo>
                  <a:lnTo>
                    <a:pt x="52" y="62"/>
                  </a:lnTo>
                  <a:lnTo>
                    <a:pt x="52" y="61"/>
                  </a:lnTo>
                  <a:lnTo>
                    <a:pt x="55" y="59"/>
                  </a:lnTo>
                  <a:lnTo>
                    <a:pt x="59" y="57"/>
                  </a:lnTo>
                  <a:lnTo>
                    <a:pt x="60" y="57"/>
                  </a:lnTo>
                  <a:lnTo>
                    <a:pt x="60" y="57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71" y="59"/>
                  </a:lnTo>
                  <a:lnTo>
                    <a:pt x="72" y="59"/>
                  </a:lnTo>
                  <a:lnTo>
                    <a:pt x="73" y="61"/>
                  </a:lnTo>
                  <a:lnTo>
                    <a:pt x="73" y="61"/>
                  </a:lnTo>
                  <a:lnTo>
                    <a:pt x="74" y="61"/>
                  </a:lnTo>
                  <a:lnTo>
                    <a:pt x="75" y="61"/>
                  </a:lnTo>
                  <a:lnTo>
                    <a:pt x="75" y="61"/>
                  </a:lnTo>
                  <a:lnTo>
                    <a:pt x="75" y="62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5" y="63"/>
                  </a:lnTo>
                  <a:lnTo>
                    <a:pt x="75" y="63"/>
                  </a:lnTo>
                  <a:lnTo>
                    <a:pt x="76" y="64"/>
                  </a:lnTo>
                  <a:lnTo>
                    <a:pt x="77" y="63"/>
                  </a:lnTo>
                  <a:lnTo>
                    <a:pt x="78" y="64"/>
                  </a:lnTo>
                  <a:lnTo>
                    <a:pt x="80" y="64"/>
                  </a:lnTo>
                  <a:lnTo>
                    <a:pt x="80" y="67"/>
                  </a:lnTo>
                  <a:lnTo>
                    <a:pt x="80" y="68"/>
                  </a:lnTo>
                  <a:lnTo>
                    <a:pt x="80" y="70"/>
                  </a:lnTo>
                  <a:lnTo>
                    <a:pt x="83" y="75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5" y="76"/>
                  </a:lnTo>
                  <a:lnTo>
                    <a:pt x="86" y="76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0" y="76"/>
                  </a:lnTo>
                  <a:lnTo>
                    <a:pt x="90" y="77"/>
                  </a:lnTo>
                  <a:lnTo>
                    <a:pt x="91" y="76"/>
                  </a:lnTo>
                  <a:lnTo>
                    <a:pt x="91" y="76"/>
                  </a:lnTo>
                  <a:lnTo>
                    <a:pt x="92" y="76"/>
                  </a:lnTo>
                  <a:lnTo>
                    <a:pt x="93" y="76"/>
                  </a:lnTo>
                  <a:lnTo>
                    <a:pt x="95" y="78"/>
                  </a:lnTo>
                  <a:lnTo>
                    <a:pt x="100" y="82"/>
                  </a:lnTo>
                  <a:lnTo>
                    <a:pt x="107" y="88"/>
                  </a:lnTo>
                  <a:lnTo>
                    <a:pt x="108" y="88"/>
                  </a:lnTo>
                  <a:lnTo>
                    <a:pt x="109" y="88"/>
                  </a:lnTo>
                  <a:lnTo>
                    <a:pt x="113" y="89"/>
                  </a:lnTo>
                  <a:lnTo>
                    <a:pt x="115" y="91"/>
                  </a:lnTo>
                  <a:lnTo>
                    <a:pt x="117" y="91"/>
                  </a:lnTo>
                  <a:lnTo>
                    <a:pt x="127" y="92"/>
                  </a:lnTo>
                  <a:lnTo>
                    <a:pt x="130" y="94"/>
                  </a:lnTo>
                  <a:lnTo>
                    <a:pt x="132" y="93"/>
                  </a:lnTo>
                  <a:lnTo>
                    <a:pt x="133" y="93"/>
                  </a:lnTo>
                  <a:lnTo>
                    <a:pt x="137" y="94"/>
                  </a:lnTo>
                  <a:lnTo>
                    <a:pt x="138" y="94"/>
                  </a:lnTo>
                  <a:lnTo>
                    <a:pt x="140" y="94"/>
                  </a:lnTo>
                  <a:lnTo>
                    <a:pt x="152" y="86"/>
                  </a:lnTo>
                  <a:lnTo>
                    <a:pt x="163" y="78"/>
                  </a:lnTo>
                  <a:lnTo>
                    <a:pt x="163" y="78"/>
                  </a:lnTo>
                  <a:lnTo>
                    <a:pt x="171" y="72"/>
                  </a:lnTo>
                  <a:lnTo>
                    <a:pt x="184" y="64"/>
                  </a:lnTo>
                  <a:lnTo>
                    <a:pt x="189" y="61"/>
                  </a:lnTo>
                  <a:lnTo>
                    <a:pt x="196" y="57"/>
                  </a:lnTo>
                  <a:lnTo>
                    <a:pt x="210" y="49"/>
                  </a:lnTo>
                  <a:lnTo>
                    <a:pt x="222" y="39"/>
                  </a:lnTo>
                  <a:lnTo>
                    <a:pt x="231" y="34"/>
                  </a:lnTo>
                  <a:lnTo>
                    <a:pt x="245" y="26"/>
                  </a:lnTo>
                  <a:lnTo>
                    <a:pt x="250" y="21"/>
                  </a:lnTo>
                  <a:lnTo>
                    <a:pt x="266" y="11"/>
                  </a:lnTo>
                  <a:lnTo>
                    <a:pt x="285" y="0"/>
                  </a:lnTo>
                  <a:lnTo>
                    <a:pt x="289" y="13"/>
                  </a:lnTo>
                  <a:lnTo>
                    <a:pt x="291" y="25"/>
                  </a:lnTo>
                  <a:lnTo>
                    <a:pt x="294" y="34"/>
                  </a:lnTo>
                  <a:lnTo>
                    <a:pt x="298" y="46"/>
                  </a:lnTo>
                  <a:lnTo>
                    <a:pt x="301" y="60"/>
                  </a:lnTo>
                  <a:lnTo>
                    <a:pt x="306" y="78"/>
                  </a:lnTo>
                  <a:lnTo>
                    <a:pt x="300" y="80"/>
                  </a:lnTo>
                  <a:lnTo>
                    <a:pt x="300" y="80"/>
                  </a:lnTo>
                  <a:lnTo>
                    <a:pt x="300" y="80"/>
                  </a:lnTo>
                  <a:lnTo>
                    <a:pt x="300" y="80"/>
                  </a:lnTo>
                  <a:lnTo>
                    <a:pt x="300" y="80"/>
                  </a:lnTo>
                  <a:lnTo>
                    <a:pt x="304" y="93"/>
                  </a:lnTo>
                  <a:lnTo>
                    <a:pt x="305" y="94"/>
                  </a:lnTo>
                  <a:lnTo>
                    <a:pt x="305" y="95"/>
                  </a:lnTo>
                  <a:lnTo>
                    <a:pt x="319" y="91"/>
                  </a:lnTo>
                  <a:lnTo>
                    <a:pt x="320" y="92"/>
                  </a:lnTo>
                  <a:lnTo>
                    <a:pt x="322" y="94"/>
                  </a:lnTo>
                  <a:lnTo>
                    <a:pt x="324" y="101"/>
                  </a:lnTo>
                  <a:lnTo>
                    <a:pt x="322" y="103"/>
                  </a:lnTo>
                  <a:lnTo>
                    <a:pt x="313" y="111"/>
                  </a:lnTo>
                  <a:lnTo>
                    <a:pt x="313" y="111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6" name="Freeform 135">
              <a:extLst>
                <a:ext uri="{FF2B5EF4-FFF2-40B4-BE49-F238E27FC236}">
                  <a16:creationId xmlns:a16="http://schemas.microsoft.com/office/drawing/2014/main" id="{C1D42F0D-4E7F-FFA3-5FC0-CE7A20811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4478" y="3659629"/>
              <a:ext cx="154209" cy="478479"/>
            </a:xfrm>
            <a:custGeom>
              <a:avLst/>
              <a:gdLst>
                <a:gd name="T0" fmla="*/ 104 w 107"/>
                <a:gd name="T1" fmla="*/ 3 h 332"/>
                <a:gd name="T2" fmla="*/ 103 w 107"/>
                <a:gd name="T3" fmla="*/ 19 h 332"/>
                <a:gd name="T4" fmla="*/ 102 w 107"/>
                <a:gd name="T5" fmla="*/ 35 h 332"/>
                <a:gd name="T6" fmla="*/ 104 w 107"/>
                <a:gd name="T7" fmla="*/ 42 h 332"/>
                <a:gd name="T8" fmla="*/ 101 w 107"/>
                <a:gd name="T9" fmla="*/ 51 h 332"/>
                <a:gd name="T10" fmla="*/ 98 w 107"/>
                <a:gd name="T11" fmla="*/ 56 h 332"/>
                <a:gd name="T12" fmla="*/ 99 w 107"/>
                <a:gd name="T13" fmla="*/ 61 h 332"/>
                <a:gd name="T14" fmla="*/ 99 w 107"/>
                <a:gd name="T15" fmla="*/ 66 h 332"/>
                <a:gd name="T16" fmla="*/ 99 w 107"/>
                <a:gd name="T17" fmla="*/ 69 h 332"/>
                <a:gd name="T18" fmla="*/ 98 w 107"/>
                <a:gd name="T19" fmla="*/ 72 h 332"/>
                <a:gd name="T20" fmla="*/ 98 w 107"/>
                <a:gd name="T21" fmla="*/ 76 h 332"/>
                <a:gd name="T22" fmla="*/ 98 w 107"/>
                <a:gd name="T23" fmla="*/ 77 h 332"/>
                <a:gd name="T24" fmla="*/ 90 w 107"/>
                <a:gd name="T25" fmla="*/ 78 h 332"/>
                <a:gd name="T26" fmla="*/ 76 w 107"/>
                <a:gd name="T27" fmla="*/ 69 h 332"/>
                <a:gd name="T28" fmla="*/ 65 w 107"/>
                <a:gd name="T29" fmla="*/ 70 h 332"/>
                <a:gd name="T30" fmla="*/ 57 w 107"/>
                <a:gd name="T31" fmla="*/ 84 h 332"/>
                <a:gd name="T32" fmla="*/ 57 w 107"/>
                <a:gd name="T33" fmla="*/ 93 h 332"/>
                <a:gd name="T34" fmla="*/ 57 w 107"/>
                <a:gd name="T35" fmla="*/ 112 h 332"/>
                <a:gd name="T36" fmla="*/ 57 w 107"/>
                <a:gd name="T37" fmla="*/ 120 h 332"/>
                <a:gd name="T38" fmla="*/ 56 w 107"/>
                <a:gd name="T39" fmla="*/ 128 h 332"/>
                <a:gd name="T40" fmla="*/ 60 w 107"/>
                <a:gd name="T41" fmla="*/ 127 h 332"/>
                <a:gd name="T42" fmla="*/ 69 w 107"/>
                <a:gd name="T43" fmla="*/ 130 h 332"/>
                <a:gd name="T44" fmla="*/ 73 w 107"/>
                <a:gd name="T45" fmla="*/ 130 h 332"/>
                <a:gd name="T46" fmla="*/ 73 w 107"/>
                <a:gd name="T47" fmla="*/ 125 h 332"/>
                <a:gd name="T48" fmla="*/ 75 w 107"/>
                <a:gd name="T49" fmla="*/ 128 h 332"/>
                <a:gd name="T50" fmla="*/ 76 w 107"/>
                <a:gd name="T51" fmla="*/ 133 h 332"/>
                <a:gd name="T52" fmla="*/ 75 w 107"/>
                <a:gd name="T53" fmla="*/ 137 h 332"/>
                <a:gd name="T54" fmla="*/ 73 w 107"/>
                <a:gd name="T55" fmla="*/ 139 h 332"/>
                <a:gd name="T56" fmla="*/ 64 w 107"/>
                <a:gd name="T57" fmla="*/ 141 h 332"/>
                <a:gd name="T58" fmla="*/ 51 w 107"/>
                <a:gd name="T59" fmla="*/ 159 h 332"/>
                <a:gd name="T60" fmla="*/ 59 w 107"/>
                <a:gd name="T61" fmla="*/ 170 h 332"/>
                <a:gd name="T62" fmla="*/ 90 w 107"/>
                <a:gd name="T63" fmla="*/ 164 h 332"/>
                <a:gd name="T64" fmla="*/ 86 w 107"/>
                <a:gd name="T65" fmla="*/ 181 h 332"/>
                <a:gd name="T66" fmla="*/ 85 w 107"/>
                <a:gd name="T67" fmla="*/ 204 h 332"/>
                <a:gd name="T68" fmla="*/ 80 w 107"/>
                <a:gd name="T69" fmla="*/ 218 h 332"/>
                <a:gd name="T70" fmla="*/ 72 w 107"/>
                <a:gd name="T71" fmla="*/ 235 h 332"/>
                <a:gd name="T72" fmla="*/ 68 w 107"/>
                <a:gd name="T73" fmla="*/ 259 h 332"/>
                <a:gd name="T74" fmla="*/ 67 w 107"/>
                <a:gd name="T75" fmla="*/ 278 h 332"/>
                <a:gd name="T76" fmla="*/ 60 w 107"/>
                <a:gd name="T77" fmla="*/ 295 h 332"/>
                <a:gd name="T78" fmla="*/ 54 w 107"/>
                <a:gd name="T79" fmla="*/ 323 h 332"/>
                <a:gd name="T80" fmla="*/ 50 w 107"/>
                <a:gd name="T81" fmla="*/ 332 h 332"/>
                <a:gd name="T82" fmla="*/ 43 w 107"/>
                <a:gd name="T83" fmla="*/ 311 h 332"/>
                <a:gd name="T84" fmla="*/ 33 w 107"/>
                <a:gd name="T85" fmla="*/ 278 h 332"/>
                <a:gd name="T86" fmla="*/ 22 w 107"/>
                <a:gd name="T87" fmla="*/ 247 h 332"/>
                <a:gd name="T88" fmla="*/ 9 w 107"/>
                <a:gd name="T89" fmla="*/ 210 h 332"/>
                <a:gd name="T90" fmla="*/ 8 w 107"/>
                <a:gd name="T91" fmla="*/ 175 h 332"/>
                <a:gd name="T92" fmla="*/ 23 w 107"/>
                <a:gd name="T93" fmla="*/ 154 h 332"/>
                <a:gd name="T94" fmla="*/ 33 w 107"/>
                <a:gd name="T95" fmla="*/ 120 h 332"/>
                <a:gd name="T96" fmla="*/ 47 w 107"/>
                <a:gd name="T97" fmla="*/ 76 h 332"/>
                <a:gd name="T98" fmla="*/ 54 w 107"/>
                <a:gd name="T99" fmla="*/ 41 h 332"/>
                <a:gd name="T100" fmla="*/ 61 w 107"/>
                <a:gd name="T101" fmla="*/ 35 h 332"/>
                <a:gd name="T102" fmla="*/ 63 w 107"/>
                <a:gd name="T103" fmla="*/ 19 h 332"/>
                <a:gd name="T104" fmla="*/ 70 w 107"/>
                <a:gd name="T105" fmla="*/ 18 h 332"/>
                <a:gd name="T106" fmla="*/ 77 w 107"/>
                <a:gd name="T107" fmla="*/ 17 h 332"/>
                <a:gd name="T108" fmla="*/ 90 w 107"/>
                <a:gd name="T109" fmla="*/ 18 h 332"/>
                <a:gd name="T110" fmla="*/ 97 w 107"/>
                <a:gd name="T111" fmla="*/ 2 h 332"/>
                <a:gd name="T112" fmla="*/ 101 w 107"/>
                <a:gd name="T113" fmla="*/ 3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7" h="332">
                  <a:moveTo>
                    <a:pt x="101" y="4"/>
                  </a:moveTo>
                  <a:lnTo>
                    <a:pt x="101" y="4"/>
                  </a:lnTo>
                  <a:lnTo>
                    <a:pt x="102" y="4"/>
                  </a:lnTo>
                  <a:lnTo>
                    <a:pt x="102" y="4"/>
                  </a:lnTo>
                  <a:lnTo>
                    <a:pt x="102" y="3"/>
                  </a:lnTo>
                  <a:lnTo>
                    <a:pt x="103" y="3"/>
                  </a:lnTo>
                  <a:lnTo>
                    <a:pt x="103" y="3"/>
                  </a:lnTo>
                  <a:lnTo>
                    <a:pt x="104" y="3"/>
                  </a:lnTo>
                  <a:lnTo>
                    <a:pt x="104" y="3"/>
                  </a:lnTo>
                  <a:lnTo>
                    <a:pt x="106" y="3"/>
                  </a:lnTo>
                  <a:lnTo>
                    <a:pt x="106" y="4"/>
                  </a:lnTo>
                  <a:lnTo>
                    <a:pt x="106" y="7"/>
                  </a:lnTo>
                  <a:lnTo>
                    <a:pt x="106" y="9"/>
                  </a:lnTo>
                  <a:lnTo>
                    <a:pt x="107" y="12"/>
                  </a:lnTo>
                  <a:lnTo>
                    <a:pt x="106" y="14"/>
                  </a:lnTo>
                  <a:lnTo>
                    <a:pt x="103" y="19"/>
                  </a:lnTo>
                  <a:lnTo>
                    <a:pt x="103" y="21"/>
                  </a:lnTo>
                  <a:lnTo>
                    <a:pt x="102" y="21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2" y="33"/>
                  </a:lnTo>
                  <a:lnTo>
                    <a:pt x="101" y="34"/>
                  </a:lnTo>
                  <a:lnTo>
                    <a:pt x="102" y="35"/>
                  </a:lnTo>
                  <a:lnTo>
                    <a:pt x="102" y="35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3" y="36"/>
                  </a:lnTo>
                  <a:lnTo>
                    <a:pt x="104" y="37"/>
                  </a:lnTo>
                  <a:lnTo>
                    <a:pt x="104" y="38"/>
                  </a:lnTo>
                  <a:lnTo>
                    <a:pt x="103" y="39"/>
                  </a:lnTo>
                  <a:lnTo>
                    <a:pt x="103" y="41"/>
                  </a:lnTo>
                  <a:lnTo>
                    <a:pt x="104" y="42"/>
                  </a:lnTo>
                  <a:lnTo>
                    <a:pt x="103" y="44"/>
                  </a:lnTo>
                  <a:lnTo>
                    <a:pt x="103" y="45"/>
                  </a:lnTo>
                  <a:lnTo>
                    <a:pt x="104" y="45"/>
                  </a:lnTo>
                  <a:lnTo>
                    <a:pt x="103" y="46"/>
                  </a:lnTo>
                  <a:lnTo>
                    <a:pt x="103" y="46"/>
                  </a:lnTo>
                  <a:lnTo>
                    <a:pt x="103" y="46"/>
                  </a:lnTo>
                  <a:lnTo>
                    <a:pt x="103" y="47"/>
                  </a:lnTo>
                  <a:lnTo>
                    <a:pt x="101" y="51"/>
                  </a:lnTo>
                  <a:lnTo>
                    <a:pt x="101" y="52"/>
                  </a:lnTo>
                  <a:lnTo>
                    <a:pt x="101" y="53"/>
                  </a:lnTo>
                  <a:lnTo>
                    <a:pt x="102" y="54"/>
                  </a:lnTo>
                  <a:lnTo>
                    <a:pt x="102" y="54"/>
                  </a:lnTo>
                  <a:lnTo>
                    <a:pt x="100" y="54"/>
                  </a:lnTo>
                  <a:lnTo>
                    <a:pt x="99" y="56"/>
                  </a:lnTo>
                  <a:lnTo>
                    <a:pt x="99" y="56"/>
                  </a:lnTo>
                  <a:lnTo>
                    <a:pt x="98" y="56"/>
                  </a:lnTo>
                  <a:lnTo>
                    <a:pt x="98" y="58"/>
                  </a:lnTo>
                  <a:lnTo>
                    <a:pt x="98" y="58"/>
                  </a:lnTo>
                  <a:lnTo>
                    <a:pt x="99" y="59"/>
                  </a:lnTo>
                  <a:lnTo>
                    <a:pt x="99" y="59"/>
                  </a:lnTo>
                  <a:lnTo>
                    <a:pt x="99" y="60"/>
                  </a:lnTo>
                  <a:lnTo>
                    <a:pt x="99" y="60"/>
                  </a:lnTo>
                  <a:lnTo>
                    <a:pt x="99" y="60"/>
                  </a:lnTo>
                  <a:lnTo>
                    <a:pt x="99" y="61"/>
                  </a:lnTo>
                  <a:lnTo>
                    <a:pt x="99" y="63"/>
                  </a:lnTo>
                  <a:lnTo>
                    <a:pt x="100" y="64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9" y="64"/>
                  </a:lnTo>
                  <a:lnTo>
                    <a:pt x="99" y="66"/>
                  </a:lnTo>
                  <a:lnTo>
                    <a:pt x="98" y="66"/>
                  </a:lnTo>
                  <a:lnTo>
                    <a:pt x="98" y="67"/>
                  </a:lnTo>
                  <a:lnTo>
                    <a:pt x="99" y="68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9" y="69"/>
                  </a:lnTo>
                  <a:lnTo>
                    <a:pt x="99" y="69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99" y="71"/>
                  </a:lnTo>
                  <a:lnTo>
                    <a:pt x="99" y="71"/>
                  </a:lnTo>
                  <a:lnTo>
                    <a:pt x="98" y="71"/>
                  </a:lnTo>
                  <a:lnTo>
                    <a:pt x="98" y="72"/>
                  </a:lnTo>
                  <a:lnTo>
                    <a:pt x="98" y="72"/>
                  </a:lnTo>
                  <a:lnTo>
                    <a:pt x="99" y="72"/>
                  </a:lnTo>
                  <a:lnTo>
                    <a:pt x="99" y="72"/>
                  </a:lnTo>
                  <a:lnTo>
                    <a:pt x="99" y="72"/>
                  </a:lnTo>
                  <a:lnTo>
                    <a:pt x="99" y="74"/>
                  </a:lnTo>
                  <a:lnTo>
                    <a:pt x="99" y="74"/>
                  </a:lnTo>
                  <a:lnTo>
                    <a:pt x="98" y="75"/>
                  </a:lnTo>
                  <a:lnTo>
                    <a:pt x="99" y="75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7"/>
                  </a:lnTo>
                  <a:lnTo>
                    <a:pt x="98" y="77"/>
                  </a:lnTo>
                  <a:lnTo>
                    <a:pt x="98" y="77"/>
                  </a:lnTo>
                  <a:lnTo>
                    <a:pt x="98" y="78"/>
                  </a:lnTo>
                  <a:lnTo>
                    <a:pt x="97" y="78"/>
                  </a:lnTo>
                  <a:lnTo>
                    <a:pt x="98" y="79"/>
                  </a:lnTo>
                  <a:lnTo>
                    <a:pt x="98" y="79"/>
                  </a:lnTo>
                  <a:lnTo>
                    <a:pt x="98" y="79"/>
                  </a:lnTo>
                  <a:lnTo>
                    <a:pt x="98" y="80"/>
                  </a:lnTo>
                  <a:lnTo>
                    <a:pt x="92" y="78"/>
                  </a:lnTo>
                  <a:lnTo>
                    <a:pt x="90" y="78"/>
                  </a:lnTo>
                  <a:lnTo>
                    <a:pt x="89" y="78"/>
                  </a:lnTo>
                  <a:lnTo>
                    <a:pt x="86" y="77"/>
                  </a:lnTo>
                  <a:lnTo>
                    <a:pt x="86" y="75"/>
                  </a:lnTo>
                  <a:lnTo>
                    <a:pt x="86" y="72"/>
                  </a:lnTo>
                  <a:lnTo>
                    <a:pt x="85" y="70"/>
                  </a:lnTo>
                  <a:lnTo>
                    <a:pt x="83" y="69"/>
                  </a:lnTo>
                  <a:lnTo>
                    <a:pt x="81" y="69"/>
                  </a:lnTo>
                  <a:lnTo>
                    <a:pt x="76" y="69"/>
                  </a:lnTo>
                  <a:lnTo>
                    <a:pt x="75" y="68"/>
                  </a:lnTo>
                  <a:lnTo>
                    <a:pt x="73" y="67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0" y="66"/>
                  </a:lnTo>
                  <a:lnTo>
                    <a:pt x="69" y="67"/>
                  </a:lnTo>
                  <a:lnTo>
                    <a:pt x="67" y="69"/>
                  </a:lnTo>
                  <a:lnTo>
                    <a:pt x="65" y="70"/>
                  </a:lnTo>
                  <a:lnTo>
                    <a:pt x="63" y="71"/>
                  </a:lnTo>
                  <a:lnTo>
                    <a:pt x="61" y="74"/>
                  </a:lnTo>
                  <a:lnTo>
                    <a:pt x="59" y="76"/>
                  </a:lnTo>
                  <a:lnTo>
                    <a:pt x="59" y="80"/>
                  </a:lnTo>
                  <a:lnTo>
                    <a:pt x="58" y="81"/>
                  </a:lnTo>
                  <a:lnTo>
                    <a:pt x="58" y="84"/>
                  </a:lnTo>
                  <a:lnTo>
                    <a:pt x="58" y="84"/>
                  </a:lnTo>
                  <a:lnTo>
                    <a:pt x="57" y="84"/>
                  </a:lnTo>
                  <a:lnTo>
                    <a:pt x="56" y="84"/>
                  </a:lnTo>
                  <a:lnTo>
                    <a:pt x="56" y="85"/>
                  </a:lnTo>
                  <a:lnTo>
                    <a:pt x="56" y="88"/>
                  </a:lnTo>
                  <a:lnTo>
                    <a:pt x="56" y="89"/>
                  </a:lnTo>
                  <a:lnTo>
                    <a:pt x="57" y="89"/>
                  </a:lnTo>
                  <a:lnTo>
                    <a:pt x="57" y="91"/>
                  </a:lnTo>
                  <a:lnTo>
                    <a:pt x="57" y="92"/>
                  </a:lnTo>
                  <a:lnTo>
                    <a:pt x="57" y="93"/>
                  </a:lnTo>
                  <a:lnTo>
                    <a:pt x="56" y="94"/>
                  </a:lnTo>
                  <a:lnTo>
                    <a:pt x="54" y="96"/>
                  </a:lnTo>
                  <a:lnTo>
                    <a:pt x="54" y="97"/>
                  </a:lnTo>
                  <a:lnTo>
                    <a:pt x="54" y="99"/>
                  </a:lnTo>
                  <a:lnTo>
                    <a:pt x="55" y="101"/>
                  </a:lnTo>
                  <a:lnTo>
                    <a:pt x="56" y="103"/>
                  </a:lnTo>
                  <a:lnTo>
                    <a:pt x="55" y="106"/>
                  </a:lnTo>
                  <a:lnTo>
                    <a:pt x="57" y="112"/>
                  </a:lnTo>
                  <a:lnTo>
                    <a:pt x="56" y="113"/>
                  </a:lnTo>
                  <a:lnTo>
                    <a:pt x="56" y="114"/>
                  </a:lnTo>
                  <a:lnTo>
                    <a:pt x="56" y="116"/>
                  </a:lnTo>
                  <a:lnTo>
                    <a:pt x="56" y="117"/>
                  </a:lnTo>
                  <a:lnTo>
                    <a:pt x="57" y="118"/>
                  </a:lnTo>
                  <a:lnTo>
                    <a:pt x="57" y="119"/>
                  </a:lnTo>
                  <a:lnTo>
                    <a:pt x="57" y="119"/>
                  </a:lnTo>
                  <a:lnTo>
                    <a:pt x="57" y="120"/>
                  </a:lnTo>
                  <a:lnTo>
                    <a:pt x="58" y="120"/>
                  </a:lnTo>
                  <a:lnTo>
                    <a:pt x="58" y="120"/>
                  </a:lnTo>
                  <a:lnTo>
                    <a:pt x="59" y="122"/>
                  </a:lnTo>
                  <a:lnTo>
                    <a:pt x="59" y="126"/>
                  </a:lnTo>
                  <a:lnTo>
                    <a:pt x="58" y="127"/>
                  </a:lnTo>
                  <a:lnTo>
                    <a:pt x="57" y="127"/>
                  </a:lnTo>
                  <a:lnTo>
                    <a:pt x="56" y="127"/>
                  </a:lnTo>
                  <a:lnTo>
                    <a:pt x="56" y="128"/>
                  </a:lnTo>
                  <a:lnTo>
                    <a:pt x="55" y="128"/>
                  </a:lnTo>
                  <a:lnTo>
                    <a:pt x="55" y="128"/>
                  </a:lnTo>
                  <a:lnTo>
                    <a:pt x="55" y="129"/>
                  </a:lnTo>
                  <a:lnTo>
                    <a:pt x="57" y="129"/>
                  </a:lnTo>
                  <a:lnTo>
                    <a:pt x="57" y="129"/>
                  </a:lnTo>
                  <a:lnTo>
                    <a:pt x="58" y="129"/>
                  </a:lnTo>
                  <a:lnTo>
                    <a:pt x="59" y="127"/>
                  </a:lnTo>
                  <a:lnTo>
                    <a:pt x="60" y="127"/>
                  </a:lnTo>
                  <a:lnTo>
                    <a:pt x="61" y="127"/>
                  </a:lnTo>
                  <a:lnTo>
                    <a:pt x="61" y="127"/>
                  </a:lnTo>
                  <a:lnTo>
                    <a:pt x="63" y="127"/>
                  </a:lnTo>
                  <a:lnTo>
                    <a:pt x="64" y="129"/>
                  </a:lnTo>
                  <a:lnTo>
                    <a:pt x="65" y="129"/>
                  </a:lnTo>
                  <a:lnTo>
                    <a:pt x="65" y="129"/>
                  </a:lnTo>
                  <a:lnTo>
                    <a:pt x="66" y="130"/>
                  </a:lnTo>
                  <a:lnTo>
                    <a:pt x="69" y="130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69" y="130"/>
                  </a:lnTo>
                  <a:lnTo>
                    <a:pt x="70" y="129"/>
                  </a:lnTo>
                  <a:lnTo>
                    <a:pt x="70" y="129"/>
                  </a:lnTo>
                  <a:lnTo>
                    <a:pt x="70" y="129"/>
                  </a:lnTo>
                  <a:lnTo>
                    <a:pt x="72" y="130"/>
                  </a:lnTo>
                  <a:lnTo>
                    <a:pt x="73" y="130"/>
                  </a:lnTo>
                  <a:lnTo>
                    <a:pt x="73" y="129"/>
                  </a:lnTo>
                  <a:lnTo>
                    <a:pt x="73" y="128"/>
                  </a:lnTo>
                  <a:lnTo>
                    <a:pt x="72" y="127"/>
                  </a:lnTo>
                  <a:lnTo>
                    <a:pt x="72" y="126"/>
                  </a:lnTo>
                  <a:lnTo>
                    <a:pt x="72" y="126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73" y="125"/>
                  </a:lnTo>
                  <a:lnTo>
                    <a:pt x="73" y="126"/>
                  </a:lnTo>
                  <a:lnTo>
                    <a:pt x="73" y="127"/>
                  </a:lnTo>
                  <a:lnTo>
                    <a:pt x="73" y="127"/>
                  </a:lnTo>
                  <a:lnTo>
                    <a:pt x="74" y="128"/>
                  </a:lnTo>
                  <a:lnTo>
                    <a:pt x="75" y="128"/>
                  </a:lnTo>
                  <a:lnTo>
                    <a:pt x="75" y="128"/>
                  </a:lnTo>
                  <a:lnTo>
                    <a:pt x="75" y="128"/>
                  </a:lnTo>
                  <a:lnTo>
                    <a:pt x="75" y="128"/>
                  </a:lnTo>
                  <a:lnTo>
                    <a:pt x="75" y="129"/>
                  </a:lnTo>
                  <a:lnTo>
                    <a:pt x="75" y="129"/>
                  </a:lnTo>
                  <a:lnTo>
                    <a:pt x="76" y="129"/>
                  </a:lnTo>
                  <a:lnTo>
                    <a:pt x="76" y="129"/>
                  </a:lnTo>
                  <a:lnTo>
                    <a:pt x="76" y="130"/>
                  </a:lnTo>
                  <a:lnTo>
                    <a:pt x="75" y="130"/>
                  </a:lnTo>
                  <a:lnTo>
                    <a:pt x="75" y="131"/>
                  </a:lnTo>
                  <a:lnTo>
                    <a:pt x="76" y="133"/>
                  </a:lnTo>
                  <a:lnTo>
                    <a:pt x="76" y="133"/>
                  </a:lnTo>
                  <a:lnTo>
                    <a:pt x="75" y="133"/>
                  </a:lnTo>
                  <a:lnTo>
                    <a:pt x="75" y="134"/>
                  </a:lnTo>
                  <a:lnTo>
                    <a:pt x="75" y="135"/>
                  </a:lnTo>
                  <a:lnTo>
                    <a:pt x="76" y="135"/>
                  </a:lnTo>
                  <a:lnTo>
                    <a:pt x="76" y="136"/>
                  </a:lnTo>
                  <a:lnTo>
                    <a:pt x="75" y="137"/>
                  </a:lnTo>
                  <a:lnTo>
                    <a:pt x="75" y="137"/>
                  </a:lnTo>
                  <a:lnTo>
                    <a:pt x="75" y="138"/>
                  </a:lnTo>
                  <a:lnTo>
                    <a:pt x="74" y="138"/>
                  </a:lnTo>
                  <a:lnTo>
                    <a:pt x="74" y="139"/>
                  </a:lnTo>
                  <a:lnTo>
                    <a:pt x="74" y="139"/>
                  </a:lnTo>
                  <a:lnTo>
                    <a:pt x="74" y="139"/>
                  </a:lnTo>
                  <a:lnTo>
                    <a:pt x="73" y="138"/>
                  </a:lnTo>
                  <a:lnTo>
                    <a:pt x="73" y="138"/>
                  </a:lnTo>
                  <a:lnTo>
                    <a:pt x="73" y="139"/>
                  </a:lnTo>
                  <a:lnTo>
                    <a:pt x="72" y="138"/>
                  </a:lnTo>
                  <a:lnTo>
                    <a:pt x="69" y="138"/>
                  </a:lnTo>
                  <a:lnTo>
                    <a:pt x="68" y="137"/>
                  </a:lnTo>
                  <a:lnTo>
                    <a:pt x="68" y="137"/>
                  </a:lnTo>
                  <a:lnTo>
                    <a:pt x="67" y="137"/>
                  </a:lnTo>
                  <a:lnTo>
                    <a:pt x="66" y="137"/>
                  </a:lnTo>
                  <a:lnTo>
                    <a:pt x="65" y="138"/>
                  </a:lnTo>
                  <a:lnTo>
                    <a:pt x="64" y="141"/>
                  </a:lnTo>
                  <a:lnTo>
                    <a:pt x="60" y="143"/>
                  </a:lnTo>
                  <a:lnTo>
                    <a:pt x="55" y="146"/>
                  </a:lnTo>
                  <a:lnTo>
                    <a:pt x="52" y="148"/>
                  </a:lnTo>
                  <a:lnTo>
                    <a:pt x="52" y="148"/>
                  </a:lnTo>
                  <a:lnTo>
                    <a:pt x="51" y="151"/>
                  </a:lnTo>
                  <a:lnTo>
                    <a:pt x="51" y="153"/>
                  </a:lnTo>
                  <a:lnTo>
                    <a:pt x="51" y="155"/>
                  </a:lnTo>
                  <a:lnTo>
                    <a:pt x="51" y="159"/>
                  </a:lnTo>
                  <a:lnTo>
                    <a:pt x="48" y="164"/>
                  </a:lnTo>
                  <a:lnTo>
                    <a:pt x="47" y="167"/>
                  </a:lnTo>
                  <a:lnTo>
                    <a:pt x="47" y="170"/>
                  </a:lnTo>
                  <a:lnTo>
                    <a:pt x="49" y="171"/>
                  </a:lnTo>
                  <a:lnTo>
                    <a:pt x="51" y="171"/>
                  </a:lnTo>
                  <a:lnTo>
                    <a:pt x="52" y="171"/>
                  </a:lnTo>
                  <a:lnTo>
                    <a:pt x="55" y="170"/>
                  </a:lnTo>
                  <a:lnTo>
                    <a:pt x="59" y="170"/>
                  </a:lnTo>
                  <a:lnTo>
                    <a:pt x="68" y="170"/>
                  </a:lnTo>
                  <a:lnTo>
                    <a:pt x="73" y="168"/>
                  </a:lnTo>
                  <a:lnTo>
                    <a:pt x="81" y="161"/>
                  </a:lnTo>
                  <a:lnTo>
                    <a:pt x="85" y="159"/>
                  </a:lnTo>
                  <a:lnTo>
                    <a:pt x="91" y="159"/>
                  </a:lnTo>
                  <a:lnTo>
                    <a:pt x="91" y="159"/>
                  </a:lnTo>
                  <a:lnTo>
                    <a:pt x="90" y="163"/>
                  </a:lnTo>
                  <a:lnTo>
                    <a:pt x="90" y="164"/>
                  </a:lnTo>
                  <a:lnTo>
                    <a:pt x="90" y="167"/>
                  </a:lnTo>
                  <a:lnTo>
                    <a:pt x="89" y="170"/>
                  </a:lnTo>
                  <a:lnTo>
                    <a:pt x="87" y="172"/>
                  </a:lnTo>
                  <a:lnTo>
                    <a:pt x="87" y="173"/>
                  </a:lnTo>
                  <a:lnTo>
                    <a:pt x="87" y="175"/>
                  </a:lnTo>
                  <a:lnTo>
                    <a:pt x="86" y="177"/>
                  </a:lnTo>
                  <a:lnTo>
                    <a:pt x="85" y="179"/>
                  </a:lnTo>
                  <a:lnTo>
                    <a:pt x="86" y="181"/>
                  </a:lnTo>
                  <a:lnTo>
                    <a:pt x="86" y="184"/>
                  </a:lnTo>
                  <a:lnTo>
                    <a:pt x="87" y="186"/>
                  </a:lnTo>
                  <a:lnTo>
                    <a:pt x="89" y="187"/>
                  </a:lnTo>
                  <a:lnTo>
                    <a:pt x="90" y="191"/>
                  </a:lnTo>
                  <a:lnTo>
                    <a:pt x="89" y="193"/>
                  </a:lnTo>
                  <a:lnTo>
                    <a:pt x="85" y="200"/>
                  </a:lnTo>
                  <a:lnTo>
                    <a:pt x="85" y="202"/>
                  </a:lnTo>
                  <a:lnTo>
                    <a:pt x="85" y="204"/>
                  </a:lnTo>
                  <a:lnTo>
                    <a:pt x="84" y="206"/>
                  </a:lnTo>
                  <a:lnTo>
                    <a:pt x="82" y="209"/>
                  </a:lnTo>
                  <a:lnTo>
                    <a:pt x="81" y="209"/>
                  </a:lnTo>
                  <a:lnTo>
                    <a:pt x="81" y="211"/>
                  </a:lnTo>
                  <a:lnTo>
                    <a:pt x="80" y="213"/>
                  </a:lnTo>
                  <a:lnTo>
                    <a:pt x="80" y="215"/>
                  </a:lnTo>
                  <a:lnTo>
                    <a:pt x="80" y="217"/>
                  </a:lnTo>
                  <a:lnTo>
                    <a:pt x="80" y="218"/>
                  </a:lnTo>
                  <a:lnTo>
                    <a:pt x="78" y="219"/>
                  </a:lnTo>
                  <a:lnTo>
                    <a:pt x="77" y="220"/>
                  </a:lnTo>
                  <a:lnTo>
                    <a:pt x="77" y="221"/>
                  </a:lnTo>
                  <a:lnTo>
                    <a:pt x="77" y="221"/>
                  </a:lnTo>
                  <a:lnTo>
                    <a:pt x="76" y="223"/>
                  </a:lnTo>
                  <a:lnTo>
                    <a:pt x="76" y="226"/>
                  </a:lnTo>
                  <a:lnTo>
                    <a:pt x="76" y="226"/>
                  </a:lnTo>
                  <a:lnTo>
                    <a:pt x="72" y="235"/>
                  </a:lnTo>
                  <a:lnTo>
                    <a:pt x="68" y="245"/>
                  </a:lnTo>
                  <a:lnTo>
                    <a:pt x="68" y="247"/>
                  </a:lnTo>
                  <a:lnTo>
                    <a:pt x="67" y="251"/>
                  </a:lnTo>
                  <a:lnTo>
                    <a:pt x="67" y="253"/>
                  </a:lnTo>
                  <a:lnTo>
                    <a:pt x="67" y="254"/>
                  </a:lnTo>
                  <a:lnTo>
                    <a:pt x="68" y="255"/>
                  </a:lnTo>
                  <a:lnTo>
                    <a:pt x="68" y="256"/>
                  </a:lnTo>
                  <a:lnTo>
                    <a:pt x="68" y="259"/>
                  </a:lnTo>
                  <a:lnTo>
                    <a:pt x="68" y="259"/>
                  </a:lnTo>
                  <a:lnTo>
                    <a:pt x="67" y="260"/>
                  </a:lnTo>
                  <a:lnTo>
                    <a:pt x="67" y="261"/>
                  </a:lnTo>
                  <a:lnTo>
                    <a:pt x="66" y="265"/>
                  </a:lnTo>
                  <a:lnTo>
                    <a:pt x="66" y="267"/>
                  </a:lnTo>
                  <a:lnTo>
                    <a:pt x="66" y="270"/>
                  </a:lnTo>
                  <a:lnTo>
                    <a:pt x="67" y="275"/>
                  </a:lnTo>
                  <a:lnTo>
                    <a:pt x="67" y="278"/>
                  </a:lnTo>
                  <a:lnTo>
                    <a:pt x="66" y="280"/>
                  </a:lnTo>
                  <a:lnTo>
                    <a:pt x="63" y="285"/>
                  </a:lnTo>
                  <a:lnTo>
                    <a:pt x="61" y="288"/>
                  </a:lnTo>
                  <a:lnTo>
                    <a:pt x="61" y="289"/>
                  </a:lnTo>
                  <a:lnTo>
                    <a:pt x="61" y="290"/>
                  </a:lnTo>
                  <a:lnTo>
                    <a:pt x="61" y="292"/>
                  </a:lnTo>
                  <a:lnTo>
                    <a:pt x="60" y="292"/>
                  </a:lnTo>
                  <a:lnTo>
                    <a:pt x="60" y="295"/>
                  </a:lnTo>
                  <a:lnTo>
                    <a:pt x="60" y="300"/>
                  </a:lnTo>
                  <a:lnTo>
                    <a:pt x="60" y="302"/>
                  </a:lnTo>
                  <a:lnTo>
                    <a:pt x="57" y="311"/>
                  </a:lnTo>
                  <a:lnTo>
                    <a:pt x="56" y="313"/>
                  </a:lnTo>
                  <a:lnTo>
                    <a:pt x="56" y="318"/>
                  </a:lnTo>
                  <a:lnTo>
                    <a:pt x="55" y="320"/>
                  </a:lnTo>
                  <a:lnTo>
                    <a:pt x="54" y="322"/>
                  </a:lnTo>
                  <a:lnTo>
                    <a:pt x="54" y="323"/>
                  </a:lnTo>
                  <a:lnTo>
                    <a:pt x="54" y="326"/>
                  </a:lnTo>
                  <a:lnTo>
                    <a:pt x="52" y="327"/>
                  </a:lnTo>
                  <a:lnTo>
                    <a:pt x="52" y="328"/>
                  </a:lnTo>
                  <a:lnTo>
                    <a:pt x="51" y="329"/>
                  </a:lnTo>
                  <a:lnTo>
                    <a:pt x="50" y="330"/>
                  </a:lnTo>
                  <a:lnTo>
                    <a:pt x="50" y="331"/>
                  </a:lnTo>
                  <a:lnTo>
                    <a:pt x="50" y="331"/>
                  </a:lnTo>
                  <a:lnTo>
                    <a:pt x="50" y="332"/>
                  </a:lnTo>
                  <a:lnTo>
                    <a:pt x="49" y="332"/>
                  </a:lnTo>
                  <a:lnTo>
                    <a:pt x="48" y="332"/>
                  </a:lnTo>
                  <a:lnTo>
                    <a:pt x="48" y="332"/>
                  </a:lnTo>
                  <a:lnTo>
                    <a:pt x="47" y="331"/>
                  </a:lnTo>
                  <a:lnTo>
                    <a:pt x="46" y="327"/>
                  </a:lnTo>
                  <a:lnTo>
                    <a:pt x="44" y="326"/>
                  </a:lnTo>
                  <a:lnTo>
                    <a:pt x="46" y="319"/>
                  </a:lnTo>
                  <a:lnTo>
                    <a:pt x="43" y="311"/>
                  </a:lnTo>
                  <a:lnTo>
                    <a:pt x="40" y="302"/>
                  </a:lnTo>
                  <a:lnTo>
                    <a:pt x="37" y="294"/>
                  </a:lnTo>
                  <a:lnTo>
                    <a:pt x="37" y="288"/>
                  </a:lnTo>
                  <a:lnTo>
                    <a:pt x="37" y="288"/>
                  </a:lnTo>
                  <a:lnTo>
                    <a:pt x="37" y="287"/>
                  </a:lnTo>
                  <a:lnTo>
                    <a:pt x="37" y="287"/>
                  </a:lnTo>
                  <a:lnTo>
                    <a:pt x="37" y="287"/>
                  </a:lnTo>
                  <a:lnTo>
                    <a:pt x="33" y="278"/>
                  </a:lnTo>
                  <a:lnTo>
                    <a:pt x="29" y="265"/>
                  </a:lnTo>
                  <a:lnTo>
                    <a:pt x="26" y="259"/>
                  </a:lnTo>
                  <a:lnTo>
                    <a:pt x="25" y="258"/>
                  </a:lnTo>
                  <a:lnTo>
                    <a:pt x="22" y="254"/>
                  </a:lnTo>
                  <a:lnTo>
                    <a:pt x="21" y="253"/>
                  </a:lnTo>
                  <a:lnTo>
                    <a:pt x="21" y="252"/>
                  </a:lnTo>
                  <a:lnTo>
                    <a:pt x="21" y="251"/>
                  </a:lnTo>
                  <a:lnTo>
                    <a:pt x="22" y="247"/>
                  </a:lnTo>
                  <a:lnTo>
                    <a:pt x="22" y="246"/>
                  </a:lnTo>
                  <a:lnTo>
                    <a:pt x="21" y="245"/>
                  </a:lnTo>
                  <a:lnTo>
                    <a:pt x="20" y="244"/>
                  </a:lnTo>
                  <a:lnTo>
                    <a:pt x="20" y="243"/>
                  </a:lnTo>
                  <a:lnTo>
                    <a:pt x="20" y="238"/>
                  </a:lnTo>
                  <a:lnTo>
                    <a:pt x="17" y="231"/>
                  </a:lnTo>
                  <a:lnTo>
                    <a:pt x="13" y="220"/>
                  </a:lnTo>
                  <a:lnTo>
                    <a:pt x="9" y="210"/>
                  </a:lnTo>
                  <a:lnTo>
                    <a:pt x="6" y="202"/>
                  </a:lnTo>
                  <a:lnTo>
                    <a:pt x="4" y="195"/>
                  </a:lnTo>
                  <a:lnTo>
                    <a:pt x="1" y="186"/>
                  </a:lnTo>
                  <a:lnTo>
                    <a:pt x="0" y="183"/>
                  </a:lnTo>
                  <a:lnTo>
                    <a:pt x="1" y="181"/>
                  </a:lnTo>
                  <a:lnTo>
                    <a:pt x="5" y="179"/>
                  </a:lnTo>
                  <a:lnTo>
                    <a:pt x="8" y="176"/>
                  </a:lnTo>
                  <a:lnTo>
                    <a:pt x="8" y="175"/>
                  </a:lnTo>
                  <a:lnTo>
                    <a:pt x="7" y="171"/>
                  </a:lnTo>
                  <a:lnTo>
                    <a:pt x="7" y="170"/>
                  </a:lnTo>
                  <a:lnTo>
                    <a:pt x="9" y="167"/>
                  </a:lnTo>
                  <a:lnTo>
                    <a:pt x="17" y="159"/>
                  </a:lnTo>
                  <a:lnTo>
                    <a:pt x="18" y="159"/>
                  </a:lnTo>
                  <a:lnTo>
                    <a:pt x="18" y="159"/>
                  </a:lnTo>
                  <a:lnTo>
                    <a:pt x="21" y="156"/>
                  </a:lnTo>
                  <a:lnTo>
                    <a:pt x="23" y="154"/>
                  </a:lnTo>
                  <a:lnTo>
                    <a:pt x="21" y="153"/>
                  </a:lnTo>
                  <a:lnTo>
                    <a:pt x="17" y="151"/>
                  </a:lnTo>
                  <a:lnTo>
                    <a:pt x="18" y="148"/>
                  </a:lnTo>
                  <a:lnTo>
                    <a:pt x="20" y="146"/>
                  </a:lnTo>
                  <a:lnTo>
                    <a:pt x="26" y="135"/>
                  </a:lnTo>
                  <a:lnTo>
                    <a:pt x="28" y="135"/>
                  </a:lnTo>
                  <a:lnTo>
                    <a:pt x="31" y="125"/>
                  </a:lnTo>
                  <a:lnTo>
                    <a:pt x="33" y="120"/>
                  </a:lnTo>
                  <a:lnTo>
                    <a:pt x="34" y="118"/>
                  </a:lnTo>
                  <a:lnTo>
                    <a:pt x="38" y="110"/>
                  </a:lnTo>
                  <a:lnTo>
                    <a:pt x="38" y="110"/>
                  </a:lnTo>
                  <a:lnTo>
                    <a:pt x="38" y="109"/>
                  </a:lnTo>
                  <a:lnTo>
                    <a:pt x="38" y="109"/>
                  </a:lnTo>
                  <a:lnTo>
                    <a:pt x="38" y="108"/>
                  </a:lnTo>
                  <a:lnTo>
                    <a:pt x="44" y="89"/>
                  </a:lnTo>
                  <a:lnTo>
                    <a:pt x="47" y="76"/>
                  </a:lnTo>
                  <a:lnTo>
                    <a:pt x="49" y="64"/>
                  </a:lnTo>
                  <a:lnTo>
                    <a:pt x="50" y="63"/>
                  </a:lnTo>
                  <a:lnTo>
                    <a:pt x="50" y="60"/>
                  </a:lnTo>
                  <a:lnTo>
                    <a:pt x="50" y="59"/>
                  </a:lnTo>
                  <a:lnTo>
                    <a:pt x="50" y="58"/>
                  </a:lnTo>
                  <a:lnTo>
                    <a:pt x="52" y="50"/>
                  </a:lnTo>
                  <a:lnTo>
                    <a:pt x="52" y="42"/>
                  </a:lnTo>
                  <a:lnTo>
                    <a:pt x="54" y="41"/>
                  </a:lnTo>
                  <a:lnTo>
                    <a:pt x="54" y="39"/>
                  </a:lnTo>
                  <a:lnTo>
                    <a:pt x="55" y="39"/>
                  </a:lnTo>
                  <a:lnTo>
                    <a:pt x="57" y="41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61" y="38"/>
                  </a:lnTo>
                  <a:lnTo>
                    <a:pt x="61" y="37"/>
                  </a:lnTo>
                  <a:lnTo>
                    <a:pt x="61" y="35"/>
                  </a:lnTo>
                  <a:lnTo>
                    <a:pt x="63" y="34"/>
                  </a:lnTo>
                  <a:lnTo>
                    <a:pt x="63" y="33"/>
                  </a:lnTo>
                  <a:lnTo>
                    <a:pt x="61" y="33"/>
                  </a:lnTo>
                  <a:lnTo>
                    <a:pt x="61" y="30"/>
                  </a:lnTo>
                  <a:lnTo>
                    <a:pt x="63" y="26"/>
                  </a:lnTo>
                  <a:lnTo>
                    <a:pt x="63" y="22"/>
                  </a:lnTo>
                  <a:lnTo>
                    <a:pt x="64" y="21"/>
                  </a:lnTo>
                  <a:lnTo>
                    <a:pt x="63" y="19"/>
                  </a:lnTo>
                  <a:lnTo>
                    <a:pt x="64" y="19"/>
                  </a:lnTo>
                  <a:lnTo>
                    <a:pt x="64" y="19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70" y="18"/>
                  </a:lnTo>
                  <a:lnTo>
                    <a:pt x="70" y="18"/>
                  </a:lnTo>
                  <a:lnTo>
                    <a:pt x="72" y="17"/>
                  </a:lnTo>
                  <a:lnTo>
                    <a:pt x="72" y="17"/>
                  </a:lnTo>
                  <a:lnTo>
                    <a:pt x="72" y="17"/>
                  </a:lnTo>
                  <a:lnTo>
                    <a:pt x="73" y="17"/>
                  </a:lnTo>
                  <a:lnTo>
                    <a:pt x="74" y="17"/>
                  </a:lnTo>
                  <a:lnTo>
                    <a:pt x="76" y="17"/>
                  </a:lnTo>
                  <a:lnTo>
                    <a:pt x="77" y="17"/>
                  </a:lnTo>
                  <a:lnTo>
                    <a:pt x="77" y="17"/>
                  </a:lnTo>
                  <a:lnTo>
                    <a:pt x="78" y="17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81" y="19"/>
                  </a:lnTo>
                  <a:lnTo>
                    <a:pt x="81" y="20"/>
                  </a:lnTo>
                  <a:lnTo>
                    <a:pt x="82" y="20"/>
                  </a:lnTo>
                  <a:lnTo>
                    <a:pt x="86" y="19"/>
                  </a:lnTo>
                  <a:lnTo>
                    <a:pt x="90" y="18"/>
                  </a:lnTo>
                  <a:lnTo>
                    <a:pt x="92" y="18"/>
                  </a:lnTo>
                  <a:lnTo>
                    <a:pt x="92" y="17"/>
                  </a:lnTo>
                  <a:lnTo>
                    <a:pt x="94" y="13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7" y="2"/>
                  </a:lnTo>
                  <a:lnTo>
                    <a:pt x="97" y="1"/>
                  </a:lnTo>
                  <a:lnTo>
                    <a:pt x="98" y="1"/>
                  </a:lnTo>
                  <a:lnTo>
                    <a:pt x="98" y="0"/>
                  </a:lnTo>
                  <a:lnTo>
                    <a:pt x="99" y="1"/>
                  </a:lnTo>
                  <a:lnTo>
                    <a:pt x="100" y="3"/>
                  </a:lnTo>
                  <a:lnTo>
                    <a:pt x="101" y="3"/>
                  </a:lnTo>
                  <a:lnTo>
                    <a:pt x="101" y="3"/>
                  </a:lnTo>
                  <a:lnTo>
                    <a:pt x="101" y="3"/>
                  </a:lnTo>
                  <a:lnTo>
                    <a:pt x="101" y="4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7" name="Freeform 137">
              <a:extLst>
                <a:ext uri="{FF2B5EF4-FFF2-40B4-BE49-F238E27FC236}">
                  <a16:creationId xmlns:a16="http://schemas.microsoft.com/office/drawing/2014/main" id="{DE44500B-D1BD-CB58-C9C3-466EEFAC3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715" y="3478037"/>
              <a:ext cx="161415" cy="210416"/>
            </a:xfrm>
            <a:custGeom>
              <a:avLst/>
              <a:gdLst>
                <a:gd name="T0" fmla="*/ 36 w 112"/>
                <a:gd name="T1" fmla="*/ 129 h 146"/>
                <a:gd name="T2" fmla="*/ 33 w 112"/>
                <a:gd name="T3" fmla="*/ 128 h 146"/>
                <a:gd name="T4" fmla="*/ 30 w 112"/>
                <a:gd name="T5" fmla="*/ 139 h 146"/>
                <a:gd name="T6" fmla="*/ 18 w 112"/>
                <a:gd name="T7" fmla="*/ 146 h 146"/>
                <a:gd name="T8" fmla="*/ 14 w 112"/>
                <a:gd name="T9" fmla="*/ 143 h 146"/>
                <a:gd name="T10" fmla="*/ 9 w 112"/>
                <a:gd name="T11" fmla="*/ 143 h 146"/>
                <a:gd name="T12" fmla="*/ 6 w 112"/>
                <a:gd name="T13" fmla="*/ 144 h 146"/>
                <a:gd name="T14" fmla="*/ 0 w 112"/>
                <a:gd name="T15" fmla="*/ 143 h 146"/>
                <a:gd name="T16" fmla="*/ 2 w 112"/>
                <a:gd name="T17" fmla="*/ 139 h 146"/>
                <a:gd name="T18" fmla="*/ 4 w 112"/>
                <a:gd name="T19" fmla="*/ 136 h 146"/>
                <a:gd name="T20" fmla="*/ 8 w 112"/>
                <a:gd name="T21" fmla="*/ 129 h 146"/>
                <a:gd name="T22" fmla="*/ 11 w 112"/>
                <a:gd name="T23" fmla="*/ 119 h 146"/>
                <a:gd name="T24" fmla="*/ 12 w 112"/>
                <a:gd name="T25" fmla="*/ 111 h 146"/>
                <a:gd name="T26" fmla="*/ 22 w 112"/>
                <a:gd name="T27" fmla="*/ 94 h 146"/>
                <a:gd name="T28" fmla="*/ 25 w 112"/>
                <a:gd name="T29" fmla="*/ 87 h 146"/>
                <a:gd name="T30" fmla="*/ 28 w 112"/>
                <a:gd name="T31" fmla="*/ 72 h 146"/>
                <a:gd name="T32" fmla="*/ 29 w 112"/>
                <a:gd name="T33" fmla="*/ 70 h 146"/>
                <a:gd name="T34" fmla="*/ 33 w 112"/>
                <a:gd name="T35" fmla="*/ 70 h 146"/>
                <a:gd name="T36" fmla="*/ 36 w 112"/>
                <a:gd name="T37" fmla="*/ 67 h 146"/>
                <a:gd name="T38" fmla="*/ 37 w 112"/>
                <a:gd name="T39" fmla="*/ 63 h 146"/>
                <a:gd name="T40" fmla="*/ 40 w 112"/>
                <a:gd name="T41" fmla="*/ 61 h 146"/>
                <a:gd name="T42" fmla="*/ 40 w 112"/>
                <a:gd name="T43" fmla="*/ 54 h 146"/>
                <a:gd name="T44" fmla="*/ 39 w 112"/>
                <a:gd name="T45" fmla="*/ 44 h 146"/>
                <a:gd name="T46" fmla="*/ 40 w 112"/>
                <a:gd name="T47" fmla="*/ 36 h 146"/>
                <a:gd name="T48" fmla="*/ 47 w 112"/>
                <a:gd name="T49" fmla="*/ 28 h 146"/>
                <a:gd name="T50" fmla="*/ 52 w 112"/>
                <a:gd name="T51" fmla="*/ 20 h 146"/>
                <a:gd name="T52" fmla="*/ 65 w 112"/>
                <a:gd name="T53" fmla="*/ 13 h 146"/>
                <a:gd name="T54" fmla="*/ 64 w 112"/>
                <a:gd name="T55" fmla="*/ 3 h 146"/>
                <a:gd name="T56" fmla="*/ 70 w 112"/>
                <a:gd name="T57" fmla="*/ 5 h 146"/>
                <a:gd name="T58" fmla="*/ 79 w 112"/>
                <a:gd name="T59" fmla="*/ 5 h 146"/>
                <a:gd name="T60" fmla="*/ 81 w 112"/>
                <a:gd name="T61" fmla="*/ 5 h 146"/>
                <a:gd name="T62" fmla="*/ 88 w 112"/>
                <a:gd name="T63" fmla="*/ 2 h 146"/>
                <a:gd name="T64" fmla="*/ 94 w 112"/>
                <a:gd name="T65" fmla="*/ 5 h 146"/>
                <a:gd name="T66" fmla="*/ 98 w 112"/>
                <a:gd name="T67" fmla="*/ 9 h 146"/>
                <a:gd name="T68" fmla="*/ 96 w 112"/>
                <a:gd name="T69" fmla="*/ 10 h 146"/>
                <a:gd name="T70" fmla="*/ 91 w 112"/>
                <a:gd name="T71" fmla="*/ 17 h 146"/>
                <a:gd name="T72" fmla="*/ 92 w 112"/>
                <a:gd name="T73" fmla="*/ 17 h 146"/>
                <a:gd name="T74" fmla="*/ 99 w 112"/>
                <a:gd name="T75" fmla="*/ 17 h 146"/>
                <a:gd name="T76" fmla="*/ 104 w 112"/>
                <a:gd name="T77" fmla="*/ 22 h 146"/>
                <a:gd name="T78" fmla="*/ 106 w 112"/>
                <a:gd name="T79" fmla="*/ 26 h 146"/>
                <a:gd name="T80" fmla="*/ 105 w 112"/>
                <a:gd name="T81" fmla="*/ 29 h 146"/>
                <a:gd name="T82" fmla="*/ 108 w 112"/>
                <a:gd name="T83" fmla="*/ 34 h 146"/>
                <a:gd name="T84" fmla="*/ 109 w 112"/>
                <a:gd name="T85" fmla="*/ 37 h 146"/>
                <a:gd name="T86" fmla="*/ 112 w 112"/>
                <a:gd name="T87" fmla="*/ 44 h 146"/>
                <a:gd name="T88" fmla="*/ 103 w 112"/>
                <a:gd name="T89" fmla="*/ 54 h 146"/>
                <a:gd name="T90" fmla="*/ 99 w 112"/>
                <a:gd name="T91" fmla="*/ 58 h 146"/>
                <a:gd name="T92" fmla="*/ 90 w 112"/>
                <a:gd name="T93" fmla="*/ 63 h 146"/>
                <a:gd name="T94" fmla="*/ 87 w 112"/>
                <a:gd name="T95" fmla="*/ 71 h 146"/>
                <a:gd name="T96" fmla="*/ 94 w 112"/>
                <a:gd name="T97" fmla="*/ 77 h 146"/>
                <a:gd name="T98" fmla="*/ 83 w 112"/>
                <a:gd name="T99" fmla="*/ 75 h 146"/>
                <a:gd name="T100" fmla="*/ 79 w 112"/>
                <a:gd name="T101" fmla="*/ 77 h 146"/>
                <a:gd name="T102" fmla="*/ 72 w 112"/>
                <a:gd name="T103" fmla="*/ 78 h 146"/>
                <a:gd name="T104" fmla="*/ 65 w 112"/>
                <a:gd name="T105" fmla="*/ 85 h 146"/>
                <a:gd name="T106" fmla="*/ 63 w 112"/>
                <a:gd name="T107" fmla="*/ 90 h 146"/>
                <a:gd name="T108" fmla="*/ 61 w 112"/>
                <a:gd name="T109" fmla="*/ 94 h 146"/>
                <a:gd name="T110" fmla="*/ 68 w 112"/>
                <a:gd name="T111" fmla="*/ 97 h 146"/>
                <a:gd name="T112" fmla="*/ 66 w 112"/>
                <a:gd name="T113" fmla="*/ 103 h 146"/>
                <a:gd name="T114" fmla="*/ 62 w 112"/>
                <a:gd name="T115" fmla="*/ 108 h 146"/>
                <a:gd name="T116" fmla="*/ 53 w 112"/>
                <a:gd name="T117" fmla="*/ 115 h 146"/>
                <a:gd name="T118" fmla="*/ 47 w 112"/>
                <a:gd name="T119" fmla="*/ 122 h 146"/>
                <a:gd name="T120" fmla="*/ 44 w 112"/>
                <a:gd name="T121" fmla="*/ 126 h 146"/>
                <a:gd name="T122" fmla="*/ 38 w 112"/>
                <a:gd name="T123" fmla="*/ 127 h 146"/>
                <a:gd name="T124" fmla="*/ 37 w 112"/>
                <a:gd name="T125" fmla="*/ 13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2" h="146">
                  <a:moveTo>
                    <a:pt x="37" y="130"/>
                  </a:moveTo>
                  <a:lnTo>
                    <a:pt x="37" y="129"/>
                  </a:lnTo>
                  <a:lnTo>
                    <a:pt x="37" y="129"/>
                  </a:lnTo>
                  <a:lnTo>
                    <a:pt x="37" y="129"/>
                  </a:lnTo>
                  <a:lnTo>
                    <a:pt x="36" y="129"/>
                  </a:lnTo>
                  <a:lnTo>
                    <a:pt x="35" y="127"/>
                  </a:lnTo>
                  <a:lnTo>
                    <a:pt x="34" y="126"/>
                  </a:lnTo>
                  <a:lnTo>
                    <a:pt x="34" y="127"/>
                  </a:lnTo>
                  <a:lnTo>
                    <a:pt x="33" y="127"/>
                  </a:lnTo>
                  <a:lnTo>
                    <a:pt x="33" y="128"/>
                  </a:lnTo>
                  <a:lnTo>
                    <a:pt x="31" y="129"/>
                  </a:lnTo>
                  <a:lnTo>
                    <a:pt x="31" y="131"/>
                  </a:lnTo>
                  <a:lnTo>
                    <a:pt x="30" y="136"/>
                  </a:lnTo>
                  <a:lnTo>
                    <a:pt x="30" y="138"/>
                  </a:lnTo>
                  <a:lnTo>
                    <a:pt x="30" y="139"/>
                  </a:lnTo>
                  <a:lnTo>
                    <a:pt x="28" y="143"/>
                  </a:lnTo>
                  <a:lnTo>
                    <a:pt x="28" y="144"/>
                  </a:lnTo>
                  <a:lnTo>
                    <a:pt x="26" y="144"/>
                  </a:lnTo>
                  <a:lnTo>
                    <a:pt x="22" y="145"/>
                  </a:lnTo>
                  <a:lnTo>
                    <a:pt x="18" y="146"/>
                  </a:lnTo>
                  <a:lnTo>
                    <a:pt x="17" y="146"/>
                  </a:lnTo>
                  <a:lnTo>
                    <a:pt x="17" y="145"/>
                  </a:lnTo>
                  <a:lnTo>
                    <a:pt x="16" y="144"/>
                  </a:lnTo>
                  <a:lnTo>
                    <a:pt x="16" y="144"/>
                  </a:lnTo>
                  <a:lnTo>
                    <a:pt x="14" y="143"/>
                  </a:lnTo>
                  <a:lnTo>
                    <a:pt x="13" y="143"/>
                  </a:lnTo>
                  <a:lnTo>
                    <a:pt x="13" y="143"/>
                  </a:lnTo>
                  <a:lnTo>
                    <a:pt x="12" y="143"/>
                  </a:lnTo>
                  <a:lnTo>
                    <a:pt x="10" y="143"/>
                  </a:lnTo>
                  <a:lnTo>
                    <a:pt x="9" y="143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6" y="144"/>
                  </a:lnTo>
                  <a:lnTo>
                    <a:pt x="6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143"/>
                  </a:lnTo>
                  <a:lnTo>
                    <a:pt x="0" y="142"/>
                  </a:lnTo>
                  <a:lnTo>
                    <a:pt x="1" y="140"/>
                  </a:lnTo>
                  <a:lnTo>
                    <a:pt x="2" y="139"/>
                  </a:lnTo>
                  <a:lnTo>
                    <a:pt x="3" y="139"/>
                  </a:lnTo>
                  <a:lnTo>
                    <a:pt x="4" y="138"/>
                  </a:lnTo>
                  <a:lnTo>
                    <a:pt x="4" y="137"/>
                  </a:lnTo>
                  <a:lnTo>
                    <a:pt x="4" y="136"/>
                  </a:lnTo>
                  <a:lnTo>
                    <a:pt x="4" y="136"/>
                  </a:lnTo>
                  <a:lnTo>
                    <a:pt x="4" y="136"/>
                  </a:lnTo>
                  <a:lnTo>
                    <a:pt x="5" y="136"/>
                  </a:lnTo>
                  <a:lnTo>
                    <a:pt x="5" y="136"/>
                  </a:lnTo>
                  <a:lnTo>
                    <a:pt x="8" y="131"/>
                  </a:lnTo>
                  <a:lnTo>
                    <a:pt x="8" y="129"/>
                  </a:lnTo>
                  <a:lnTo>
                    <a:pt x="6" y="127"/>
                  </a:lnTo>
                  <a:lnTo>
                    <a:pt x="8" y="126"/>
                  </a:lnTo>
                  <a:lnTo>
                    <a:pt x="9" y="123"/>
                  </a:lnTo>
                  <a:lnTo>
                    <a:pt x="10" y="120"/>
                  </a:lnTo>
                  <a:lnTo>
                    <a:pt x="11" y="119"/>
                  </a:lnTo>
                  <a:lnTo>
                    <a:pt x="11" y="117"/>
                  </a:lnTo>
                  <a:lnTo>
                    <a:pt x="11" y="114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2" y="111"/>
                  </a:lnTo>
                  <a:lnTo>
                    <a:pt x="17" y="108"/>
                  </a:lnTo>
                  <a:lnTo>
                    <a:pt x="18" y="105"/>
                  </a:lnTo>
                  <a:lnTo>
                    <a:pt x="19" y="103"/>
                  </a:lnTo>
                  <a:lnTo>
                    <a:pt x="19" y="102"/>
                  </a:lnTo>
                  <a:lnTo>
                    <a:pt x="22" y="94"/>
                  </a:lnTo>
                  <a:lnTo>
                    <a:pt x="21" y="93"/>
                  </a:lnTo>
                  <a:lnTo>
                    <a:pt x="22" y="93"/>
                  </a:lnTo>
                  <a:lnTo>
                    <a:pt x="23" y="88"/>
                  </a:lnTo>
                  <a:lnTo>
                    <a:pt x="25" y="88"/>
                  </a:lnTo>
                  <a:lnTo>
                    <a:pt x="25" y="87"/>
                  </a:lnTo>
                  <a:lnTo>
                    <a:pt x="28" y="79"/>
                  </a:lnTo>
                  <a:lnTo>
                    <a:pt x="28" y="78"/>
                  </a:lnTo>
                  <a:lnTo>
                    <a:pt x="28" y="73"/>
                  </a:lnTo>
                  <a:lnTo>
                    <a:pt x="28" y="73"/>
                  </a:lnTo>
                  <a:lnTo>
                    <a:pt x="28" y="72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29" y="70"/>
                  </a:lnTo>
                  <a:lnTo>
                    <a:pt x="30" y="70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3" y="70"/>
                  </a:lnTo>
                  <a:lnTo>
                    <a:pt x="33" y="70"/>
                  </a:lnTo>
                  <a:lnTo>
                    <a:pt x="34" y="70"/>
                  </a:lnTo>
                  <a:lnTo>
                    <a:pt x="35" y="70"/>
                  </a:lnTo>
                  <a:lnTo>
                    <a:pt x="35" y="69"/>
                  </a:lnTo>
                  <a:lnTo>
                    <a:pt x="36" y="68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7" y="66"/>
                  </a:lnTo>
                  <a:lnTo>
                    <a:pt x="37" y="63"/>
                  </a:lnTo>
                  <a:lnTo>
                    <a:pt x="38" y="62"/>
                  </a:lnTo>
                  <a:lnTo>
                    <a:pt x="38" y="62"/>
                  </a:lnTo>
                  <a:lnTo>
                    <a:pt x="39" y="62"/>
                  </a:lnTo>
                  <a:lnTo>
                    <a:pt x="40" y="62"/>
                  </a:lnTo>
                  <a:lnTo>
                    <a:pt x="40" y="61"/>
                  </a:lnTo>
                  <a:lnTo>
                    <a:pt x="39" y="61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9" y="58"/>
                  </a:lnTo>
                  <a:lnTo>
                    <a:pt x="40" y="54"/>
                  </a:lnTo>
                  <a:lnTo>
                    <a:pt x="40" y="51"/>
                  </a:lnTo>
                  <a:lnTo>
                    <a:pt x="40" y="50"/>
                  </a:lnTo>
                  <a:lnTo>
                    <a:pt x="39" y="48"/>
                  </a:lnTo>
                  <a:lnTo>
                    <a:pt x="39" y="47"/>
                  </a:lnTo>
                  <a:lnTo>
                    <a:pt x="39" y="44"/>
                  </a:lnTo>
                  <a:lnTo>
                    <a:pt x="39" y="43"/>
                  </a:lnTo>
                  <a:lnTo>
                    <a:pt x="40" y="43"/>
                  </a:lnTo>
                  <a:lnTo>
                    <a:pt x="40" y="42"/>
                  </a:lnTo>
                  <a:lnTo>
                    <a:pt x="40" y="39"/>
                  </a:lnTo>
                  <a:lnTo>
                    <a:pt x="40" y="36"/>
                  </a:lnTo>
                  <a:lnTo>
                    <a:pt x="42" y="34"/>
                  </a:lnTo>
                  <a:lnTo>
                    <a:pt x="44" y="33"/>
                  </a:lnTo>
                  <a:lnTo>
                    <a:pt x="45" y="34"/>
                  </a:lnTo>
                  <a:lnTo>
                    <a:pt x="46" y="31"/>
                  </a:lnTo>
                  <a:lnTo>
                    <a:pt x="47" y="28"/>
                  </a:lnTo>
                  <a:lnTo>
                    <a:pt x="48" y="27"/>
                  </a:lnTo>
                  <a:lnTo>
                    <a:pt x="52" y="25"/>
                  </a:lnTo>
                  <a:lnTo>
                    <a:pt x="54" y="22"/>
                  </a:lnTo>
                  <a:lnTo>
                    <a:pt x="52" y="20"/>
                  </a:lnTo>
                  <a:lnTo>
                    <a:pt x="52" y="20"/>
                  </a:lnTo>
                  <a:lnTo>
                    <a:pt x="54" y="20"/>
                  </a:lnTo>
                  <a:lnTo>
                    <a:pt x="60" y="19"/>
                  </a:lnTo>
                  <a:lnTo>
                    <a:pt x="63" y="14"/>
                  </a:lnTo>
                  <a:lnTo>
                    <a:pt x="64" y="14"/>
                  </a:lnTo>
                  <a:lnTo>
                    <a:pt x="65" y="13"/>
                  </a:lnTo>
                  <a:lnTo>
                    <a:pt x="65" y="12"/>
                  </a:lnTo>
                  <a:lnTo>
                    <a:pt x="65" y="8"/>
                  </a:lnTo>
                  <a:lnTo>
                    <a:pt x="65" y="5"/>
                  </a:lnTo>
                  <a:lnTo>
                    <a:pt x="65" y="4"/>
                  </a:lnTo>
                  <a:lnTo>
                    <a:pt x="64" y="3"/>
                  </a:lnTo>
                  <a:lnTo>
                    <a:pt x="65" y="3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8" y="4"/>
                  </a:lnTo>
                  <a:lnTo>
                    <a:pt x="70" y="5"/>
                  </a:lnTo>
                  <a:lnTo>
                    <a:pt x="71" y="5"/>
                  </a:lnTo>
                  <a:lnTo>
                    <a:pt x="73" y="5"/>
                  </a:lnTo>
                  <a:lnTo>
                    <a:pt x="75" y="5"/>
                  </a:lnTo>
                  <a:lnTo>
                    <a:pt x="78" y="5"/>
                  </a:lnTo>
                  <a:lnTo>
                    <a:pt x="79" y="5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80" y="4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6" y="5"/>
                  </a:lnTo>
                  <a:lnTo>
                    <a:pt x="87" y="5"/>
                  </a:lnTo>
                  <a:lnTo>
                    <a:pt x="88" y="4"/>
                  </a:lnTo>
                  <a:lnTo>
                    <a:pt x="88" y="3"/>
                  </a:lnTo>
                  <a:lnTo>
                    <a:pt x="88" y="2"/>
                  </a:lnTo>
                  <a:lnTo>
                    <a:pt x="88" y="1"/>
                  </a:lnTo>
                  <a:lnTo>
                    <a:pt x="89" y="0"/>
                  </a:lnTo>
                  <a:lnTo>
                    <a:pt x="90" y="1"/>
                  </a:lnTo>
                  <a:lnTo>
                    <a:pt x="92" y="3"/>
                  </a:lnTo>
                  <a:lnTo>
                    <a:pt x="94" y="5"/>
                  </a:lnTo>
                  <a:lnTo>
                    <a:pt x="96" y="5"/>
                  </a:lnTo>
                  <a:lnTo>
                    <a:pt x="98" y="5"/>
                  </a:lnTo>
                  <a:lnTo>
                    <a:pt x="99" y="5"/>
                  </a:lnTo>
                  <a:lnTo>
                    <a:pt x="99" y="8"/>
                  </a:lnTo>
                  <a:lnTo>
                    <a:pt x="98" y="9"/>
                  </a:lnTo>
                  <a:lnTo>
                    <a:pt x="98" y="8"/>
                  </a:lnTo>
                  <a:lnTo>
                    <a:pt x="97" y="8"/>
                  </a:lnTo>
                  <a:lnTo>
                    <a:pt x="96" y="8"/>
                  </a:lnTo>
                  <a:lnTo>
                    <a:pt x="96" y="9"/>
                  </a:lnTo>
                  <a:lnTo>
                    <a:pt x="96" y="10"/>
                  </a:lnTo>
                  <a:lnTo>
                    <a:pt x="95" y="12"/>
                  </a:lnTo>
                  <a:lnTo>
                    <a:pt x="94" y="13"/>
                  </a:lnTo>
                  <a:lnTo>
                    <a:pt x="91" y="14"/>
                  </a:lnTo>
                  <a:lnTo>
                    <a:pt x="90" y="16"/>
                  </a:lnTo>
                  <a:lnTo>
                    <a:pt x="91" y="17"/>
                  </a:lnTo>
                  <a:lnTo>
                    <a:pt x="91" y="17"/>
                  </a:lnTo>
                  <a:lnTo>
                    <a:pt x="91" y="18"/>
                  </a:lnTo>
                  <a:lnTo>
                    <a:pt x="91" y="18"/>
                  </a:lnTo>
                  <a:lnTo>
                    <a:pt x="92" y="18"/>
                  </a:lnTo>
                  <a:lnTo>
                    <a:pt x="92" y="17"/>
                  </a:lnTo>
                  <a:lnTo>
                    <a:pt x="94" y="17"/>
                  </a:lnTo>
                  <a:lnTo>
                    <a:pt x="96" y="17"/>
                  </a:lnTo>
                  <a:lnTo>
                    <a:pt x="98" y="17"/>
                  </a:lnTo>
                  <a:lnTo>
                    <a:pt x="99" y="17"/>
                  </a:lnTo>
                  <a:lnTo>
                    <a:pt x="99" y="17"/>
                  </a:lnTo>
                  <a:lnTo>
                    <a:pt x="99" y="19"/>
                  </a:lnTo>
                  <a:lnTo>
                    <a:pt x="100" y="20"/>
                  </a:lnTo>
                  <a:lnTo>
                    <a:pt x="101" y="21"/>
                  </a:lnTo>
                  <a:lnTo>
                    <a:pt x="103" y="21"/>
                  </a:lnTo>
                  <a:lnTo>
                    <a:pt x="104" y="22"/>
                  </a:lnTo>
                  <a:lnTo>
                    <a:pt x="104" y="23"/>
                  </a:lnTo>
                  <a:lnTo>
                    <a:pt x="105" y="22"/>
                  </a:lnTo>
                  <a:lnTo>
                    <a:pt x="106" y="23"/>
                  </a:lnTo>
                  <a:lnTo>
                    <a:pt x="106" y="25"/>
                  </a:lnTo>
                  <a:lnTo>
                    <a:pt x="106" y="26"/>
                  </a:lnTo>
                  <a:lnTo>
                    <a:pt x="106" y="27"/>
                  </a:lnTo>
                  <a:lnTo>
                    <a:pt x="106" y="28"/>
                  </a:lnTo>
                  <a:lnTo>
                    <a:pt x="105" y="28"/>
                  </a:lnTo>
                  <a:lnTo>
                    <a:pt x="105" y="28"/>
                  </a:lnTo>
                  <a:lnTo>
                    <a:pt x="105" y="29"/>
                  </a:lnTo>
                  <a:lnTo>
                    <a:pt x="105" y="30"/>
                  </a:lnTo>
                  <a:lnTo>
                    <a:pt x="106" y="30"/>
                  </a:lnTo>
                  <a:lnTo>
                    <a:pt x="107" y="33"/>
                  </a:lnTo>
                  <a:lnTo>
                    <a:pt x="108" y="34"/>
                  </a:lnTo>
                  <a:lnTo>
                    <a:pt x="108" y="34"/>
                  </a:lnTo>
                  <a:lnTo>
                    <a:pt x="109" y="34"/>
                  </a:lnTo>
                  <a:lnTo>
                    <a:pt x="109" y="34"/>
                  </a:lnTo>
                  <a:lnTo>
                    <a:pt x="109" y="35"/>
                  </a:lnTo>
                  <a:lnTo>
                    <a:pt x="109" y="36"/>
                  </a:lnTo>
                  <a:lnTo>
                    <a:pt x="109" y="37"/>
                  </a:lnTo>
                  <a:lnTo>
                    <a:pt x="108" y="38"/>
                  </a:lnTo>
                  <a:lnTo>
                    <a:pt x="108" y="39"/>
                  </a:lnTo>
                  <a:lnTo>
                    <a:pt x="109" y="42"/>
                  </a:lnTo>
                  <a:lnTo>
                    <a:pt x="112" y="43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09" y="46"/>
                  </a:lnTo>
                  <a:lnTo>
                    <a:pt x="108" y="50"/>
                  </a:lnTo>
                  <a:lnTo>
                    <a:pt x="105" y="52"/>
                  </a:lnTo>
                  <a:lnTo>
                    <a:pt x="103" y="54"/>
                  </a:lnTo>
                  <a:lnTo>
                    <a:pt x="103" y="55"/>
                  </a:lnTo>
                  <a:lnTo>
                    <a:pt x="103" y="56"/>
                  </a:lnTo>
                  <a:lnTo>
                    <a:pt x="101" y="58"/>
                  </a:lnTo>
                  <a:lnTo>
                    <a:pt x="100" y="58"/>
                  </a:lnTo>
                  <a:lnTo>
                    <a:pt x="99" y="58"/>
                  </a:lnTo>
                  <a:lnTo>
                    <a:pt x="98" y="58"/>
                  </a:lnTo>
                  <a:lnTo>
                    <a:pt x="97" y="58"/>
                  </a:lnTo>
                  <a:lnTo>
                    <a:pt x="96" y="58"/>
                  </a:lnTo>
                  <a:lnTo>
                    <a:pt x="94" y="61"/>
                  </a:lnTo>
                  <a:lnTo>
                    <a:pt x="90" y="63"/>
                  </a:lnTo>
                  <a:lnTo>
                    <a:pt x="89" y="66"/>
                  </a:lnTo>
                  <a:lnTo>
                    <a:pt x="88" y="67"/>
                  </a:lnTo>
                  <a:lnTo>
                    <a:pt x="87" y="70"/>
                  </a:lnTo>
                  <a:lnTo>
                    <a:pt x="87" y="70"/>
                  </a:lnTo>
                  <a:lnTo>
                    <a:pt x="87" y="71"/>
                  </a:lnTo>
                  <a:lnTo>
                    <a:pt x="88" y="71"/>
                  </a:lnTo>
                  <a:lnTo>
                    <a:pt x="90" y="73"/>
                  </a:lnTo>
                  <a:lnTo>
                    <a:pt x="92" y="73"/>
                  </a:lnTo>
                  <a:lnTo>
                    <a:pt x="94" y="75"/>
                  </a:lnTo>
                  <a:lnTo>
                    <a:pt x="94" y="77"/>
                  </a:lnTo>
                  <a:lnTo>
                    <a:pt x="94" y="78"/>
                  </a:lnTo>
                  <a:lnTo>
                    <a:pt x="91" y="78"/>
                  </a:lnTo>
                  <a:lnTo>
                    <a:pt x="89" y="77"/>
                  </a:lnTo>
                  <a:lnTo>
                    <a:pt x="86" y="76"/>
                  </a:lnTo>
                  <a:lnTo>
                    <a:pt x="83" y="75"/>
                  </a:lnTo>
                  <a:lnTo>
                    <a:pt x="82" y="76"/>
                  </a:lnTo>
                  <a:lnTo>
                    <a:pt x="82" y="77"/>
                  </a:lnTo>
                  <a:lnTo>
                    <a:pt x="80" y="77"/>
                  </a:lnTo>
                  <a:lnTo>
                    <a:pt x="79" y="77"/>
                  </a:lnTo>
                  <a:lnTo>
                    <a:pt x="79" y="77"/>
                  </a:lnTo>
                  <a:lnTo>
                    <a:pt x="78" y="76"/>
                  </a:lnTo>
                  <a:lnTo>
                    <a:pt x="77" y="76"/>
                  </a:lnTo>
                  <a:lnTo>
                    <a:pt x="74" y="77"/>
                  </a:lnTo>
                  <a:lnTo>
                    <a:pt x="73" y="78"/>
                  </a:lnTo>
                  <a:lnTo>
                    <a:pt x="72" y="78"/>
                  </a:lnTo>
                  <a:lnTo>
                    <a:pt x="70" y="78"/>
                  </a:lnTo>
                  <a:lnTo>
                    <a:pt x="70" y="79"/>
                  </a:lnTo>
                  <a:lnTo>
                    <a:pt x="69" y="81"/>
                  </a:lnTo>
                  <a:lnTo>
                    <a:pt x="66" y="84"/>
                  </a:lnTo>
                  <a:lnTo>
                    <a:pt x="65" y="85"/>
                  </a:lnTo>
                  <a:lnTo>
                    <a:pt x="64" y="86"/>
                  </a:lnTo>
                  <a:lnTo>
                    <a:pt x="63" y="87"/>
                  </a:lnTo>
                  <a:lnTo>
                    <a:pt x="63" y="88"/>
                  </a:lnTo>
                  <a:lnTo>
                    <a:pt x="63" y="88"/>
                  </a:lnTo>
                  <a:lnTo>
                    <a:pt x="63" y="90"/>
                  </a:lnTo>
                  <a:lnTo>
                    <a:pt x="63" y="92"/>
                  </a:lnTo>
                  <a:lnTo>
                    <a:pt x="62" y="92"/>
                  </a:lnTo>
                  <a:lnTo>
                    <a:pt x="62" y="92"/>
                  </a:lnTo>
                  <a:lnTo>
                    <a:pt x="61" y="93"/>
                  </a:lnTo>
                  <a:lnTo>
                    <a:pt x="61" y="94"/>
                  </a:lnTo>
                  <a:lnTo>
                    <a:pt x="62" y="95"/>
                  </a:lnTo>
                  <a:lnTo>
                    <a:pt x="63" y="95"/>
                  </a:lnTo>
                  <a:lnTo>
                    <a:pt x="65" y="96"/>
                  </a:lnTo>
                  <a:lnTo>
                    <a:pt x="66" y="96"/>
                  </a:lnTo>
                  <a:lnTo>
                    <a:pt x="68" y="97"/>
                  </a:lnTo>
                  <a:lnTo>
                    <a:pt x="69" y="98"/>
                  </a:lnTo>
                  <a:lnTo>
                    <a:pt x="70" y="98"/>
                  </a:lnTo>
                  <a:lnTo>
                    <a:pt x="69" y="101"/>
                  </a:lnTo>
                  <a:lnTo>
                    <a:pt x="68" y="102"/>
                  </a:lnTo>
                  <a:lnTo>
                    <a:pt x="66" y="103"/>
                  </a:lnTo>
                  <a:lnTo>
                    <a:pt x="65" y="104"/>
                  </a:lnTo>
                  <a:lnTo>
                    <a:pt x="63" y="104"/>
                  </a:lnTo>
                  <a:lnTo>
                    <a:pt x="62" y="104"/>
                  </a:lnTo>
                  <a:lnTo>
                    <a:pt x="61" y="105"/>
                  </a:lnTo>
                  <a:lnTo>
                    <a:pt x="62" y="108"/>
                  </a:lnTo>
                  <a:lnTo>
                    <a:pt x="61" y="110"/>
                  </a:lnTo>
                  <a:lnTo>
                    <a:pt x="59" y="112"/>
                  </a:lnTo>
                  <a:lnTo>
                    <a:pt x="57" y="113"/>
                  </a:lnTo>
                  <a:lnTo>
                    <a:pt x="55" y="114"/>
                  </a:lnTo>
                  <a:lnTo>
                    <a:pt x="53" y="115"/>
                  </a:lnTo>
                  <a:lnTo>
                    <a:pt x="52" y="117"/>
                  </a:lnTo>
                  <a:lnTo>
                    <a:pt x="51" y="120"/>
                  </a:lnTo>
                  <a:lnTo>
                    <a:pt x="49" y="121"/>
                  </a:lnTo>
                  <a:lnTo>
                    <a:pt x="48" y="121"/>
                  </a:lnTo>
                  <a:lnTo>
                    <a:pt x="47" y="122"/>
                  </a:lnTo>
                  <a:lnTo>
                    <a:pt x="46" y="122"/>
                  </a:lnTo>
                  <a:lnTo>
                    <a:pt x="46" y="122"/>
                  </a:lnTo>
                  <a:lnTo>
                    <a:pt x="46" y="123"/>
                  </a:lnTo>
                  <a:lnTo>
                    <a:pt x="45" y="125"/>
                  </a:lnTo>
                  <a:lnTo>
                    <a:pt x="44" y="126"/>
                  </a:lnTo>
                  <a:lnTo>
                    <a:pt x="43" y="127"/>
                  </a:lnTo>
                  <a:lnTo>
                    <a:pt x="40" y="128"/>
                  </a:lnTo>
                  <a:lnTo>
                    <a:pt x="40" y="128"/>
                  </a:lnTo>
                  <a:lnTo>
                    <a:pt x="39" y="127"/>
                  </a:lnTo>
                  <a:lnTo>
                    <a:pt x="38" y="127"/>
                  </a:lnTo>
                  <a:lnTo>
                    <a:pt x="38" y="129"/>
                  </a:lnTo>
                  <a:lnTo>
                    <a:pt x="37" y="129"/>
                  </a:lnTo>
                  <a:lnTo>
                    <a:pt x="37" y="129"/>
                  </a:lnTo>
                  <a:lnTo>
                    <a:pt x="37" y="130"/>
                  </a:lnTo>
                  <a:lnTo>
                    <a:pt x="37" y="13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8" name="Freeform 169">
              <a:extLst>
                <a:ext uri="{FF2B5EF4-FFF2-40B4-BE49-F238E27FC236}">
                  <a16:creationId xmlns:a16="http://schemas.microsoft.com/office/drawing/2014/main" id="{25C6399D-B2B4-0031-5E1B-D292E4833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4364" y="2418753"/>
              <a:ext cx="276711" cy="219063"/>
            </a:xfrm>
            <a:custGeom>
              <a:avLst/>
              <a:gdLst>
                <a:gd name="T0" fmla="*/ 154 w 192"/>
                <a:gd name="T1" fmla="*/ 23 h 152"/>
                <a:gd name="T2" fmla="*/ 169 w 192"/>
                <a:gd name="T3" fmla="*/ 32 h 152"/>
                <a:gd name="T4" fmla="*/ 175 w 192"/>
                <a:gd name="T5" fmla="*/ 34 h 152"/>
                <a:gd name="T6" fmla="*/ 178 w 192"/>
                <a:gd name="T7" fmla="*/ 35 h 152"/>
                <a:gd name="T8" fmla="*/ 179 w 192"/>
                <a:gd name="T9" fmla="*/ 38 h 152"/>
                <a:gd name="T10" fmla="*/ 183 w 192"/>
                <a:gd name="T11" fmla="*/ 48 h 152"/>
                <a:gd name="T12" fmla="*/ 184 w 192"/>
                <a:gd name="T13" fmla="*/ 51 h 152"/>
                <a:gd name="T14" fmla="*/ 189 w 192"/>
                <a:gd name="T15" fmla="*/ 61 h 152"/>
                <a:gd name="T16" fmla="*/ 189 w 192"/>
                <a:gd name="T17" fmla="*/ 71 h 152"/>
                <a:gd name="T18" fmla="*/ 186 w 192"/>
                <a:gd name="T19" fmla="*/ 75 h 152"/>
                <a:gd name="T20" fmla="*/ 187 w 192"/>
                <a:gd name="T21" fmla="*/ 82 h 152"/>
                <a:gd name="T22" fmla="*/ 187 w 192"/>
                <a:gd name="T23" fmla="*/ 94 h 152"/>
                <a:gd name="T24" fmla="*/ 187 w 192"/>
                <a:gd name="T25" fmla="*/ 101 h 152"/>
                <a:gd name="T26" fmla="*/ 173 w 192"/>
                <a:gd name="T27" fmla="*/ 105 h 152"/>
                <a:gd name="T28" fmla="*/ 170 w 192"/>
                <a:gd name="T29" fmla="*/ 122 h 152"/>
                <a:gd name="T30" fmla="*/ 166 w 192"/>
                <a:gd name="T31" fmla="*/ 119 h 152"/>
                <a:gd name="T32" fmla="*/ 163 w 192"/>
                <a:gd name="T33" fmla="*/ 122 h 152"/>
                <a:gd name="T34" fmla="*/ 155 w 192"/>
                <a:gd name="T35" fmla="*/ 125 h 152"/>
                <a:gd name="T36" fmla="*/ 147 w 192"/>
                <a:gd name="T37" fmla="*/ 126 h 152"/>
                <a:gd name="T38" fmla="*/ 140 w 192"/>
                <a:gd name="T39" fmla="*/ 125 h 152"/>
                <a:gd name="T40" fmla="*/ 136 w 192"/>
                <a:gd name="T41" fmla="*/ 122 h 152"/>
                <a:gd name="T42" fmla="*/ 126 w 192"/>
                <a:gd name="T43" fmla="*/ 125 h 152"/>
                <a:gd name="T44" fmla="*/ 120 w 192"/>
                <a:gd name="T45" fmla="*/ 122 h 152"/>
                <a:gd name="T46" fmla="*/ 111 w 192"/>
                <a:gd name="T47" fmla="*/ 126 h 152"/>
                <a:gd name="T48" fmla="*/ 109 w 192"/>
                <a:gd name="T49" fmla="*/ 132 h 152"/>
                <a:gd name="T50" fmla="*/ 104 w 192"/>
                <a:gd name="T51" fmla="*/ 137 h 152"/>
                <a:gd name="T52" fmla="*/ 99 w 192"/>
                <a:gd name="T53" fmla="*/ 145 h 152"/>
                <a:gd name="T54" fmla="*/ 91 w 192"/>
                <a:gd name="T55" fmla="*/ 146 h 152"/>
                <a:gd name="T56" fmla="*/ 86 w 192"/>
                <a:gd name="T57" fmla="*/ 150 h 152"/>
                <a:gd name="T58" fmla="*/ 73 w 192"/>
                <a:gd name="T59" fmla="*/ 146 h 152"/>
                <a:gd name="T60" fmla="*/ 60 w 192"/>
                <a:gd name="T61" fmla="*/ 151 h 152"/>
                <a:gd name="T62" fmla="*/ 39 w 192"/>
                <a:gd name="T63" fmla="*/ 147 h 152"/>
                <a:gd name="T64" fmla="*/ 26 w 192"/>
                <a:gd name="T65" fmla="*/ 147 h 152"/>
                <a:gd name="T66" fmla="*/ 19 w 192"/>
                <a:gd name="T67" fmla="*/ 137 h 152"/>
                <a:gd name="T68" fmla="*/ 14 w 192"/>
                <a:gd name="T69" fmla="*/ 129 h 152"/>
                <a:gd name="T70" fmla="*/ 9 w 192"/>
                <a:gd name="T71" fmla="*/ 122 h 152"/>
                <a:gd name="T72" fmla="*/ 4 w 192"/>
                <a:gd name="T73" fmla="*/ 105 h 152"/>
                <a:gd name="T74" fmla="*/ 8 w 192"/>
                <a:gd name="T75" fmla="*/ 99 h 152"/>
                <a:gd name="T76" fmla="*/ 5 w 192"/>
                <a:gd name="T77" fmla="*/ 94 h 152"/>
                <a:gd name="T78" fmla="*/ 3 w 192"/>
                <a:gd name="T79" fmla="*/ 90 h 152"/>
                <a:gd name="T80" fmla="*/ 5 w 192"/>
                <a:gd name="T81" fmla="*/ 82 h 152"/>
                <a:gd name="T82" fmla="*/ 7 w 192"/>
                <a:gd name="T83" fmla="*/ 78 h 152"/>
                <a:gd name="T84" fmla="*/ 7 w 192"/>
                <a:gd name="T85" fmla="*/ 61 h 152"/>
                <a:gd name="T86" fmla="*/ 8 w 192"/>
                <a:gd name="T87" fmla="*/ 53 h 152"/>
                <a:gd name="T88" fmla="*/ 14 w 192"/>
                <a:gd name="T89" fmla="*/ 52 h 152"/>
                <a:gd name="T90" fmla="*/ 20 w 192"/>
                <a:gd name="T91" fmla="*/ 52 h 152"/>
                <a:gd name="T92" fmla="*/ 24 w 192"/>
                <a:gd name="T93" fmla="*/ 44 h 152"/>
                <a:gd name="T94" fmla="*/ 26 w 192"/>
                <a:gd name="T95" fmla="*/ 29 h 152"/>
                <a:gd name="T96" fmla="*/ 46 w 192"/>
                <a:gd name="T97" fmla="*/ 21 h 152"/>
                <a:gd name="T98" fmla="*/ 55 w 192"/>
                <a:gd name="T99" fmla="*/ 20 h 152"/>
                <a:gd name="T100" fmla="*/ 60 w 192"/>
                <a:gd name="T101" fmla="*/ 28 h 152"/>
                <a:gd name="T102" fmla="*/ 65 w 192"/>
                <a:gd name="T103" fmla="*/ 25 h 152"/>
                <a:gd name="T104" fmla="*/ 69 w 192"/>
                <a:gd name="T105" fmla="*/ 15 h 152"/>
                <a:gd name="T106" fmla="*/ 74 w 192"/>
                <a:gd name="T107" fmla="*/ 13 h 152"/>
                <a:gd name="T108" fmla="*/ 78 w 192"/>
                <a:gd name="T109" fmla="*/ 12 h 152"/>
                <a:gd name="T110" fmla="*/ 89 w 192"/>
                <a:gd name="T111" fmla="*/ 13 h 152"/>
                <a:gd name="T112" fmla="*/ 103 w 192"/>
                <a:gd name="T113" fmla="*/ 7 h 152"/>
                <a:gd name="T114" fmla="*/ 112 w 192"/>
                <a:gd name="T115" fmla="*/ 4 h 152"/>
                <a:gd name="T116" fmla="*/ 134 w 192"/>
                <a:gd name="T117" fmla="*/ 2 h 152"/>
                <a:gd name="T118" fmla="*/ 138 w 192"/>
                <a:gd name="T119" fmla="*/ 4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2" h="152">
                  <a:moveTo>
                    <a:pt x="142" y="5"/>
                  </a:moveTo>
                  <a:lnTo>
                    <a:pt x="150" y="16"/>
                  </a:lnTo>
                  <a:lnTo>
                    <a:pt x="152" y="18"/>
                  </a:lnTo>
                  <a:lnTo>
                    <a:pt x="153" y="21"/>
                  </a:lnTo>
                  <a:lnTo>
                    <a:pt x="154" y="23"/>
                  </a:lnTo>
                  <a:lnTo>
                    <a:pt x="154" y="23"/>
                  </a:lnTo>
                  <a:lnTo>
                    <a:pt x="156" y="25"/>
                  </a:lnTo>
                  <a:lnTo>
                    <a:pt x="162" y="29"/>
                  </a:lnTo>
                  <a:lnTo>
                    <a:pt x="163" y="29"/>
                  </a:lnTo>
                  <a:lnTo>
                    <a:pt x="167" y="32"/>
                  </a:lnTo>
                  <a:lnTo>
                    <a:pt x="169" y="32"/>
                  </a:lnTo>
                  <a:lnTo>
                    <a:pt x="169" y="32"/>
                  </a:lnTo>
                  <a:lnTo>
                    <a:pt x="170" y="33"/>
                  </a:lnTo>
                  <a:lnTo>
                    <a:pt x="170" y="33"/>
                  </a:lnTo>
                  <a:lnTo>
                    <a:pt x="170" y="33"/>
                  </a:lnTo>
                  <a:lnTo>
                    <a:pt x="173" y="33"/>
                  </a:lnTo>
                  <a:lnTo>
                    <a:pt x="175" y="33"/>
                  </a:lnTo>
                  <a:lnTo>
                    <a:pt x="175" y="34"/>
                  </a:lnTo>
                  <a:lnTo>
                    <a:pt x="176" y="34"/>
                  </a:lnTo>
                  <a:lnTo>
                    <a:pt x="176" y="35"/>
                  </a:lnTo>
                  <a:lnTo>
                    <a:pt x="176" y="35"/>
                  </a:lnTo>
                  <a:lnTo>
                    <a:pt x="177" y="35"/>
                  </a:lnTo>
                  <a:lnTo>
                    <a:pt x="178" y="35"/>
                  </a:lnTo>
                  <a:lnTo>
                    <a:pt x="178" y="35"/>
                  </a:lnTo>
                  <a:lnTo>
                    <a:pt x="179" y="35"/>
                  </a:lnTo>
                  <a:lnTo>
                    <a:pt x="179" y="36"/>
                  </a:lnTo>
                  <a:lnTo>
                    <a:pt x="179" y="36"/>
                  </a:lnTo>
                  <a:lnTo>
                    <a:pt x="179" y="37"/>
                  </a:lnTo>
                  <a:lnTo>
                    <a:pt x="179" y="38"/>
                  </a:lnTo>
                  <a:lnTo>
                    <a:pt x="179" y="38"/>
                  </a:lnTo>
                  <a:lnTo>
                    <a:pt x="180" y="40"/>
                  </a:lnTo>
                  <a:lnTo>
                    <a:pt x="180" y="41"/>
                  </a:lnTo>
                  <a:lnTo>
                    <a:pt x="180" y="43"/>
                  </a:lnTo>
                  <a:lnTo>
                    <a:pt x="181" y="45"/>
                  </a:lnTo>
                  <a:lnTo>
                    <a:pt x="181" y="48"/>
                  </a:lnTo>
                  <a:lnTo>
                    <a:pt x="183" y="48"/>
                  </a:lnTo>
                  <a:lnTo>
                    <a:pt x="183" y="50"/>
                  </a:lnTo>
                  <a:lnTo>
                    <a:pt x="183" y="50"/>
                  </a:lnTo>
                  <a:lnTo>
                    <a:pt x="183" y="50"/>
                  </a:lnTo>
                  <a:lnTo>
                    <a:pt x="183" y="51"/>
                  </a:lnTo>
                  <a:lnTo>
                    <a:pt x="184" y="51"/>
                  </a:lnTo>
                  <a:lnTo>
                    <a:pt x="184" y="51"/>
                  </a:lnTo>
                  <a:lnTo>
                    <a:pt x="184" y="53"/>
                  </a:lnTo>
                  <a:lnTo>
                    <a:pt x="185" y="57"/>
                  </a:lnTo>
                  <a:lnTo>
                    <a:pt x="187" y="60"/>
                  </a:lnTo>
                  <a:lnTo>
                    <a:pt x="187" y="61"/>
                  </a:lnTo>
                  <a:lnTo>
                    <a:pt x="188" y="61"/>
                  </a:lnTo>
                  <a:lnTo>
                    <a:pt x="189" y="61"/>
                  </a:lnTo>
                  <a:lnTo>
                    <a:pt x="190" y="61"/>
                  </a:lnTo>
                  <a:lnTo>
                    <a:pt x="192" y="63"/>
                  </a:lnTo>
                  <a:lnTo>
                    <a:pt x="192" y="66"/>
                  </a:lnTo>
                  <a:lnTo>
                    <a:pt x="190" y="68"/>
                  </a:lnTo>
                  <a:lnTo>
                    <a:pt x="190" y="70"/>
                  </a:lnTo>
                  <a:lnTo>
                    <a:pt x="189" y="71"/>
                  </a:lnTo>
                  <a:lnTo>
                    <a:pt x="189" y="72"/>
                  </a:lnTo>
                  <a:lnTo>
                    <a:pt x="188" y="72"/>
                  </a:lnTo>
                  <a:lnTo>
                    <a:pt x="188" y="72"/>
                  </a:lnTo>
                  <a:lnTo>
                    <a:pt x="187" y="74"/>
                  </a:lnTo>
                  <a:lnTo>
                    <a:pt x="187" y="74"/>
                  </a:lnTo>
                  <a:lnTo>
                    <a:pt x="186" y="75"/>
                  </a:lnTo>
                  <a:lnTo>
                    <a:pt x="186" y="76"/>
                  </a:lnTo>
                  <a:lnTo>
                    <a:pt x="186" y="78"/>
                  </a:lnTo>
                  <a:lnTo>
                    <a:pt x="186" y="79"/>
                  </a:lnTo>
                  <a:lnTo>
                    <a:pt x="186" y="79"/>
                  </a:lnTo>
                  <a:lnTo>
                    <a:pt x="187" y="80"/>
                  </a:lnTo>
                  <a:lnTo>
                    <a:pt x="187" y="82"/>
                  </a:lnTo>
                  <a:lnTo>
                    <a:pt x="187" y="82"/>
                  </a:lnTo>
                  <a:lnTo>
                    <a:pt x="187" y="84"/>
                  </a:lnTo>
                  <a:lnTo>
                    <a:pt x="187" y="85"/>
                  </a:lnTo>
                  <a:lnTo>
                    <a:pt x="187" y="92"/>
                  </a:lnTo>
                  <a:lnTo>
                    <a:pt x="187" y="93"/>
                  </a:lnTo>
                  <a:lnTo>
                    <a:pt x="187" y="94"/>
                  </a:lnTo>
                  <a:lnTo>
                    <a:pt x="188" y="94"/>
                  </a:lnTo>
                  <a:lnTo>
                    <a:pt x="187" y="95"/>
                  </a:lnTo>
                  <a:lnTo>
                    <a:pt x="187" y="95"/>
                  </a:lnTo>
                  <a:lnTo>
                    <a:pt x="186" y="96"/>
                  </a:lnTo>
                  <a:lnTo>
                    <a:pt x="187" y="99"/>
                  </a:lnTo>
                  <a:lnTo>
                    <a:pt x="187" y="101"/>
                  </a:lnTo>
                  <a:lnTo>
                    <a:pt x="187" y="102"/>
                  </a:lnTo>
                  <a:lnTo>
                    <a:pt x="185" y="104"/>
                  </a:lnTo>
                  <a:lnTo>
                    <a:pt x="178" y="103"/>
                  </a:lnTo>
                  <a:lnTo>
                    <a:pt x="176" y="103"/>
                  </a:lnTo>
                  <a:lnTo>
                    <a:pt x="175" y="104"/>
                  </a:lnTo>
                  <a:lnTo>
                    <a:pt x="173" y="105"/>
                  </a:lnTo>
                  <a:lnTo>
                    <a:pt x="172" y="105"/>
                  </a:lnTo>
                  <a:lnTo>
                    <a:pt x="172" y="109"/>
                  </a:lnTo>
                  <a:lnTo>
                    <a:pt x="171" y="109"/>
                  </a:lnTo>
                  <a:lnTo>
                    <a:pt x="171" y="117"/>
                  </a:lnTo>
                  <a:lnTo>
                    <a:pt x="171" y="120"/>
                  </a:lnTo>
                  <a:lnTo>
                    <a:pt x="170" y="122"/>
                  </a:lnTo>
                  <a:lnTo>
                    <a:pt x="169" y="124"/>
                  </a:lnTo>
                  <a:lnTo>
                    <a:pt x="168" y="122"/>
                  </a:lnTo>
                  <a:lnTo>
                    <a:pt x="167" y="121"/>
                  </a:lnTo>
                  <a:lnTo>
                    <a:pt x="167" y="121"/>
                  </a:lnTo>
                  <a:lnTo>
                    <a:pt x="166" y="120"/>
                  </a:lnTo>
                  <a:lnTo>
                    <a:pt x="166" y="119"/>
                  </a:lnTo>
                  <a:lnTo>
                    <a:pt x="166" y="119"/>
                  </a:lnTo>
                  <a:lnTo>
                    <a:pt x="164" y="119"/>
                  </a:lnTo>
                  <a:lnTo>
                    <a:pt x="163" y="119"/>
                  </a:lnTo>
                  <a:lnTo>
                    <a:pt x="163" y="120"/>
                  </a:lnTo>
                  <a:lnTo>
                    <a:pt x="163" y="121"/>
                  </a:lnTo>
                  <a:lnTo>
                    <a:pt x="163" y="122"/>
                  </a:lnTo>
                  <a:lnTo>
                    <a:pt x="162" y="124"/>
                  </a:lnTo>
                  <a:lnTo>
                    <a:pt x="161" y="125"/>
                  </a:lnTo>
                  <a:lnTo>
                    <a:pt x="160" y="125"/>
                  </a:lnTo>
                  <a:lnTo>
                    <a:pt x="159" y="125"/>
                  </a:lnTo>
                  <a:lnTo>
                    <a:pt x="158" y="126"/>
                  </a:lnTo>
                  <a:lnTo>
                    <a:pt x="155" y="125"/>
                  </a:lnTo>
                  <a:lnTo>
                    <a:pt x="154" y="125"/>
                  </a:lnTo>
                  <a:lnTo>
                    <a:pt x="152" y="126"/>
                  </a:lnTo>
                  <a:lnTo>
                    <a:pt x="152" y="126"/>
                  </a:lnTo>
                  <a:lnTo>
                    <a:pt x="150" y="126"/>
                  </a:lnTo>
                  <a:lnTo>
                    <a:pt x="149" y="126"/>
                  </a:lnTo>
                  <a:lnTo>
                    <a:pt x="147" y="126"/>
                  </a:lnTo>
                  <a:lnTo>
                    <a:pt x="145" y="125"/>
                  </a:lnTo>
                  <a:lnTo>
                    <a:pt x="145" y="124"/>
                  </a:lnTo>
                  <a:lnTo>
                    <a:pt x="144" y="124"/>
                  </a:lnTo>
                  <a:lnTo>
                    <a:pt x="142" y="125"/>
                  </a:lnTo>
                  <a:lnTo>
                    <a:pt x="141" y="125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40" y="124"/>
                  </a:lnTo>
                  <a:lnTo>
                    <a:pt x="140" y="122"/>
                  </a:lnTo>
                  <a:lnTo>
                    <a:pt x="138" y="122"/>
                  </a:lnTo>
                  <a:lnTo>
                    <a:pt x="136" y="122"/>
                  </a:lnTo>
                  <a:lnTo>
                    <a:pt x="134" y="121"/>
                  </a:lnTo>
                  <a:lnTo>
                    <a:pt x="133" y="121"/>
                  </a:lnTo>
                  <a:lnTo>
                    <a:pt x="132" y="121"/>
                  </a:lnTo>
                  <a:lnTo>
                    <a:pt x="130" y="121"/>
                  </a:lnTo>
                  <a:lnTo>
                    <a:pt x="128" y="122"/>
                  </a:lnTo>
                  <a:lnTo>
                    <a:pt x="126" y="125"/>
                  </a:lnTo>
                  <a:lnTo>
                    <a:pt x="125" y="125"/>
                  </a:lnTo>
                  <a:lnTo>
                    <a:pt x="124" y="125"/>
                  </a:lnTo>
                  <a:lnTo>
                    <a:pt x="121" y="124"/>
                  </a:lnTo>
                  <a:lnTo>
                    <a:pt x="121" y="124"/>
                  </a:lnTo>
                  <a:lnTo>
                    <a:pt x="121" y="122"/>
                  </a:lnTo>
                  <a:lnTo>
                    <a:pt x="120" y="122"/>
                  </a:lnTo>
                  <a:lnTo>
                    <a:pt x="120" y="122"/>
                  </a:lnTo>
                  <a:lnTo>
                    <a:pt x="120" y="122"/>
                  </a:lnTo>
                  <a:lnTo>
                    <a:pt x="119" y="124"/>
                  </a:lnTo>
                  <a:lnTo>
                    <a:pt x="119" y="124"/>
                  </a:lnTo>
                  <a:lnTo>
                    <a:pt x="114" y="125"/>
                  </a:lnTo>
                  <a:lnTo>
                    <a:pt x="111" y="126"/>
                  </a:lnTo>
                  <a:lnTo>
                    <a:pt x="111" y="127"/>
                  </a:lnTo>
                  <a:lnTo>
                    <a:pt x="110" y="127"/>
                  </a:lnTo>
                  <a:lnTo>
                    <a:pt x="109" y="128"/>
                  </a:lnTo>
                  <a:lnTo>
                    <a:pt x="109" y="129"/>
                  </a:lnTo>
                  <a:lnTo>
                    <a:pt x="109" y="130"/>
                  </a:lnTo>
                  <a:lnTo>
                    <a:pt x="109" y="132"/>
                  </a:lnTo>
                  <a:lnTo>
                    <a:pt x="109" y="132"/>
                  </a:lnTo>
                  <a:lnTo>
                    <a:pt x="108" y="134"/>
                  </a:lnTo>
                  <a:lnTo>
                    <a:pt x="106" y="136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1" y="140"/>
                  </a:lnTo>
                  <a:lnTo>
                    <a:pt x="101" y="141"/>
                  </a:lnTo>
                  <a:lnTo>
                    <a:pt x="100" y="142"/>
                  </a:lnTo>
                  <a:lnTo>
                    <a:pt x="100" y="143"/>
                  </a:lnTo>
                  <a:lnTo>
                    <a:pt x="100" y="144"/>
                  </a:lnTo>
                  <a:lnTo>
                    <a:pt x="99" y="145"/>
                  </a:lnTo>
                  <a:lnTo>
                    <a:pt x="99" y="145"/>
                  </a:lnTo>
                  <a:lnTo>
                    <a:pt x="97" y="145"/>
                  </a:lnTo>
                  <a:lnTo>
                    <a:pt x="93" y="144"/>
                  </a:lnTo>
                  <a:lnTo>
                    <a:pt x="91" y="145"/>
                  </a:lnTo>
                  <a:lnTo>
                    <a:pt x="91" y="145"/>
                  </a:lnTo>
                  <a:lnTo>
                    <a:pt x="91" y="146"/>
                  </a:lnTo>
                  <a:lnTo>
                    <a:pt x="91" y="147"/>
                  </a:lnTo>
                  <a:lnTo>
                    <a:pt x="90" y="147"/>
                  </a:lnTo>
                  <a:lnTo>
                    <a:pt x="89" y="147"/>
                  </a:lnTo>
                  <a:lnTo>
                    <a:pt x="89" y="147"/>
                  </a:lnTo>
                  <a:lnTo>
                    <a:pt x="88" y="149"/>
                  </a:lnTo>
                  <a:lnTo>
                    <a:pt x="86" y="150"/>
                  </a:lnTo>
                  <a:lnTo>
                    <a:pt x="85" y="151"/>
                  </a:lnTo>
                  <a:lnTo>
                    <a:pt x="83" y="150"/>
                  </a:lnTo>
                  <a:lnTo>
                    <a:pt x="81" y="147"/>
                  </a:lnTo>
                  <a:lnTo>
                    <a:pt x="80" y="147"/>
                  </a:lnTo>
                  <a:lnTo>
                    <a:pt x="74" y="146"/>
                  </a:lnTo>
                  <a:lnTo>
                    <a:pt x="73" y="146"/>
                  </a:lnTo>
                  <a:lnTo>
                    <a:pt x="71" y="147"/>
                  </a:lnTo>
                  <a:lnTo>
                    <a:pt x="68" y="150"/>
                  </a:lnTo>
                  <a:lnTo>
                    <a:pt x="67" y="151"/>
                  </a:lnTo>
                  <a:lnTo>
                    <a:pt x="64" y="151"/>
                  </a:lnTo>
                  <a:lnTo>
                    <a:pt x="61" y="151"/>
                  </a:lnTo>
                  <a:lnTo>
                    <a:pt x="60" y="151"/>
                  </a:lnTo>
                  <a:lnTo>
                    <a:pt x="58" y="150"/>
                  </a:lnTo>
                  <a:lnTo>
                    <a:pt x="56" y="150"/>
                  </a:lnTo>
                  <a:lnTo>
                    <a:pt x="50" y="152"/>
                  </a:lnTo>
                  <a:lnTo>
                    <a:pt x="40" y="152"/>
                  </a:lnTo>
                  <a:lnTo>
                    <a:pt x="40" y="150"/>
                  </a:lnTo>
                  <a:lnTo>
                    <a:pt x="39" y="147"/>
                  </a:lnTo>
                  <a:lnTo>
                    <a:pt x="38" y="146"/>
                  </a:lnTo>
                  <a:lnTo>
                    <a:pt x="34" y="145"/>
                  </a:lnTo>
                  <a:lnTo>
                    <a:pt x="30" y="145"/>
                  </a:lnTo>
                  <a:lnTo>
                    <a:pt x="30" y="145"/>
                  </a:lnTo>
                  <a:lnTo>
                    <a:pt x="29" y="145"/>
                  </a:lnTo>
                  <a:lnTo>
                    <a:pt x="26" y="147"/>
                  </a:lnTo>
                  <a:lnTo>
                    <a:pt x="25" y="147"/>
                  </a:lnTo>
                  <a:lnTo>
                    <a:pt x="23" y="147"/>
                  </a:lnTo>
                  <a:lnTo>
                    <a:pt x="22" y="146"/>
                  </a:lnTo>
                  <a:lnTo>
                    <a:pt x="21" y="145"/>
                  </a:lnTo>
                  <a:lnTo>
                    <a:pt x="20" y="143"/>
                  </a:lnTo>
                  <a:lnTo>
                    <a:pt x="19" y="137"/>
                  </a:lnTo>
                  <a:lnTo>
                    <a:pt x="17" y="132"/>
                  </a:lnTo>
                  <a:lnTo>
                    <a:pt x="16" y="129"/>
                  </a:lnTo>
                  <a:lnTo>
                    <a:pt x="16" y="129"/>
                  </a:lnTo>
                  <a:lnTo>
                    <a:pt x="15" y="129"/>
                  </a:lnTo>
                  <a:lnTo>
                    <a:pt x="15" y="129"/>
                  </a:lnTo>
                  <a:lnTo>
                    <a:pt x="14" y="129"/>
                  </a:lnTo>
                  <a:lnTo>
                    <a:pt x="13" y="129"/>
                  </a:lnTo>
                  <a:lnTo>
                    <a:pt x="13" y="128"/>
                  </a:lnTo>
                  <a:lnTo>
                    <a:pt x="11" y="128"/>
                  </a:lnTo>
                  <a:lnTo>
                    <a:pt x="11" y="127"/>
                  </a:lnTo>
                  <a:lnTo>
                    <a:pt x="11" y="125"/>
                  </a:lnTo>
                  <a:lnTo>
                    <a:pt x="9" y="122"/>
                  </a:lnTo>
                  <a:lnTo>
                    <a:pt x="8" y="120"/>
                  </a:lnTo>
                  <a:lnTo>
                    <a:pt x="6" y="117"/>
                  </a:lnTo>
                  <a:lnTo>
                    <a:pt x="5" y="113"/>
                  </a:lnTo>
                  <a:lnTo>
                    <a:pt x="4" y="109"/>
                  </a:lnTo>
                  <a:lnTo>
                    <a:pt x="4" y="105"/>
                  </a:lnTo>
                  <a:lnTo>
                    <a:pt x="4" y="105"/>
                  </a:lnTo>
                  <a:lnTo>
                    <a:pt x="4" y="103"/>
                  </a:lnTo>
                  <a:lnTo>
                    <a:pt x="5" y="103"/>
                  </a:lnTo>
                  <a:lnTo>
                    <a:pt x="6" y="103"/>
                  </a:lnTo>
                  <a:lnTo>
                    <a:pt x="7" y="102"/>
                  </a:lnTo>
                  <a:lnTo>
                    <a:pt x="7" y="101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7" y="96"/>
                  </a:lnTo>
                  <a:lnTo>
                    <a:pt x="7" y="95"/>
                  </a:lnTo>
                  <a:lnTo>
                    <a:pt x="6" y="94"/>
                  </a:lnTo>
                  <a:lnTo>
                    <a:pt x="5" y="94"/>
                  </a:lnTo>
                  <a:lnTo>
                    <a:pt x="5" y="94"/>
                  </a:lnTo>
                  <a:lnTo>
                    <a:pt x="4" y="93"/>
                  </a:lnTo>
                  <a:lnTo>
                    <a:pt x="4" y="92"/>
                  </a:lnTo>
                  <a:lnTo>
                    <a:pt x="4" y="91"/>
                  </a:lnTo>
                  <a:lnTo>
                    <a:pt x="4" y="91"/>
                  </a:lnTo>
                  <a:lnTo>
                    <a:pt x="3" y="90"/>
                  </a:lnTo>
                  <a:lnTo>
                    <a:pt x="3" y="88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4"/>
                  </a:lnTo>
                  <a:lnTo>
                    <a:pt x="0" y="83"/>
                  </a:lnTo>
                  <a:lnTo>
                    <a:pt x="5" y="82"/>
                  </a:lnTo>
                  <a:lnTo>
                    <a:pt x="6" y="82"/>
                  </a:lnTo>
                  <a:lnTo>
                    <a:pt x="7" y="80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7" y="79"/>
                  </a:lnTo>
                  <a:lnTo>
                    <a:pt x="7" y="78"/>
                  </a:lnTo>
                  <a:lnTo>
                    <a:pt x="6" y="74"/>
                  </a:lnTo>
                  <a:lnTo>
                    <a:pt x="6" y="71"/>
                  </a:lnTo>
                  <a:lnTo>
                    <a:pt x="5" y="65"/>
                  </a:lnTo>
                  <a:lnTo>
                    <a:pt x="5" y="63"/>
                  </a:lnTo>
                  <a:lnTo>
                    <a:pt x="6" y="62"/>
                  </a:lnTo>
                  <a:lnTo>
                    <a:pt x="7" y="61"/>
                  </a:lnTo>
                  <a:lnTo>
                    <a:pt x="8" y="59"/>
                  </a:lnTo>
                  <a:lnTo>
                    <a:pt x="9" y="58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8" y="51"/>
                  </a:lnTo>
                  <a:lnTo>
                    <a:pt x="11" y="50"/>
                  </a:lnTo>
                  <a:lnTo>
                    <a:pt x="12" y="52"/>
                  </a:lnTo>
                  <a:lnTo>
                    <a:pt x="13" y="52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5" y="51"/>
                  </a:lnTo>
                  <a:lnTo>
                    <a:pt x="16" y="50"/>
                  </a:lnTo>
                  <a:lnTo>
                    <a:pt x="16" y="51"/>
                  </a:lnTo>
                  <a:lnTo>
                    <a:pt x="17" y="52"/>
                  </a:lnTo>
                  <a:lnTo>
                    <a:pt x="19" y="53"/>
                  </a:lnTo>
                  <a:lnTo>
                    <a:pt x="20" y="52"/>
                  </a:lnTo>
                  <a:lnTo>
                    <a:pt x="21" y="52"/>
                  </a:lnTo>
                  <a:lnTo>
                    <a:pt x="22" y="51"/>
                  </a:lnTo>
                  <a:lnTo>
                    <a:pt x="23" y="49"/>
                  </a:lnTo>
                  <a:lnTo>
                    <a:pt x="24" y="46"/>
                  </a:lnTo>
                  <a:lnTo>
                    <a:pt x="24" y="46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3" y="41"/>
                  </a:lnTo>
                  <a:lnTo>
                    <a:pt x="23" y="38"/>
                  </a:lnTo>
                  <a:lnTo>
                    <a:pt x="24" y="33"/>
                  </a:lnTo>
                  <a:lnTo>
                    <a:pt x="25" y="30"/>
                  </a:lnTo>
                  <a:lnTo>
                    <a:pt x="26" y="29"/>
                  </a:lnTo>
                  <a:lnTo>
                    <a:pt x="29" y="28"/>
                  </a:lnTo>
                  <a:lnTo>
                    <a:pt x="35" y="26"/>
                  </a:lnTo>
                  <a:lnTo>
                    <a:pt x="40" y="24"/>
                  </a:lnTo>
                  <a:lnTo>
                    <a:pt x="42" y="24"/>
                  </a:lnTo>
                  <a:lnTo>
                    <a:pt x="45" y="23"/>
                  </a:lnTo>
                  <a:lnTo>
                    <a:pt x="46" y="21"/>
                  </a:lnTo>
                  <a:lnTo>
                    <a:pt x="48" y="19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1" y="18"/>
                  </a:lnTo>
                  <a:lnTo>
                    <a:pt x="55" y="20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59" y="27"/>
                  </a:lnTo>
                  <a:lnTo>
                    <a:pt x="59" y="27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4" y="28"/>
                  </a:lnTo>
                  <a:lnTo>
                    <a:pt x="65" y="28"/>
                  </a:lnTo>
                  <a:lnTo>
                    <a:pt x="65" y="27"/>
                  </a:lnTo>
                  <a:lnTo>
                    <a:pt x="65" y="27"/>
                  </a:lnTo>
                  <a:lnTo>
                    <a:pt x="65" y="25"/>
                  </a:lnTo>
                  <a:lnTo>
                    <a:pt x="65" y="25"/>
                  </a:lnTo>
                  <a:lnTo>
                    <a:pt x="64" y="24"/>
                  </a:lnTo>
                  <a:lnTo>
                    <a:pt x="64" y="24"/>
                  </a:lnTo>
                  <a:lnTo>
                    <a:pt x="64" y="23"/>
                  </a:lnTo>
                  <a:lnTo>
                    <a:pt x="68" y="16"/>
                  </a:lnTo>
                  <a:lnTo>
                    <a:pt x="69" y="16"/>
                  </a:lnTo>
                  <a:lnTo>
                    <a:pt x="69" y="15"/>
                  </a:lnTo>
                  <a:lnTo>
                    <a:pt x="71" y="15"/>
                  </a:lnTo>
                  <a:lnTo>
                    <a:pt x="74" y="16"/>
                  </a:lnTo>
                  <a:lnTo>
                    <a:pt x="74" y="16"/>
                  </a:lnTo>
                  <a:lnTo>
                    <a:pt x="74" y="15"/>
                  </a:lnTo>
                  <a:lnTo>
                    <a:pt x="74" y="15"/>
                  </a:lnTo>
                  <a:lnTo>
                    <a:pt x="74" y="13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76" y="13"/>
                  </a:lnTo>
                  <a:lnTo>
                    <a:pt x="77" y="13"/>
                  </a:lnTo>
                  <a:lnTo>
                    <a:pt x="77" y="13"/>
                  </a:lnTo>
                  <a:lnTo>
                    <a:pt x="78" y="12"/>
                  </a:lnTo>
                  <a:lnTo>
                    <a:pt x="80" y="13"/>
                  </a:lnTo>
                  <a:lnTo>
                    <a:pt x="81" y="13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5" y="13"/>
                  </a:lnTo>
                  <a:lnTo>
                    <a:pt x="89" y="13"/>
                  </a:lnTo>
                  <a:lnTo>
                    <a:pt x="91" y="13"/>
                  </a:lnTo>
                  <a:lnTo>
                    <a:pt x="93" y="13"/>
                  </a:lnTo>
                  <a:lnTo>
                    <a:pt x="94" y="13"/>
                  </a:lnTo>
                  <a:lnTo>
                    <a:pt x="94" y="12"/>
                  </a:lnTo>
                  <a:lnTo>
                    <a:pt x="95" y="11"/>
                  </a:lnTo>
                  <a:lnTo>
                    <a:pt x="103" y="7"/>
                  </a:lnTo>
                  <a:lnTo>
                    <a:pt x="104" y="7"/>
                  </a:lnTo>
                  <a:lnTo>
                    <a:pt x="108" y="7"/>
                  </a:lnTo>
                  <a:lnTo>
                    <a:pt x="108" y="7"/>
                  </a:lnTo>
                  <a:lnTo>
                    <a:pt x="110" y="4"/>
                  </a:lnTo>
                  <a:lnTo>
                    <a:pt x="111" y="3"/>
                  </a:lnTo>
                  <a:lnTo>
                    <a:pt x="112" y="4"/>
                  </a:lnTo>
                  <a:lnTo>
                    <a:pt x="116" y="5"/>
                  </a:lnTo>
                  <a:lnTo>
                    <a:pt x="119" y="7"/>
                  </a:lnTo>
                  <a:lnTo>
                    <a:pt x="120" y="7"/>
                  </a:lnTo>
                  <a:lnTo>
                    <a:pt x="121" y="7"/>
                  </a:lnTo>
                  <a:lnTo>
                    <a:pt x="124" y="7"/>
                  </a:lnTo>
                  <a:lnTo>
                    <a:pt x="134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7" y="1"/>
                  </a:lnTo>
                  <a:lnTo>
                    <a:pt x="137" y="2"/>
                  </a:lnTo>
                  <a:lnTo>
                    <a:pt x="137" y="3"/>
                  </a:lnTo>
                  <a:lnTo>
                    <a:pt x="138" y="4"/>
                  </a:lnTo>
                  <a:lnTo>
                    <a:pt x="140" y="5"/>
                  </a:lnTo>
                  <a:lnTo>
                    <a:pt x="141" y="5"/>
                  </a:lnTo>
                  <a:lnTo>
                    <a:pt x="142" y="5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49" name="Freeform 170">
              <a:extLst>
                <a:ext uri="{FF2B5EF4-FFF2-40B4-BE49-F238E27FC236}">
                  <a16:creationId xmlns:a16="http://schemas.microsoft.com/office/drawing/2014/main" id="{375E1AD3-38B4-5E94-15C8-97E389141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979" y="2376959"/>
              <a:ext cx="190239" cy="430920"/>
            </a:xfrm>
            <a:custGeom>
              <a:avLst/>
              <a:gdLst>
                <a:gd name="T0" fmla="*/ 70 w 132"/>
                <a:gd name="T1" fmla="*/ 24 h 299"/>
                <a:gd name="T2" fmla="*/ 72 w 132"/>
                <a:gd name="T3" fmla="*/ 32 h 299"/>
                <a:gd name="T4" fmla="*/ 91 w 132"/>
                <a:gd name="T5" fmla="*/ 44 h 299"/>
                <a:gd name="T6" fmla="*/ 99 w 132"/>
                <a:gd name="T7" fmla="*/ 69 h 299"/>
                <a:gd name="T8" fmla="*/ 98 w 132"/>
                <a:gd name="T9" fmla="*/ 79 h 299"/>
                <a:gd name="T10" fmla="*/ 93 w 132"/>
                <a:gd name="T11" fmla="*/ 91 h 299"/>
                <a:gd name="T12" fmla="*/ 93 w 132"/>
                <a:gd name="T13" fmla="*/ 111 h 299"/>
                <a:gd name="T14" fmla="*/ 91 w 132"/>
                <a:gd name="T15" fmla="*/ 120 h 299"/>
                <a:gd name="T16" fmla="*/ 95 w 132"/>
                <a:gd name="T17" fmla="*/ 128 h 299"/>
                <a:gd name="T18" fmla="*/ 92 w 132"/>
                <a:gd name="T19" fmla="*/ 142 h 299"/>
                <a:gd name="T20" fmla="*/ 100 w 132"/>
                <a:gd name="T21" fmla="*/ 158 h 299"/>
                <a:gd name="T22" fmla="*/ 109 w 132"/>
                <a:gd name="T23" fmla="*/ 175 h 299"/>
                <a:gd name="T24" fmla="*/ 126 w 132"/>
                <a:gd name="T25" fmla="*/ 176 h 299"/>
                <a:gd name="T26" fmla="*/ 127 w 132"/>
                <a:gd name="T27" fmla="*/ 192 h 299"/>
                <a:gd name="T28" fmla="*/ 130 w 132"/>
                <a:gd name="T29" fmla="*/ 208 h 299"/>
                <a:gd name="T30" fmla="*/ 126 w 132"/>
                <a:gd name="T31" fmla="*/ 215 h 299"/>
                <a:gd name="T32" fmla="*/ 117 w 132"/>
                <a:gd name="T33" fmla="*/ 218 h 299"/>
                <a:gd name="T34" fmla="*/ 112 w 132"/>
                <a:gd name="T35" fmla="*/ 228 h 299"/>
                <a:gd name="T36" fmla="*/ 107 w 132"/>
                <a:gd name="T37" fmla="*/ 237 h 299"/>
                <a:gd name="T38" fmla="*/ 104 w 132"/>
                <a:gd name="T39" fmla="*/ 251 h 299"/>
                <a:gd name="T40" fmla="*/ 90 w 132"/>
                <a:gd name="T41" fmla="*/ 258 h 299"/>
                <a:gd name="T42" fmla="*/ 78 w 132"/>
                <a:gd name="T43" fmla="*/ 265 h 299"/>
                <a:gd name="T44" fmla="*/ 84 w 132"/>
                <a:gd name="T45" fmla="*/ 284 h 299"/>
                <a:gd name="T46" fmla="*/ 76 w 132"/>
                <a:gd name="T47" fmla="*/ 287 h 299"/>
                <a:gd name="T48" fmla="*/ 76 w 132"/>
                <a:gd name="T49" fmla="*/ 293 h 299"/>
                <a:gd name="T50" fmla="*/ 69 w 132"/>
                <a:gd name="T51" fmla="*/ 299 h 299"/>
                <a:gd name="T52" fmla="*/ 53 w 132"/>
                <a:gd name="T53" fmla="*/ 293 h 299"/>
                <a:gd name="T54" fmla="*/ 55 w 132"/>
                <a:gd name="T55" fmla="*/ 276 h 299"/>
                <a:gd name="T56" fmla="*/ 49 w 132"/>
                <a:gd name="T57" fmla="*/ 272 h 299"/>
                <a:gd name="T58" fmla="*/ 40 w 132"/>
                <a:gd name="T59" fmla="*/ 258 h 299"/>
                <a:gd name="T60" fmla="*/ 35 w 132"/>
                <a:gd name="T61" fmla="*/ 254 h 299"/>
                <a:gd name="T62" fmla="*/ 9 w 132"/>
                <a:gd name="T63" fmla="*/ 236 h 299"/>
                <a:gd name="T64" fmla="*/ 4 w 132"/>
                <a:gd name="T65" fmla="*/ 222 h 299"/>
                <a:gd name="T66" fmla="*/ 14 w 132"/>
                <a:gd name="T67" fmla="*/ 232 h 299"/>
                <a:gd name="T68" fmla="*/ 9 w 132"/>
                <a:gd name="T69" fmla="*/ 212 h 299"/>
                <a:gd name="T70" fmla="*/ 12 w 132"/>
                <a:gd name="T71" fmla="*/ 207 h 299"/>
                <a:gd name="T72" fmla="*/ 6 w 132"/>
                <a:gd name="T73" fmla="*/ 197 h 299"/>
                <a:gd name="T74" fmla="*/ 11 w 132"/>
                <a:gd name="T75" fmla="*/ 183 h 299"/>
                <a:gd name="T76" fmla="*/ 9 w 132"/>
                <a:gd name="T77" fmla="*/ 175 h 299"/>
                <a:gd name="T78" fmla="*/ 13 w 132"/>
                <a:gd name="T79" fmla="*/ 179 h 299"/>
                <a:gd name="T80" fmla="*/ 18 w 132"/>
                <a:gd name="T81" fmla="*/ 167 h 299"/>
                <a:gd name="T82" fmla="*/ 16 w 132"/>
                <a:gd name="T83" fmla="*/ 169 h 299"/>
                <a:gd name="T84" fmla="*/ 14 w 132"/>
                <a:gd name="T85" fmla="*/ 153 h 299"/>
                <a:gd name="T86" fmla="*/ 18 w 132"/>
                <a:gd name="T87" fmla="*/ 139 h 299"/>
                <a:gd name="T88" fmla="*/ 12 w 132"/>
                <a:gd name="T89" fmla="*/ 128 h 299"/>
                <a:gd name="T90" fmla="*/ 17 w 132"/>
                <a:gd name="T91" fmla="*/ 120 h 299"/>
                <a:gd name="T92" fmla="*/ 14 w 132"/>
                <a:gd name="T93" fmla="*/ 109 h 299"/>
                <a:gd name="T94" fmla="*/ 26 w 132"/>
                <a:gd name="T95" fmla="*/ 106 h 299"/>
                <a:gd name="T96" fmla="*/ 23 w 132"/>
                <a:gd name="T97" fmla="*/ 91 h 299"/>
                <a:gd name="T98" fmla="*/ 13 w 132"/>
                <a:gd name="T99" fmla="*/ 80 h 299"/>
                <a:gd name="T100" fmla="*/ 6 w 132"/>
                <a:gd name="T101" fmla="*/ 71 h 299"/>
                <a:gd name="T102" fmla="*/ 7 w 132"/>
                <a:gd name="T103" fmla="*/ 59 h 299"/>
                <a:gd name="T104" fmla="*/ 4 w 132"/>
                <a:gd name="T105" fmla="*/ 45 h 299"/>
                <a:gd name="T106" fmla="*/ 20 w 132"/>
                <a:gd name="T107" fmla="*/ 20 h 299"/>
                <a:gd name="T108" fmla="*/ 25 w 132"/>
                <a:gd name="T109" fmla="*/ 8 h 299"/>
                <a:gd name="T110" fmla="*/ 35 w 132"/>
                <a:gd name="T111" fmla="*/ 4 h 299"/>
                <a:gd name="T112" fmla="*/ 35 w 132"/>
                <a:gd name="T113" fmla="*/ 13 h 299"/>
                <a:gd name="T114" fmla="*/ 46 w 132"/>
                <a:gd name="T115" fmla="*/ 17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2" h="299">
                  <a:moveTo>
                    <a:pt x="60" y="12"/>
                  </a:moveTo>
                  <a:lnTo>
                    <a:pt x="61" y="13"/>
                  </a:lnTo>
                  <a:lnTo>
                    <a:pt x="65" y="15"/>
                  </a:lnTo>
                  <a:lnTo>
                    <a:pt x="66" y="16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69" y="23"/>
                  </a:lnTo>
                  <a:lnTo>
                    <a:pt x="70" y="24"/>
                  </a:lnTo>
                  <a:lnTo>
                    <a:pt x="70" y="25"/>
                  </a:lnTo>
                  <a:lnTo>
                    <a:pt x="69" y="27"/>
                  </a:lnTo>
                  <a:lnTo>
                    <a:pt x="69" y="28"/>
                  </a:lnTo>
                  <a:lnTo>
                    <a:pt x="70" y="29"/>
                  </a:lnTo>
                  <a:lnTo>
                    <a:pt x="72" y="29"/>
                  </a:lnTo>
                  <a:lnTo>
                    <a:pt x="72" y="30"/>
                  </a:lnTo>
                  <a:lnTo>
                    <a:pt x="72" y="31"/>
                  </a:lnTo>
                  <a:lnTo>
                    <a:pt x="72" y="32"/>
                  </a:lnTo>
                  <a:lnTo>
                    <a:pt x="72" y="33"/>
                  </a:lnTo>
                  <a:lnTo>
                    <a:pt x="73" y="34"/>
                  </a:lnTo>
                  <a:lnTo>
                    <a:pt x="74" y="34"/>
                  </a:lnTo>
                  <a:lnTo>
                    <a:pt x="78" y="34"/>
                  </a:lnTo>
                  <a:lnTo>
                    <a:pt x="80" y="34"/>
                  </a:lnTo>
                  <a:lnTo>
                    <a:pt x="89" y="41"/>
                  </a:lnTo>
                  <a:lnTo>
                    <a:pt x="90" y="42"/>
                  </a:lnTo>
                  <a:lnTo>
                    <a:pt x="91" y="44"/>
                  </a:lnTo>
                  <a:lnTo>
                    <a:pt x="92" y="45"/>
                  </a:lnTo>
                  <a:lnTo>
                    <a:pt x="95" y="52"/>
                  </a:lnTo>
                  <a:lnTo>
                    <a:pt x="95" y="54"/>
                  </a:lnTo>
                  <a:lnTo>
                    <a:pt x="96" y="56"/>
                  </a:lnTo>
                  <a:lnTo>
                    <a:pt x="96" y="59"/>
                  </a:lnTo>
                  <a:lnTo>
                    <a:pt x="96" y="61"/>
                  </a:lnTo>
                  <a:lnTo>
                    <a:pt x="99" y="67"/>
                  </a:lnTo>
                  <a:lnTo>
                    <a:pt x="99" y="69"/>
                  </a:lnTo>
                  <a:lnTo>
                    <a:pt x="100" y="71"/>
                  </a:lnTo>
                  <a:lnTo>
                    <a:pt x="100" y="72"/>
                  </a:lnTo>
                  <a:lnTo>
                    <a:pt x="99" y="73"/>
                  </a:lnTo>
                  <a:lnTo>
                    <a:pt x="98" y="74"/>
                  </a:lnTo>
                  <a:lnTo>
                    <a:pt x="98" y="75"/>
                  </a:lnTo>
                  <a:lnTo>
                    <a:pt x="96" y="77"/>
                  </a:lnTo>
                  <a:lnTo>
                    <a:pt x="96" y="78"/>
                  </a:lnTo>
                  <a:lnTo>
                    <a:pt x="98" y="79"/>
                  </a:lnTo>
                  <a:lnTo>
                    <a:pt x="95" y="80"/>
                  </a:lnTo>
                  <a:lnTo>
                    <a:pt x="95" y="82"/>
                  </a:lnTo>
                  <a:lnTo>
                    <a:pt x="95" y="86"/>
                  </a:lnTo>
                  <a:lnTo>
                    <a:pt x="95" y="87"/>
                  </a:lnTo>
                  <a:lnTo>
                    <a:pt x="96" y="87"/>
                  </a:lnTo>
                  <a:lnTo>
                    <a:pt x="95" y="88"/>
                  </a:lnTo>
                  <a:lnTo>
                    <a:pt x="94" y="90"/>
                  </a:lnTo>
                  <a:lnTo>
                    <a:pt x="93" y="91"/>
                  </a:lnTo>
                  <a:lnTo>
                    <a:pt x="92" y="92"/>
                  </a:lnTo>
                  <a:lnTo>
                    <a:pt x="92" y="94"/>
                  </a:lnTo>
                  <a:lnTo>
                    <a:pt x="93" y="100"/>
                  </a:lnTo>
                  <a:lnTo>
                    <a:pt x="93" y="103"/>
                  </a:lnTo>
                  <a:lnTo>
                    <a:pt x="94" y="107"/>
                  </a:lnTo>
                  <a:lnTo>
                    <a:pt x="94" y="108"/>
                  </a:lnTo>
                  <a:lnTo>
                    <a:pt x="94" y="109"/>
                  </a:lnTo>
                  <a:lnTo>
                    <a:pt x="93" y="111"/>
                  </a:lnTo>
                  <a:lnTo>
                    <a:pt x="92" y="111"/>
                  </a:lnTo>
                  <a:lnTo>
                    <a:pt x="87" y="112"/>
                  </a:lnTo>
                  <a:lnTo>
                    <a:pt x="89" y="113"/>
                  </a:lnTo>
                  <a:lnTo>
                    <a:pt x="89" y="115"/>
                  </a:lnTo>
                  <a:lnTo>
                    <a:pt x="89" y="117"/>
                  </a:lnTo>
                  <a:lnTo>
                    <a:pt x="90" y="117"/>
                  </a:lnTo>
                  <a:lnTo>
                    <a:pt x="90" y="119"/>
                  </a:lnTo>
                  <a:lnTo>
                    <a:pt x="91" y="120"/>
                  </a:lnTo>
                  <a:lnTo>
                    <a:pt x="91" y="121"/>
                  </a:lnTo>
                  <a:lnTo>
                    <a:pt x="91" y="122"/>
                  </a:lnTo>
                  <a:lnTo>
                    <a:pt x="92" y="123"/>
                  </a:lnTo>
                  <a:lnTo>
                    <a:pt x="93" y="123"/>
                  </a:lnTo>
                  <a:lnTo>
                    <a:pt x="94" y="124"/>
                  </a:lnTo>
                  <a:lnTo>
                    <a:pt x="94" y="125"/>
                  </a:lnTo>
                  <a:lnTo>
                    <a:pt x="95" y="126"/>
                  </a:lnTo>
                  <a:lnTo>
                    <a:pt x="95" y="128"/>
                  </a:lnTo>
                  <a:lnTo>
                    <a:pt x="94" y="130"/>
                  </a:lnTo>
                  <a:lnTo>
                    <a:pt x="94" y="131"/>
                  </a:lnTo>
                  <a:lnTo>
                    <a:pt x="93" y="132"/>
                  </a:lnTo>
                  <a:lnTo>
                    <a:pt x="92" y="132"/>
                  </a:lnTo>
                  <a:lnTo>
                    <a:pt x="91" y="132"/>
                  </a:lnTo>
                  <a:lnTo>
                    <a:pt x="91" y="134"/>
                  </a:lnTo>
                  <a:lnTo>
                    <a:pt x="91" y="138"/>
                  </a:lnTo>
                  <a:lnTo>
                    <a:pt x="92" y="142"/>
                  </a:lnTo>
                  <a:lnTo>
                    <a:pt x="93" y="146"/>
                  </a:lnTo>
                  <a:lnTo>
                    <a:pt x="95" y="149"/>
                  </a:lnTo>
                  <a:lnTo>
                    <a:pt x="96" y="151"/>
                  </a:lnTo>
                  <a:lnTo>
                    <a:pt x="98" y="154"/>
                  </a:lnTo>
                  <a:lnTo>
                    <a:pt x="98" y="156"/>
                  </a:lnTo>
                  <a:lnTo>
                    <a:pt x="98" y="157"/>
                  </a:lnTo>
                  <a:lnTo>
                    <a:pt x="100" y="157"/>
                  </a:lnTo>
                  <a:lnTo>
                    <a:pt x="100" y="158"/>
                  </a:lnTo>
                  <a:lnTo>
                    <a:pt x="101" y="158"/>
                  </a:lnTo>
                  <a:lnTo>
                    <a:pt x="102" y="158"/>
                  </a:lnTo>
                  <a:lnTo>
                    <a:pt x="103" y="158"/>
                  </a:lnTo>
                  <a:lnTo>
                    <a:pt x="104" y="161"/>
                  </a:lnTo>
                  <a:lnTo>
                    <a:pt x="106" y="166"/>
                  </a:lnTo>
                  <a:lnTo>
                    <a:pt x="107" y="172"/>
                  </a:lnTo>
                  <a:lnTo>
                    <a:pt x="108" y="174"/>
                  </a:lnTo>
                  <a:lnTo>
                    <a:pt x="109" y="175"/>
                  </a:lnTo>
                  <a:lnTo>
                    <a:pt x="110" y="176"/>
                  </a:lnTo>
                  <a:lnTo>
                    <a:pt x="112" y="176"/>
                  </a:lnTo>
                  <a:lnTo>
                    <a:pt x="113" y="176"/>
                  </a:lnTo>
                  <a:lnTo>
                    <a:pt x="116" y="174"/>
                  </a:lnTo>
                  <a:lnTo>
                    <a:pt x="117" y="174"/>
                  </a:lnTo>
                  <a:lnTo>
                    <a:pt x="121" y="174"/>
                  </a:lnTo>
                  <a:lnTo>
                    <a:pt x="125" y="175"/>
                  </a:lnTo>
                  <a:lnTo>
                    <a:pt x="126" y="176"/>
                  </a:lnTo>
                  <a:lnTo>
                    <a:pt x="127" y="179"/>
                  </a:lnTo>
                  <a:lnTo>
                    <a:pt x="127" y="181"/>
                  </a:lnTo>
                  <a:lnTo>
                    <a:pt x="127" y="186"/>
                  </a:lnTo>
                  <a:lnTo>
                    <a:pt x="126" y="188"/>
                  </a:lnTo>
                  <a:lnTo>
                    <a:pt x="125" y="189"/>
                  </a:lnTo>
                  <a:lnTo>
                    <a:pt x="126" y="190"/>
                  </a:lnTo>
                  <a:lnTo>
                    <a:pt x="126" y="191"/>
                  </a:lnTo>
                  <a:lnTo>
                    <a:pt x="127" y="192"/>
                  </a:lnTo>
                  <a:lnTo>
                    <a:pt x="129" y="195"/>
                  </a:lnTo>
                  <a:lnTo>
                    <a:pt x="130" y="197"/>
                  </a:lnTo>
                  <a:lnTo>
                    <a:pt x="132" y="198"/>
                  </a:lnTo>
                  <a:lnTo>
                    <a:pt x="132" y="200"/>
                  </a:lnTo>
                  <a:lnTo>
                    <a:pt x="132" y="201"/>
                  </a:lnTo>
                  <a:lnTo>
                    <a:pt x="132" y="204"/>
                  </a:lnTo>
                  <a:lnTo>
                    <a:pt x="132" y="207"/>
                  </a:lnTo>
                  <a:lnTo>
                    <a:pt x="130" y="208"/>
                  </a:lnTo>
                  <a:lnTo>
                    <a:pt x="130" y="209"/>
                  </a:lnTo>
                  <a:lnTo>
                    <a:pt x="130" y="211"/>
                  </a:lnTo>
                  <a:lnTo>
                    <a:pt x="129" y="212"/>
                  </a:lnTo>
                  <a:lnTo>
                    <a:pt x="128" y="212"/>
                  </a:lnTo>
                  <a:lnTo>
                    <a:pt x="128" y="213"/>
                  </a:lnTo>
                  <a:lnTo>
                    <a:pt x="127" y="214"/>
                  </a:lnTo>
                  <a:lnTo>
                    <a:pt x="126" y="214"/>
                  </a:lnTo>
                  <a:lnTo>
                    <a:pt x="126" y="215"/>
                  </a:lnTo>
                  <a:lnTo>
                    <a:pt x="126" y="216"/>
                  </a:lnTo>
                  <a:lnTo>
                    <a:pt x="126" y="217"/>
                  </a:lnTo>
                  <a:lnTo>
                    <a:pt x="125" y="218"/>
                  </a:lnTo>
                  <a:lnTo>
                    <a:pt x="122" y="220"/>
                  </a:lnTo>
                  <a:lnTo>
                    <a:pt x="121" y="218"/>
                  </a:lnTo>
                  <a:lnTo>
                    <a:pt x="119" y="218"/>
                  </a:lnTo>
                  <a:lnTo>
                    <a:pt x="118" y="218"/>
                  </a:lnTo>
                  <a:lnTo>
                    <a:pt x="117" y="218"/>
                  </a:lnTo>
                  <a:lnTo>
                    <a:pt x="116" y="220"/>
                  </a:lnTo>
                  <a:lnTo>
                    <a:pt x="116" y="221"/>
                  </a:lnTo>
                  <a:lnTo>
                    <a:pt x="115" y="222"/>
                  </a:lnTo>
                  <a:lnTo>
                    <a:pt x="113" y="222"/>
                  </a:lnTo>
                  <a:lnTo>
                    <a:pt x="112" y="223"/>
                  </a:lnTo>
                  <a:lnTo>
                    <a:pt x="112" y="224"/>
                  </a:lnTo>
                  <a:lnTo>
                    <a:pt x="112" y="226"/>
                  </a:lnTo>
                  <a:lnTo>
                    <a:pt x="112" y="228"/>
                  </a:lnTo>
                  <a:lnTo>
                    <a:pt x="112" y="229"/>
                  </a:lnTo>
                  <a:lnTo>
                    <a:pt x="112" y="230"/>
                  </a:lnTo>
                  <a:lnTo>
                    <a:pt x="111" y="231"/>
                  </a:lnTo>
                  <a:lnTo>
                    <a:pt x="110" y="234"/>
                  </a:lnTo>
                  <a:lnTo>
                    <a:pt x="109" y="236"/>
                  </a:lnTo>
                  <a:lnTo>
                    <a:pt x="108" y="236"/>
                  </a:lnTo>
                  <a:lnTo>
                    <a:pt x="108" y="237"/>
                  </a:lnTo>
                  <a:lnTo>
                    <a:pt x="107" y="237"/>
                  </a:lnTo>
                  <a:lnTo>
                    <a:pt x="107" y="239"/>
                  </a:lnTo>
                  <a:lnTo>
                    <a:pt x="107" y="241"/>
                  </a:lnTo>
                  <a:lnTo>
                    <a:pt x="107" y="243"/>
                  </a:lnTo>
                  <a:lnTo>
                    <a:pt x="106" y="246"/>
                  </a:lnTo>
                  <a:lnTo>
                    <a:pt x="104" y="247"/>
                  </a:lnTo>
                  <a:lnTo>
                    <a:pt x="104" y="248"/>
                  </a:lnTo>
                  <a:lnTo>
                    <a:pt x="104" y="249"/>
                  </a:lnTo>
                  <a:lnTo>
                    <a:pt x="104" y="251"/>
                  </a:lnTo>
                  <a:lnTo>
                    <a:pt x="103" y="255"/>
                  </a:lnTo>
                  <a:lnTo>
                    <a:pt x="102" y="256"/>
                  </a:lnTo>
                  <a:lnTo>
                    <a:pt x="101" y="256"/>
                  </a:lnTo>
                  <a:lnTo>
                    <a:pt x="98" y="258"/>
                  </a:lnTo>
                  <a:lnTo>
                    <a:pt x="96" y="258"/>
                  </a:lnTo>
                  <a:lnTo>
                    <a:pt x="92" y="257"/>
                  </a:lnTo>
                  <a:lnTo>
                    <a:pt x="91" y="258"/>
                  </a:lnTo>
                  <a:lnTo>
                    <a:pt x="90" y="258"/>
                  </a:lnTo>
                  <a:lnTo>
                    <a:pt x="87" y="258"/>
                  </a:lnTo>
                  <a:lnTo>
                    <a:pt x="85" y="258"/>
                  </a:lnTo>
                  <a:lnTo>
                    <a:pt x="85" y="259"/>
                  </a:lnTo>
                  <a:lnTo>
                    <a:pt x="84" y="262"/>
                  </a:lnTo>
                  <a:lnTo>
                    <a:pt x="83" y="263"/>
                  </a:lnTo>
                  <a:lnTo>
                    <a:pt x="83" y="265"/>
                  </a:lnTo>
                  <a:lnTo>
                    <a:pt x="82" y="265"/>
                  </a:lnTo>
                  <a:lnTo>
                    <a:pt x="78" y="265"/>
                  </a:lnTo>
                  <a:lnTo>
                    <a:pt x="77" y="265"/>
                  </a:lnTo>
                  <a:lnTo>
                    <a:pt x="77" y="266"/>
                  </a:lnTo>
                  <a:lnTo>
                    <a:pt x="78" y="272"/>
                  </a:lnTo>
                  <a:lnTo>
                    <a:pt x="80" y="273"/>
                  </a:lnTo>
                  <a:lnTo>
                    <a:pt x="81" y="274"/>
                  </a:lnTo>
                  <a:lnTo>
                    <a:pt x="84" y="280"/>
                  </a:lnTo>
                  <a:lnTo>
                    <a:pt x="84" y="282"/>
                  </a:lnTo>
                  <a:lnTo>
                    <a:pt x="84" y="284"/>
                  </a:lnTo>
                  <a:lnTo>
                    <a:pt x="83" y="285"/>
                  </a:lnTo>
                  <a:lnTo>
                    <a:pt x="82" y="285"/>
                  </a:lnTo>
                  <a:lnTo>
                    <a:pt x="80" y="284"/>
                  </a:lnTo>
                  <a:lnTo>
                    <a:pt x="77" y="283"/>
                  </a:lnTo>
                  <a:lnTo>
                    <a:pt x="76" y="283"/>
                  </a:lnTo>
                  <a:lnTo>
                    <a:pt x="75" y="284"/>
                  </a:lnTo>
                  <a:lnTo>
                    <a:pt x="76" y="285"/>
                  </a:lnTo>
                  <a:lnTo>
                    <a:pt x="76" y="287"/>
                  </a:lnTo>
                  <a:lnTo>
                    <a:pt x="75" y="288"/>
                  </a:lnTo>
                  <a:lnTo>
                    <a:pt x="76" y="288"/>
                  </a:lnTo>
                  <a:lnTo>
                    <a:pt x="76" y="289"/>
                  </a:lnTo>
                  <a:lnTo>
                    <a:pt x="76" y="290"/>
                  </a:lnTo>
                  <a:lnTo>
                    <a:pt x="77" y="290"/>
                  </a:lnTo>
                  <a:lnTo>
                    <a:pt x="77" y="291"/>
                  </a:lnTo>
                  <a:lnTo>
                    <a:pt x="77" y="292"/>
                  </a:lnTo>
                  <a:lnTo>
                    <a:pt x="76" y="293"/>
                  </a:lnTo>
                  <a:lnTo>
                    <a:pt x="75" y="293"/>
                  </a:lnTo>
                  <a:lnTo>
                    <a:pt x="74" y="295"/>
                  </a:lnTo>
                  <a:lnTo>
                    <a:pt x="73" y="297"/>
                  </a:lnTo>
                  <a:lnTo>
                    <a:pt x="72" y="297"/>
                  </a:lnTo>
                  <a:lnTo>
                    <a:pt x="70" y="297"/>
                  </a:lnTo>
                  <a:lnTo>
                    <a:pt x="70" y="298"/>
                  </a:lnTo>
                  <a:lnTo>
                    <a:pt x="70" y="299"/>
                  </a:lnTo>
                  <a:lnTo>
                    <a:pt x="69" y="299"/>
                  </a:lnTo>
                  <a:lnTo>
                    <a:pt x="68" y="299"/>
                  </a:lnTo>
                  <a:lnTo>
                    <a:pt x="67" y="299"/>
                  </a:lnTo>
                  <a:lnTo>
                    <a:pt x="65" y="297"/>
                  </a:lnTo>
                  <a:lnTo>
                    <a:pt x="61" y="296"/>
                  </a:lnTo>
                  <a:lnTo>
                    <a:pt x="59" y="295"/>
                  </a:lnTo>
                  <a:lnTo>
                    <a:pt x="56" y="293"/>
                  </a:lnTo>
                  <a:lnTo>
                    <a:pt x="55" y="295"/>
                  </a:lnTo>
                  <a:lnTo>
                    <a:pt x="53" y="293"/>
                  </a:lnTo>
                  <a:lnTo>
                    <a:pt x="53" y="292"/>
                  </a:lnTo>
                  <a:lnTo>
                    <a:pt x="55" y="289"/>
                  </a:lnTo>
                  <a:lnTo>
                    <a:pt x="53" y="288"/>
                  </a:lnTo>
                  <a:lnTo>
                    <a:pt x="55" y="285"/>
                  </a:lnTo>
                  <a:lnTo>
                    <a:pt x="56" y="281"/>
                  </a:lnTo>
                  <a:lnTo>
                    <a:pt x="56" y="280"/>
                  </a:lnTo>
                  <a:lnTo>
                    <a:pt x="56" y="278"/>
                  </a:lnTo>
                  <a:lnTo>
                    <a:pt x="55" y="276"/>
                  </a:lnTo>
                  <a:lnTo>
                    <a:pt x="53" y="276"/>
                  </a:lnTo>
                  <a:lnTo>
                    <a:pt x="52" y="276"/>
                  </a:lnTo>
                  <a:lnTo>
                    <a:pt x="52" y="275"/>
                  </a:lnTo>
                  <a:lnTo>
                    <a:pt x="51" y="275"/>
                  </a:lnTo>
                  <a:lnTo>
                    <a:pt x="50" y="274"/>
                  </a:lnTo>
                  <a:lnTo>
                    <a:pt x="49" y="274"/>
                  </a:lnTo>
                  <a:lnTo>
                    <a:pt x="48" y="273"/>
                  </a:lnTo>
                  <a:lnTo>
                    <a:pt x="49" y="272"/>
                  </a:lnTo>
                  <a:lnTo>
                    <a:pt x="50" y="271"/>
                  </a:lnTo>
                  <a:lnTo>
                    <a:pt x="49" y="268"/>
                  </a:lnTo>
                  <a:lnTo>
                    <a:pt x="46" y="262"/>
                  </a:lnTo>
                  <a:lnTo>
                    <a:pt x="46" y="261"/>
                  </a:lnTo>
                  <a:lnTo>
                    <a:pt x="44" y="259"/>
                  </a:lnTo>
                  <a:lnTo>
                    <a:pt x="42" y="259"/>
                  </a:lnTo>
                  <a:lnTo>
                    <a:pt x="41" y="259"/>
                  </a:lnTo>
                  <a:lnTo>
                    <a:pt x="40" y="258"/>
                  </a:lnTo>
                  <a:lnTo>
                    <a:pt x="39" y="257"/>
                  </a:lnTo>
                  <a:lnTo>
                    <a:pt x="38" y="257"/>
                  </a:lnTo>
                  <a:lnTo>
                    <a:pt x="38" y="258"/>
                  </a:lnTo>
                  <a:lnTo>
                    <a:pt x="38" y="257"/>
                  </a:lnTo>
                  <a:lnTo>
                    <a:pt x="37" y="257"/>
                  </a:lnTo>
                  <a:lnTo>
                    <a:pt x="37" y="256"/>
                  </a:lnTo>
                  <a:lnTo>
                    <a:pt x="35" y="255"/>
                  </a:lnTo>
                  <a:lnTo>
                    <a:pt x="35" y="254"/>
                  </a:lnTo>
                  <a:lnTo>
                    <a:pt x="34" y="254"/>
                  </a:lnTo>
                  <a:lnTo>
                    <a:pt x="34" y="253"/>
                  </a:lnTo>
                  <a:lnTo>
                    <a:pt x="29" y="251"/>
                  </a:lnTo>
                  <a:lnTo>
                    <a:pt x="25" y="249"/>
                  </a:lnTo>
                  <a:lnTo>
                    <a:pt x="23" y="247"/>
                  </a:lnTo>
                  <a:lnTo>
                    <a:pt x="18" y="246"/>
                  </a:lnTo>
                  <a:lnTo>
                    <a:pt x="16" y="243"/>
                  </a:lnTo>
                  <a:lnTo>
                    <a:pt x="9" y="236"/>
                  </a:lnTo>
                  <a:lnTo>
                    <a:pt x="8" y="234"/>
                  </a:lnTo>
                  <a:lnTo>
                    <a:pt x="8" y="233"/>
                  </a:lnTo>
                  <a:lnTo>
                    <a:pt x="7" y="229"/>
                  </a:lnTo>
                  <a:lnTo>
                    <a:pt x="6" y="228"/>
                  </a:lnTo>
                  <a:lnTo>
                    <a:pt x="4" y="225"/>
                  </a:lnTo>
                  <a:lnTo>
                    <a:pt x="3" y="224"/>
                  </a:lnTo>
                  <a:lnTo>
                    <a:pt x="3" y="223"/>
                  </a:lnTo>
                  <a:lnTo>
                    <a:pt x="4" y="222"/>
                  </a:lnTo>
                  <a:lnTo>
                    <a:pt x="5" y="222"/>
                  </a:lnTo>
                  <a:lnTo>
                    <a:pt x="6" y="222"/>
                  </a:lnTo>
                  <a:lnTo>
                    <a:pt x="9" y="225"/>
                  </a:lnTo>
                  <a:lnTo>
                    <a:pt x="9" y="226"/>
                  </a:lnTo>
                  <a:lnTo>
                    <a:pt x="11" y="229"/>
                  </a:lnTo>
                  <a:lnTo>
                    <a:pt x="12" y="230"/>
                  </a:lnTo>
                  <a:lnTo>
                    <a:pt x="12" y="232"/>
                  </a:lnTo>
                  <a:lnTo>
                    <a:pt x="14" y="232"/>
                  </a:lnTo>
                  <a:lnTo>
                    <a:pt x="15" y="231"/>
                  </a:lnTo>
                  <a:lnTo>
                    <a:pt x="16" y="230"/>
                  </a:lnTo>
                  <a:lnTo>
                    <a:pt x="16" y="222"/>
                  </a:lnTo>
                  <a:lnTo>
                    <a:pt x="16" y="220"/>
                  </a:lnTo>
                  <a:lnTo>
                    <a:pt x="14" y="218"/>
                  </a:lnTo>
                  <a:lnTo>
                    <a:pt x="12" y="216"/>
                  </a:lnTo>
                  <a:lnTo>
                    <a:pt x="9" y="213"/>
                  </a:lnTo>
                  <a:lnTo>
                    <a:pt x="9" y="212"/>
                  </a:lnTo>
                  <a:lnTo>
                    <a:pt x="11" y="213"/>
                  </a:lnTo>
                  <a:lnTo>
                    <a:pt x="12" y="213"/>
                  </a:lnTo>
                  <a:lnTo>
                    <a:pt x="13" y="215"/>
                  </a:lnTo>
                  <a:lnTo>
                    <a:pt x="14" y="214"/>
                  </a:lnTo>
                  <a:lnTo>
                    <a:pt x="14" y="213"/>
                  </a:lnTo>
                  <a:lnTo>
                    <a:pt x="14" y="211"/>
                  </a:lnTo>
                  <a:lnTo>
                    <a:pt x="14" y="208"/>
                  </a:lnTo>
                  <a:lnTo>
                    <a:pt x="12" y="207"/>
                  </a:lnTo>
                  <a:lnTo>
                    <a:pt x="9" y="208"/>
                  </a:lnTo>
                  <a:lnTo>
                    <a:pt x="9" y="211"/>
                  </a:lnTo>
                  <a:lnTo>
                    <a:pt x="8" y="209"/>
                  </a:lnTo>
                  <a:lnTo>
                    <a:pt x="4" y="201"/>
                  </a:lnTo>
                  <a:lnTo>
                    <a:pt x="4" y="200"/>
                  </a:lnTo>
                  <a:lnTo>
                    <a:pt x="4" y="199"/>
                  </a:lnTo>
                  <a:lnTo>
                    <a:pt x="5" y="198"/>
                  </a:lnTo>
                  <a:lnTo>
                    <a:pt x="6" y="197"/>
                  </a:lnTo>
                  <a:lnTo>
                    <a:pt x="7" y="196"/>
                  </a:lnTo>
                  <a:lnTo>
                    <a:pt x="7" y="195"/>
                  </a:lnTo>
                  <a:lnTo>
                    <a:pt x="8" y="193"/>
                  </a:lnTo>
                  <a:lnTo>
                    <a:pt x="8" y="188"/>
                  </a:lnTo>
                  <a:lnTo>
                    <a:pt x="8" y="186"/>
                  </a:lnTo>
                  <a:lnTo>
                    <a:pt x="8" y="184"/>
                  </a:lnTo>
                  <a:lnTo>
                    <a:pt x="11" y="184"/>
                  </a:lnTo>
                  <a:lnTo>
                    <a:pt x="11" y="183"/>
                  </a:lnTo>
                  <a:lnTo>
                    <a:pt x="11" y="182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1" y="180"/>
                  </a:lnTo>
                  <a:lnTo>
                    <a:pt x="12" y="179"/>
                  </a:lnTo>
                  <a:lnTo>
                    <a:pt x="11" y="178"/>
                  </a:lnTo>
                  <a:lnTo>
                    <a:pt x="9" y="176"/>
                  </a:lnTo>
                  <a:lnTo>
                    <a:pt x="9" y="175"/>
                  </a:lnTo>
                  <a:lnTo>
                    <a:pt x="9" y="174"/>
                  </a:lnTo>
                  <a:lnTo>
                    <a:pt x="11" y="174"/>
                  </a:lnTo>
                  <a:lnTo>
                    <a:pt x="12" y="172"/>
                  </a:lnTo>
                  <a:lnTo>
                    <a:pt x="14" y="171"/>
                  </a:lnTo>
                  <a:lnTo>
                    <a:pt x="13" y="172"/>
                  </a:lnTo>
                  <a:lnTo>
                    <a:pt x="13" y="174"/>
                  </a:lnTo>
                  <a:lnTo>
                    <a:pt x="13" y="176"/>
                  </a:lnTo>
                  <a:lnTo>
                    <a:pt x="13" y="179"/>
                  </a:lnTo>
                  <a:lnTo>
                    <a:pt x="13" y="178"/>
                  </a:lnTo>
                  <a:lnTo>
                    <a:pt x="14" y="179"/>
                  </a:lnTo>
                  <a:lnTo>
                    <a:pt x="14" y="178"/>
                  </a:lnTo>
                  <a:lnTo>
                    <a:pt x="18" y="175"/>
                  </a:lnTo>
                  <a:lnTo>
                    <a:pt x="20" y="174"/>
                  </a:lnTo>
                  <a:lnTo>
                    <a:pt x="20" y="172"/>
                  </a:lnTo>
                  <a:lnTo>
                    <a:pt x="18" y="170"/>
                  </a:lnTo>
                  <a:lnTo>
                    <a:pt x="18" y="167"/>
                  </a:lnTo>
                  <a:lnTo>
                    <a:pt x="17" y="166"/>
                  </a:lnTo>
                  <a:lnTo>
                    <a:pt x="17" y="169"/>
                  </a:lnTo>
                  <a:lnTo>
                    <a:pt x="16" y="171"/>
                  </a:lnTo>
                  <a:lnTo>
                    <a:pt x="14" y="174"/>
                  </a:lnTo>
                  <a:lnTo>
                    <a:pt x="14" y="173"/>
                  </a:lnTo>
                  <a:lnTo>
                    <a:pt x="15" y="172"/>
                  </a:lnTo>
                  <a:lnTo>
                    <a:pt x="15" y="171"/>
                  </a:lnTo>
                  <a:lnTo>
                    <a:pt x="16" y="169"/>
                  </a:lnTo>
                  <a:lnTo>
                    <a:pt x="16" y="166"/>
                  </a:lnTo>
                  <a:lnTo>
                    <a:pt x="15" y="166"/>
                  </a:lnTo>
                  <a:lnTo>
                    <a:pt x="14" y="165"/>
                  </a:lnTo>
                  <a:lnTo>
                    <a:pt x="14" y="164"/>
                  </a:lnTo>
                  <a:lnTo>
                    <a:pt x="14" y="163"/>
                  </a:lnTo>
                  <a:lnTo>
                    <a:pt x="15" y="156"/>
                  </a:lnTo>
                  <a:lnTo>
                    <a:pt x="14" y="154"/>
                  </a:lnTo>
                  <a:lnTo>
                    <a:pt x="14" y="153"/>
                  </a:lnTo>
                  <a:lnTo>
                    <a:pt x="14" y="151"/>
                  </a:lnTo>
                  <a:lnTo>
                    <a:pt x="15" y="151"/>
                  </a:lnTo>
                  <a:lnTo>
                    <a:pt x="15" y="150"/>
                  </a:lnTo>
                  <a:lnTo>
                    <a:pt x="15" y="149"/>
                  </a:lnTo>
                  <a:lnTo>
                    <a:pt x="15" y="148"/>
                  </a:lnTo>
                  <a:lnTo>
                    <a:pt x="18" y="142"/>
                  </a:lnTo>
                  <a:lnTo>
                    <a:pt x="20" y="141"/>
                  </a:lnTo>
                  <a:lnTo>
                    <a:pt x="18" y="139"/>
                  </a:lnTo>
                  <a:lnTo>
                    <a:pt x="18" y="137"/>
                  </a:lnTo>
                  <a:lnTo>
                    <a:pt x="17" y="136"/>
                  </a:lnTo>
                  <a:lnTo>
                    <a:pt x="16" y="136"/>
                  </a:lnTo>
                  <a:lnTo>
                    <a:pt x="14" y="136"/>
                  </a:lnTo>
                  <a:lnTo>
                    <a:pt x="13" y="136"/>
                  </a:lnTo>
                  <a:lnTo>
                    <a:pt x="12" y="134"/>
                  </a:lnTo>
                  <a:lnTo>
                    <a:pt x="12" y="132"/>
                  </a:lnTo>
                  <a:lnTo>
                    <a:pt x="12" y="128"/>
                  </a:lnTo>
                  <a:lnTo>
                    <a:pt x="11" y="126"/>
                  </a:lnTo>
                  <a:lnTo>
                    <a:pt x="9" y="125"/>
                  </a:lnTo>
                  <a:lnTo>
                    <a:pt x="11" y="126"/>
                  </a:lnTo>
                  <a:lnTo>
                    <a:pt x="13" y="126"/>
                  </a:lnTo>
                  <a:lnTo>
                    <a:pt x="14" y="125"/>
                  </a:lnTo>
                  <a:lnTo>
                    <a:pt x="14" y="122"/>
                  </a:lnTo>
                  <a:lnTo>
                    <a:pt x="15" y="122"/>
                  </a:lnTo>
                  <a:lnTo>
                    <a:pt x="17" y="120"/>
                  </a:lnTo>
                  <a:lnTo>
                    <a:pt x="18" y="117"/>
                  </a:lnTo>
                  <a:lnTo>
                    <a:pt x="20" y="115"/>
                  </a:lnTo>
                  <a:lnTo>
                    <a:pt x="18" y="114"/>
                  </a:lnTo>
                  <a:lnTo>
                    <a:pt x="18" y="113"/>
                  </a:lnTo>
                  <a:lnTo>
                    <a:pt x="17" y="113"/>
                  </a:lnTo>
                  <a:lnTo>
                    <a:pt x="16" y="112"/>
                  </a:lnTo>
                  <a:lnTo>
                    <a:pt x="15" y="111"/>
                  </a:lnTo>
                  <a:lnTo>
                    <a:pt x="14" y="109"/>
                  </a:lnTo>
                  <a:lnTo>
                    <a:pt x="14" y="108"/>
                  </a:lnTo>
                  <a:lnTo>
                    <a:pt x="20" y="108"/>
                  </a:lnTo>
                  <a:lnTo>
                    <a:pt x="22" y="108"/>
                  </a:lnTo>
                  <a:lnTo>
                    <a:pt x="23" y="108"/>
                  </a:lnTo>
                  <a:lnTo>
                    <a:pt x="24" y="105"/>
                  </a:lnTo>
                  <a:lnTo>
                    <a:pt x="24" y="106"/>
                  </a:lnTo>
                  <a:lnTo>
                    <a:pt x="25" y="106"/>
                  </a:lnTo>
                  <a:lnTo>
                    <a:pt x="26" y="106"/>
                  </a:lnTo>
                  <a:lnTo>
                    <a:pt x="25" y="104"/>
                  </a:lnTo>
                  <a:lnTo>
                    <a:pt x="25" y="103"/>
                  </a:lnTo>
                  <a:lnTo>
                    <a:pt x="24" y="104"/>
                  </a:lnTo>
                  <a:lnTo>
                    <a:pt x="24" y="103"/>
                  </a:lnTo>
                  <a:lnTo>
                    <a:pt x="22" y="100"/>
                  </a:lnTo>
                  <a:lnTo>
                    <a:pt x="24" y="98"/>
                  </a:lnTo>
                  <a:lnTo>
                    <a:pt x="23" y="95"/>
                  </a:lnTo>
                  <a:lnTo>
                    <a:pt x="23" y="91"/>
                  </a:lnTo>
                  <a:lnTo>
                    <a:pt x="23" y="89"/>
                  </a:lnTo>
                  <a:lnTo>
                    <a:pt x="24" y="90"/>
                  </a:lnTo>
                  <a:lnTo>
                    <a:pt x="25" y="89"/>
                  </a:lnTo>
                  <a:lnTo>
                    <a:pt x="25" y="87"/>
                  </a:lnTo>
                  <a:lnTo>
                    <a:pt x="24" y="84"/>
                  </a:lnTo>
                  <a:lnTo>
                    <a:pt x="15" y="81"/>
                  </a:lnTo>
                  <a:lnTo>
                    <a:pt x="14" y="80"/>
                  </a:lnTo>
                  <a:lnTo>
                    <a:pt x="13" y="80"/>
                  </a:lnTo>
                  <a:lnTo>
                    <a:pt x="8" y="81"/>
                  </a:lnTo>
                  <a:lnTo>
                    <a:pt x="7" y="80"/>
                  </a:lnTo>
                  <a:lnTo>
                    <a:pt x="8" y="78"/>
                  </a:lnTo>
                  <a:lnTo>
                    <a:pt x="7" y="77"/>
                  </a:lnTo>
                  <a:lnTo>
                    <a:pt x="6" y="75"/>
                  </a:lnTo>
                  <a:lnTo>
                    <a:pt x="6" y="74"/>
                  </a:lnTo>
                  <a:lnTo>
                    <a:pt x="7" y="73"/>
                  </a:lnTo>
                  <a:lnTo>
                    <a:pt x="6" y="71"/>
                  </a:lnTo>
                  <a:lnTo>
                    <a:pt x="7" y="70"/>
                  </a:lnTo>
                  <a:lnTo>
                    <a:pt x="8" y="70"/>
                  </a:lnTo>
                  <a:lnTo>
                    <a:pt x="8" y="67"/>
                  </a:lnTo>
                  <a:lnTo>
                    <a:pt x="7" y="67"/>
                  </a:lnTo>
                  <a:lnTo>
                    <a:pt x="7" y="65"/>
                  </a:lnTo>
                  <a:lnTo>
                    <a:pt x="7" y="64"/>
                  </a:lnTo>
                  <a:lnTo>
                    <a:pt x="7" y="62"/>
                  </a:lnTo>
                  <a:lnTo>
                    <a:pt x="7" y="59"/>
                  </a:lnTo>
                  <a:lnTo>
                    <a:pt x="8" y="57"/>
                  </a:lnTo>
                  <a:lnTo>
                    <a:pt x="8" y="56"/>
                  </a:lnTo>
                  <a:lnTo>
                    <a:pt x="7" y="55"/>
                  </a:lnTo>
                  <a:lnTo>
                    <a:pt x="3" y="52"/>
                  </a:lnTo>
                  <a:lnTo>
                    <a:pt x="1" y="50"/>
                  </a:lnTo>
                  <a:lnTo>
                    <a:pt x="0" y="48"/>
                  </a:lnTo>
                  <a:lnTo>
                    <a:pt x="1" y="47"/>
                  </a:lnTo>
                  <a:lnTo>
                    <a:pt x="4" y="45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1" y="31"/>
                  </a:lnTo>
                  <a:lnTo>
                    <a:pt x="12" y="29"/>
                  </a:lnTo>
                  <a:lnTo>
                    <a:pt x="15" y="24"/>
                  </a:lnTo>
                  <a:lnTo>
                    <a:pt x="16" y="23"/>
                  </a:lnTo>
                  <a:lnTo>
                    <a:pt x="18" y="22"/>
                  </a:lnTo>
                  <a:lnTo>
                    <a:pt x="20" y="20"/>
                  </a:lnTo>
                  <a:lnTo>
                    <a:pt x="20" y="19"/>
                  </a:lnTo>
                  <a:lnTo>
                    <a:pt x="21" y="16"/>
                  </a:lnTo>
                  <a:lnTo>
                    <a:pt x="22" y="15"/>
                  </a:lnTo>
                  <a:lnTo>
                    <a:pt x="22" y="14"/>
                  </a:lnTo>
                  <a:lnTo>
                    <a:pt x="23" y="14"/>
                  </a:lnTo>
                  <a:lnTo>
                    <a:pt x="24" y="13"/>
                  </a:lnTo>
                  <a:lnTo>
                    <a:pt x="25" y="12"/>
                  </a:lnTo>
                  <a:lnTo>
                    <a:pt x="25" y="8"/>
                  </a:lnTo>
                  <a:lnTo>
                    <a:pt x="25" y="7"/>
                  </a:lnTo>
                  <a:lnTo>
                    <a:pt x="26" y="5"/>
                  </a:lnTo>
                  <a:lnTo>
                    <a:pt x="29" y="3"/>
                  </a:lnTo>
                  <a:lnTo>
                    <a:pt x="30" y="3"/>
                  </a:lnTo>
                  <a:lnTo>
                    <a:pt x="31" y="2"/>
                  </a:lnTo>
                  <a:lnTo>
                    <a:pt x="33" y="0"/>
                  </a:lnTo>
                  <a:lnTo>
                    <a:pt x="34" y="2"/>
                  </a:lnTo>
                  <a:lnTo>
                    <a:pt x="35" y="4"/>
                  </a:lnTo>
                  <a:lnTo>
                    <a:pt x="37" y="6"/>
                  </a:lnTo>
                  <a:lnTo>
                    <a:pt x="37" y="7"/>
                  </a:lnTo>
                  <a:lnTo>
                    <a:pt x="37" y="8"/>
                  </a:lnTo>
                  <a:lnTo>
                    <a:pt x="35" y="8"/>
                  </a:lnTo>
                  <a:lnTo>
                    <a:pt x="35" y="10"/>
                  </a:lnTo>
                  <a:lnTo>
                    <a:pt x="35" y="11"/>
                  </a:lnTo>
                  <a:lnTo>
                    <a:pt x="35" y="12"/>
                  </a:lnTo>
                  <a:lnTo>
                    <a:pt x="35" y="13"/>
                  </a:lnTo>
                  <a:lnTo>
                    <a:pt x="35" y="14"/>
                  </a:lnTo>
                  <a:lnTo>
                    <a:pt x="37" y="16"/>
                  </a:lnTo>
                  <a:lnTo>
                    <a:pt x="39" y="19"/>
                  </a:lnTo>
                  <a:lnTo>
                    <a:pt x="40" y="20"/>
                  </a:lnTo>
                  <a:lnTo>
                    <a:pt x="41" y="20"/>
                  </a:lnTo>
                  <a:lnTo>
                    <a:pt x="42" y="20"/>
                  </a:lnTo>
                  <a:lnTo>
                    <a:pt x="42" y="19"/>
                  </a:lnTo>
                  <a:lnTo>
                    <a:pt x="46" y="17"/>
                  </a:lnTo>
                  <a:lnTo>
                    <a:pt x="47" y="16"/>
                  </a:lnTo>
                  <a:lnTo>
                    <a:pt x="48" y="15"/>
                  </a:lnTo>
                  <a:lnTo>
                    <a:pt x="51" y="15"/>
                  </a:lnTo>
                  <a:lnTo>
                    <a:pt x="53" y="15"/>
                  </a:lnTo>
                  <a:lnTo>
                    <a:pt x="56" y="12"/>
                  </a:lnTo>
                  <a:lnTo>
                    <a:pt x="58" y="11"/>
                  </a:lnTo>
                  <a:lnTo>
                    <a:pt x="60" y="12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57" name="Freeform 349">
              <a:extLst>
                <a:ext uri="{FF2B5EF4-FFF2-40B4-BE49-F238E27FC236}">
                  <a16:creationId xmlns:a16="http://schemas.microsoft.com/office/drawing/2014/main" id="{F16447BC-D70D-D95D-F0BB-C12C23523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7733" y="1738506"/>
              <a:ext cx="337241" cy="224828"/>
            </a:xfrm>
            <a:custGeom>
              <a:avLst/>
              <a:gdLst>
                <a:gd name="T0" fmla="*/ 227 w 234"/>
                <a:gd name="T1" fmla="*/ 36 h 156"/>
                <a:gd name="T2" fmla="*/ 221 w 234"/>
                <a:gd name="T3" fmla="*/ 36 h 156"/>
                <a:gd name="T4" fmla="*/ 213 w 234"/>
                <a:gd name="T5" fmla="*/ 41 h 156"/>
                <a:gd name="T6" fmla="*/ 216 w 234"/>
                <a:gd name="T7" fmla="*/ 52 h 156"/>
                <a:gd name="T8" fmla="*/ 210 w 234"/>
                <a:gd name="T9" fmla="*/ 54 h 156"/>
                <a:gd name="T10" fmla="*/ 200 w 234"/>
                <a:gd name="T11" fmla="*/ 53 h 156"/>
                <a:gd name="T12" fmla="*/ 195 w 234"/>
                <a:gd name="T13" fmla="*/ 63 h 156"/>
                <a:gd name="T14" fmla="*/ 182 w 234"/>
                <a:gd name="T15" fmla="*/ 66 h 156"/>
                <a:gd name="T16" fmla="*/ 169 w 234"/>
                <a:gd name="T17" fmla="*/ 72 h 156"/>
                <a:gd name="T18" fmla="*/ 168 w 234"/>
                <a:gd name="T19" fmla="*/ 87 h 156"/>
                <a:gd name="T20" fmla="*/ 171 w 234"/>
                <a:gd name="T21" fmla="*/ 95 h 156"/>
                <a:gd name="T22" fmla="*/ 170 w 234"/>
                <a:gd name="T23" fmla="*/ 107 h 156"/>
                <a:gd name="T24" fmla="*/ 162 w 234"/>
                <a:gd name="T25" fmla="*/ 113 h 156"/>
                <a:gd name="T26" fmla="*/ 153 w 234"/>
                <a:gd name="T27" fmla="*/ 115 h 156"/>
                <a:gd name="T28" fmla="*/ 140 w 234"/>
                <a:gd name="T29" fmla="*/ 123 h 156"/>
                <a:gd name="T30" fmla="*/ 143 w 234"/>
                <a:gd name="T31" fmla="*/ 129 h 156"/>
                <a:gd name="T32" fmla="*/ 149 w 234"/>
                <a:gd name="T33" fmla="*/ 132 h 156"/>
                <a:gd name="T34" fmla="*/ 141 w 234"/>
                <a:gd name="T35" fmla="*/ 138 h 156"/>
                <a:gd name="T36" fmla="*/ 148 w 234"/>
                <a:gd name="T37" fmla="*/ 150 h 156"/>
                <a:gd name="T38" fmla="*/ 132 w 234"/>
                <a:gd name="T39" fmla="*/ 155 h 156"/>
                <a:gd name="T40" fmla="*/ 118 w 234"/>
                <a:gd name="T41" fmla="*/ 148 h 156"/>
                <a:gd name="T42" fmla="*/ 106 w 234"/>
                <a:gd name="T43" fmla="*/ 152 h 156"/>
                <a:gd name="T44" fmla="*/ 96 w 234"/>
                <a:gd name="T45" fmla="*/ 139 h 156"/>
                <a:gd name="T46" fmla="*/ 90 w 234"/>
                <a:gd name="T47" fmla="*/ 130 h 156"/>
                <a:gd name="T48" fmla="*/ 83 w 234"/>
                <a:gd name="T49" fmla="*/ 141 h 156"/>
                <a:gd name="T50" fmla="*/ 67 w 234"/>
                <a:gd name="T51" fmla="*/ 149 h 156"/>
                <a:gd name="T52" fmla="*/ 54 w 234"/>
                <a:gd name="T53" fmla="*/ 150 h 156"/>
                <a:gd name="T54" fmla="*/ 44 w 234"/>
                <a:gd name="T55" fmla="*/ 147 h 156"/>
                <a:gd name="T56" fmla="*/ 39 w 234"/>
                <a:gd name="T57" fmla="*/ 156 h 156"/>
                <a:gd name="T58" fmla="*/ 19 w 234"/>
                <a:gd name="T59" fmla="*/ 152 h 156"/>
                <a:gd name="T60" fmla="*/ 22 w 234"/>
                <a:gd name="T61" fmla="*/ 142 h 156"/>
                <a:gd name="T62" fmla="*/ 36 w 234"/>
                <a:gd name="T63" fmla="*/ 139 h 156"/>
                <a:gd name="T64" fmla="*/ 30 w 234"/>
                <a:gd name="T65" fmla="*/ 122 h 156"/>
                <a:gd name="T66" fmla="*/ 15 w 234"/>
                <a:gd name="T67" fmla="*/ 113 h 156"/>
                <a:gd name="T68" fmla="*/ 18 w 234"/>
                <a:gd name="T69" fmla="*/ 96 h 156"/>
                <a:gd name="T70" fmla="*/ 7 w 234"/>
                <a:gd name="T71" fmla="*/ 92 h 156"/>
                <a:gd name="T72" fmla="*/ 19 w 234"/>
                <a:gd name="T73" fmla="*/ 80 h 156"/>
                <a:gd name="T74" fmla="*/ 14 w 234"/>
                <a:gd name="T75" fmla="*/ 74 h 156"/>
                <a:gd name="T76" fmla="*/ 5 w 234"/>
                <a:gd name="T77" fmla="*/ 71 h 156"/>
                <a:gd name="T78" fmla="*/ 0 w 234"/>
                <a:gd name="T79" fmla="*/ 63 h 156"/>
                <a:gd name="T80" fmla="*/ 9 w 234"/>
                <a:gd name="T81" fmla="*/ 54 h 156"/>
                <a:gd name="T82" fmla="*/ 23 w 234"/>
                <a:gd name="T83" fmla="*/ 45 h 156"/>
                <a:gd name="T84" fmla="*/ 31 w 234"/>
                <a:gd name="T85" fmla="*/ 39 h 156"/>
                <a:gd name="T86" fmla="*/ 50 w 234"/>
                <a:gd name="T87" fmla="*/ 41 h 156"/>
                <a:gd name="T88" fmla="*/ 74 w 234"/>
                <a:gd name="T89" fmla="*/ 47 h 156"/>
                <a:gd name="T90" fmla="*/ 85 w 234"/>
                <a:gd name="T91" fmla="*/ 50 h 156"/>
                <a:gd name="T92" fmla="*/ 91 w 234"/>
                <a:gd name="T93" fmla="*/ 47 h 156"/>
                <a:gd name="T94" fmla="*/ 98 w 234"/>
                <a:gd name="T95" fmla="*/ 44 h 156"/>
                <a:gd name="T96" fmla="*/ 106 w 234"/>
                <a:gd name="T97" fmla="*/ 38 h 156"/>
                <a:gd name="T98" fmla="*/ 114 w 234"/>
                <a:gd name="T99" fmla="*/ 29 h 156"/>
                <a:gd name="T100" fmla="*/ 127 w 234"/>
                <a:gd name="T101" fmla="*/ 24 h 156"/>
                <a:gd name="T102" fmla="*/ 153 w 234"/>
                <a:gd name="T103" fmla="*/ 27 h 156"/>
                <a:gd name="T104" fmla="*/ 160 w 234"/>
                <a:gd name="T105" fmla="*/ 23 h 156"/>
                <a:gd name="T106" fmla="*/ 168 w 234"/>
                <a:gd name="T107" fmla="*/ 21 h 156"/>
                <a:gd name="T108" fmla="*/ 179 w 234"/>
                <a:gd name="T109" fmla="*/ 18 h 156"/>
                <a:gd name="T110" fmla="*/ 196 w 234"/>
                <a:gd name="T111" fmla="*/ 21 h 156"/>
                <a:gd name="T112" fmla="*/ 194 w 234"/>
                <a:gd name="T113" fmla="*/ 6 h 156"/>
                <a:gd name="T114" fmla="*/ 202 w 234"/>
                <a:gd name="T115" fmla="*/ 0 h 156"/>
                <a:gd name="T116" fmla="*/ 220 w 234"/>
                <a:gd name="T117" fmla="*/ 3 h 156"/>
                <a:gd name="T118" fmla="*/ 218 w 234"/>
                <a:gd name="T119" fmla="*/ 11 h 156"/>
                <a:gd name="T120" fmla="*/ 223 w 234"/>
                <a:gd name="T121" fmla="*/ 19 h 156"/>
                <a:gd name="T122" fmla="*/ 223 w 234"/>
                <a:gd name="T123" fmla="*/ 2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4" h="156">
                  <a:moveTo>
                    <a:pt x="234" y="40"/>
                  </a:moveTo>
                  <a:lnTo>
                    <a:pt x="232" y="38"/>
                  </a:lnTo>
                  <a:lnTo>
                    <a:pt x="231" y="38"/>
                  </a:lnTo>
                  <a:lnTo>
                    <a:pt x="230" y="38"/>
                  </a:lnTo>
                  <a:lnTo>
                    <a:pt x="229" y="38"/>
                  </a:lnTo>
                  <a:lnTo>
                    <a:pt x="228" y="38"/>
                  </a:lnTo>
                  <a:lnTo>
                    <a:pt x="227" y="36"/>
                  </a:lnTo>
                  <a:lnTo>
                    <a:pt x="226" y="36"/>
                  </a:lnTo>
                  <a:lnTo>
                    <a:pt x="225" y="36"/>
                  </a:lnTo>
                  <a:lnTo>
                    <a:pt x="223" y="36"/>
                  </a:lnTo>
                  <a:lnTo>
                    <a:pt x="222" y="35"/>
                  </a:lnTo>
                  <a:lnTo>
                    <a:pt x="221" y="36"/>
                  </a:lnTo>
                  <a:lnTo>
                    <a:pt x="221" y="35"/>
                  </a:lnTo>
                  <a:lnTo>
                    <a:pt x="221" y="36"/>
                  </a:lnTo>
                  <a:lnTo>
                    <a:pt x="220" y="36"/>
                  </a:lnTo>
                  <a:lnTo>
                    <a:pt x="219" y="37"/>
                  </a:lnTo>
                  <a:lnTo>
                    <a:pt x="218" y="37"/>
                  </a:lnTo>
                  <a:lnTo>
                    <a:pt x="216" y="38"/>
                  </a:lnTo>
                  <a:lnTo>
                    <a:pt x="214" y="39"/>
                  </a:lnTo>
                  <a:lnTo>
                    <a:pt x="213" y="40"/>
                  </a:lnTo>
                  <a:lnTo>
                    <a:pt x="213" y="41"/>
                  </a:lnTo>
                  <a:lnTo>
                    <a:pt x="213" y="43"/>
                  </a:lnTo>
                  <a:lnTo>
                    <a:pt x="213" y="44"/>
                  </a:lnTo>
                  <a:lnTo>
                    <a:pt x="214" y="47"/>
                  </a:lnTo>
                  <a:lnTo>
                    <a:pt x="214" y="48"/>
                  </a:lnTo>
                  <a:lnTo>
                    <a:pt x="214" y="49"/>
                  </a:lnTo>
                  <a:lnTo>
                    <a:pt x="214" y="50"/>
                  </a:lnTo>
                  <a:lnTo>
                    <a:pt x="216" y="52"/>
                  </a:lnTo>
                  <a:lnTo>
                    <a:pt x="217" y="53"/>
                  </a:lnTo>
                  <a:lnTo>
                    <a:pt x="217" y="54"/>
                  </a:lnTo>
                  <a:lnTo>
                    <a:pt x="216" y="54"/>
                  </a:lnTo>
                  <a:lnTo>
                    <a:pt x="214" y="54"/>
                  </a:lnTo>
                  <a:lnTo>
                    <a:pt x="212" y="54"/>
                  </a:lnTo>
                  <a:lnTo>
                    <a:pt x="211" y="54"/>
                  </a:lnTo>
                  <a:lnTo>
                    <a:pt x="210" y="54"/>
                  </a:lnTo>
                  <a:lnTo>
                    <a:pt x="209" y="54"/>
                  </a:lnTo>
                  <a:lnTo>
                    <a:pt x="206" y="52"/>
                  </a:lnTo>
                  <a:lnTo>
                    <a:pt x="205" y="52"/>
                  </a:lnTo>
                  <a:lnTo>
                    <a:pt x="204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200" y="53"/>
                  </a:lnTo>
                  <a:lnTo>
                    <a:pt x="200" y="55"/>
                  </a:lnTo>
                  <a:lnTo>
                    <a:pt x="200" y="57"/>
                  </a:lnTo>
                  <a:lnTo>
                    <a:pt x="200" y="58"/>
                  </a:lnTo>
                  <a:lnTo>
                    <a:pt x="200" y="60"/>
                  </a:lnTo>
                  <a:lnTo>
                    <a:pt x="199" y="61"/>
                  </a:lnTo>
                  <a:lnTo>
                    <a:pt x="197" y="62"/>
                  </a:lnTo>
                  <a:lnTo>
                    <a:pt x="195" y="63"/>
                  </a:lnTo>
                  <a:lnTo>
                    <a:pt x="194" y="63"/>
                  </a:lnTo>
                  <a:lnTo>
                    <a:pt x="192" y="63"/>
                  </a:lnTo>
                  <a:lnTo>
                    <a:pt x="190" y="64"/>
                  </a:lnTo>
                  <a:lnTo>
                    <a:pt x="187" y="66"/>
                  </a:lnTo>
                  <a:lnTo>
                    <a:pt x="186" y="66"/>
                  </a:lnTo>
                  <a:lnTo>
                    <a:pt x="183" y="66"/>
                  </a:lnTo>
                  <a:lnTo>
                    <a:pt x="182" y="66"/>
                  </a:lnTo>
                  <a:lnTo>
                    <a:pt x="180" y="67"/>
                  </a:lnTo>
                  <a:lnTo>
                    <a:pt x="179" y="67"/>
                  </a:lnTo>
                  <a:lnTo>
                    <a:pt x="178" y="71"/>
                  </a:lnTo>
                  <a:lnTo>
                    <a:pt x="177" y="71"/>
                  </a:lnTo>
                  <a:lnTo>
                    <a:pt x="171" y="71"/>
                  </a:lnTo>
                  <a:lnTo>
                    <a:pt x="170" y="71"/>
                  </a:lnTo>
                  <a:lnTo>
                    <a:pt x="169" y="72"/>
                  </a:lnTo>
                  <a:lnTo>
                    <a:pt x="168" y="73"/>
                  </a:lnTo>
                  <a:lnTo>
                    <a:pt x="166" y="77"/>
                  </a:lnTo>
                  <a:lnTo>
                    <a:pt x="165" y="79"/>
                  </a:lnTo>
                  <a:lnTo>
                    <a:pt x="165" y="82"/>
                  </a:lnTo>
                  <a:lnTo>
                    <a:pt x="166" y="85"/>
                  </a:lnTo>
                  <a:lnTo>
                    <a:pt x="168" y="86"/>
                  </a:lnTo>
                  <a:lnTo>
                    <a:pt x="168" y="87"/>
                  </a:lnTo>
                  <a:lnTo>
                    <a:pt x="169" y="87"/>
                  </a:lnTo>
                  <a:lnTo>
                    <a:pt x="171" y="88"/>
                  </a:lnTo>
                  <a:lnTo>
                    <a:pt x="173" y="89"/>
                  </a:lnTo>
                  <a:lnTo>
                    <a:pt x="173" y="90"/>
                  </a:lnTo>
                  <a:lnTo>
                    <a:pt x="173" y="91"/>
                  </a:lnTo>
                  <a:lnTo>
                    <a:pt x="171" y="92"/>
                  </a:lnTo>
                  <a:lnTo>
                    <a:pt x="171" y="95"/>
                  </a:lnTo>
                  <a:lnTo>
                    <a:pt x="171" y="97"/>
                  </a:lnTo>
                  <a:lnTo>
                    <a:pt x="171" y="100"/>
                  </a:lnTo>
                  <a:lnTo>
                    <a:pt x="171" y="102"/>
                  </a:lnTo>
                  <a:lnTo>
                    <a:pt x="171" y="104"/>
                  </a:lnTo>
                  <a:lnTo>
                    <a:pt x="170" y="105"/>
                  </a:lnTo>
                  <a:lnTo>
                    <a:pt x="170" y="106"/>
                  </a:lnTo>
                  <a:lnTo>
                    <a:pt x="170" y="107"/>
                  </a:lnTo>
                  <a:lnTo>
                    <a:pt x="171" y="110"/>
                  </a:lnTo>
                  <a:lnTo>
                    <a:pt x="171" y="111"/>
                  </a:lnTo>
                  <a:lnTo>
                    <a:pt x="170" y="112"/>
                  </a:lnTo>
                  <a:lnTo>
                    <a:pt x="169" y="113"/>
                  </a:lnTo>
                  <a:lnTo>
                    <a:pt x="168" y="113"/>
                  </a:lnTo>
                  <a:lnTo>
                    <a:pt x="165" y="113"/>
                  </a:lnTo>
                  <a:lnTo>
                    <a:pt x="162" y="113"/>
                  </a:lnTo>
                  <a:lnTo>
                    <a:pt x="160" y="113"/>
                  </a:lnTo>
                  <a:lnTo>
                    <a:pt x="159" y="113"/>
                  </a:lnTo>
                  <a:lnTo>
                    <a:pt x="158" y="114"/>
                  </a:lnTo>
                  <a:lnTo>
                    <a:pt x="157" y="114"/>
                  </a:lnTo>
                  <a:lnTo>
                    <a:pt x="156" y="114"/>
                  </a:lnTo>
                  <a:lnTo>
                    <a:pt x="154" y="114"/>
                  </a:lnTo>
                  <a:lnTo>
                    <a:pt x="153" y="115"/>
                  </a:lnTo>
                  <a:lnTo>
                    <a:pt x="153" y="116"/>
                  </a:lnTo>
                  <a:lnTo>
                    <a:pt x="154" y="117"/>
                  </a:lnTo>
                  <a:lnTo>
                    <a:pt x="153" y="119"/>
                  </a:lnTo>
                  <a:lnTo>
                    <a:pt x="145" y="121"/>
                  </a:lnTo>
                  <a:lnTo>
                    <a:pt x="144" y="121"/>
                  </a:lnTo>
                  <a:lnTo>
                    <a:pt x="141" y="123"/>
                  </a:lnTo>
                  <a:lnTo>
                    <a:pt x="140" y="123"/>
                  </a:lnTo>
                  <a:lnTo>
                    <a:pt x="140" y="124"/>
                  </a:lnTo>
                  <a:lnTo>
                    <a:pt x="140" y="125"/>
                  </a:lnTo>
                  <a:lnTo>
                    <a:pt x="141" y="125"/>
                  </a:lnTo>
                  <a:lnTo>
                    <a:pt x="141" y="127"/>
                  </a:lnTo>
                  <a:lnTo>
                    <a:pt x="142" y="128"/>
                  </a:lnTo>
                  <a:lnTo>
                    <a:pt x="142" y="129"/>
                  </a:lnTo>
                  <a:lnTo>
                    <a:pt x="143" y="129"/>
                  </a:lnTo>
                  <a:lnTo>
                    <a:pt x="144" y="129"/>
                  </a:lnTo>
                  <a:lnTo>
                    <a:pt x="144" y="128"/>
                  </a:lnTo>
                  <a:lnTo>
                    <a:pt x="145" y="128"/>
                  </a:lnTo>
                  <a:lnTo>
                    <a:pt x="147" y="128"/>
                  </a:lnTo>
                  <a:lnTo>
                    <a:pt x="148" y="130"/>
                  </a:lnTo>
                  <a:lnTo>
                    <a:pt x="149" y="131"/>
                  </a:lnTo>
                  <a:lnTo>
                    <a:pt x="149" y="132"/>
                  </a:lnTo>
                  <a:lnTo>
                    <a:pt x="148" y="132"/>
                  </a:lnTo>
                  <a:lnTo>
                    <a:pt x="147" y="133"/>
                  </a:lnTo>
                  <a:lnTo>
                    <a:pt x="145" y="133"/>
                  </a:lnTo>
                  <a:lnTo>
                    <a:pt x="143" y="134"/>
                  </a:lnTo>
                  <a:lnTo>
                    <a:pt x="142" y="136"/>
                  </a:lnTo>
                  <a:lnTo>
                    <a:pt x="141" y="137"/>
                  </a:lnTo>
                  <a:lnTo>
                    <a:pt x="141" y="138"/>
                  </a:lnTo>
                  <a:lnTo>
                    <a:pt x="142" y="139"/>
                  </a:lnTo>
                  <a:lnTo>
                    <a:pt x="142" y="140"/>
                  </a:lnTo>
                  <a:lnTo>
                    <a:pt x="143" y="142"/>
                  </a:lnTo>
                  <a:lnTo>
                    <a:pt x="143" y="145"/>
                  </a:lnTo>
                  <a:lnTo>
                    <a:pt x="144" y="147"/>
                  </a:lnTo>
                  <a:lnTo>
                    <a:pt x="148" y="149"/>
                  </a:lnTo>
                  <a:lnTo>
                    <a:pt x="148" y="150"/>
                  </a:lnTo>
                  <a:lnTo>
                    <a:pt x="147" y="152"/>
                  </a:lnTo>
                  <a:lnTo>
                    <a:pt x="145" y="153"/>
                  </a:lnTo>
                  <a:lnTo>
                    <a:pt x="144" y="153"/>
                  </a:lnTo>
                  <a:lnTo>
                    <a:pt x="142" y="153"/>
                  </a:lnTo>
                  <a:lnTo>
                    <a:pt x="137" y="154"/>
                  </a:lnTo>
                  <a:lnTo>
                    <a:pt x="135" y="155"/>
                  </a:lnTo>
                  <a:lnTo>
                    <a:pt x="132" y="155"/>
                  </a:lnTo>
                  <a:lnTo>
                    <a:pt x="126" y="150"/>
                  </a:lnTo>
                  <a:lnTo>
                    <a:pt x="125" y="149"/>
                  </a:lnTo>
                  <a:lnTo>
                    <a:pt x="122" y="149"/>
                  </a:lnTo>
                  <a:lnTo>
                    <a:pt x="121" y="149"/>
                  </a:lnTo>
                  <a:lnTo>
                    <a:pt x="121" y="148"/>
                  </a:lnTo>
                  <a:lnTo>
                    <a:pt x="119" y="148"/>
                  </a:lnTo>
                  <a:lnTo>
                    <a:pt x="118" y="148"/>
                  </a:lnTo>
                  <a:lnTo>
                    <a:pt x="117" y="147"/>
                  </a:lnTo>
                  <a:lnTo>
                    <a:pt x="115" y="146"/>
                  </a:lnTo>
                  <a:lnTo>
                    <a:pt x="114" y="146"/>
                  </a:lnTo>
                  <a:lnTo>
                    <a:pt x="114" y="148"/>
                  </a:lnTo>
                  <a:lnTo>
                    <a:pt x="113" y="150"/>
                  </a:lnTo>
                  <a:lnTo>
                    <a:pt x="109" y="152"/>
                  </a:lnTo>
                  <a:lnTo>
                    <a:pt x="106" y="152"/>
                  </a:lnTo>
                  <a:lnTo>
                    <a:pt x="105" y="148"/>
                  </a:lnTo>
                  <a:lnTo>
                    <a:pt x="98" y="145"/>
                  </a:lnTo>
                  <a:lnTo>
                    <a:pt x="97" y="144"/>
                  </a:lnTo>
                  <a:lnTo>
                    <a:pt x="97" y="141"/>
                  </a:lnTo>
                  <a:lnTo>
                    <a:pt x="97" y="140"/>
                  </a:lnTo>
                  <a:lnTo>
                    <a:pt x="96" y="140"/>
                  </a:lnTo>
                  <a:lnTo>
                    <a:pt x="96" y="139"/>
                  </a:lnTo>
                  <a:lnTo>
                    <a:pt x="92" y="138"/>
                  </a:lnTo>
                  <a:lnTo>
                    <a:pt x="91" y="137"/>
                  </a:lnTo>
                  <a:lnTo>
                    <a:pt x="91" y="136"/>
                  </a:lnTo>
                  <a:lnTo>
                    <a:pt x="91" y="133"/>
                  </a:lnTo>
                  <a:lnTo>
                    <a:pt x="91" y="132"/>
                  </a:lnTo>
                  <a:lnTo>
                    <a:pt x="91" y="130"/>
                  </a:lnTo>
                  <a:lnTo>
                    <a:pt x="90" y="130"/>
                  </a:lnTo>
                  <a:lnTo>
                    <a:pt x="89" y="130"/>
                  </a:lnTo>
                  <a:lnTo>
                    <a:pt x="88" y="131"/>
                  </a:lnTo>
                  <a:lnTo>
                    <a:pt x="88" y="133"/>
                  </a:lnTo>
                  <a:lnTo>
                    <a:pt x="87" y="134"/>
                  </a:lnTo>
                  <a:lnTo>
                    <a:pt x="84" y="137"/>
                  </a:lnTo>
                  <a:lnTo>
                    <a:pt x="83" y="139"/>
                  </a:lnTo>
                  <a:lnTo>
                    <a:pt x="83" y="141"/>
                  </a:lnTo>
                  <a:lnTo>
                    <a:pt x="83" y="142"/>
                  </a:lnTo>
                  <a:lnTo>
                    <a:pt x="82" y="145"/>
                  </a:lnTo>
                  <a:lnTo>
                    <a:pt x="79" y="147"/>
                  </a:lnTo>
                  <a:lnTo>
                    <a:pt x="78" y="148"/>
                  </a:lnTo>
                  <a:lnTo>
                    <a:pt x="74" y="150"/>
                  </a:lnTo>
                  <a:lnTo>
                    <a:pt x="71" y="150"/>
                  </a:lnTo>
                  <a:lnTo>
                    <a:pt x="67" y="149"/>
                  </a:lnTo>
                  <a:lnTo>
                    <a:pt x="65" y="148"/>
                  </a:lnTo>
                  <a:lnTo>
                    <a:pt x="63" y="148"/>
                  </a:lnTo>
                  <a:lnTo>
                    <a:pt x="62" y="148"/>
                  </a:lnTo>
                  <a:lnTo>
                    <a:pt x="57" y="150"/>
                  </a:lnTo>
                  <a:lnTo>
                    <a:pt x="56" y="150"/>
                  </a:lnTo>
                  <a:lnTo>
                    <a:pt x="55" y="150"/>
                  </a:lnTo>
                  <a:lnTo>
                    <a:pt x="54" y="150"/>
                  </a:lnTo>
                  <a:lnTo>
                    <a:pt x="52" y="149"/>
                  </a:lnTo>
                  <a:lnTo>
                    <a:pt x="50" y="148"/>
                  </a:lnTo>
                  <a:lnTo>
                    <a:pt x="49" y="147"/>
                  </a:lnTo>
                  <a:lnTo>
                    <a:pt x="48" y="147"/>
                  </a:lnTo>
                  <a:lnTo>
                    <a:pt x="46" y="146"/>
                  </a:lnTo>
                  <a:lnTo>
                    <a:pt x="45" y="146"/>
                  </a:lnTo>
                  <a:lnTo>
                    <a:pt x="44" y="147"/>
                  </a:lnTo>
                  <a:lnTo>
                    <a:pt x="44" y="148"/>
                  </a:lnTo>
                  <a:lnTo>
                    <a:pt x="46" y="150"/>
                  </a:lnTo>
                  <a:lnTo>
                    <a:pt x="45" y="152"/>
                  </a:lnTo>
                  <a:lnTo>
                    <a:pt x="41" y="153"/>
                  </a:lnTo>
                  <a:lnTo>
                    <a:pt x="40" y="154"/>
                  </a:lnTo>
                  <a:lnTo>
                    <a:pt x="39" y="155"/>
                  </a:lnTo>
                  <a:lnTo>
                    <a:pt x="39" y="156"/>
                  </a:lnTo>
                  <a:lnTo>
                    <a:pt x="35" y="155"/>
                  </a:lnTo>
                  <a:lnTo>
                    <a:pt x="33" y="155"/>
                  </a:lnTo>
                  <a:lnTo>
                    <a:pt x="32" y="154"/>
                  </a:lnTo>
                  <a:lnTo>
                    <a:pt x="29" y="152"/>
                  </a:lnTo>
                  <a:lnTo>
                    <a:pt x="21" y="152"/>
                  </a:lnTo>
                  <a:lnTo>
                    <a:pt x="20" y="152"/>
                  </a:lnTo>
                  <a:lnTo>
                    <a:pt x="19" y="152"/>
                  </a:lnTo>
                  <a:lnTo>
                    <a:pt x="16" y="148"/>
                  </a:lnTo>
                  <a:lnTo>
                    <a:pt x="16" y="147"/>
                  </a:lnTo>
                  <a:lnTo>
                    <a:pt x="16" y="146"/>
                  </a:lnTo>
                  <a:lnTo>
                    <a:pt x="15" y="145"/>
                  </a:lnTo>
                  <a:lnTo>
                    <a:pt x="14" y="144"/>
                  </a:lnTo>
                  <a:lnTo>
                    <a:pt x="16" y="144"/>
                  </a:lnTo>
                  <a:lnTo>
                    <a:pt x="22" y="142"/>
                  </a:lnTo>
                  <a:lnTo>
                    <a:pt x="29" y="141"/>
                  </a:lnTo>
                  <a:lnTo>
                    <a:pt x="28" y="140"/>
                  </a:lnTo>
                  <a:lnTo>
                    <a:pt x="27" y="139"/>
                  </a:lnTo>
                  <a:lnTo>
                    <a:pt x="26" y="138"/>
                  </a:lnTo>
                  <a:lnTo>
                    <a:pt x="29" y="137"/>
                  </a:lnTo>
                  <a:lnTo>
                    <a:pt x="32" y="139"/>
                  </a:lnTo>
                  <a:lnTo>
                    <a:pt x="36" y="139"/>
                  </a:lnTo>
                  <a:lnTo>
                    <a:pt x="37" y="137"/>
                  </a:lnTo>
                  <a:lnTo>
                    <a:pt x="38" y="134"/>
                  </a:lnTo>
                  <a:lnTo>
                    <a:pt x="39" y="133"/>
                  </a:lnTo>
                  <a:lnTo>
                    <a:pt x="38" y="133"/>
                  </a:lnTo>
                  <a:lnTo>
                    <a:pt x="37" y="132"/>
                  </a:lnTo>
                  <a:lnTo>
                    <a:pt x="37" y="131"/>
                  </a:lnTo>
                  <a:lnTo>
                    <a:pt x="30" y="122"/>
                  </a:lnTo>
                  <a:lnTo>
                    <a:pt x="26" y="120"/>
                  </a:lnTo>
                  <a:lnTo>
                    <a:pt x="24" y="119"/>
                  </a:lnTo>
                  <a:lnTo>
                    <a:pt x="21" y="116"/>
                  </a:lnTo>
                  <a:lnTo>
                    <a:pt x="20" y="116"/>
                  </a:lnTo>
                  <a:lnTo>
                    <a:pt x="18" y="115"/>
                  </a:lnTo>
                  <a:lnTo>
                    <a:pt x="15" y="114"/>
                  </a:lnTo>
                  <a:lnTo>
                    <a:pt x="15" y="113"/>
                  </a:lnTo>
                  <a:lnTo>
                    <a:pt x="14" y="112"/>
                  </a:lnTo>
                  <a:lnTo>
                    <a:pt x="15" y="108"/>
                  </a:lnTo>
                  <a:lnTo>
                    <a:pt x="16" y="104"/>
                  </a:lnTo>
                  <a:lnTo>
                    <a:pt x="18" y="102"/>
                  </a:lnTo>
                  <a:lnTo>
                    <a:pt x="19" y="99"/>
                  </a:lnTo>
                  <a:lnTo>
                    <a:pt x="19" y="98"/>
                  </a:lnTo>
                  <a:lnTo>
                    <a:pt x="18" y="96"/>
                  </a:lnTo>
                  <a:lnTo>
                    <a:pt x="15" y="96"/>
                  </a:lnTo>
                  <a:lnTo>
                    <a:pt x="13" y="97"/>
                  </a:lnTo>
                  <a:lnTo>
                    <a:pt x="11" y="97"/>
                  </a:lnTo>
                  <a:lnTo>
                    <a:pt x="9" y="95"/>
                  </a:lnTo>
                  <a:lnTo>
                    <a:pt x="7" y="95"/>
                  </a:lnTo>
                  <a:lnTo>
                    <a:pt x="6" y="94"/>
                  </a:lnTo>
                  <a:lnTo>
                    <a:pt x="7" y="92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90"/>
                  </a:lnTo>
                  <a:lnTo>
                    <a:pt x="9" y="89"/>
                  </a:lnTo>
                  <a:lnTo>
                    <a:pt x="10" y="87"/>
                  </a:lnTo>
                  <a:lnTo>
                    <a:pt x="11" y="86"/>
                  </a:lnTo>
                  <a:lnTo>
                    <a:pt x="19" y="80"/>
                  </a:lnTo>
                  <a:lnTo>
                    <a:pt x="20" y="77"/>
                  </a:lnTo>
                  <a:lnTo>
                    <a:pt x="20" y="75"/>
                  </a:lnTo>
                  <a:lnTo>
                    <a:pt x="20" y="74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6" y="74"/>
                  </a:lnTo>
                  <a:lnTo>
                    <a:pt x="14" y="74"/>
                  </a:lnTo>
                  <a:lnTo>
                    <a:pt x="12" y="72"/>
                  </a:lnTo>
                  <a:lnTo>
                    <a:pt x="11" y="71"/>
                  </a:lnTo>
                  <a:lnTo>
                    <a:pt x="9" y="71"/>
                  </a:lnTo>
                  <a:lnTo>
                    <a:pt x="7" y="70"/>
                  </a:lnTo>
                  <a:lnTo>
                    <a:pt x="5" y="70"/>
                  </a:lnTo>
                  <a:lnTo>
                    <a:pt x="4" y="70"/>
                  </a:lnTo>
                  <a:lnTo>
                    <a:pt x="5" y="71"/>
                  </a:lnTo>
                  <a:lnTo>
                    <a:pt x="3" y="72"/>
                  </a:lnTo>
                  <a:lnTo>
                    <a:pt x="2" y="71"/>
                  </a:lnTo>
                  <a:lnTo>
                    <a:pt x="2" y="69"/>
                  </a:lnTo>
                  <a:lnTo>
                    <a:pt x="1" y="67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3" y="60"/>
                  </a:lnTo>
                  <a:lnTo>
                    <a:pt x="4" y="57"/>
                  </a:lnTo>
                  <a:lnTo>
                    <a:pt x="5" y="56"/>
                  </a:lnTo>
                  <a:lnTo>
                    <a:pt x="6" y="55"/>
                  </a:lnTo>
                  <a:lnTo>
                    <a:pt x="9" y="54"/>
                  </a:lnTo>
                  <a:lnTo>
                    <a:pt x="12" y="52"/>
                  </a:lnTo>
                  <a:lnTo>
                    <a:pt x="14" y="50"/>
                  </a:lnTo>
                  <a:lnTo>
                    <a:pt x="15" y="48"/>
                  </a:lnTo>
                  <a:lnTo>
                    <a:pt x="18" y="46"/>
                  </a:lnTo>
                  <a:lnTo>
                    <a:pt x="20" y="46"/>
                  </a:lnTo>
                  <a:lnTo>
                    <a:pt x="21" y="46"/>
                  </a:lnTo>
                  <a:lnTo>
                    <a:pt x="23" y="45"/>
                  </a:lnTo>
                  <a:lnTo>
                    <a:pt x="23" y="44"/>
                  </a:lnTo>
                  <a:lnTo>
                    <a:pt x="23" y="40"/>
                  </a:lnTo>
                  <a:lnTo>
                    <a:pt x="24" y="40"/>
                  </a:lnTo>
                  <a:lnTo>
                    <a:pt x="24" y="39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31" y="39"/>
                  </a:lnTo>
                  <a:lnTo>
                    <a:pt x="37" y="38"/>
                  </a:lnTo>
                  <a:lnTo>
                    <a:pt x="39" y="39"/>
                  </a:lnTo>
                  <a:lnTo>
                    <a:pt x="46" y="43"/>
                  </a:lnTo>
                  <a:lnTo>
                    <a:pt x="47" y="43"/>
                  </a:lnTo>
                  <a:lnTo>
                    <a:pt x="48" y="41"/>
                  </a:lnTo>
                  <a:lnTo>
                    <a:pt x="49" y="41"/>
                  </a:lnTo>
                  <a:lnTo>
                    <a:pt x="50" y="41"/>
                  </a:lnTo>
                  <a:lnTo>
                    <a:pt x="52" y="43"/>
                  </a:lnTo>
                  <a:lnTo>
                    <a:pt x="53" y="43"/>
                  </a:lnTo>
                  <a:lnTo>
                    <a:pt x="57" y="46"/>
                  </a:lnTo>
                  <a:lnTo>
                    <a:pt x="58" y="46"/>
                  </a:lnTo>
                  <a:lnTo>
                    <a:pt x="58" y="47"/>
                  </a:lnTo>
                  <a:lnTo>
                    <a:pt x="65" y="47"/>
                  </a:lnTo>
                  <a:lnTo>
                    <a:pt x="74" y="47"/>
                  </a:lnTo>
                  <a:lnTo>
                    <a:pt x="76" y="46"/>
                  </a:lnTo>
                  <a:lnTo>
                    <a:pt x="78" y="47"/>
                  </a:lnTo>
                  <a:lnTo>
                    <a:pt x="78" y="48"/>
                  </a:lnTo>
                  <a:lnTo>
                    <a:pt x="80" y="49"/>
                  </a:lnTo>
                  <a:lnTo>
                    <a:pt x="82" y="49"/>
                  </a:lnTo>
                  <a:lnTo>
                    <a:pt x="84" y="49"/>
                  </a:lnTo>
                  <a:lnTo>
                    <a:pt x="85" y="50"/>
                  </a:lnTo>
                  <a:lnTo>
                    <a:pt x="85" y="52"/>
                  </a:lnTo>
                  <a:lnTo>
                    <a:pt x="87" y="53"/>
                  </a:lnTo>
                  <a:lnTo>
                    <a:pt x="88" y="53"/>
                  </a:lnTo>
                  <a:lnTo>
                    <a:pt x="89" y="52"/>
                  </a:lnTo>
                  <a:lnTo>
                    <a:pt x="89" y="50"/>
                  </a:lnTo>
                  <a:lnTo>
                    <a:pt x="90" y="48"/>
                  </a:lnTo>
                  <a:lnTo>
                    <a:pt x="91" y="47"/>
                  </a:lnTo>
                  <a:lnTo>
                    <a:pt x="93" y="47"/>
                  </a:lnTo>
                  <a:lnTo>
                    <a:pt x="93" y="46"/>
                  </a:lnTo>
                  <a:lnTo>
                    <a:pt x="95" y="46"/>
                  </a:lnTo>
                  <a:lnTo>
                    <a:pt x="96" y="45"/>
                  </a:lnTo>
                  <a:lnTo>
                    <a:pt x="97" y="45"/>
                  </a:lnTo>
                  <a:lnTo>
                    <a:pt x="98" y="45"/>
                  </a:lnTo>
                  <a:lnTo>
                    <a:pt x="98" y="44"/>
                  </a:lnTo>
                  <a:lnTo>
                    <a:pt x="99" y="43"/>
                  </a:lnTo>
                  <a:lnTo>
                    <a:pt x="99" y="41"/>
                  </a:lnTo>
                  <a:lnTo>
                    <a:pt x="101" y="40"/>
                  </a:lnTo>
                  <a:lnTo>
                    <a:pt x="104" y="40"/>
                  </a:lnTo>
                  <a:lnTo>
                    <a:pt x="105" y="39"/>
                  </a:lnTo>
                  <a:lnTo>
                    <a:pt x="106" y="39"/>
                  </a:lnTo>
                  <a:lnTo>
                    <a:pt x="106" y="38"/>
                  </a:lnTo>
                  <a:lnTo>
                    <a:pt x="107" y="36"/>
                  </a:lnTo>
                  <a:lnTo>
                    <a:pt x="107" y="35"/>
                  </a:lnTo>
                  <a:lnTo>
                    <a:pt x="108" y="32"/>
                  </a:lnTo>
                  <a:lnTo>
                    <a:pt x="109" y="31"/>
                  </a:lnTo>
                  <a:lnTo>
                    <a:pt x="110" y="29"/>
                  </a:lnTo>
                  <a:lnTo>
                    <a:pt x="111" y="29"/>
                  </a:lnTo>
                  <a:lnTo>
                    <a:pt x="114" y="29"/>
                  </a:lnTo>
                  <a:lnTo>
                    <a:pt x="115" y="28"/>
                  </a:lnTo>
                  <a:lnTo>
                    <a:pt x="116" y="27"/>
                  </a:lnTo>
                  <a:lnTo>
                    <a:pt x="117" y="27"/>
                  </a:lnTo>
                  <a:lnTo>
                    <a:pt x="118" y="29"/>
                  </a:lnTo>
                  <a:lnTo>
                    <a:pt x="122" y="25"/>
                  </a:lnTo>
                  <a:lnTo>
                    <a:pt x="126" y="24"/>
                  </a:lnTo>
                  <a:lnTo>
                    <a:pt x="127" y="24"/>
                  </a:lnTo>
                  <a:lnTo>
                    <a:pt x="130" y="24"/>
                  </a:lnTo>
                  <a:lnTo>
                    <a:pt x="134" y="24"/>
                  </a:lnTo>
                  <a:lnTo>
                    <a:pt x="136" y="25"/>
                  </a:lnTo>
                  <a:lnTo>
                    <a:pt x="145" y="24"/>
                  </a:lnTo>
                  <a:lnTo>
                    <a:pt x="150" y="24"/>
                  </a:lnTo>
                  <a:lnTo>
                    <a:pt x="152" y="25"/>
                  </a:lnTo>
                  <a:lnTo>
                    <a:pt x="153" y="27"/>
                  </a:lnTo>
                  <a:lnTo>
                    <a:pt x="156" y="28"/>
                  </a:lnTo>
                  <a:lnTo>
                    <a:pt x="158" y="27"/>
                  </a:lnTo>
                  <a:lnTo>
                    <a:pt x="159" y="27"/>
                  </a:lnTo>
                  <a:lnTo>
                    <a:pt x="159" y="25"/>
                  </a:lnTo>
                  <a:lnTo>
                    <a:pt x="160" y="25"/>
                  </a:lnTo>
                  <a:lnTo>
                    <a:pt x="160" y="24"/>
                  </a:lnTo>
                  <a:lnTo>
                    <a:pt x="160" y="23"/>
                  </a:lnTo>
                  <a:lnTo>
                    <a:pt x="160" y="22"/>
                  </a:lnTo>
                  <a:lnTo>
                    <a:pt x="161" y="21"/>
                  </a:lnTo>
                  <a:lnTo>
                    <a:pt x="163" y="21"/>
                  </a:lnTo>
                  <a:lnTo>
                    <a:pt x="165" y="21"/>
                  </a:lnTo>
                  <a:lnTo>
                    <a:pt x="166" y="21"/>
                  </a:lnTo>
                  <a:lnTo>
                    <a:pt x="167" y="21"/>
                  </a:lnTo>
                  <a:lnTo>
                    <a:pt x="168" y="21"/>
                  </a:lnTo>
                  <a:lnTo>
                    <a:pt x="168" y="20"/>
                  </a:lnTo>
                  <a:lnTo>
                    <a:pt x="168" y="18"/>
                  </a:lnTo>
                  <a:lnTo>
                    <a:pt x="168" y="16"/>
                  </a:lnTo>
                  <a:lnTo>
                    <a:pt x="169" y="18"/>
                  </a:lnTo>
                  <a:lnTo>
                    <a:pt x="175" y="18"/>
                  </a:lnTo>
                  <a:lnTo>
                    <a:pt x="177" y="18"/>
                  </a:lnTo>
                  <a:lnTo>
                    <a:pt x="179" y="18"/>
                  </a:lnTo>
                  <a:lnTo>
                    <a:pt x="183" y="15"/>
                  </a:lnTo>
                  <a:lnTo>
                    <a:pt x="184" y="15"/>
                  </a:lnTo>
                  <a:lnTo>
                    <a:pt x="186" y="16"/>
                  </a:lnTo>
                  <a:lnTo>
                    <a:pt x="192" y="19"/>
                  </a:lnTo>
                  <a:lnTo>
                    <a:pt x="194" y="19"/>
                  </a:lnTo>
                  <a:lnTo>
                    <a:pt x="195" y="20"/>
                  </a:lnTo>
                  <a:lnTo>
                    <a:pt x="196" y="21"/>
                  </a:lnTo>
                  <a:lnTo>
                    <a:pt x="196" y="19"/>
                  </a:lnTo>
                  <a:lnTo>
                    <a:pt x="196" y="18"/>
                  </a:lnTo>
                  <a:lnTo>
                    <a:pt x="194" y="16"/>
                  </a:lnTo>
                  <a:lnTo>
                    <a:pt x="193" y="14"/>
                  </a:lnTo>
                  <a:lnTo>
                    <a:pt x="193" y="12"/>
                  </a:lnTo>
                  <a:lnTo>
                    <a:pt x="193" y="10"/>
                  </a:lnTo>
                  <a:lnTo>
                    <a:pt x="194" y="6"/>
                  </a:lnTo>
                  <a:lnTo>
                    <a:pt x="194" y="5"/>
                  </a:lnTo>
                  <a:lnTo>
                    <a:pt x="193" y="5"/>
                  </a:lnTo>
                  <a:lnTo>
                    <a:pt x="194" y="4"/>
                  </a:lnTo>
                  <a:lnTo>
                    <a:pt x="197" y="4"/>
                  </a:lnTo>
                  <a:lnTo>
                    <a:pt x="197" y="3"/>
                  </a:lnTo>
                  <a:lnTo>
                    <a:pt x="200" y="3"/>
                  </a:lnTo>
                  <a:lnTo>
                    <a:pt x="202" y="0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6" y="0"/>
                  </a:lnTo>
                  <a:lnTo>
                    <a:pt x="217" y="0"/>
                  </a:lnTo>
                  <a:lnTo>
                    <a:pt x="218" y="3"/>
                  </a:lnTo>
                  <a:lnTo>
                    <a:pt x="219" y="3"/>
                  </a:lnTo>
                  <a:lnTo>
                    <a:pt x="220" y="3"/>
                  </a:lnTo>
                  <a:lnTo>
                    <a:pt x="220" y="4"/>
                  </a:lnTo>
                  <a:lnTo>
                    <a:pt x="220" y="5"/>
                  </a:lnTo>
                  <a:lnTo>
                    <a:pt x="219" y="6"/>
                  </a:lnTo>
                  <a:lnTo>
                    <a:pt x="219" y="7"/>
                  </a:lnTo>
                  <a:lnTo>
                    <a:pt x="218" y="8"/>
                  </a:lnTo>
                  <a:lnTo>
                    <a:pt x="218" y="10"/>
                  </a:lnTo>
                  <a:lnTo>
                    <a:pt x="218" y="11"/>
                  </a:lnTo>
                  <a:lnTo>
                    <a:pt x="219" y="14"/>
                  </a:lnTo>
                  <a:lnTo>
                    <a:pt x="220" y="14"/>
                  </a:lnTo>
                  <a:lnTo>
                    <a:pt x="220" y="16"/>
                  </a:lnTo>
                  <a:lnTo>
                    <a:pt x="221" y="16"/>
                  </a:lnTo>
                  <a:lnTo>
                    <a:pt x="222" y="16"/>
                  </a:lnTo>
                  <a:lnTo>
                    <a:pt x="222" y="19"/>
                  </a:lnTo>
                  <a:lnTo>
                    <a:pt x="223" y="19"/>
                  </a:lnTo>
                  <a:lnTo>
                    <a:pt x="225" y="19"/>
                  </a:lnTo>
                  <a:lnTo>
                    <a:pt x="226" y="20"/>
                  </a:lnTo>
                  <a:lnTo>
                    <a:pt x="226" y="22"/>
                  </a:lnTo>
                  <a:lnTo>
                    <a:pt x="225" y="23"/>
                  </a:lnTo>
                  <a:lnTo>
                    <a:pt x="223" y="23"/>
                  </a:lnTo>
                  <a:lnTo>
                    <a:pt x="223" y="24"/>
                  </a:lnTo>
                  <a:lnTo>
                    <a:pt x="223" y="25"/>
                  </a:lnTo>
                  <a:lnTo>
                    <a:pt x="225" y="27"/>
                  </a:lnTo>
                  <a:lnTo>
                    <a:pt x="228" y="29"/>
                  </a:lnTo>
                  <a:lnTo>
                    <a:pt x="230" y="33"/>
                  </a:lnTo>
                  <a:lnTo>
                    <a:pt x="232" y="36"/>
                  </a:lnTo>
                  <a:lnTo>
                    <a:pt x="234" y="4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65" name="Freeform 357">
              <a:extLst>
                <a:ext uri="{FF2B5EF4-FFF2-40B4-BE49-F238E27FC236}">
                  <a16:creationId xmlns:a16="http://schemas.microsoft.com/office/drawing/2014/main" id="{C90A1F38-7DB5-7823-042F-D91C8CC4F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9625" y="2244367"/>
              <a:ext cx="207533" cy="249328"/>
            </a:xfrm>
            <a:custGeom>
              <a:avLst/>
              <a:gdLst>
                <a:gd name="T0" fmla="*/ 69 w 144"/>
                <a:gd name="T1" fmla="*/ 17 h 173"/>
                <a:gd name="T2" fmla="*/ 80 w 144"/>
                <a:gd name="T3" fmla="*/ 32 h 173"/>
                <a:gd name="T4" fmla="*/ 92 w 144"/>
                <a:gd name="T5" fmla="*/ 41 h 173"/>
                <a:gd name="T6" fmla="*/ 100 w 144"/>
                <a:gd name="T7" fmla="*/ 46 h 173"/>
                <a:gd name="T8" fmla="*/ 110 w 144"/>
                <a:gd name="T9" fmla="*/ 46 h 173"/>
                <a:gd name="T10" fmla="*/ 114 w 144"/>
                <a:gd name="T11" fmla="*/ 49 h 173"/>
                <a:gd name="T12" fmla="*/ 128 w 144"/>
                <a:gd name="T13" fmla="*/ 61 h 173"/>
                <a:gd name="T14" fmla="*/ 144 w 144"/>
                <a:gd name="T15" fmla="*/ 71 h 173"/>
                <a:gd name="T16" fmla="*/ 132 w 144"/>
                <a:gd name="T17" fmla="*/ 80 h 173"/>
                <a:gd name="T18" fmla="*/ 122 w 144"/>
                <a:gd name="T19" fmla="*/ 80 h 173"/>
                <a:gd name="T20" fmla="*/ 120 w 144"/>
                <a:gd name="T21" fmla="*/ 87 h 173"/>
                <a:gd name="T22" fmla="*/ 122 w 144"/>
                <a:gd name="T23" fmla="*/ 97 h 173"/>
                <a:gd name="T24" fmla="*/ 120 w 144"/>
                <a:gd name="T25" fmla="*/ 103 h 173"/>
                <a:gd name="T26" fmla="*/ 109 w 144"/>
                <a:gd name="T27" fmla="*/ 108 h 173"/>
                <a:gd name="T28" fmla="*/ 101 w 144"/>
                <a:gd name="T29" fmla="*/ 111 h 173"/>
                <a:gd name="T30" fmla="*/ 97 w 144"/>
                <a:gd name="T31" fmla="*/ 102 h 173"/>
                <a:gd name="T32" fmla="*/ 97 w 144"/>
                <a:gd name="T33" fmla="*/ 96 h 173"/>
                <a:gd name="T34" fmla="*/ 88 w 144"/>
                <a:gd name="T35" fmla="*/ 97 h 173"/>
                <a:gd name="T36" fmla="*/ 84 w 144"/>
                <a:gd name="T37" fmla="*/ 106 h 173"/>
                <a:gd name="T38" fmla="*/ 80 w 144"/>
                <a:gd name="T39" fmla="*/ 114 h 173"/>
                <a:gd name="T40" fmla="*/ 73 w 144"/>
                <a:gd name="T41" fmla="*/ 124 h 173"/>
                <a:gd name="T42" fmla="*/ 63 w 144"/>
                <a:gd name="T43" fmla="*/ 142 h 173"/>
                <a:gd name="T44" fmla="*/ 70 w 144"/>
                <a:gd name="T45" fmla="*/ 149 h 173"/>
                <a:gd name="T46" fmla="*/ 69 w 144"/>
                <a:gd name="T47" fmla="*/ 159 h 173"/>
                <a:gd name="T48" fmla="*/ 69 w 144"/>
                <a:gd name="T49" fmla="*/ 165 h 173"/>
                <a:gd name="T50" fmla="*/ 68 w 144"/>
                <a:gd name="T51" fmla="*/ 167 h 173"/>
                <a:gd name="T52" fmla="*/ 66 w 144"/>
                <a:gd name="T53" fmla="*/ 169 h 173"/>
                <a:gd name="T54" fmla="*/ 54 w 144"/>
                <a:gd name="T55" fmla="*/ 164 h 173"/>
                <a:gd name="T56" fmla="*/ 53 w 144"/>
                <a:gd name="T57" fmla="*/ 159 h 173"/>
                <a:gd name="T58" fmla="*/ 49 w 144"/>
                <a:gd name="T59" fmla="*/ 147 h 173"/>
                <a:gd name="T60" fmla="*/ 43 w 144"/>
                <a:gd name="T61" fmla="*/ 142 h 173"/>
                <a:gd name="T62" fmla="*/ 36 w 144"/>
                <a:gd name="T63" fmla="*/ 136 h 173"/>
                <a:gd name="T64" fmla="*/ 31 w 144"/>
                <a:gd name="T65" fmla="*/ 130 h 173"/>
                <a:gd name="T66" fmla="*/ 27 w 144"/>
                <a:gd name="T67" fmla="*/ 130 h 173"/>
                <a:gd name="T68" fmla="*/ 23 w 144"/>
                <a:gd name="T69" fmla="*/ 126 h 173"/>
                <a:gd name="T70" fmla="*/ 19 w 144"/>
                <a:gd name="T71" fmla="*/ 122 h 173"/>
                <a:gd name="T72" fmla="*/ 16 w 144"/>
                <a:gd name="T73" fmla="*/ 121 h 173"/>
                <a:gd name="T74" fmla="*/ 10 w 144"/>
                <a:gd name="T75" fmla="*/ 119 h 173"/>
                <a:gd name="T76" fmla="*/ 9 w 144"/>
                <a:gd name="T77" fmla="*/ 116 h 173"/>
                <a:gd name="T78" fmla="*/ 20 w 144"/>
                <a:gd name="T79" fmla="*/ 119 h 173"/>
                <a:gd name="T80" fmla="*/ 17 w 144"/>
                <a:gd name="T81" fmla="*/ 113 h 173"/>
                <a:gd name="T82" fmla="*/ 8 w 144"/>
                <a:gd name="T83" fmla="*/ 119 h 173"/>
                <a:gd name="T84" fmla="*/ 4 w 144"/>
                <a:gd name="T85" fmla="*/ 113 h 173"/>
                <a:gd name="T86" fmla="*/ 1 w 144"/>
                <a:gd name="T87" fmla="*/ 102 h 173"/>
                <a:gd name="T88" fmla="*/ 5 w 144"/>
                <a:gd name="T89" fmla="*/ 100 h 173"/>
                <a:gd name="T90" fmla="*/ 8 w 144"/>
                <a:gd name="T91" fmla="*/ 95 h 173"/>
                <a:gd name="T92" fmla="*/ 4 w 144"/>
                <a:gd name="T93" fmla="*/ 81 h 173"/>
                <a:gd name="T94" fmla="*/ 4 w 144"/>
                <a:gd name="T95" fmla="*/ 71 h 173"/>
                <a:gd name="T96" fmla="*/ 5 w 144"/>
                <a:gd name="T97" fmla="*/ 56 h 173"/>
                <a:gd name="T98" fmla="*/ 15 w 144"/>
                <a:gd name="T99" fmla="*/ 45 h 173"/>
                <a:gd name="T100" fmla="*/ 28 w 144"/>
                <a:gd name="T101" fmla="*/ 24 h 173"/>
                <a:gd name="T102" fmla="*/ 35 w 144"/>
                <a:gd name="T103" fmla="*/ 21 h 173"/>
                <a:gd name="T104" fmla="*/ 40 w 144"/>
                <a:gd name="T105" fmla="*/ 27 h 173"/>
                <a:gd name="T106" fmla="*/ 43 w 144"/>
                <a:gd name="T107" fmla="*/ 29 h 173"/>
                <a:gd name="T108" fmla="*/ 48 w 144"/>
                <a:gd name="T109" fmla="*/ 25 h 173"/>
                <a:gd name="T110" fmla="*/ 39 w 144"/>
                <a:gd name="T111" fmla="*/ 11 h 173"/>
                <a:gd name="T112" fmla="*/ 35 w 144"/>
                <a:gd name="T113" fmla="*/ 7 h 173"/>
                <a:gd name="T114" fmla="*/ 41 w 144"/>
                <a:gd name="T115" fmla="*/ 2 h 173"/>
                <a:gd name="T116" fmla="*/ 49 w 144"/>
                <a:gd name="T117" fmla="*/ 5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4" h="173">
                  <a:moveTo>
                    <a:pt x="57" y="3"/>
                  </a:moveTo>
                  <a:lnTo>
                    <a:pt x="56" y="5"/>
                  </a:lnTo>
                  <a:lnTo>
                    <a:pt x="56" y="8"/>
                  </a:lnTo>
                  <a:lnTo>
                    <a:pt x="57" y="11"/>
                  </a:lnTo>
                  <a:lnTo>
                    <a:pt x="59" y="12"/>
                  </a:lnTo>
                  <a:lnTo>
                    <a:pt x="69" y="17"/>
                  </a:lnTo>
                  <a:lnTo>
                    <a:pt x="70" y="17"/>
                  </a:lnTo>
                  <a:lnTo>
                    <a:pt x="74" y="22"/>
                  </a:lnTo>
                  <a:lnTo>
                    <a:pt x="78" y="28"/>
                  </a:lnTo>
                  <a:lnTo>
                    <a:pt x="78" y="29"/>
                  </a:lnTo>
                  <a:lnTo>
                    <a:pt x="80" y="31"/>
                  </a:lnTo>
                  <a:lnTo>
                    <a:pt x="80" y="32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6" y="38"/>
                  </a:lnTo>
                  <a:lnTo>
                    <a:pt x="87" y="39"/>
                  </a:lnTo>
                  <a:lnTo>
                    <a:pt x="88" y="40"/>
                  </a:lnTo>
                  <a:lnTo>
                    <a:pt x="92" y="41"/>
                  </a:lnTo>
                  <a:lnTo>
                    <a:pt x="94" y="41"/>
                  </a:lnTo>
                  <a:lnTo>
                    <a:pt x="94" y="41"/>
                  </a:lnTo>
                  <a:lnTo>
                    <a:pt x="95" y="40"/>
                  </a:lnTo>
                  <a:lnTo>
                    <a:pt x="95" y="40"/>
                  </a:lnTo>
                  <a:lnTo>
                    <a:pt x="97" y="45"/>
                  </a:lnTo>
                  <a:lnTo>
                    <a:pt x="100" y="46"/>
                  </a:lnTo>
                  <a:lnTo>
                    <a:pt x="101" y="47"/>
                  </a:lnTo>
                  <a:lnTo>
                    <a:pt x="102" y="48"/>
                  </a:lnTo>
                  <a:lnTo>
                    <a:pt x="105" y="48"/>
                  </a:lnTo>
                  <a:lnTo>
                    <a:pt x="108" y="48"/>
                  </a:lnTo>
                  <a:lnTo>
                    <a:pt x="109" y="47"/>
                  </a:lnTo>
                  <a:lnTo>
                    <a:pt x="110" y="46"/>
                  </a:lnTo>
                  <a:lnTo>
                    <a:pt x="111" y="45"/>
                  </a:lnTo>
                  <a:lnTo>
                    <a:pt x="112" y="46"/>
                  </a:lnTo>
                  <a:lnTo>
                    <a:pt x="112" y="46"/>
                  </a:lnTo>
                  <a:lnTo>
                    <a:pt x="112" y="47"/>
                  </a:lnTo>
                  <a:lnTo>
                    <a:pt x="113" y="48"/>
                  </a:lnTo>
                  <a:lnTo>
                    <a:pt x="114" y="49"/>
                  </a:lnTo>
                  <a:lnTo>
                    <a:pt x="119" y="53"/>
                  </a:lnTo>
                  <a:lnTo>
                    <a:pt x="121" y="55"/>
                  </a:lnTo>
                  <a:lnTo>
                    <a:pt x="121" y="55"/>
                  </a:lnTo>
                  <a:lnTo>
                    <a:pt x="126" y="59"/>
                  </a:lnTo>
                  <a:lnTo>
                    <a:pt x="127" y="59"/>
                  </a:lnTo>
                  <a:lnTo>
                    <a:pt x="128" y="61"/>
                  </a:lnTo>
                  <a:lnTo>
                    <a:pt x="131" y="61"/>
                  </a:lnTo>
                  <a:lnTo>
                    <a:pt x="134" y="62"/>
                  </a:lnTo>
                  <a:lnTo>
                    <a:pt x="137" y="64"/>
                  </a:lnTo>
                  <a:lnTo>
                    <a:pt x="142" y="66"/>
                  </a:lnTo>
                  <a:lnTo>
                    <a:pt x="144" y="69"/>
                  </a:lnTo>
                  <a:lnTo>
                    <a:pt x="144" y="71"/>
                  </a:lnTo>
                  <a:lnTo>
                    <a:pt x="143" y="74"/>
                  </a:lnTo>
                  <a:lnTo>
                    <a:pt x="137" y="75"/>
                  </a:lnTo>
                  <a:lnTo>
                    <a:pt x="134" y="77"/>
                  </a:lnTo>
                  <a:lnTo>
                    <a:pt x="134" y="78"/>
                  </a:lnTo>
                  <a:lnTo>
                    <a:pt x="132" y="79"/>
                  </a:lnTo>
                  <a:lnTo>
                    <a:pt x="132" y="80"/>
                  </a:lnTo>
                  <a:lnTo>
                    <a:pt x="132" y="80"/>
                  </a:lnTo>
                  <a:lnTo>
                    <a:pt x="132" y="81"/>
                  </a:lnTo>
                  <a:lnTo>
                    <a:pt x="130" y="83"/>
                  </a:lnTo>
                  <a:lnTo>
                    <a:pt x="128" y="82"/>
                  </a:lnTo>
                  <a:lnTo>
                    <a:pt x="126" y="81"/>
                  </a:lnTo>
                  <a:lnTo>
                    <a:pt x="122" y="80"/>
                  </a:lnTo>
                  <a:lnTo>
                    <a:pt x="122" y="81"/>
                  </a:lnTo>
                  <a:lnTo>
                    <a:pt x="121" y="81"/>
                  </a:lnTo>
                  <a:lnTo>
                    <a:pt x="120" y="82"/>
                  </a:lnTo>
                  <a:lnTo>
                    <a:pt x="119" y="83"/>
                  </a:lnTo>
                  <a:lnTo>
                    <a:pt x="119" y="86"/>
                  </a:lnTo>
                  <a:lnTo>
                    <a:pt x="120" y="87"/>
                  </a:lnTo>
                  <a:lnTo>
                    <a:pt x="120" y="87"/>
                  </a:lnTo>
                  <a:lnTo>
                    <a:pt x="123" y="91"/>
                  </a:lnTo>
                  <a:lnTo>
                    <a:pt x="125" y="92"/>
                  </a:lnTo>
                  <a:lnTo>
                    <a:pt x="125" y="92"/>
                  </a:lnTo>
                  <a:lnTo>
                    <a:pt x="123" y="95"/>
                  </a:lnTo>
                  <a:lnTo>
                    <a:pt x="122" y="97"/>
                  </a:lnTo>
                  <a:lnTo>
                    <a:pt x="122" y="98"/>
                  </a:lnTo>
                  <a:lnTo>
                    <a:pt x="122" y="99"/>
                  </a:lnTo>
                  <a:lnTo>
                    <a:pt x="122" y="100"/>
                  </a:lnTo>
                  <a:lnTo>
                    <a:pt x="122" y="102"/>
                  </a:lnTo>
                  <a:lnTo>
                    <a:pt x="122" y="104"/>
                  </a:lnTo>
                  <a:lnTo>
                    <a:pt x="120" y="103"/>
                  </a:lnTo>
                  <a:lnTo>
                    <a:pt x="118" y="104"/>
                  </a:lnTo>
                  <a:lnTo>
                    <a:pt x="115" y="107"/>
                  </a:lnTo>
                  <a:lnTo>
                    <a:pt x="113" y="107"/>
                  </a:lnTo>
                  <a:lnTo>
                    <a:pt x="110" y="107"/>
                  </a:lnTo>
                  <a:lnTo>
                    <a:pt x="109" y="108"/>
                  </a:lnTo>
                  <a:lnTo>
                    <a:pt x="109" y="108"/>
                  </a:lnTo>
                  <a:lnTo>
                    <a:pt x="108" y="109"/>
                  </a:lnTo>
                  <a:lnTo>
                    <a:pt x="104" y="111"/>
                  </a:lnTo>
                  <a:lnTo>
                    <a:pt x="104" y="112"/>
                  </a:lnTo>
                  <a:lnTo>
                    <a:pt x="103" y="112"/>
                  </a:lnTo>
                  <a:lnTo>
                    <a:pt x="102" y="112"/>
                  </a:lnTo>
                  <a:lnTo>
                    <a:pt x="101" y="111"/>
                  </a:lnTo>
                  <a:lnTo>
                    <a:pt x="99" y="108"/>
                  </a:lnTo>
                  <a:lnTo>
                    <a:pt x="97" y="106"/>
                  </a:lnTo>
                  <a:lnTo>
                    <a:pt x="97" y="105"/>
                  </a:lnTo>
                  <a:lnTo>
                    <a:pt x="97" y="104"/>
                  </a:lnTo>
                  <a:lnTo>
                    <a:pt x="97" y="103"/>
                  </a:lnTo>
                  <a:lnTo>
                    <a:pt x="97" y="102"/>
                  </a:lnTo>
                  <a:lnTo>
                    <a:pt x="97" y="100"/>
                  </a:lnTo>
                  <a:lnTo>
                    <a:pt x="99" y="100"/>
                  </a:lnTo>
                  <a:lnTo>
                    <a:pt x="99" y="100"/>
                  </a:lnTo>
                  <a:lnTo>
                    <a:pt x="99" y="99"/>
                  </a:lnTo>
                  <a:lnTo>
                    <a:pt x="99" y="98"/>
                  </a:lnTo>
                  <a:lnTo>
                    <a:pt x="97" y="96"/>
                  </a:lnTo>
                  <a:lnTo>
                    <a:pt x="96" y="94"/>
                  </a:lnTo>
                  <a:lnTo>
                    <a:pt x="95" y="92"/>
                  </a:lnTo>
                  <a:lnTo>
                    <a:pt x="93" y="94"/>
                  </a:lnTo>
                  <a:lnTo>
                    <a:pt x="92" y="95"/>
                  </a:lnTo>
                  <a:lnTo>
                    <a:pt x="91" y="95"/>
                  </a:lnTo>
                  <a:lnTo>
                    <a:pt x="88" y="97"/>
                  </a:lnTo>
                  <a:lnTo>
                    <a:pt x="87" y="99"/>
                  </a:lnTo>
                  <a:lnTo>
                    <a:pt x="87" y="100"/>
                  </a:lnTo>
                  <a:lnTo>
                    <a:pt x="87" y="104"/>
                  </a:lnTo>
                  <a:lnTo>
                    <a:pt x="86" y="105"/>
                  </a:lnTo>
                  <a:lnTo>
                    <a:pt x="85" y="106"/>
                  </a:lnTo>
                  <a:lnTo>
                    <a:pt x="84" y="106"/>
                  </a:lnTo>
                  <a:lnTo>
                    <a:pt x="84" y="107"/>
                  </a:lnTo>
                  <a:lnTo>
                    <a:pt x="83" y="108"/>
                  </a:lnTo>
                  <a:lnTo>
                    <a:pt x="83" y="108"/>
                  </a:lnTo>
                  <a:lnTo>
                    <a:pt x="82" y="111"/>
                  </a:lnTo>
                  <a:lnTo>
                    <a:pt x="82" y="112"/>
                  </a:lnTo>
                  <a:lnTo>
                    <a:pt x="80" y="114"/>
                  </a:lnTo>
                  <a:lnTo>
                    <a:pt x="78" y="115"/>
                  </a:lnTo>
                  <a:lnTo>
                    <a:pt x="77" y="116"/>
                  </a:lnTo>
                  <a:lnTo>
                    <a:pt x="74" y="121"/>
                  </a:lnTo>
                  <a:lnTo>
                    <a:pt x="74" y="121"/>
                  </a:lnTo>
                  <a:lnTo>
                    <a:pt x="73" y="123"/>
                  </a:lnTo>
                  <a:lnTo>
                    <a:pt x="73" y="124"/>
                  </a:lnTo>
                  <a:lnTo>
                    <a:pt x="73" y="125"/>
                  </a:lnTo>
                  <a:lnTo>
                    <a:pt x="73" y="125"/>
                  </a:lnTo>
                  <a:lnTo>
                    <a:pt x="66" y="137"/>
                  </a:lnTo>
                  <a:lnTo>
                    <a:pt x="63" y="139"/>
                  </a:lnTo>
                  <a:lnTo>
                    <a:pt x="62" y="140"/>
                  </a:lnTo>
                  <a:lnTo>
                    <a:pt x="63" y="142"/>
                  </a:lnTo>
                  <a:lnTo>
                    <a:pt x="63" y="142"/>
                  </a:lnTo>
                  <a:lnTo>
                    <a:pt x="65" y="144"/>
                  </a:lnTo>
                  <a:lnTo>
                    <a:pt x="69" y="147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49"/>
                  </a:lnTo>
                  <a:lnTo>
                    <a:pt x="69" y="151"/>
                  </a:lnTo>
                  <a:lnTo>
                    <a:pt x="69" y="154"/>
                  </a:lnTo>
                  <a:lnTo>
                    <a:pt x="69" y="156"/>
                  </a:lnTo>
                  <a:lnTo>
                    <a:pt x="69" y="157"/>
                  </a:lnTo>
                  <a:lnTo>
                    <a:pt x="69" y="159"/>
                  </a:lnTo>
                  <a:lnTo>
                    <a:pt x="69" y="159"/>
                  </a:lnTo>
                  <a:lnTo>
                    <a:pt x="70" y="159"/>
                  </a:lnTo>
                  <a:lnTo>
                    <a:pt x="70" y="162"/>
                  </a:lnTo>
                  <a:lnTo>
                    <a:pt x="69" y="162"/>
                  </a:lnTo>
                  <a:lnTo>
                    <a:pt x="69" y="162"/>
                  </a:lnTo>
                  <a:lnTo>
                    <a:pt x="68" y="163"/>
                  </a:lnTo>
                  <a:lnTo>
                    <a:pt x="69" y="165"/>
                  </a:lnTo>
                  <a:lnTo>
                    <a:pt x="69" y="165"/>
                  </a:lnTo>
                  <a:lnTo>
                    <a:pt x="68" y="166"/>
                  </a:lnTo>
                  <a:lnTo>
                    <a:pt x="68" y="166"/>
                  </a:lnTo>
                  <a:lnTo>
                    <a:pt x="68" y="167"/>
                  </a:lnTo>
                  <a:lnTo>
                    <a:pt x="68" y="167"/>
                  </a:lnTo>
                  <a:lnTo>
                    <a:pt x="68" y="167"/>
                  </a:lnTo>
                  <a:lnTo>
                    <a:pt x="69" y="169"/>
                  </a:lnTo>
                  <a:lnTo>
                    <a:pt x="70" y="170"/>
                  </a:lnTo>
                  <a:lnTo>
                    <a:pt x="69" y="172"/>
                  </a:lnTo>
                  <a:lnTo>
                    <a:pt x="70" y="173"/>
                  </a:lnTo>
                  <a:lnTo>
                    <a:pt x="68" y="172"/>
                  </a:lnTo>
                  <a:lnTo>
                    <a:pt x="66" y="169"/>
                  </a:lnTo>
                  <a:lnTo>
                    <a:pt x="65" y="169"/>
                  </a:lnTo>
                  <a:lnTo>
                    <a:pt x="59" y="166"/>
                  </a:lnTo>
                  <a:lnTo>
                    <a:pt x="58" y="166"/>
                  </a:lnTo>
                  <a:lnTo>
                    <a:pt x="56" y="165"/>
                  </a:lnTo>
                  <a:lnTo>
                    <a:pt x="56" y="165"/>
                  </a:lnTo>
                  <a:lnTo>
                    <a:pt x="54" y="164"/>
                  </a:lnTo>
                  <a:lnTo>
                    <a:pt x="54" y="163"/>
                  </a:lnTo>
                  <a:lnTo>
                    <a:pt x="54" y="163"/>
                  </a:lnTo>
                  <a:lnTo>
                    <a:pt x="54" y="162"/>
                  </a:lnTo>
                  <a:lnTo>
                    <a:pt x="54" y="162"/>
                  </a:lnTo>
                  <a:lnTo>
                    <a:pt x="53" y="161"/>
                  </a:lnTo>
                  <a:lnTo>
                    <a:pt x="53" y="159"/>
                  </a:lnTo>
                  <a:lnTo>
                    <a:pt x="53" y="159"/>
                  </a:lnTo>
                  <a:lnTo>
                    <a:pt x="53" y="159"/>
                  </a:lnTo>
                  <a:lnTo>
                    <a:pt x="53" y="154"/>
                  </a:lnTo>
                  <a:lnTo>
                    <a:pt x="49" y="150"/>
                  </a:lnTo>
                  <a:lnTo>
                    <a:pt x="48" y="149"/>
                  </a:lnTo>
                  <a:lnTo>
                    <a:pt x="49" y="147"/>
                  </a:lnTo>
                  <a:lnTo>
                    <a:pt x="49" y="147"/>
                  </a:lnTo>
                  <a:lnTo>
                    <a:pt x="48" y="146"/>
                  </a:lnTo>
                  <a:lnTo>
                    <a:pt x="46" y="145"/>
                  </a:lnTo>
                  <a:lnTo>
                    <a:pt x="43" y="145"/>
                  </a:lnTo>
                  <a:lnTo>
                    <a:pt x="43" y="144"/>
                  </a:lnTo>
                  <a:lnTo>
                    <a:pt x="43" y="142"/>
                  </a:lnTo>
                  <a:lnTo>
                    <a:pt x="42" y="142"/>
                  </a:lnTo>
                  <a:lnTo>
                    <a:pt x="42" y="142"/>
                  </a:lnTo>
                  <a:lnTo>
                    <a:pt x="41" y="141"/>
                  </a:lnTo>
                  <a:lnTo>
                    <a:pt x="40" y="139"/>
                  </a:lnTo>
                  <a:lnTo>
                    <a:pt x="39" y="138"/>
                  </a:lnTo>
                  <a:lnTo>
                    <a:pt x="36" y="136"/>
                  </a:lnTo>
                  <a:lnTo>
                    <a:pt x="35" y="134"/>
                  </a:lnTo>
                  <a:lnTo>
                    <a:pt x="35" y="131"/>
                  </a:lnTo>
                  <a:lnTo>
                    <a:pt x="34" y="130"/>
                  </a:lnTo>
                  <a:lnTo>
                    <a:pt x="33" y="129"/>
                  </a:lnTo>
                  <a:lnTo>
                    <a:pt x="32" y="129"/>
                  </a:lnTo>
                  <a:lnTo>
                    <a:pt x="31" y="130"/>
                  </a:lnTo>
                  <a:lnTo>
                    <a:pt x="30" y="131"/>
                  </a:lnTo>
                  <a:lnTo>
                    <a:pt x="30" y="130"/>
                  </a:lnTo>
                  <a:lnTo>
                    <a:pt x="30" y="130"/>
                  </a:lnTo>
                  <a:lnTo>
                    <a:pt x="30" y="129"/>
                  </a:lnTo>
                  <a:lnTo>
                    <a:pt x="27" y="130"/>
                  </a:lnTo>
                  <a:lnTo>
                    <a:pt x="27" y="130"/>
                  </a:lnTo>
                  <a:lnTo>
                    <a:pt x="27" y="131"/>
                  </a:lnTo>
                  <a:lnTo>
                    <a:pt x="26" y="131"/>
                  </a:lnTo>
                  <a:lnTo>
                    <a:pt x="26" y="131"/>
                  </a:lnTo>
                  <a:lnTo>
                    <a:pt x="26" y="131"/>
                  </a:lnTo>
                  <a:lnTo>
                    <a:pt x="25" y="129"/>
                  </a:lnTo>
                  <a:lnTo>
                    <a:pt x="23" y="126"/>
                  </a:lnTo>
                  <a:lnTo>
                    <a:pt x="22" y="125"/>
                  </a:lnTo>
                  <a:lnTo>
                    <a:pt x="22" y="124"/>
                  </a:lnTo>
                  <a:lnTo>
                    <a:pt x="20" y="124"/>
                  </a:lnTo>
                  <a:lnTo>
                    <a:pt x="20" y="123"/>
                  </a:lnTo>
                  <a:lnTo>
                    <a:pt x="19" y="123"/>
                  </a:lnTo>
                  <a:lnTo>
                    <a:pt x="19" y="122"/>
                  </a:lnTo>
                  <a:lnTo>
                    <a:pt x="20" y="121"/>
                  </a:lnTo>
                  <a:lnTo>
                    <a:pt x="18" y="120"/>
                  </a:lnTo>
                  <a:lnTo>
                    <a:pt x="17" y="120"/>
                  </a:lnTo>
                  <a:lnTo>
                    <a:pt x="17" y="122"/>
                  </a:lnTo>
                  <a:lnTo>
                    <a:pt x="16" y="122"/>
                  </a:lnTo>
                  <a:lnTo>
                    <a:pt x="16" y="121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3" y="120"/>
                  </a:lnTo>
                  <a:lnTo>
                    <a:pt x="11" y="120"/>
                  </a:lnTo>
                  <a:lnTo>
                    <a:pt x="10" y="119"/>
                  </a:lnTo>
                  <a:lnTo>
                    <a:pt x="10" y="119"/>
                  </a:lnTo>
                  <a:lnTo>
                    <a:pt x="10" y="119"/>
                  </a:lnTo>
                  <a:lnTo>
                    <a:pt x="11" y="119"/>
                  </a:lnTo>
                  <a:lnTo>
                    <a:pt x="11" y="119"/>
                  </a:lnTo>
                  <a:lnTo>
                    <a:pt x="9" y="116"/>
                  </a:lnTo>
                  <a:lnTo>
                    <a:pt x="9" y="116"/>
                  </a:lnTo>
                  <a:lnTo>
                    <a:pt x="9" y="115"/>
                  </a:lnTo>
                  <a:lnTo>
                    <a:pt x="10" y="114"/>
                  </a:lnTo>
                  <a:lnTo>
                    <a:pt x="16" y="116"/>
                  </a:lnTo>
                  <a:lnTo>
                    <a:pt x="17" y="116"/>
                  </a:lnTo>
                  <a:lnTo>
                    <a:pt x="19" y="117"/>
                  </a:lnTo>
                  <a:lnTo>
                    <a:pt x="20" y="119"/>
                  </a:lnTo>
                  <a:lnTo>
                    <a:pt x="20" y="117"/>
                  </a:lnTo>
                  <a:lnTo>
                    <a:pt x="20" y="116"/>
                  </a:lnTo>
                  <a:lnTo>
                    <a:pt x="19" y="112"/>
                  </a:lnTo>
                  <a:lnTo>
                    <a:pt x="19" y="112"/>
                  </a:lnTo>
                  <a:lnTo>
                    <a:pt x="19" y="109"/>
                  </a:lnTo>
                  <a:lnTo>
                    <a:pt x="17" y="113"/>
                  </a:lnTo>
                  <a:lnTo>
                    <a:pt x="14" y="114"/>
                  </a:lnTo>
                  <a:lnTo>
                    <a:pt x="6" y="113"/>
                  </a:lnTo>
                  <a:lnTo>
                    <a:pt x="6" y="113"/>
                  </a:lnTo>
                  <a:lnTo>
                    <a:pt x="7" y="114"/>
                  </a:lnTo>
                  <a:lnTo>
                    <a:pt x="7" y="117"/>
                  </a:lnTo>
                  <a:lnTo>
                    <a:pt x="8" y="119"/>
                  </a:lnTo>
                  <a:lnTo>
                    <a:pt x="6" y="117"/>
                  </a:lnTo>
                  <a:lnTo>
                    <a:pt x="5" y="116"/>
                  </a:lnTo>
                  <a:lnTo>
                    <a:pt x="6" y="115"/>
                  </a:lnTo>
                  <a:lnTo>
                    <a:pt x="5" y="114"/>
                  </a:lnTo>
                  <a:lnTo>
                    <a:pt x="4" y="113"/>
                  </a:lnTo>
                  <a:lnTo>
                    <a:pt x="4" y="113"/>
                  </a:lnTo>
                  <a:lnTo>
                    <a:pt x="2" y="112"/>
                  </a:lnTo>
                  <a:lnTo>
                    <a:pt x="1" y="111"/>
                  </a:lnTo>
                  <a:lnTo>
                    <a:pt x="1" y="108"/>
                  </a:lnTo>
                  <a:lnTo>
                    <a:pt x="0" y="107"/>
                  </a:lnTo>
                  <a:lnTo>
                    <a:pt x="1" y="104"/>
                  </a:lnTo>
                  <a:lnTo>
                    <a:pt x="1" y="102"/>
                  </a:lnTo>
                  <a:lnTo>
                    <a:pt x="1" y="102"/>
                  </a:lnTo>
                  <a:lnTo>
                    <a:pt x="2" y="102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5" y="102"/>
                  </a:lnTo>
                  <a:lnTo>
                    <a:pt x="5" y="100"/>
                  </a:lnTo>
                  <a:lnTo>
                    <a:pt x="5" y="100"/>
                  </a:lnTo>
                  <a:lnTo>
                    <a:pt x="5" y="99"/>
                  </a:lnTo>
                  <a:lnTo>
                    <a:pt x="6" y="98"/>
                  </a:lnTo>
                  <a:lnTo>
                    <a:pt x="7" y="98"/>
                  </a:lnTo>
                  <a:lnTo>
                    <a:pt x="8" y="96"/>
                  </a:lnTo>
                  <a:lnTo>
                    <a:pt x="8" y="95"/>
                  </a:lnTo>
                  <a:lnTo>
                    <a:pt x="9" y="94"/>
                  </a:lnTo>
                  <a:lnTo>
                    <a:pt x="9" y="91"/>
                  </a:lnTo>
                  <a:lnTo>
                    <a:pt x="8" y="88"/>
                  </a:lnTo>
                  <a:lnTo>
                    <a:pt x="7" y="87"/>
                  </a:lnTo>
                  <a:lnTo>
                    <a:pt x="6" y="84"/>
                  </a:lnTo>
                  <a:lnTo>
                    <a:pt x="4" y="81"/>
                  </a:lnTo>
                  <a:lnTo>
                    <a:pt x="2" y="79"/>
                  </a:lnTo>
                  <a:lnTo>
                    <a:pt x="1" y="75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2" y="72"/>
                  </a:lnTo>
                  <a:lnTo>
                    <a:pt x="4" y="71"/>
                  </a:lnTo>
                  <a:lnTo>
                    <a:pt x="4" y="70"/>
                  </a:lnTo>
                  <a:lnTo>
                    <a:pt x="1" y="65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2" y="58"/>
                  </a:lnTo>
                  <a:lnTo>
                    <a:pt x="5" y="56"/>
                  </a:lnTo>
                  <a:lnTo>
                    <a:pt x="8" y="55"/>
                  </a:lnTo>
                  <a:lnTo>
                    <a:pt x="13" y="55"/>
                  </a:lnTo>
                  <a:lnTo>
                    <a:pt x="16" y="55"/>
                  </a:lnTo>
                  <a:lnTo>
                    <a:pt x="15" y="47"/>
                  </a:lnTo>
                  <a:lnTo>
                    <a:pt x="15" y="45"/>
                  </a:lnTo>
                  <a:lnTo>
                    <a:pt x="15" y="45"/>
                  </a:lnTo>
                  <a:lnTo>
                    <a:pt x="15" y="41"/>
                  </a:lnTo>
                  <a:lnTo>
                    <a:pt x="16" y="39"/>
                  </a:lnTo>
                  <a:lnTo>
                    <a:pt x="19" y="34"/>
                  </a:lnTo>
                  <a:lnTo>
                    <a:pt x="17" y="33"/>
                  </a:lnTo>
                  <a:lnTo>
                    <a:pt x="18" y="31"/>
                  </a:lnTo>
                  <a:lnTo>
                    <a:pt x="28" y="24"/>
                  </a:lnTo>
                  <a:lnTo>
                    <a:pt x="31" y="24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30" y="22"/>
                  </a:lnTo>
                  <a:lnTo>
                    <a:pt x="31" y="22"/>
                  </a:lnTo>
                  <a:lnTo>
                    <a:pt x="35" y="21"/>
                  </a:lnTo>
                  <a:lnTo>
                    <a:pt x="37" y="22"/>
                  </a:lnTo>
                  <a:lnTo>
                    <a:pt x="39" y="23"/>
                  </a:lnTo>
                  <a:lnTo>
                    <a:pt x="40" y="24"/>
                  </a:lnTo>
                  <a:lnTo>
                    <a:pt x="40" y="24"/>
                  </a:lnTo>
                  <a:lnTo>
                    <a:pt x="40" y="25"/>
                  </a:lnTo>
                  <a:lnTo>
                    <a:pt x="40" y="27"/>
                  </a:lnTo>
                  <a:lnTo>
                    <a:pt x="40" y="28"/>
                  </a:lnTo>
                  <a:lnTo>
                    <a:pt x="42" y="29"/>
                  </a:lnTo>
                  <a:lnTo>
                    <a:pt x="42" y="29"/>
                  </a:lnTo>
                  <a:lnTo>
                    <a:pt x="42" y="30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8"/>
                  </a:lnTo>
                  <a:lnTo>
                    <a:pt x="44" y="27"/>
                  </a:lnTo>
                  <a:lnTo>
                    <a:pt x="44" y="27"/>
                  </a:lnTo>
                  <a:lnTo>
                    <a:pt x="45" y="27"/>
                  </a:lnTo>
                  <a:lnTo>
                    <a:pt x="48" y="27"/>
                  </a:lnTo>
                  <a:lnTo>
                    <a:pt x="48" y="25"/>
                  </a:lnTo>
                  <a:lnTo>
                    <a:pt x="45" y="21"/>
                  </a:lnTo>
                  <a:lnTo>
                    <a:pt x="43" y="15"/>
                  </a:lnTo>
                  <a:lnTo>
                    <a:pt x="41" y="12"/>
                  </a:lnTo>
                  <a:lnTo>
                    <a:pt x="40" y="12"/>
                  </a:lnTo>
                  <a:lnTo>
                    <a:pt x="39" y="12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37" y="8"/>
                  </a:lnTo>
                  <a:lnTo>
                    <a:pt x="37" y="7"/>
                  </a:lnTo>
                  <a:lnTo>
                    <a:pt x="36" y="7"/>
                  </a:lnTo>
                  <a:lnTo>
                    <a:pt x="35" y="7"/>
                  </a:lnTo>
                  <a:lnTo>
                    <a:pt x="35" y="6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9" y="4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3" y="0"/>
                  </a:lnTo>
                  <a:lnTo>
                    <a:pt x="43" y="2"/>
                  </a:lnTo>
                  <a:lnTo>
                    <a:pt x="44" y="4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2" y="3"/>
                  </a:lnTo>
                  <a:lnTo>
                    <a:pt x="53" y="2"/>
                  </a:lnTo>
                  <a:lnTo>
                    <a:pt x="57" y="3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0" name="Freeform 136">
              <a:extLst>
                <a:ext uri="{FF2B5EF4-FFF2-40B4-BE49-F238E27FC236}">
                  <a16:creationId xmlns:a16="http://schemas.microsoft.com/office/drawing/2014/main" id="{A77BA06A-102F-F545-1435-925995643E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0155" y="3754748"/>
              <a:ext cx="147003" cy="168621"/>
            </a:xfrm>
            <a:custGeom>
              <a:avLst/>
              <a:gdLst>
                <a:gd name="T0" fmla="*/ 1 w 102"/>
                <a:gd name="T1" fmla="*/ 111 h 117"/>
                <a:gd name="T2" fmla="*/ 6 w 102"/>
                <a:gd name="T3" fmla="*/ 103 h 117"/>
                <a:gd name="T4" fmla="*/ 18 w 102"/>
                <a:gd name="T5" fmla="*/ 89 h 117"/>
                <a:gd name="T6" fmla="*/ 26 w 102"/>
                <a:gd name="T7" fmla="*/ 88 h 117"/>
                <a:gd name="T8" fmla="*/ 20 w 102"/>
                <a:gd name="T9" fmla="*/ 93 h 117"/>
                <a:gd name="T10" fmla="*/ 11 w 102"/>
                <a:gd name="T11" fmla="*/ 109 h 117"/>
                <a:gd name="T12" fmla="*/ 78 w 102"/>
                <a:gd name="T13" fmla="*/ 2 h 117"/>
                <a:gd name="T14" fmla="*/ 88 w 102"/>
                <a:gd name="T15" fmla="*/ 4 h 117"/>
                <a:gd name="T16" fmla="*/ 92 w 102"/>
                <a:gd name="T17" fmla="*/ 12 h 117"/>
                <a:gd name="T18" fmla="*/ 102 w 102"/>
                <a:gd name="T19" fmla="*/ 14 h 117"/>
                <a:gd name="T20" fmla="*/ 101 w 102"/>
                <a:gd name="T21" fmla="*/ 14 h 117"/>
                <a:gd name="T22" fmla="*/ 102 w 102"/>
                <a:gd name="T23" fmla="*/ 20 h 117"/>
                <a:gd name="T24" fmla="*/ 102 w 102"/>
                <a:gd name="T25" fmla="*/ 26 h 117"/>
                <a:gd name="T26" fmla="*/ 101 w 102"/>
                <a:gd name="T27" fmla="*/ 27 h 117"/>
                <a:gd name="T28" fmla="*/ 101 w 102"/>
                <a:gd name="T29" fmla="*/ 34 h 117"/>
                <a:gd name="T30" fmla="*/ 100 w 102"/>
                <a:gd name="T31" fmla="*/ 36 h 117"/>
                <a:gd name="T32" fmla="*/ 100 w 102"/>
                <a:gd name="T33" fmla="*/ 40 h 117"/>
                <a:gd name="T34" fmla="*/ 100 w 102"/>
                <a:gd name="T35" fmla="*/ 48 h 117"/>
                <a:gd name="T36" fmla="*/ 100 w 102"/>
                <a:gd name="T37" fmla="*/ 53 h 117"/>
                <a:gd name="T38" fmla="*/ 98 w 102"/>
                <a:gd name="T39" fmla="*/ 54 h 117"/>
                <a:gd name="T40" fmla="*/ 100 w 102"/>
                <a:gd name="T41" fmla="*/ 64 h 117"/>
                <a:gd name="T42" fmla="*/ 95 w 102"/>
                <a:gd name="T43" fmla="*/ 79 h 117"/>
                <a:gd name="T44" fmla="*/ 94 w 102"/>
                <a:gd name="T45" fmla="*/ 93 h 117"/>
                <a:gd name="T46" fmla="*/ 84 w 102"/>
                <a:gd name="T47" fmla="*/ 95 h 117"/>
                <a:gd name="T48" fmla="*/ 58 w 102"/>
                <a:gd name="T49" fmla="*/ 104 h 117"/>
                <a:gd name="T50" fmla="*/ 50 w 102"/>
                <a:gd name="T51" fmla="*/ 104 h 117"/>
                <a:gd name="T52" fmla="*/ 54 w 102"/>
                <a:gd name="T53" fmla="*/ 89 h 117"/>
                <a:gd name="T54" fmla="*/ 55 w 102"/>
                <a:gd name="T55" fmla="*/ 82 h 117"/>
                <a:gd name="T56" fmla="*/ 68 w 102"/>
                <a:gd name="T57" fmla="*/ 72 h 117"/>
                <a:gd name="T58" fmla="*/ 71 w 102"/>
                <a:gd name="T59" fmla="*/ 71 h 117"/>
                <a:gd name="T60" fmla="*/ 76 w 102"/>
                <a:gd name="T61" fmla="*/ 72 h 117"/>
                <a:gd name="T62" fmla="*/ 77 w 102"/>
                <a:gd name="T63" fmla="*/ 73 h 117"/>
                <a:gd name="T64" fmla="*/ 78 w 102"/>
                <a:gd name="T65" fmla="*/ 71 h 117"/>
                <a:gd name="T66" fmla="*/ 78 w 102"/>
                <a:gd name="T67" fmla="*/ 68 h 117"/>
                <a:gd name="T68" fmla="*/ 78 w 102"/>
                <a:gd name="T69" fmla="*/ 65 h 117"/>
                <a:gd name="T70" fmla="*/ 79 w 102"/>
                <a:gd name="T71" fmla="*/ 63 h 117"/>
                <a:gd name="T72" fmla="*/ 78 w 102"/>
                <a:gd name="T73" fmla="*/ 62 h 117"/>
                <a:gd name="T74" fmla="*/ 76 w 102"/>
                <a:gd name="T75" fmla="*/ 61 h 117"/>
                <a:gd name="T76" fmla="*/ 75 w 102"/>
                <a:gd name="T77" fmla="*/ 59 h 117"/>
                <a:gd name="T78" fmla="*/ 75 w 102"/>
                <a:gd name="T79" fmla="*/ 61 h 117"/>
                <a:gd name="T80" fmla="*/ 75 w 102"/>
                <a:gd name="T81" fmla="*/ 64 h 117"/>
                <a:gd name="T82" fmla="*/ 72 w 102"/>
                <a:gd name="T83" fmla="*/ 64 h 117"/>
                <a:gd name="T84" fmla="*/ 69 w 102"/>
                <a:gd name="T85" fmla="*/ 64 h 117"/>
                <a:gd name="T86" fmla="*/ 66 w 102"/>
                <a:gd name="T87" fmla="*/ 61 h 117"/>
                <a:gd name="T88" fmla="*/ 62 w 102"/>
                <a:gd name="T89" fmla="*/ 61 h 117"/>
                <a:gd name="T90" fmla="*/ 58 w 102"/>
                <a:gd name="T91" fmla="*/ 63 h 117"/>
                <a:gd name="T92" fmla="*/ 59 w 102"/>
                <a:gd name="T93" fmla="*/ 61 h 117"/>
                <a:gd name="T94" fmla="*/ 62 w 102"/>
                <a:gd name="T95" fmla="*/ 56 h 117"/>
                <a:gd name="T96" fmla="*/ 60 w 102"/>
                <a:gd name="T97" fmla="*/ 53 h 117"/>
                <a:gd name="T98" fmla="*/ 59 w 102"/>
                <a:gd name="T99" fmla="*/ 50 h 117"/>
                <a:gd name="T100" fmla="*/ 58 w 102"/>
                <a:gd name="T101" fmla="*/ 40 h 117"/>
                <a:gd name="T102" fmla="*/ 57 w 102"/>
                <a:gd name="T103" fmla="*/ 31 h 117"/>
                <a:gd name="T104" fmla="*/ 60 w 102"/>
                <a:gd name="T105" fmla="*/ 26 h 117"/>
                <a:gd name="T106" fmla="*/ 59 w 102"/>
                <a:gd name="T107" fmla="*/ 22 h 117"/>
                <a:gd name="T108" fmla="*/ 61 w 102"/>
                <a:gd name="T109" fmla="*/ 18 h 117"/>
                <a:gd name="T110" fmla="*/ 62 w 102"/>
                <a:gd name="T111" fmla="*/ 10 h 117"/>
                <a:gd name="T112" fmla="*/ 70 w 102"/>
                <a:gd name="T113" fmla="*/ 3 h 117"/>
                <a:gd name="T114" fmla="*/ 75 w 102"/>
                <a:gd name="T115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2" h="117">
                  <a:moveTo>
                    <a:pt x="4" y="115"/>
                  </a:moveTo>
                  <a:lnTo>
                    <a:pt x="3" y="117"/>
                  </a:lnTo>
                  <a:lnTo>
                    <a:pt x="2" y="113"/>
                  </a:lnTo>
                  <a:lnTo>
                    <a:pt x="1" y="111"/>
                  </a:lnTo>
                  <a:lnTo>
                    <a:pt x="0" y="109"/>
                  </a:lnTo>
                  <a:lnTo>
                    <a:pt x="1" y="107"/>
                  </a:lnTo>
                  <a:lnTo>
                    <a:pt x="2" y="105"/>
                  </a:lnTo>
                  <a:lnTo>
                    <a:pt x="6" y="103"/>
                  </a:lnTo>
                  <a:lnTo>
                    <a:pt x="8" y="100"/>
                  </a:lnTo>
                  <a:lnTo>
                    <a:pt x="11" y="97"/>
                  </a:lnTo>
                  <a:lnTo>
                    <a:pt x="12" y="95"/>
                  </a:lnTo>
                  <a:lnTo>
                    <a:pt x="18" y="89"/>
                  </a:lnTo>
                  <a:lnTo>
                    <a:pt x="20" y="85"/>
                  </a:lnTo>
                  <a:lnTo>
                    <a:pt x="20" y="85"/>
                  </a:lnTo>
                  <a:lnTo>
                    <a:pt x="24" y="87"/>
                  </a:lnTo>
                  <a:lnTo>
                    <a:pt x="26" y="88"/>
                  </a:lnTo>
                  <a:lnTo>
                    <a:pt x="24" y="90"/>
                  </a:lnTo>
                  <a:lnTo>
                    <a:pt x="21" y="93"/>
                  </a:lnTo>
                  <a:lnTo>
                    <a:pt x="21" y="93"/>
                  </a:lnTo>
                  <a:lnTo>
                    <a:pt x="20" y="93"/>
                  </a:lnTo>
                  <a:lnTo>
                    <a:pt x="12" y="101"/>
                  </a:lnTo>
                  <a:lnTo>
                    <a:pt x="10" y="104"/>
                  </a:lnTo>
                  <a:lnTo>
                    <a:pt x="10" y="105"/>
                  </a:lnTo>
                  <a:lnTo>
                    <a:pt x="11" y="109"/>
                  </a:lnTo>
                  <a:lnTo>
                    <a:pt x="11" y="110"/>
                  </a:lnTo>
                  <a:lnTo>
                    <a:pt x="8" y="113"/>
                  </a:lnTo>
                  <a:lnTo>
                    <a:pt x="4" y="115"/>
                  </a:lnTo>
                  <a:close/>
                  <a:moveTo>
                    <a:pt x="78" y="2"/>
                  </a:moveTo>
                  <a:lnTo>
                    <a:pt x="79" y="3"/>
                  </a:lnTo>
                  <a:lnTo>
                    <a:pt x="84" y="3"/>
                  </a:lnTo>
                  <a:lnTo>
                    <a:pt x="86" y="3"/>
                  </a:lnTo>
                  <a:lnTo>
                    <a:pt x="88" y="4"/>
                  </a:lnTo>
                  <a:lnTo>
                    <a:pt x="89" y="6"/>
                  </a:lnTo>
                  <a:lnTo>
                    <a:pt x="89" y="9"/>
                  </a:lnTo>
                  <a:lnTo>
                    <a:pt x="89" y="11"/>
                  </a:lnTo>
                  <a:lnTo>
                    <a:pt x="92" y="12"/>
                  </a:lnTo>
                  <a:lnTo>
                    <a:pt x="93" y="12"/>
                  </a:lnTo>
                  <a:lnTo>
                    <a:pt x="95" y="12"/>
                  </a:lnTo>
                  <a:lnTo>
                    <a:pt x="101" y="14"/>
                  </a:lnTo>
                  <a:lnTo>
                    <a:pt x="102" y="14"/>
                  </a:lnTo>
                  <a:lnTo>
                    <a:pt x="102" y="15"/>
                  </a:lnTo>
                  <a:lnTo>
                    <a:pt x="101" y="15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5"/>
                  </a:lnTo>
                  <a:lnTo>
                    <a:pt x="101" y="17"/>
                  </a:lnTo>
                  <a:lnTo>
                    <a:pt x="101" y="19"/>
                  </a:lnTo>
                  <a:lnTo>
                    <a:pt x="102" y="20"/>
                  </a:lnTo>
                  <a:lnTo>
                    <a:pt x="101" y="21"/>
                  </a:lnTo>
                  <a:lnTo>
                    <a:pt x="101" y="23"/>
                  </a:lnTo>
                  <a:lnTo>
                    <a:pt x="102" y="25"/>
                  </a:lnTo>
                  <a:lnTo>
                    <a:pt x="102" y="26"/>
                  </a:lnTo>
                  <a:lnTo>
                    <a:pt x="102" y="26"/>
                  </a:lnTo>
                  <a:lnTo>
                    <a:pt x="101" y="26"/>
                  </a:lnTo>
                  <a:lnTo>
                    <a:pt x="101" y="27"/>
                  </a:lnTo>
                  <a:lnTo>
                    <a:pt x="101" y="27"/>
                  </a:lnTo>
                  <a:lnTo>
                    <a:pt x="102" y="27"/>
                  </a:lnTo>
                  <a:lnTo>
                    <a:pt x="101" y="31"/>
                  </a:lnTo>
                  <a:lnTo>
                    <a:pt x="101" y="33"/>
                  </a:lnTo>
                  <a:lnTo>
                    <a:pt x="101" y="34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0" y="35"/>
                  </a:lnTo>
                  <a:lnTo>
                    <a:pt x="100" y="36"/>
                  </a:lnTo>
                  <a:lnTo>
                    <a:pt x="101" y="36"/>
                  </a:lnTo>
                  <a:lnTo>
                    <a:pt x="100" y="38"/>
                  </a:lnTo>
                  <a:lnTo>
                    <a:pt x="100" y="39"/>
                  </a:lnTo>
                  <a:lnTo>
                    <a:pt x="100" y="40"/>
                  </a:lnTo>
                  <a:lnTo>
                    <a:pt x="98" y="42"/>
                  </a:lnTo>
                  <a:lnTo>
                    <a:pt x="98" y="43"/>
                  </a:lnTo>
                  <a:lnTo>
                    <a:pt x="98" y="47"/>
                  </a:lnTo>
                  <a:lnTo>
                    <a:pt x="100" y="48"/>
                  </a:lnTo>
                  <a:lnTo>
                    <a:pt x="100" y="50"/>
                  </a:lnTo>
                  <a:lnTo>
                    <a:pt x="100" y="51"/>
                  </a:lnTo>
                  <a:lnTo>
                    <a:pt x="100" y="52"/>
                  </a:lnTo>
                  <a:lnTo>
                    <a:pt x="100" y="53"/>
                  </a:lnTo>
                  <a:lnTo>
                    <a:pt x="100" y="53"/>
                  </a:lnTo>
                  <a:lnTo>
                    <a:pt x="100" y="54"/>
                  </a:lnTo>
                  <a:lnTo>
                    <a:pt x="100" y="54"/>
                  </a:lnTo>
                  <a:lnTo>
                    <a:pt x="98" y="54"/>
                  </a:lnTo>
                  <a:lnTo>
                    <a:pt x="98" y="55"/>
                  </a:lnTo>
                  <a:lnTo>
                    <a:pt x="101" y="62"/>
                  </a:lnTo>
                  <a:lnTo>
                    <a:pt x="100" y="63"/>
                  </a:lnTo>
                  <a:lnTo>
                    <a:pt x="100" y="64"/>
                  </a:lnTo>
                  <a:lnTo>
                    <a:pt x="101" y="69"/>
                  </a:lnTo>
                  <a:lnTo>
                    <a:pt x="98" y="71"/>
                  </a:lnTo>
                  <a:lnTo>
                    <a:pt x="96" y="76"/>
                  </a:lnTo>
                  <a:lnTo>
                    <a:pt x="95" y="79"/>
                  </a:lnTo>
                  <a:lnTo>
                    <a:pt x="94" y="86"/>
                  </a:lnTo>
                  <a:lnTo>
                    <a:pt x="94" y="93"/>
                  </a:lnTo>
                  <a:lnTo>
                    <a:pt x="94" y="93"/>
                  </a:lnTo>
                  <a:lnTo>
                    <a:pt x="94" y="93"/>
                  </a:lnTo>
                  <a:lnTo>
                    <a:pt x="94" y="93"/>
                  </a:lnTo>
                  <a:lnTo>
                    <a:pt x="94" y="93"/>
                  </a:lnTo>
                  <a:lnTo>
                    <a:pt x="88" y="93"/>
                  </a:lnTo>
                  <a:lnTo>
                    <a:pt x="84" y="95"/>
                  </a:lnTo>
                  <a:lnTo>
                    <a:pt x="76" y="102"/>
                  </a:lnTo>
                  <a:lnTo>
                    <a:pt x="71" y="104"/>
                  </a:lnTo>
                  <a:lnTo>
                    <a:pt x="62" y="104"/>
                  </a:lnTo>
                  <a:lnTo>
                    <a:pt x="58" y="104"/>
                  </a:lnTo>
                  <a:lnTo>
                    <a:pt x="55" y="105"/>
                  </a:lnTo>
                  <a:lnTo>
                    <a:pt x="54" y="105"/>
                  </a:lnTo>
                  <a:lnTo>
                    <a:pt x="52" y="105"/>
                  </a:lnTo>
                  <a:lnTo>
                    <a:pt x="50" y="104"/>
                  </a:lnTo>
                  <a:lnTo>
                    <a:pt x="50" y="101"/>
                  </a:lnTo>
                  <a:lnTo>
                    <a:pt x="51" y="98"/>
                  </a:lnTo>
                  <a:lnTo>
                    <a:pt x="54" y="93"/>
                  </a:lnTo>
                  <a:lnTo>
                    <a:pt x="54" y="89"/>
                  </a:lnTo>
                  <a:lnTo>
                    <a:pt x="54" y="87"/>
                  </a:lnTo>
                  <a:lnTo>
                    <a:pt x="54" y="85"/>
                  </a:lnTo>
                  <a:lnTo>
                    <a:pt x="55" y="82"/>
                  </a:lnTo>
                  <a:lnTo>
                    <a:pt x="55" y="82"/>
                  </a:lnTo>
                  <a:lnTo>
                    <a:pt x="58" y="80"/>
                  </a:lnTo>
                  <a:lnTo>
                    <a:pt x="63" y="77"/>
                  </a:lnTo>
                  <a:lnTo>
                    <a:pt x="67" y="75"/>
                  </a:lnTo>
                  <a:lnTo>
                    <a:pt x="68" y="72"/>
                  </a:lnTo>
                  <a:lnTo>
                    <a:pt x="69" y="71"/>
                  </a:lnTo>
                  <a:lnTo>
                    <a:pt x="70" y="71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72" y="72"/>
                  </a:lnTo>
                  <a:lnTo>
                    <a:pt x="75" y="72"/>
                  </a:lnTo>
                  <a:lnTo>
                    <a:pt x="76" y="73"/>
                  </a:lnTo>
                  <a:lnTo>
                    <a:pt x="76" y="72"/>
                  </a:lnTo>
                  <a:lnTo>
                    <a:pt x="76" y="72"/>
                  </a:lnTo>
                  <a:lnTo>
                    <a:pt x="77" y="73"/>
                  </a:lnTo>
                  <a:lnTo>
                    <a:pt x="77" y="73"/>
                  </a:lnTo>
                  <a:lnTo>
                    <a:pt x="77" y="73"/>
                  </a:lnTo>
                  <a:lnTo>
                    <a:pt x="77" y="72"/>
                  </a:lnTo>
                  <a:lnTo>
                    <a:pt x="78" y="72"/>
                  </a:lnTo>
                  <a:lnTo>
                    <a:pt x="78" y="71"/>
                  </a:lnTo>
                  <a:lnTo>
                    <a:pt x="78" y="71"/>
                  </a:lnTo>
                  <a:lnTo>
                    <a:pt x="79" y="70"/>
                  </a:lnTo>
                  <a:lnTo>
                    <a:pt x="79" y="69"/>
                  </a:lnTo>
                  <a:lnTo>
                    <a:pt x="78" y="69"/>
                  </a:lnTo>
                  <a:lnTo>
                    <a:pt x="78" y="68"/>
                  </a:lnTo>
                  <a:lnTo>
                    <a:pt x="78" y="67"/>
                  </a:lnTo>
                  <a:lnTo>
                    <a:pt x="79" y="67"/>
                  </a:lnTo>
                  <a:lnTo>
                    <a:pt x="79" y="67"/>
                  </a:lnTo>
                  <a:lnTo>
                    <a:pt x="78" y="65"/>
                  </a:lnTo>
                  <a:lnTo>
                    <a:pt x="78" y="64"/>
                  </a:lnTo>
                  <a:lnTo>
                    <a:pt x="79" y="64"/>
                  </a:lnTo>
                  <a:lnTo>
                    <a:pt x="79" y="63"/>
                  </a:lnTo>
                  <a:lnTo>
                    <a:pt x="79" y="63"/>
                  </a:lnTo>
                  <a:lnTo>
                    <a:pt x="78" y="63"/>
                  </a:lnTo>
                  <a:lnTo>
                    <a:pt x="78" y="63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7" y="62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60"/>
                  </a:lnTo>
                  <a:lnTo>
                    <a:pt x="76" y="59"/>
                  </a:lnTo>
                  <a:lnTo>
                    <a:pt x="75" y="59"/>
                  </a:lnTo>
                  <a:lnTo>
                    <a:pt x="75" y="59"/>
                  </a:lnTo>
                  <a:lnTo>
                    <a:pt x="75" y="60"/>
                  </a:lnTo>
                  <a:lnTo>
                    <a:pt x="75" y="60"/>
                  </a:lnTo>
                  <a:lnTo>
                    <a:pt x="75" y="61"/>
                  </a:lnTo>
                  <a:lnTo>
                    <a:pt x="76" y="62"/>
                  </a:lnTo>
                  <a:lnTo>
                    <a:pt x="76" y="63"/>
                  </a:lnTo>
                  <a:lnTo>
                    <a:pt x="76" y="64"/>
                  </a:lnTo>
                  <a:lnTo>
                    <a:pt x="75" y="64"/>
                  </a:lnTo>
                  <a:lnTo>
                    <a:pt x="73" y="63"/>
                  </a:lnTo>
                  <a:lnTo>
                    <a:pt x="73" y="63"/>
                  </a:lnTo>
                  <a:lnTo>
                    <a:pt x="73" y="63"/>
                  </a:lnTo>
                  <a:lnTo>
                    <a:pt x="72" y="64"/>
                  </a:lnTo>
                  <a:lnTo>
                    <a:pt x="73" y="64"/>
                  </a:lnTo>
                  <a:lnTo>
                    <a:pt x="73" y="64"/>
                  </a:lnTo>
                  <a:lnTo>
                    <a:pt x="72" y="64"/>
                  </a:lnTo>
                  <a:lnTo>
                    <a:pt x="69" y="64"/>
                  </a:lnTo>
                  <a:lnTo>
                    <a:pt x="68" y="63"/>
                  </a:lnTo>
                  <a:lnTo>
                    <a:pt x="68" y="63"/>
                  </a:lnTo>
                  <a:lnTo>
                    <a:pt x="67" y="63"/>
                  </a:lnTo>
                  <a:lnTo>
                    <a:pt x="66" y="61"/>
                  </a:lnTo>
                  <a:lnTo>
                    <a:pt x="64" y="61"/>
                  </a:lnTo>
                  <a:lnTo>
                    <a:pt x="64" y="61"/>
                  </a:lnTo>
                  <a:lnTo>
                    <a:pt x="63" y="61"/>
                  </a:lnTo>
                  <a:lnTo>
                    <a:pt x="62" y="61"/>
                  </a:lnTo>
                  <a:lnTo>
                    <a:pt x="61" y="63"/>
                  </a:lnTo>
                  <a:lnTo>
                    <a:pt x="60" y="63"/>
                  </a:lnTo>
                  <a:lnTo>
                    <a:pt x="60" y="63"/>
                  </a:lnTo>
                  <a:lnTo>
                    <a:pt x="58" y="63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9" y="62"/>
                  </a:lnTo>
                  <a:lnTo>
                    <a:pt x="59" y="61"/>
                  </a:lnTo>
                  <a:lnTo>
                    <a:pt x="60" y="61"/>
                  </a:lnTo>
                  <a:lnTo>
                    <a:pt x="61" y="61"/>
                  </a:lnTo>
                  <a:lnTo>
                    <a:pt x="62" y="60"/>
                  </a:lnTo>
                  <a:lnTo>
                    <a:pt x="62" y="56"/>
                  </a:lnTo>
                  <a:lnTo>
                    <a:pt x="61" y="54"/>
                  </a:lnTo>
                  <a:lnTo>
                    <a:pt x="61" y="54"/>
                  </a:lnTo>
                  <a:lnTo>
                    <a:pt x="60" y="54"/>
                  </a:lnTo>
                  <a:lnTo>
                    <a:pt x="60" y="53"/>
                  </a:lnTo>
                  <a:lnTo>
                    <a:pt x="60" y="53"/>
                  </a:lnTo>
                  <a:lnTo>
                    <a:pt x="60" y="52"/>
                  </a:lnTo>
                  <a:lnTo>
                    <a:pt x="59" y="51"/>
                  </a:lnTo>
                  <a:lnTo>
                    <a:pt x="59" y="50"/>
                  </a:lnTo>
                  <a:lnTo>
                    <a:pt x="59" y="48"/>
                  </a:lnTo>
                  <a:lnTo>
                    <a:pt x="59" y="47"/>
                  </a:lnTo>
                  <a:lnTo>
                    <a:pt x="60" y="46"/>
                  </a:lnTo>
                  <a:lnTo>
                    <a:pt x="58" y="40"/>
                  </a:lnTo>
                  <a:lnTo>
                    <a:pt x="59" y="37"/>
                  </a:lnTo>
                  <a:lnTo>
                    <a:pt x="58" y="35"/>
                  </a:lnTo>
                  <a:lnTo>
                    <a:pt x="57" y="33"/>
                  </a:lnTo>
                  <a:lnTo>
                    <a:pt x="57" y="31"/>
                  </a:lnTo>
                  <a:lnTo>
                    <a:pt x="57" y="30"/>
                  </a:lnTo>
                  <a:lnTo>
                    <a:pt x="59" y="28"/>
                  </a:lnTo>
                  <a:lnTo>
                    <a:pt x="60" y="27"/>
                  </a:lnTo>
                  <a:lnTo>
                    <a:pt x="60" y="26"/>
                  </a:lnTo>
                  <a:lnTo>
                    <a:pt x="60" y="25"/>
                  </a:lnTo>
                  <a:lnTo>
                    <a:pt x="60" y="23"/>
                  </a:lnTo>
                  <a:lnTo>
                    <a:pt x="59" y="23"/>
                  </a:lnTo>
                  <a:lnTo>
                    <a:pt x="59" y="22"/>
                  </a:lnTo>
                  <a:lnTo>
                    <a:pt x="59" y="19"/>
                  </a:lnTo>
                  <a:lnTo>
                    <a:pt x="59" y="18"/>
                  </a:lnTo>
                  <a:lnTo>
                    <a:pt x="60" y="18"/>
                  </a:lnTo>
                  <a:lnTo>
                    <a:pt x="61" y="18"/>
                  </a:lnTo>
                  <a:lnTo>
                    <a:pt x="61" y="18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2" y="10"/>
                  </a:lnTo>
                  <a:lnTo>
                    <a:pt x="64" y="8"/>
                  </a:lnTo>
                  <a:lnTo>
                    <a:pt x="66" y="5"/>
                  </a:lnTo>
                  <a:lnTo>
                    <a:pt x="68" y="4"/>
                  </a:lnTo>
                  <a:lnTo>
                    <a:pt x="70" y="3"/>
                  </a:lnTo>
                  <a:lnTo>
                    <a:pt x="72" y="1"/>
                  </a:lnTo>
                  <a:lnTo>
                    <a:pt x="73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6" y="1"/>
                  </a:lnTo>
                  <a:lnTo>
                    <a:pt x="78" y="2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1" name="Freeform 167">
              <a:extLst>
                <a:ext uri="{FF2B5EF4-FFF2-40B4-BE49-F238E27FC236}">
                  <a16:creationId xmlns:a16="http://schemas.microsoft.com/office/drawing/2014/main" id="{2E2D8607-4441-E908-96B8-08DB1D5E7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006" y="1061141"/>
              <a:ext cx="409301" cy="252211"/>
            </a:xfrm>
            <a:custGeom>
              <a:avLst/>
              <a:gdLst>
                <a:gd name="T0" fmla="*/ 256 w 284"/>
                <a:gd name="T1" fmla="*/ 33 h 175"/>
                <a:gd name="T2" fmla="*/ 267 w 284"/>
                <a:gd name="T3" fmla="*/ 45 h 175"/>
                <a:gd name="T4" fmla="*/ 270 w 284"/>
                <a:gd name="T5" fmla="*/ 51 h 175"/>
                <a:gd name="T6" fmla="*/ 270 w 284"/>
                <a:gd name="T7" fmla="*/ 58 h 175"/>
                <a:gd name="T8" fmla="*/ 275 w 284"/>
                <a:gd name="T9" fmla="*/ 59 h 175"/>
                <a:gd name="T10" fmla="*/ 281 w 284"/>
                <a:gd name="T11" fmla="*/ 66 h 175"/>
                <a:gd name="T12" fmla="*/ 283 w 284"/>
                <a:gd name="T13" fmla="*/ 80 h 175"/>
                <a:gd name="T14" fmla="*/ 276 w 284"/>
                <a:gd name="T15" fmla="*/ 83 h 175"/>
                <a:gd name="T16" fmla="*/ 267 w 284"/>
                <a:gd name="T17" fmla="*/ 91 h 175"/>
                <a:gd name="T18" fmla="*/ 265 w 284"/>
                <a:gd name="T19" fmla="*/ 98 h 175"/>
                <a:gd name="T20" fmla="*/ 264 w 284"/>
                <a:gd name="T21" fmla="*/ 103 h 175"/>
                <a:gd name="T22" fmla="*/ 258 w 284"/>
                <a:gd name="T23" fmla="*/ 100 h 175"/>
                <a:gd name="T24" fmla="*/ 253 w 284"/>
                <a:gd name="T25" fmla="*/ 98 h 175"/>
                <a:gd name="T26" fmla="*/ 246 w 284"/>
                <a:gd name="T27" fmla="*/ 108 h 175"/>
                <a:gd name="T28" fmla="*/ 244 w 284"/>
                <a:gd name="T29" fmla="*/ 116 h 175"/>
                <a:gd name="T30" fmla="*/ 239 w 284"/>
                <a:gd name="T31" fmla="*/ 122 h 175"/>
                <a:gd name="T32" fmla="*/ 236 w 284"/>
                <a:gd name="T33" fmla="*/ 132 h 175"/>
                <a:gd name="T34" fmla="*/ 237 w 284"/>
                <a:gd name="T35" fmla="*/ 135 h 175"/>
                <a:gd name="T36" fmla="*/ 239 w 284"/>
                <a:gd name="T37" fmla="*/ 143 h 175"/>
                <a:gd name="T38" fmla="*/ 244 w 284"/>
                <a:gd name="T39" fmla="*/ 150 h 175"/>
                <a:gd name="T40" fmla="*/ 245 w 284"/>
                <a:gd name="T41" fmla="*/ 152 h 175"/>
                <a:gd name="T42" fmla="*/ 247 w 284"/>
                <a:gd name="T43" fmla="*/ 157 h 175"/>
                <a:gd name="T44" fmla="*/ 245 w 284"/>
                <a:gd name="T45" fmla="*/ 166 h 175"/>
                <a:gd name="T46" fmla="*/ 236 w 284"/>
                <a:gd name="T47" fmla="*/ 171 h 175"/>
                <a:gd name="T48" fmla="*/ 227 w 284"/>
                <a:gd name="T49" fmla="*/ 174 h 175"/>
                <a:gd name="T50" fmla="*/ 215 w 284"/>
                <a:gd name="T51" fmla="*/ 174 h 175"/>
                <a:gd name="T52" fmla="*/ 207 w 284"/>
                <a:gd name="T53" fmla="*/ 162 h 175"/>
                <a:gd name="T54" fmla="*/ 203 w 284"/>
                <a:gd name="T55" fmla="*/ 162 h 175"/>
                <a:gd name="T56" fmla="*/ 200 w 284"/>
                <a:gd name="T57" fmla="*/ 154 h 175"/>
                <a:gd name="T58" fmla="*/ 184 w 284"/>
                <a:gd name="T59" fmla="*/ 145 h 175"/>
                <a:gd name="T60" fmla="*/ 170 w 284"/>
                <a:gd name="T61" fmla="*/ 141 h 175"/>
                <a:gd name="T62" fmla="*/ 171 w 284"/>
                <a:gd name="T63" fmla="*/ 131 h 175"/>
                <a:gd name="T64" fmla="*/ 169 w 284"/>
                <a:gd name="T65" fmla="*/ 113 h 175"/>
                <a:gd name="T66" fmla="*/ 172 w 284"/>
                <a:gd name="T67" fmla="*/ 104 h 175"/>
                <a:gd name="T68" fmla="*/ 158 w 284"/>
                <a:gd name="T69" fmla="*/ 108 h 175"/>
                <a:gd name="T70" fmla="*/ 155 w 284"/>
                <a:gd name="T71" fmla="*/ 120 h 175"/>
                <a:gd name="T72" fmla="*/ 122 w 284"/>
                <a:gd name="T73" fmla="*/ 123 h 175"/>
                <a:gd name="T74" fmla="*/ 117 w 284"/>
                <a:gd name="T75" fmla="*/ 114 h 175"/>
                <a:gd name="T76" fmla="*/ 120 w 284"/>
                <a:gd name="T77" fmla="*/ 103 h 175"/>
                <a:gd name="T78" fmla="*/ 119 w 284"/>
                <a:gd name="T79" fmla="*/ 92 h 175"/>
                <a:gd name="T80" fmla="*/ 119 w 284"/>
                <a:gd name="T81" fmla="*/ 85 h 175"/>
                <a:gd name="T82" fmla="*/ 111 w 284"/>
                <a:gd name="T83" fmla="*/ 81 h 175"/>
                <a:gd name="T84" fmla="*/ 95 w 284"/>
                <a:gd name="T85" fmla="*/ 78 h 175"/>
                <a:gd name="T86" fmla="*/ 85 w 284"/>
                <a:gd name="T87" fmla="*/ 82 h 175"/>
                <a:gd name="T88" fmla="*/ 80 w 284"/>
                <a:gd name="T89" fmla="*/ 63 h 175"/>
                <a:gd name="T90" fmla="*/ 69 w 284"/>
                <a:gd name="T91" fmla="*/ 57 h 175"/>
                <a:gd name="T92" fmla="*/ 58 w 284"/>
                <a:gd name="T93" fmla="*/ 59 h 175"/>
                <a:gd name="T94" fmla="*/ 51 w 284"/>
                <a:gd name="T95" fmla="*/ 39 h 175"/>
                <a:gd name="T96" fmla="*/ 43 w 284"/>
                <a:gd name="T97" fmla="*/ 28 h 175"/>
                <a:gd name="T98" fmla="*/ 24 w 284"/>
                <a:gd name="T99" fmla="*/ 35 h 175"/>
                <a:gd name="T100" fmla="*/ 11 w 284"/>
                <a:gd name="T101" fmla="*/ 25 h 175"/>
                <a:gd name="T102" fmla="*/ 5 w 284"/>
                <a:gd name="T103" fmla="*/ 22 h 175"/>
                <a:gd name="T104" fmla="*/ 3 w 284"/>
                <a:gd name="T105" fmla="*/ 16 h 175"/>
                <a:gd name="T106" fmla="*/ 0 w 284"/>
                <a:gd name="T107" fmla="*/ 0 h 175"/>
                <a:gd name="T108" fmla="*/ 236 w 284"/>
                <a:gd name="T109" fmla="*/ 9 h 175"/>
                <a:gd name="T110" fmla="*/ 230 w 284"/>
                <a:gd name="T111" fmla="*/ 23 h 175"/>
                <a:gd name="T112" fmla="*/ 236 w 284"/>
                <a:gd name="T113" fmla="*/ 29 h 175"/>
                <a:gd name="T114" fmla="*/ 248 w 284"/>
                <a:gd name="T115" fmla="*/ 3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4" h="175">
                  <a:moveTo>
                    <a:pt x="256" y="30"/>
                  </a:moveTo>
                  <a:lnTo>
                    <a:pt x="255" y="30"/>
                  </a:lnTo>
                  <a:lnTo>
                    <a:pt x="255" y="30"/>
                  </a:lnTo>
                  <a:lnTo>
                    <a:pt x="255" y="30"/>
                  </a:lnTo>
                  <a:lnTo>
                    <a:pt x="255" y="31"/>
                  </a:lnTo>
                  <a:lnTo>
                    <a:pt x="257" y="31"/>
                  </a:lnTo>
                  <a:lnTo>
                    <a:pt x="257" y="32"/>
                  </a:lnTo>
                  <a:lnTo>
                    <a:pt x="256" y="33"/>
                  </a:lnTo>
                  <a:lnTo>
                    <a:pt x="257" y="34"/>
                  </a:lnTo>
                  <a:lnTo>
                    <a:pt x="258" y="34"/>
                  </a:lnTo>
                  <a:lnTo>
                    <a:pt x="261" y="33"/>
                  </a:lnTo>
                  <a:lnTo>
                    <a:pt x="262" y="34"/>
                  </a:lnTo>
                  <a:lnTo>
                    <a:pt x="263" y="35"/>
                  </a:lnTo>
                  <a:lnTo>
                    <a:pt x="267" y="42"/>
                  </a:lnTo>
                  <a:lnTo>
                    <a:pt x="267" y="42"/>
                  </a:lnTo>
                  <a:lnTo>
                    <a:pt x="267" y="45"/>
                  </a:lnTo>
                  <a:lnTo>
                    <a:pt x="270" y="46"/>
                  </a:lnTo>
                  <a:lnTo>
                    <a:pt x="274" y="46"/>
                  </a:lnTo>
                  <a:lnTo>
                    <a:pt x="274" y="46"/>
                  </a:lnTo>
                  <a:lnTo>
                    <a:pt x="274" y="47"/>
                  </a:lnTo>
                  <a:lnTo>
                    <a:pt x="273" y="48"/>
                  </a:lnTo>
                  <a:lnTo>
                    <a:pt x="273" y="49"/>
                  </a:lnTo>
                  <a:lnTo>
                    <a:pt x="272" y="50"/>
                  </a:lnTo>
                  <a:lnTo>
                    <a:pt x="270" y="51"/>
                  </a:lnTo>
                  <a:lnTo>
                    <a:pt x="267" y="54"/>
                  </a:lnTo>
                  <a:lnTo>
                    <a:pt x="270" y="56"/>
                  </a:lnTo>
                  <a:lnTo>
                    <a:pt x="269" y="56"/>
                  </a:lnTo>
                  <a:lnTo>
                    <a:pt x="269" y="57"/>
                  </a:lnTo>
                  <a:lnTo>
                    <a:pt x="270" y="57"/>
                  </a:lnTo>
                  <a:lnTo>
                    <a:pt x="270" y="57"/>
                  </a:lnTo>
                  <a:lnTo>
                    <a:pt x="270" y="58"/>
                  </a:lnTo>
                  <a:lnTo>
                    <a:pt x="270" y="58"/>
                  </a:lnTo>
                  <a:lnTo>
                    <a:pt x="271" y="60"/>
                  </a:lnTo>
                  <a:lnTo>
                    <a:pt x="272" y="60"/>
                  </a:lnTo>
                  <a:lnTo>
                    <a:pt x="272" y="60"/>
                  </a:lnTo>
                  <a:lnTo>
                    <a:pt x="274" y="59"/>
                  </a:lnTo>
                  <a:lnTo>
                    <a:pt x="275" y="59"/>
                  </a:lnTo>
                  <a:lnTo>
                    <a:pt x="275" y="59"/>
                  </a:lnTo>
                  <a:lnTo>
                    <a:pt x="275" y="59"/>
                  </a:lnTo>
                  <a:lnTo>
                    <a:pt x="275" y="59"/>
                  </a:lnTo>
                  <a:lnTo>
                    <a:pt x="276" y="60"/>
                  </a:lnTo>
                  <a:lnTo>
                    <a:pt x="280" y="62"/>
                  </a:lnTo>
                  <a:lnTo>
                    <a:pt x="281" y="62"/>
                  </a:lnTo>
                  <a:lnTo>
                    <a:pt x="280" y="62"/>
                  </a:lnTo>
                  <a:lnTo>
                    <a:pt x="280" y="63"/>
                  </a:lnTo>
                  <a:lnTo>
                    <a:pt x="280" y="64"/>
                  </a:lnTo>
                  <a:lnTo>
                    <a:pt x="281" y="65"/>
                  </a:lnTo>
                  <a:lnTo>
                    <a:pt x="281" y="66"/>
                  </a:lnTo>
                  <a:lnTo>
                    <a:pt x="282" y="66"/>
                  </a:lnTo>
                  <a:lnTo>
                    <a:pt x="282" y="67"/>
                  </a:lnTo>
                  <a:lnTo>
                    <a:pt x="282" y="68"/>
                  </a:lnTo>
                  <a:lnTo>
                    <a:pt x="281" y="72"/>
                  </a:lnTo>
                  <a:lnTo>
                    <a:pt x="281" y="73"/>
                  </a:lnTo>
                  <a:lnTo>
                    <a:pt x="281" y="74"/>
                  </a:lnTo>
                  <a:lnTo>
                    <a:pt x="283" y="79"/>
                  </a:lnTo>
                  <a:lnTo>
                    <a:pt x="283" y="80"/>
                  </a:lnTo>
                  <a:lnTo>
                    <a:pt x="284" y="81"/>
                  </a:lnTo>
                  <a:lnTo>
                    <a:pt x="283" y="82"/>
                  </a:lnTo>
                  <a:lnTo>
                    <a:pt x="281" y="82"/>
                  </a:lnTo>
                  <a:lnTo>
                    <a:pt x="280" y="82"/>
                  </a:lnTo>
                  <a:lnTo>
                    <a:pt x="279" y="81"/>
                  </a:lnTo>
                  <a:lnTo>
                    <a:pt x="279" y="81"/>
                  </a:lnTo>
                  <a:lnTo>
                    <a:pt x="278" y="82"/>
                  </a:lnTo>
                  <a:lnTo>
                    <a:pt x="276" y="83"/>
                  </a:lnTo>
                  <a:lnTo>
                    <a:pt x="276" y="84"/>
                  </a:lnTo>
                  <a:lnTo>
                    <a:pt x="275" y="85"/>
                  </a:lnTo>
                  <a:lnTo>
                    <a:pt x="276" y="87"/>
                  </a:lnTo>
                  <a:lnTo>
                    <a:pt x="275" y="88"/>
                  </a:lnTo>
                  <a:lnTo>
                    <a:pt x="272" y="89"/>
                  </a:lnTo>
                  <a:lnTo>
                    <a:pt x="270" y="89"/>
                  </a:lnTo>
                  <a:lnTo>
                    <a:pt x="270" y="90"/>
                  </a:lnTo>
                  <a:lnTo>
                    <a:pt x="267" y="91"/>
                  </a:lnTo>
                  <a:lnTo>
                    <a:pt x="267" y="92"/>
                  </a:lnTo>
                  <a:lnTo>
                    <a:pt x="267" y="93"/>
                  </a:lnTo>
                  <a:lnTo>
                    <a:pt x="269" y="95"/>
                  </a:lnTo>
                  <a:lnTo>
                    <a:pt x="269" y="96"/>
                  </a:lnTo>
                  <a:lnTo>
                    <a:pt x="267" y="97"/>
                  </a:lnTo>
                  <a:lnTo>
                    <a:pt x="267" y="98"/>
                  </a:lnTo>
                  <a:lnTo>
                    <a:pt x="266" y="98"/>
                  </a:lnTo>
                  <a:lnTo>
                    <a:pt x="265" y="98"/>
                  </a:lnTo>
                  <a:lnTo>
                    <a:pt x="265" y="99"/>
                  </a:lnTo>
                  <a:lnTo>
                    <a:pt x="265" y="100"/>
                  </a:lnTo>
                  <a:lnTo>
                    <a:pt x="264" y="100"/>
                  </a:lnTo>
                  <a:lnTo>
                    <a:pt x="265" y="101"/>
                  </a:lnTo>
                  <a:lnTo>
                    <a:pt x="265" y="101"/>
                  </a:lnTo>
                  <a:lnTo>
                    <a:pt x="265" y="103"/>
                  </a:lnTo>
                  <a:lnTo>
                    <a:pt x="265" y="104"/>
                  </a:lnTo>
                  <a:lnTo>
                    <a:pt x="264" y="103"/>
                  </a:lnTo>
                  <a:lnTo>
                    <a:pt x="263" y="101"/>
                  </a:lnTo>
                  <a:lnTo>
                    <a:pt x="264" y="101"/>
                  </a:lnTo>
                  <a:lnTo>
                    <a:pt x="263" y="100"/>
                  </a:lnTo>
                  <a:lnTo>
                    <a:pt x="262" y="99"/>
                  </a:lnTo>
                  <a:lnTo>
                    <a:pt x="262" y="99"/>
                  </a:lnTo>
                  <a:lnTo>
                    <a:pt x="261" y="99"/>
                  </a:lnTo>
                  <a:lnTo>
                    <a:pt x="261" y="100"/>
                  </a:lnTo>
                  <a:lnTo>
                    <a:pt x="258" y="100"/>
                  </a:lnTo>
                  <a:lnTo>
                    <a:pt x="258" y="100"/>
                  </a:lnTo>
                  <a:lnTo>
                    <a:pt x="257" y="100"/>
                  </a:lnTo>
                  <a:lnTo>
                    <a:pt x="257" y="99"/>
                  </a:lnTo>
                  <a:lnTo>
                    <a:pt x="256" y="99"/>
                  </a:lnTo>
                  <a:lnTo>
                    <a:pt x="256" y="98"/>
                  </a:lnTo>
                  <a:lnTo>
                    <a:pt x="256" y="97"/>
                  </a:lnTo>
                  <a:lnTo>
                    <a:pt x="255" y="98"/>
                  </a:lnTo>
                  <a:lnTo>
                    <a:pt x="253" y="98"/>
                  </a:lnTo>
                  <a:lnTo>
                    <a:pt x="253" y="99"/>
                  </a:lnTo>
                  <a:lnTo>
                    <a:pt x="253" y="100"/>
                  </a:lnTo>
                  <a:lnTo>
                    <a:pt x="252" y="103"/>
                  </a:lnTo>
                  <a:lnTo>
                    <a:pt x="250" y="104"/>
                  </a:lnTo>
                  <a:lnTo>
                    <a:pt x="248" y="105"/>
                  </a:lnTo>
                  <a:lnTo>
                    <a:pt x="246" y="106"/>
                  </a:lnTo>
                  <a:lnTo>
                    <a:pt x="246" y="107"/>
                  </a:lnTo>
                  <a:lnTo>
                    <a:pt x="246" y="108"/>
                  </a:lnTo>
                  <a:lnTo>
                    <a:pt x="246" y="109"/>
                  </a:lnTo>
                  <a:lnTo>
                    <a:pt x="246" y="110"/>
                  </a:lnTo>
                  <a:lnTo>
                    <a:pt x="245" y="112"/>
                  </a:lnTo>
                  <a:lnTo>
                    <a:pt x="244" y="112"/>
                  </a:lnTo>
                  <a:lnTo>
                    <a:pt x="244" y="113"/>
                  </a:lnTo>
                  <a:lnTo>
                    <a:pt x="244" y="114"/>
                  </a:lnTo>
                  <a:lnTo>
                    <a:pt x="244" y="115"/>
                  </a:lnTo>
                  <a:lnTo>
                    <a:pt x="244" y="116"/>
                  </a:lnTo>
                  <a:lnTo>
                    <a:pt x="241" y="116"/>
                  </a:lnTo>
                  <a:lnTo>
                    <a:pt x="241" y="117"/>
                  </a:lnTo>
                  <a:lnTo>
                    <a:pt x="241" y="118"/>
                  </a:lnTo>
                  <a:lnTo>
                    <a:pt x="241" y="120"/>
                  </a:lnTo>
                  <a:lnTo>
                    <a:pt x="243" y="120"/>
                  </a:lnTo>
                  <a:lnTo>
                    <a:pt x="241" y="122"/>
                  </a:lnTo>
                  <a:lnTo>
                    <a:pt x="240" y="122"/>
                  </a:lnTo>
                  <a:lnTo>
                    <a:pt x="239" y="122"/>
                  </a:lnTo>
                  <a:lnTo>
                    <a:pt x="239" y="123"/>
                  </a:lnTo>
                  <a:lnTo>
                    <a:pt x="238" y="123"/>
                  </a:lnTo>
                  <a:lnTo>
                    <a:pt x="238" y="124"/>
                  </a:lnTo>
                  <a:lnTo>
                    <a:pt x="238" y="125"/>
                  </a:lnTo>
                  <a:lnTo>
                    <a:pt x="238" y="125"/>
                  </a:lnTo>
                  <a:lnTo>
                    <a:pt x="235" y="130"/>
                  </a:lnTo>
                  <a:lnTo>
                    <a:pt x="235" y="131"/>
                  </a:lnTo>
                  <a:lnTo>
                    <a:pt x="236" y="132"/>
                  </a:lnTo>
                  <a:lnTo>
                    <a:pt x="237" y="133"/>
                  </a:lnTo>
                  <a:lnTo>
                    <a:pt x="238" y="134"/>
                  </a:lnTo>
                  <a:lnTo>
                    <a:pt x="236" y="133"/>
                  </a:lnTo>
                  <a:lnTo>
                    <a:pt x="236" y="134"/>
                  </a:lnTo>
                  <a:lnTo>
                    <a:pt x="236" y="134"/>
                  </a:lnTo>
                  <a:lnTo>
                    <a:pt x="236" y="134"/>
                  </a:lnTo>
                  <a:lnTo>
                    <a:pt x="236" y="135"/>
                  </a:lnTo>
                  <a:lnTo>
                    <a:pt x="237" y="135"/>
                  </a:lnTo>
                  <a:lnTo>
                    <a:pt x="236" y="137"/>
                  </a:lnTo>
                  <a:lnTo>
                    <a:pt x="235" y="138"/>
                  </a:lnTo>
                  <a:lnTo>
                    <a:pt x="236" y="139"/>
                  </a:lnTo>
                  <a:lnTo>
                    <a:pt x="236" y="140"/>
                  </a:lnTo>
                  <a:lnTo>
                    <a:pt x="237" y="142"/>
                  </a:lnTo>
                  <a:lnTo>
                    <a:pt x="237" y="142"/>
                  </a:lnTo>
                  <a:lnTo>
                    <a:pt x="238" y="142"/>
                  </a:lnTo>
                  <a:lnTo>
                    <a:pt x="239" y="143"/>
                  </a:lnTo>
                  <a:lnTo>
                    <a:pt x="239" y="143"/>
                  </a:lnTo>
                  <a:lnTo>
                    <a:pt x="241" y="147"/>
                  </a:lnTo>
                  <a:lnTo>
                    <a:pt x="241" y="148"/>
                  </a:lnTo>
                  <a:lnTo>
                    <a:pt x="241" y="149"/>
                  </a:lnTo>
                  <a:lnTo>
                    <a:pt x="241" y="149"/>
                  </a:lnTo>
                  <a:lnTo>
                    <a:pt x="243" y="150"/>
                  </a:lnTo>
                  <a:lnTo>
                    <a:pt x="243" y="150"/>
                  </a:lnTo>
                  <a:lnTo>
                    <a:pt x="244" y="150"/>
                  </a:lnTo>
                  <a:lnTo>
                    <a:pt x="244" y="150"/>
                  </a:lnTo>
                  <a:lnTo>
                    <a:pt x="245" y="150"/>
                  </a:lnTo>
                  <a:lnTo>
                    <a:pt x="245" y="150"/>
                  </a:lnTo>
                  <a:lnTo>
                    <a:pt x="245" y="151"/>
                  </a:lnTo>
                  <a:lnTo>
                    <a:pt x="245" y="151"/>
                  </a:lnTo>
                  <a:lnTo>
                    <a:pt x="245" y="152"/>
                  </a:lnTo>
                  <a:lnTo>
                    <a:pt x="245" y="152"/>
                  </a:lnTo>
                  <a:lnTo>
                    <a:pt x="245" y="152"/>
                  </a:lnTo>
                  <a:lnTo>
                    <a:pt x="245" y="154"/>
                  </a:lnTo>
                  <a:lnTo>
                    <a:pt x="245" y="155"/>
                  </a:lnTo>
                  <a:lnTo>
                    <a:pt x="245" y="155"/>
                  </a:lnTo>
                  <a:lnTo>
                    <a:pt x="245" y="155"/>
                  </a:lnTo>
                  <a:lnTo>
                    <a:pt x="245" y="156"/>
                  </a:lnTo>
                  <a:lnTo>
                    <a:pt x="245" y="156"/>
                  </a:lnTo>
                  <a:lnTo>
                    <a:pt x="247" y="157"/>
                  </a:lnTo>
                  <a:lnTo>
                    <a:pt x="247" y="157"/>
                  </a:lnTo>
                  <a:lnTo>
                    <a:pt x="247" y="158"/>
                  </a:lnTo>
                  <a:lnTo>
                    <a:pt x="247" y="159"/>
                  </a:lnTo>
                  <a:lnTo>
                    <a:pt x="246" y="160"/>
                  </a:lnTo>
                  <a:lnTo>
                    <a:pt x="246" y="160"/>
                  </a:lnTo>
                  <a:lnTo>
                    <a:pt x="245" y="164"/>
                  </a:lnTo>
                  <a:lnTo>
                    <a:pt x="244" y="165"/>
                  </a:lnTo>
                  <a:lnTo>
                    <a:pt x="244" y="166"/>
                  </a:lnTo>
                  <a:lnTo>
                    <a:pt x="245" y="166"/>
                  </a:lnTo>
                  <a:lnTo>
                    <a:pt x="244" y="168"/>
                  </a:lnTo>
                  <a:lnTo>
                    <a:pt x="243" y="170"/>
                  </a:lnTo>
                  <a:lnTo>
                    <a:pt x="240" y="171"/>
                  </a:lnTo>
                  <a:lnTo>
                    <a:pt x="239" y="171"/>
                  </a:lnTo>
                  <a:lnTo>
                    <a:pt x="238" y="170"/>
                  </a:lnTo>
                  <a:lnTo>
                    <a:pt x="237" y="170"/>
                  </a:lnTo>
                  <a:lnTo>
                    <a:pt x="236" y="170"/>
                  </a:lnTo>
                  <a:lnTo>
                    <a:pt x="236" y="171"/>
                  </a:lnTo>
                  <a:lnTo>
                    <a:pt x="235" y="172"/>
                  </a:lnTo>
                  <a:lnTo>
                    <a:pt x="232" y="172"/>
                  </a:lnTo>
                  <a:lnTo>
                    <a:pt x="231" y="171"/>
                  </a:lnTo>
                  <a:lnTo>
                    <a:pt x="230" y="170"/>
                  </a:lnTo>
                  <a:lnTo>
                    <a:pt x="228" y="171"/>
                  </a:lnTo>
                  <a:lnTo>
                    <a:pt x="227" y="172"/>
                  </a:lnTo>
                  <a:lnTo>
                    <a:pt x="227" y="173"/>
                  </a:lnTo>
                  <a:lnTo>
                    <a:pt x="227" y="174"/>
                  </a:lnTo>
                  <a:lnTo>
                    <a:pt x="226" y="174"/>
                  </a:lnTo>
                  <a:lnTo>
                    <a:pt x="224" y="174"/>
                  </a:lnTo>
                  <a:lnTo>
                    <a:pt x="222" y="173"/>
                  </a:lnTo>
                  <a:lnTo>
                    <a:pt x="221" y="173"/>
                  </a:lnTo>
                  <a:lnTo>
                    <a:pt x="219" y="174"/>
                  </a:lnTo>
                  <a:lnTo>
                    <a:pt x="218" y="175"/>
                  </a:lnTo>
                  <a:lnTo>
                    <a:pt x="215" y="175"/>
                  </a:lnTo>
                  <a:lnTo>
                    <a:pt x="215" y="174"/>
                  </a:lnTo>
                  <a:lnTo>
                    <a:pt x="215" y="173"/>
                  </a:lnTo>
                  <a:lnTo>
                    <a:pt x="215" y="172"/>
                  </a:lnTo>
                  <a:lnTo>
                    <a:pt x="215" y="171"/>
                  </a:lnTo>
                  <a:lnTo>
                    <a:pt x="215" y="170"/>
                  </a:lnTo>
                  <a:lnTo>
                    <a:pt x="212" y="164"/>
                  </a:lnTo>
                  <a:lnTo>
                    <a:pt x="211" y="163"/>
                  </a:lnTo>
                  <a:lnTo>
                    <a:pt x="210" y="162"/>
                  </a:lnTo>
                  <a:lnTo>
                    <a:pt x="207" y="162"/>
                  </a:lnTo>
                  <a:lnTo>
                    <a:pt x="207" y="160"/>
                  </a:lnTo>
                  <a:lnTo>
                    <a:pt x="206" y="160"/>
                  </a:lnTo>
                  <a:lnTo>
                    <a:pt x="206" y="160"/>
                  </a:lnTo>
                  <a:lnTo>
                    <a:pt x="206" y="162"/>
                  </a:lnTo>
                  <a:lnTo>
                    <a:pt x="205" y="163"/>
                  </a:lnTo>
                  <a:lnTo>
                    <a:pt x="205" y="163"/>
                  </a:lnTo>
                  <a:lnTo>
                    <a:pt x="204" y="162"/>
                  </a:lnTo>
                  <a:lnTo>
                    <a:pt x="203" y="162"/>
                  </a:lnTo>
                  <a:lnTo>
                    <a:pt x="203" y="160"/>
                  </a:lnTo>
                  <a:lnTo>
                    <a:pt x="203" y="159"/>
                  </a:lnTo>
                  <a:lnTo>
                    <a:pt x="204" y="158"/>
                  </a:lnTo>
                  <a:lnTo>
                    <a:pt x="204" y="158"/>
                  </a:lnTo>
                  <a:lnTo>
                    <a:pt x="204" y="156"/>
                  </a:lnTo>
                  <a:lnTo>
                    <a:pt x="203" y="155"/>
                  </a:lnTo>
                  <a:lnTo>
                    <a:pt x="201" y="154"/>
                  </a:lnTo>
                  <a:lnTo>
                    <a:pt x="200" y="154"/>
                  </a:lnTo>
                  <a:lnTo>
                    <a:pt x="196" y="154"/>
                  </a:lnTo>
                  <a:lnTo>
                    <a:pt x="194" y="154"/>
                  </a:lnTo>
                  <a:lnTo>
                    <a:pt x="193" y="152"/>
                  </a:lnTo>
                  <a:lnTo>
                    <a:pt x="192" y="151"/>
                  </a:lnTo>
                  <a:lnTo>
                    <a:pt x="188" y="147"/>
                  </a:lnTo>
                  <a:lnTo>
                    <a:pt x="188" y="146"/>
                  </a:lnTo>
                  <a:lnTo>
                    <a:pt x="185" y="146"/>
                  </a:lnTo>
                  <a:lnTo>
                    <a:pt x="184" y="145"/>
                  </a:lnTo>
                  <a:lnTo>
                    <a:pt x="180" y="141"/>
                  </a:lnTo>
                  <a:lnTo>
                    <a:pt x="179" y="141"/>
                  </a:lnTo>
                  <a:lnTo>
                    <a:pt x="179" y="141"/>
                  </a:lnTo>
                  <a:lnTo>
                    <a:pt x="178" y="141"/>
                  </a:lnTo>
                  <a:lnTo>
                    <a:pt x="175" y="142"/>
                  </a:lnTo>
                  <a:lnTo>
                    <a:pt x="174" y="142"/>
                  </a:lnTo>
                  <a:lnTo>
                    <a:pt x="171" y="142"/>
                  </a:lnTo>
                  <a:lnTo>
                    <a:pt x="170" y="141"/>
                  </a:lnTo>
                  <a:lnTo>
                    <a:pt x="170" y="137"/>
                  </a:lnTo>
                  <a:lnTo>
                    <a:pt x="170" y="137"/>
                  </a:lnTo>
                  <a:lnTo>
                    <a:pt x="169" y="135"/>
                  </a:lnTo>
                  <a:lnTo>
                    <a:pt x="169" y="134"/>
                  </a:lnTo>
                  <a:lnTo>
                    <a:pt x="169" y="133"/>
                  </a:lnTo>
                  <a:lnTo>
                    <a:pt x="170" y="133"/>
                  </a:lnTo>
                  <a:lnTo>
                    <a:pt x="170" y="132"/>
                  </a:lnTo>
                  <a:lnTo>
                    <a:pt x="171" y="131"/>
                  </a:lnTo>
                  <a:lnTo>
                    <a:pt x="171" y="130"/>
                  </a:lnTo>
                  <a:lnTo>
                    <a:pt x="171" y="129"/>
                  </a:lnTo>
                  <a:lnTo>
                    <a:pt x="171" y="127"/>
                  </a:lnTo>
                  <a:lnTo>
                    <a:pt x="170" y="125"/>
                  </a:lnTo>
                  <a:lnTo>
                    <a:pt x="167" y="124"/>
                  </a:lnTo>
                  <a:lnTo>
                    <a:pt x="166" y="122"/>
                  </a:lnTo>
                  <a:lnTo>
                    <a:pt x="166" y="121"/>
                  </a:lnTo>
                  <a:lnTo>
                    <a:pt x="169" y="113"/>
                  </a:lnTo>
                  <a:lnTo>
                    <a:pt x="169" y="112"/>
                  </a:lnTo>
                  <a:lnTo>
                    <a:pt x="169" y="110"/>
                  </a:lnTo>
                  <a:lnTo>
                    <a:pt x="169" y="110"/>
                  </a:lnTo>
                  <a:lnTo>
                    <a:pt x="170" y="107"/>
                  </a:lnTo>
                  <a:lnTo>
                    <a:pt x="170" y="107"/>
                  </a:lnTo>
                  <a:lnTo>
                    <a:pt x="171" y="107"/>
                  </a:lnTo>
                  <a:lnTo>
                    <a:pt x="171" y="106"/>
                  </a:lnTo>
                  <a:lnTo>
                    <a:pt x="172" y="104"/>
                  </a:lnTo>
                  <a:lnTo>
                    <a:pt x="172" y="101"/>
                  </a:lnTo>
                  <a:lnTo>
                    <a:pt x="171" y="100"/>
                  </a:lnTo>
                  <a:lnTo>
                    <a:pt x="169" y="100"/>
                  </a:lnTo>
                  <a:lnTo>
                    <a:pt x="168" y="100"/>
                  </a:lnTo>
                  <a:lnTo>
                    <a:pt x="168" y="99"/>
                  </a:lnTo>
                  <a:lnTo>
                    <a:pt x="166" y="99"/>
                  </a:lnTo>
                  <a:lnTo>
                    <a:pt x="158" y="107"/>
                  </a:lnTo>
                  <a:lnTo>
                    <a:pt x="158" y="108"/>
                  </a:lnTo>
                  <a:lnTo>
                    <a:pt x="158" y="109"/>
                  </a:lnTo>
                  <a:lnTo>
                    <a:pt x="158" y="110"/>
                  </a:lnTo>
                  <a:lnTo>
                    <a:pt x="158" y="110"/>
                  </a:lnTo>
                  <a:lnTo>
                    <a:pt x="158" y="112"/>
                  </a:lnTo>
                  <a:lnTo>
                    <a:pt x="158" y="115"/>
                  </a:lnTo>
                  <a:lnTo>
                    <a:pt x="157" y="117"/>
                  </a:lnTo>
                  <a:lnTo>
                    <a:pt x="157" y="118"/>
                  </a:lnTo>
                  <a:lnTo>
                    <a:pt x="155" y="120"/>
                  </a:lnTo>
                  <a:lnTo>
                    <a:pt x="152" y="120"/>
                  </a:lnTo>
                  <a:lnTo>
                    <a:pt x="142" y="125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28" y="122"/>
                  </a:lnTo>
                  <a:lnTo>
                    <a:pt x="124" y="123"/>
                  </a:lnTo>
                  <a:lnTo>
                    <a:pt x="123" y="123"/>
                  </a:lnTo>
                  <a:lnTo>
                    <a:pt x="122" y="123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18" y="121"/>
                  </a:lnTo>
                  <a:lnTo>
                    <a:pt x="117" y="118"/>
                  </a:lnTo>
                  <a:lnTo>
                    <a:pt x="117" y="117"/>
                  </a:lnTo>
                  <a:lnTo>
                    <a:pt x="117" y="116"/>
                  </a:lnTo>
                  <a:lnTo>
                    <a:pt x="117" y="115"/>
                  </a:lnTo>
                  <a:lnTo>
                    <a:pt x="117" y="114"/>
                  </a:lnTo>
                  <a:lnTo>
                    <a:pt x="118" y="114"/>
                  </a:lnTo>
                  <a:lnTo>
                    <a:pt x="119" y="113"/>
                  </a:lnTo>
                  <a:lnTo>
                    <a:pt x="122" y="112"/>
                  </a:lnTo>
                  <a:lnTo>
                    <a:pt x="123" y="110"/>
                  </a:lnTo>
                  <a:lnTo>
                    <a:pt x="123" y="109"/>
                  </a:lnTo>
                  <a:lnTo>
                    <a:pt x="123" y="108"/>
                  </a:lnTo>
                  <a:lnTo>
                    <a:pt x="122" y="107"/>
                  </a:lnTo>
                  <a:lnTo>
                    <a:pt x="120" y="103"/>
                  </a:lnTo>
                  <a:lnTo>
                    <a:pt x="120" y="103"/>
                  </a:lnTo>
                  <a:lnTo>
                    <a:pt x="119" y="103"/>
                  </a:lnTo>
                  <a:lnTo>
                    <a:pt x="118" y="103"/>
                  </a:lnTo>
                  <a:lnTo>
                    <a:pt x="117" y="103"/>
                  </a:lnTo>
                  <a:lnTo>
                    <a:pt x="117" y="100"/>
                  </a:lnTo>
                  <a:lnTo>
                    <a:pt x="118" y="96"/>
                  </a:lnTo>
                  <a:lnTo>
                    <a:pt x="118" y="93"/>
                  </a:lnTo>
                  <a:lnTo>
                    <a:pt x="119" y="92"/>
                  </a:lnTo>
                  <a:lnTo>
                    <a:pt x="119" y="91"/>
                  </a:lnTo>
                  <a:lnTo>
                    <a:pt x="122" y="90"/>
                  </a:lnTo>
                  <a:lnTo>
                    <a:pt x="123" y="89"/>
                  </a:lnTo>
                  <a:lnTo>
                    <a:pt x="123" y="88"/>
                  </a:lnTo>
                  <a:lnTo>
                    <a:pt x="122" y="88"/>
                  </a:lnTo>
                  <a:lnTo>
                    <a:pt x="122" y="87"/>
                  </a:lnTo>
                  <a:lnTo>
                    <a:pt x="120" y="85"/>
                  </a:lnTo>
                  <a:lnTo>
                    <a:pt x="119" y="85"/>
                  </a:lnTo>
                  <a:lnTo>
                    <a:pt x="118" y="85"/>
                  </a:lnTo>
                  <a:lnTo>
                    <a:pt x="118" y="87"/>
                  </a:lnTo>
                  <a:lnTo>
                    <a:pt x="118" y="88"/>
                  </a:lnTo>
                  <a:lnTo>
                    <a:pt x="118" y="88"/>
                  </a:lnTo>
                  <a:lnTo>
                    <a:pt x="117" y="88"/>
                  </a:lnTo>
                  <a:lnTo>
                    <a:pt x="115" y="83"/>
                  </a:lnTo>
                  <a:lnTo>
                    <a:pt x="112" y="82"/>
                  </a:lnTo>
                  <a:lnTo>
                    <a:pt x="111" y="81"/>
                  </a:lnTo>
                  <a:lnTo>
                    <a:pt x="109" y="78"/>
                  </a:lnTo>
                  <a:lnTo>
                    <a:pt x="108" y="78"/>
                  </a:lnTo>
                  <a:lnTo>
                    <a:pt x="106" y="78"/>
                  </a:lnTo>
                  <a:lnTo>
                    <a:pt x="101" y="80"/>
                  </a:lnTo>
                  <a:lnTo>
                    <a:pt x="100" y="80"/>
                  </a:lnTo>
                  <a:lnTo>
                    <a:pt x="98" y="79"/>
                  </a:lnTo>
                  <a:lnTo>
                    <a:pt x="97" y="78"/>
                  </a:lnTo>
                  <a:lnTo>
                    <a:pt x="95" y="78"/>
                  </a:lnTo>
                  <a:lnTo>
                    <a:pt x="92" y="76"/>
                  </a:lnTo>
                  <a:lnTo>
                    <a:pt x="89" y="78"/>
                  </a:lnTo>
                  <a:lnTo>
                    <a:pt x="88" y="78"/>
                  </a:lnTo>
                  <a:lnTo>
                    <a:pt x="88" y="78"/>
                  </a:lnTo>
                  <a:lnTo>
                    <a:pt x="86" y="80"/>
                  </a:lnTo>
                  <a:lnTo>
                    <a:pt x="85" y="81"/>
                  </a:lnTo>
                  <a:lnTo>
                    <a:pt x="85" y="82"/>
                  </a:lnTo>
                  <a:lnTo>
                    <a:pt x="85" y="82"/>
                  </a:lnTo>
                  <a:lnTo>
                    <a:pt x="85" y="82"/>
                  </a:lnTo>
                  <a:lnTo>
                    <a:pt x="85" y="82"/>
                  </a:lnTo>
                  <a:lnTo>
                    <a:pt x="84" y="82"/>
                  </a:lnTo>
                  <a:lnTo>
                    <a:pt x="82" y="80"/>
                  </a:lnTo>
                  <a:lnTo>
                    <a:pt x="82" y="75"/>
                  </a:lnTo>
                  <a:lnTo>
                    <a:pt x="82" y="70"/>
                  </a:lnTo>
                  <a:lnTo>
                    <a:pt x="81" y="65"/>
                  </a:lnTo>
                  <a:lnTo>
                    <a:pt x="80" y="63"/>
                  </a:lnTo>
                  <a:lnTo>
                    <a:pt x="79" y="62"/>
                  </a:lnTo>
                  <a:lnTo>
                    <a:pt x="76" y="60"/>
                  </a:lnTo>
                  <a:lnTo>
                    <a:pt x="75" y="60"/>
                  </a:lnTo>
                  <a:lnTo>
                    <a:pt x="69" y="60"/>
                  </a:lnTo>
                  <a:lnTo>
                    <a:pt x="69" y="59"/>
                  </a:lnTo>
                  <a:lnTo>
                    <a:pt x="69" y="58"/>
                  </a:lnTo>
                  <a:lnTo>
                    <a:pt x="69" y="57"/>
                  </a:lnTo>
                  <a:lnTo>
                    <a:pt x="69" y="57"/>
                  </a:lnTo>
                  <a:lnTo>
                    <a:pt x="68" y="57"/>
                  </a:lnTo>
                  <a:lnTo>
                    <a:pt x="67" y="57"/>
                  </a:lnTo>
                  <a:lnTo>
                    <a:pt x="66" y="57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2" y="60"/>
                  </a:lnTo>
                  <a:lnTo>
                    <a:pt x="59" y="60"/>
                  </a:lnTo>
                  <a:lnTo>
                    <a:pt x="58" y="59"/>
                  </a:lnTo>
                  <a:lnTo>
                    <a:pt x="55" y="58"/>
                  </a:lnTo>
                  <a:lnTo>
                    <a:pt x="55" y="57"/>
                  </a:lnTo>
                  <a:lnTo>
                    <a:pt x="53" y="56"/>
                  </a:lnTo>
                  <a:lnTo>
                    <a:pt x="53" y="55"/>
                  </a:lnTo>
                  <a:lnTo>
                    <a:pt x="53" y="50"/>
                  </a:lnTo>
                  <a:lnTo>
                    <a:pt x="50" y="45"/>
                  </a:lnTo>
                  <a:lnTo>
                    <a:pt x="50" y="41"/>
                  </a:lnTo>
                  <a:lnTo>
                    <a:pt x="51" y="39"/>
                  </a:lnTo>
                  <a:lnTo>
                    <a:pt x="50" y="35"/>
                  </a:lnTo>
                  <a:lnTo>
                    <a:pt x="49" y="34"/>
                  </a:lnTo>
                  <a:lnTo>
                    <a:pt x="49" y="34"/>
                  </a:lnTo>
                  <a:lnTo>
                    <a:pt x="48" y="34"/>
                  </a:lnTo>
                  <a:lnTo>
                    <a:pt x="47" y="33"/>
                  </a:lnTo>
                  <a:lnTo>
                    <a:pt x="46" y="31"/>
                  </a:lnTo>
                  <a:lnTo>
                    <a:pt x="45" y="30"/>
                  </a:lnTo>
                  <a:lnTo>
                    <a:pt x="43" y="28"/>
                  </a:lnTo>
                  <a:lnTo>
                    <a:pt x="42" y="26"/>
                  </a:lnTo>
                  <a:lnTo>
                    <a:pt x="40" y="25"/>
                  </a:lnTo>
                  <a:lnTo>
                    <a:pt x="34" y="28"/>
                  </a:lnTo>
                  <a:lnTo>
                    <a:pt x="31" y="29"/>
                  </a:lnTo>
                  <a:lnTo>
                    <a:pt x="29" y="30"/>
                  </a:lnTo>
                  <a:lnTo>
                    <a:pt x="28" y="31"/>
                  </a:lnTo>
                  <a:lnTo>
                    <a:pt x="25" y="35"/>
                  </a:lnTo>
                  <a:lnTo>
                    <a:pt x="24" y="35"/>
                  </a:lnTo>
                  <a:lnTo>
                    <a:pt x="23" y="35"/>
                  </a:lnTo>
                  <a:lnTo>
                    <a:pt x="23" y="35"/>
                  </a:lnTo>
                  <a:lnTo>
                    <a:pt x="17" y="33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4" y="29"/>
                  </a:lnTo>
                  <a:lnTo>
                    <a:pt x="14" y="28"/>
                  </a:lnTo>
                  <a:lnTo>
                    <a:pt x="11" y="25"/>
                  </a:lnTo>
                  <a:lnTo>
                    <a:pt x="11" y="24"/>
                  </a:lnTo>
                  <a:lnTo>
                    <a:pt x="11" y="23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8" y="22"/>
                  </a:lnTo>
                  <a:lnTo>
                    <a:pt x="7" y="22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4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2" y="18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2" y="11"/>
                  </a:lnTo>
                  <a:lnTo>
                    <a:pt x="2" y="9"/>
                  </a:lnTo>
                  <a:lnTo>
                    <a:pt x="4" y="7"/>
                  </a:lnTo>
                  <a:lnTo>
                    <a:pt x="4" y="7"/>
                  </a:lnTo>
                  <a:lnTo>
                    <a:pt x="4" y="5"/>
                  </a:lnTo>
                  <a:lnTo>
                    <a:pt x="3" y="3"/>
                  </a:lnTo>
                  <a:lnTo>
                    <a:pt x="0" y="0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236" y="5"/>
                  </a:lnTo>
                  <a:lnTo>
                    <a:pt x="237" y="5"/>
                  </a:lnTo>
                  <a:lnTo>
                    <a:pt x="238" y="5"/>
                  </a:lnTo>
                  <a:lnTo>
                    <a:pt x="238" y="5"/>
                  </a:lnTo>
                  <a:lnTo>
                    <a:pt x="238" y="6"/>
                  </a:lnTo>
                  <a:lnTo>
                    <a:pt x="236" y="9"/>
                  </a:lnTo>
                  <a:lnTo>
                    <a:pt x="236" y="11"/>
                  </a:lnTo>
                  <a:lnTo>
                    <a:pt x="235" y="11"/>
                  </a:lnTo>
                  <a:lnTo>
                    <a:pt x="235" y="11"/>
                  </a:lnTo>
                  <a:lnTo>
                    <a:pt x="233" y="12"/>
                  </a:lnTo>
                  <a:lnTo>
                    <a:pt x="228" y="17"/>
                  </a:lnTo>
                  <a:lnTo>
                    <a:pt x="228" y="20"/>
                  </a:lnTo>
                  <a:lnTo>
                    <a:pt x="229" y="22"/>
                  </a:lnTo>
                  <a:lnTo>
                    <a:pt x="230" y="23"/>
                  </a:lnTo>
                  <a:lnTo>
                    <a:pt x="231" y="23"/>
                  </a:lnTo>
                  <a:lnTo>
                    <a:pt x="232" y="24"/>
                  </a:lnTo>
                  <a:lnTo>
                    <a:pt x="233" y="24"/>
                  </a:lnTo>
                  <a:lnTo>
                    <a:pt x="233" y="25"/>
                  </a:lnTo>
                  <a:lnTo>
                    <a:pt x="232" y="29"/>
                  </a:lnTo>
                  <a:lnTo>
                    <a:pt x="235" y="29"/>
                  </a:lnTo>
                  <a:lnTo>
                    <a:pt x="235" y="29"/>
                  </a:lnTo>
                  <a:lnTo>
                    <a:pt x="236" y="29"/>
                  </a:lnTo>
                  <a:lnTo>
                    <a:pt x="236" y="29"/>
                  </a:lnTo>
                  <a:lnTo>
                    <a:pt x="237" y="28"/>
                  </a:lnTo>
                  <a:lnTo>
                    <a:pt x="238" y="26"/>
                  </a:lnTo>
                  <a:lnTo>
                    <a:pt x="238" y="28"/>
                  </a:lnTo>
                  <a:lnTo>
                    <a:pt x="240" y="29"/>
                  </a:lnTo>
                  <a:lnTo>
                    <a:pt x="240" y="30"/>
                  </a:lnTo>
                  <a:lnTo>
                    <a:pt x="247" y="29"/>
                  </a:lnTo>
                  <a:lnTo>
                    <a:pt x="248" y="30"/>
                  </a:lnTo>
                  <a:lnTo>
                    <a:pt x="248" y="30"/>
                  </a:lnTo>
                  <a:lnTo>
                    <a:pt x="254" y="30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2" name="Freeform 166">
              <a:extLst>
                <a:ext uri="{FF2B5EF4-FFF2-40B4-BE49-F238E27FC236}">
                  <a16:creationId xmlns:a16="http://schemas.microsoft.com/office/drawing/2014/main" id="{9DEA7719-7470-CF43-39A0-BD4463634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689" y="1200938"/>
              <a:ext cx="83590" cy="122503"/>
            </a:xfrm>
            <a:custGeom>
              <a:avLst/>
              <a:gdLst>
                <a:gd name="T0" fmla="*/ 28 w 58"/>
                <a:gd name="T1" fmla="*/ 12 h 85"/>
                <a:gd name="T2" fmla="*/ 29 w 58"/>
                <a:gd name="T3" fmla="*/ 13 h 85"/>
                <a:gd name="T4" fmla="*/ 30 w 58"/>
                <a:gd name="T5" fmla="*/ 18 h 85"/>
                <a:gd name="T6" fmla="*/ 32 w 58"/>
                <a:gd name="T7" fmla="*/ 26 h 85"/>
                <a:gd name="T8" fmla="*/ 38 w 58"/>
                <a:gd name="T9" fmla="*/ 34 h 85"/>
                <a:gd name="T10" fmla="*/ 43 w 58"/>
                <a:gd name="T11" fmla="*/ 37 h 85"/>
                <a:gd name="T12" fmla="*/ 44 w 58"/>
                <a:gd name="T13" fmla="*/ 40 h 85"/>
                <a:gd name="T14" fmla="*/ 49 w 58"/>
                <a:gd name="T15" fmla="*/ 42 h 85"/>
                <a:gd name="T16" fmla="*/ 57 w 58"/>
                <a:gd name="T17" fmla="*/ 44 h 85"/>
                <a:gd name="T18" fmla="*/ 58 w 58"/>
                <a:gd name="T19" fmla="*/ 44 h 85"/>
                <a:gd name="T20" fmla="*/ 57 w 58"/>
                <a:gd name="T21" fmla="*/ 49 h 85"/>
                <a:gd name="T22" fmla="*/ 57 w 58"/>
                <a:gd name="T23" fmla="*/ 51 h 85"/>
                <a:gd name="T24" fmla="*/ 57 w 58"/>
                <a:gd name="T25" fmla="*/ 53 h 85"/>
                <a:gd name="T26" fmla="*/ 57 w 58"/>
                <a:gd name="T27" fmla="*/ 55 h 85"/>
                <a:gd name="T28" fmla="*/ 52 w 58"/>
                <a:gd name="T29" fmla="*/ 61 h 85"/>
                <a:gd name="T30" fmla="*/ 52 w 58"/>
                <a:gd name="T31" fmla="*/ 63 h 85"/>
                <a:gd name="T32" fmla="*/ 47 w 58"/>
                <a:gd name="T33" fmla="*/ 70 h 85"/>
                <a:gd name="T34" fmla="*/ 47 w 58"/>
                <a:gd name="T35" fmla="*/ 83 h 85"/>
                <a:gd name="T36" fmla="*/ 39 w 58"/>
                <a:gd name="T37" fmla="*/ 79 h 85"/>
                <a:gd name="T38" fmla="*/ 31 w 58"/>
                <a:gd name="T39" fmla="*/ 78 h 85"/>
                <a:gd name="T40" fmla="*/ 29 w 58"/>
                <a:gd name="T41" fmla="*/ 80 h 85"/>
                <a:gd name="T42" fmla="*/ 27 w 58"/>
                <a:gd name="T43" fmla="*/ 84 h 85"/>
                <a:gd name="T44" fmla="*/ 17 w 58"/>
                <a:gd name="T45" fmla="*/ 82 h 85"/>
                <a:gd name="T46" fmla="*/ 8 w 58"/>
                <a:gd name="T47" fmla="*/ 77 h 85"/>
                <a:gd name="T48" fmla="*/ 10 w 58"/>
                <a:gd name="T49" fmla="*/ 69 h 85"/>
                <a:gd name="T50" fmla="*/ 11 w 58"/>
                <a:gd name="T51" fmla="*/ 63 h 85"/>
                <a:gd name="T52" fmla="*/ 12 w 58"/>
                <a:gd name="T53" fmla="*/ 60 h 85"/>
                <a:gd name="T54" fmla="*/ 10 w 58"/>
                <a:gd name="T55" fmla="*/ 58 h 85"/>
                <a:gd name="T56" fmla="*/ 10 w 58"/>
                <a:gd name="T57" fmla="*/ 55 h 85"/>
                <a:gd name="T58" fmla="*/ 10 w 58"/>
                <a:gd name="T59" fmla="*/ 54 h 85"/>
                <a:gd name="T60" fmla="*/ 9 w 58"/>
                <a:gd name="T61" fmla="*/ 53 h 85"/>
                <a:gd name="T62" fmla="*/ 6 w 58"/>
                <a:gd name="T63" fmla="*/ 52 h 85"/>
                <a:gd name="T64" fmla="*/ 4 w 58"/>
                <a:gd name="T65" fmla="*/ 46 h 85"/>
                <a:gd name="T66" fmla="*/ 1 w 58"/>
                <a:gd name="T67" fmla="*/ 43 h 85"/>
                <a:gd name="T68" fmla="*/ 2 w 58"/>
                <a:gd name="T69" fmla="*/ 38 h 85"/>
                <a:gd name="T70" fmla="*/ 1 w 58"/>
                <a:gd name="T71" fmla="*/ 37 h 85"/>
                <a:gd name="T72" fmla="*/ 1 w 58"/>
                <a:gd name="T73" fmla="*/ 35 h 85"/>
                <a:gd name="T74" fmla="*/ 3 w 58"/>
                <a:gd name="T75" fmla="*/ 28 h 85"/>
                <a:gd name="T76" fmla="*/ 4 w 58"/>
                <a:gd name="T77" fmla="*/ 25 h 85"/>
                <a:gd name="T78" fmla="*/ 6 w 58"/>
                <a:gd name="T79" fmla="*/ 23 h 85"/>
                <a:gd name="T80" fmla="*/ 9 w 58"/>
                <a:gd name="T81" fmla="*/ 19 h 85"/>
                <a:gd name="T82" fmla="*/ 9 w 58"/>
                <a:gd name="T83" fmla="*/ 15 h 85"/>
                <a:gd name="T84" fmla="*/ 11 w 58"/>
                <a:gd name="T85" fmla="*/ 11 h 85"/>
                <a:gd name="T86" fmla="*/ 15 w 58"/>
                <a:gd name="T87" fmla="*/ 7 h 85"/>
                <a:gd name="T88" fmla="*/ 18 w 58"/>
                <a:gd name="T89" fmla="*/ 1 h 85"/>
                <a:gd name="T90" fmla="*/ 21 w 58"/>
                <a:gd name="T91" fmla="*/ 2 h 85"/>
                <a:gd name="T92" fmla="*/ 23 w 58"/>
                <a:gd name="T93" fmla="*/ 3 h 85"/>
                <a:gd name="T94" fmla="*/ 27 w 58"/>
                <a:gd name="T95" fmla="*/ 2 h 85"/>
                <a:gd name="T96" fmla="*/ 29 w 58"/>
                <a:gd name="T97" fmla="*/ 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8" h="85">
                  <a:moveTo>
                    <a:pt x="30" y="7"/>
                  </a:moveTo>
                  <a:lnTo>
                    <a:pt x="29" y="8"/>
                  </a:lnTo>
                  <a:lnTo>
                    <a:pt x="29" y="10"/>
                  </a:lnTo>
                  <a:lnTo>
                    <a:pt x="28" y="12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9" y="13"/>
                  </a:lnTo>
                  <a:lnTo>
                    <a:pt x="28" y="15"/>
                  </a:lnTo>
                  <a:lnTo>
                    <a:pt x="29" y="15"/>
                  </a:lnTo>
                  <a:lnTo>
                    <a:pt x="29" y="16"/>
                  </a:lnTo>
                  <a:lnTo>
                    <a:pt x="30" y="18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31" y="23"/>
                  </a:lnTo>
                  <a:lnTo>
                    <a:pt x="32" y="26"/>
                  </a:lnTo>
                  <a:lnTo>
                    <a:pt x="34" y="27"/>
                  </a:lnTo>
                  <a:lnTo>
                    <a:pt x="34" y="26"/>
                  </a:lnTo>
                  <a:lnTo>
                    <a:pt x="35" y="27"/>
                  </a:lnTo>
                  <a:lnTo>
                    <a:pt x="38" y="34"/>
                  </a:lnTo>
                  <a:lnTo>
                    <a:pt x="39" y="35"/>
                  </a:lnTo>
                  <a:lnTo>
                    <a:pt x="41" y="36"/>
                  </a:lnTo>
                  <a:lnTo>
                    <a:pt x="43" y="36"/>
                  </a:lnTo>
                  <a:lnTo>
                    <a:pt x="43" y="37"/>
                  </a:lnTo>
                  <a:lnTo>
                    <a:pt x="43" y="38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5" y="38"/>
                  </a:lnTo>
                  <a:lnTo>
                    <a:pt x="46" y="38"/>
                  </a:lnTo>
                  <a:lnTo>
                    <a:pt x="47" y="40"/>
                  </a:lnTo>
                  <a:lnTo>
                    <a:pt x="49" y="42"/>
                  </a:lnTo>
                  <a:lnTo>
                    <a:pt x="51" y="43"/>
                  </a:lnTo>
                  <a:lnTo>
                    <a:pt x="52" y="43"/>
                  </a:lnTo>
                  <a:lnTo>
                    <a:pt x="55" y="43"/>
                  </a:lnTo>
                  <a:lnTo>
                    <a:pt x="57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8" y="45"/>
                  </a:lnTo>
                  <a:lnTo>
                    <a:pt x="58" y="45"/>
                  </a:lnTo>
                  <a:lnTo>
                    <a:pt x="57" y="48"/>
                  </a:lnTo>
                  <a:lnTo>
                    <a:pt x="57" y="49"/>
                  </a:lnTo>
                  <a:lnTo>
                    <a:pt x="58" y="49"/>
                  </a:lnTo>
                  <a:lnTo>
                    <a:pt x="57" y="50"/>
                  </a:lnTo>
                  <a:lnTo>
                    <a:pt x="57" y="50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7" y="53"/>
                  </a:lnTo>
                  <a:lnTo>
                    <a:pt x="58" y="53"/>
                  </a:lnTo>
                  <a:lnTo>
                    <a:pt x="57" y="53"/>
                  </a:lnTo>
                  <a:lnTo>
                    <a:pt x="57" y="53"/>
                  </a:lnTo>
                  <a:lnTo>
                    <a:pt x="57" y="54"/>
                  </a:lnTo>
                  <a:lnTo>
                    <a:pt x="57" y="54"/>
                  </a:lnTo>
                  <a:lnTo>
                    <a:pt x="57" y="55"/>
                  </a:lnTo>
                  <a:lnTo>
                    <a:pt x="52" y="59"/>
                  </a:lnTo>
                  <a:lnTo>
                    <a:pt x="51" y="60"/>
                  </a:lnTo>
                  <a:lnTo>
                    <a:pt x="51" y="60"/>
                  </a:lnTo>
                  <a:lnTo>
                    <a:pt x="52" y="61"/>
                  </a:lnTo>
                  <a:lnTo>
                    <a:pt x="52" y="61"/>
                  </a:lnTo>
                  <a:lnTo>
                    <a:pt x="52" y="62"/>
                  </a:lnTo>
                  <a:lnTo>
                    <a:pt x="52" y="62"/>
                  </a:lnTo>
                  <a:lnTo>
                    <a:pt x="52" y="63"/>
                  </a:lnTo>
                  <a:lnTo>
                    <a:pt x="51" y="65"/>
                  </a:lnTo>
                  <a:lnTo>
                    <a:pt x="48" y="68"/>
                  </a:lnTo>
                  <a:lnTo>
                    <a:pt x="47" y="69"/>
                  </a:lnTo>
                  <a:lnTo>
                    <a:pt x="47" y="70"/>
                  </a:lnTo>
                  <a:lnTo>
                    <a:pt x="47" y="74"/>
                  </a:lnTo>
                  <a:lnTo>
                    <a:pt x="47" y="75"/>
                  </a:lnTo>
                  <a:lnTo>
                    <a:pt x="46" y="79"/>
                  </a:lnTo>
                  <a:lnTo>
                    <a:pt x="47" y="83"/>
                  </a:lnTo>
                  <a:lnTo>
                    <a:pt x="47" y="83"/>
                  </a:lnTo>
                  <a:lnTo>
                    <a:pt x="45" y="83"/>
                  </a:lnTo>
                  <a:lnTo>
                    <a:pt x="44" y="82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37" y="78"/>
                  </a:lnTo>
                  <a:lnTo>
                    <a:pt x="36" y="78"/>
                  </a:lnTo>
                  <a:lnTo>
                    <a:pt x="31" y="78"/>
                  </a:lnTo>
                  <a:lnTo>
                    <a:pt x="31" y="79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29" y="80"/>
                  </a:lnTo>
                  <a:lnTo>
                    <a:pt x="29" y="82"/>
                  </a:lnTo>
                  <a:lnTo>
                    <a:pt x="28" y="83"/>
                  </a:lnTo>
                  <a:lnTo>
                    <a:pt x="28" y="83"/>
                  </a:lnTo>
                  <a:lnTo>
                    <a:pt x="27" y="84"/>
                  </a:lnTo>
                  <a:lnTo>
                    <a:pt x="26" y="84"/>
                  </a:lnTo>
                  <a:lnTo>
                    <a:pt x="19" y="84"/>
                  </a:lnTo>
                  <a:lnTo>
                    <a:pt x="18" y="85"/>
                  </a:lnTo>
                  <a:lnTo>
                    <a:pt x="17" y="82"/>
                  </a:lnTo>
                  <a:lnTo>
                    <a:pt x="15" y="80"/>
                  </a:lnTo>
                  <a:lnTo>
                    <a:pt x="11" y="79"/>
                  </a:lnTo>
                  <a:lnTo>
                    <a:pt x="9" y="78"/>
                  </a:lnTo>
                  <a:lnTo>
                    <a:pt x="8" y="77"/>
                  </a:lnTo>
                  <a:lnTo>
                    <a:pt x="5" y="74"/>
                  </a:lnTo>
                  <a:lnTo>
                    <a:pt x="8" y="73"/>
                  </a:lnTo>
                  <a:lnTo>
                    <a:pt x="9" y="71"/>
                  </a:lnTo>
                  <a:lnTo>
                    <a:pt x="10" y="69"/>
                  </a:lnTo>
                  <a:lnTo>
                    <a:pt x="9" y="69"/>
                  </a:lnTo>
                  <a:lnTo>
                    <a:pt x="9" y="68"/>
                  </a:lnTo>
                  <a:lnTo>
                    <a:pt x="10" y="67"/>
                  </a:lnTo>
                  <a:lnTo>
                    <a:pt x="11" y="63"/>
                  </a:lnTo>
                  <a:lnTo>
                    <a:pt x="11" y="63"/>
                  </a:lnTo>
                  <a:lnTo>
                    <a:pt x="12" y="62"/>
                  </a:lnTo>
                  <a:lnTo>
                    <a:pt x="12" y="61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8"/>
                  </a:lnTo>
                  <a:lnTo>
                    <a:pt x="10" y="57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6" y="51"/>
                  </a:lnTo>
                  <a:lnTo>
                    <a:pt x="6" y="50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2" y="45"/>
                  </a:lnTo>
                  <a:lnTo>
                    <a:pt x="1" y="43"/>
                  </a:lnTo>
                  <a:lnTo>
                    <a:pt x="1" y="42"/>
                  </a:lnTo>
                  <a:lnTo>
                    <a:pt x="0" y="41"/>
                  </a:lnTo>
                  <a:lnTo>
                    <a:pt x="1" y="40"/>
                  </a:lnTo>
                  <a:lnTo>
                    <a:pt x="2" y="38"/>
                  </a:lnTo>
                  <a:lnTo>
                    <a:pt x="1" y="38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6"/>
                  </a:lnTo>
                  <a:lnTo>
                    <a:pt x="3" y="37"/>
                  </a:lnTo>
                  <a:lnTo>
                    <a:pt x="2" y="36"/>
                  </a:lnTo>
                  <a:lnTo>
                    <a:pt x="1" y="35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3" y="26"/>
                  </a:lnTo>
                  <a:lnTo>
                    <a:pt x="4" y="26"/>
                  </a:lnTo>
                  <a:lnTo>
                    <a:pt x="4" y="25"/>
                  </a:lnTo>
                  <a:lnTo>
                    <a:pt x="5" y="25"/>
                  </a:lnTo>
                  <a:lnTo>
                    <a:pt x="6" y="25"/>
                  </a:lnTo>
                  <a:lnTo>
                    <a:pt x="8" y="23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1" y="9"/>
                  </a:lnTo>
                  <a:lnTo>
                    <a:pt x="13" y="8"/>
                  </a:lnTo>
                  <a:lnTo>
                    <a:pt x="15" y="7"/>
                  </a:lnTo>
                  <a:lnTo>
                    <a:pt x="17" y="6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8" y="1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8" y="3"/>
                  </a:lnTo>
                  <a:lnTo>
                    <a:pt x="29" y="4"/>
                  </a:lnTo>
                  <a:lnTo>
                    <a:pt x="28" y="4"/>
                  </a:lnTo>
                  <a:lnTo>
                    <a:pt x="29" y="6"/>
                  </a:lnTo>
                  <a:lnTo>
                    <a:pt x="30" y="7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53" name="Freeform 318">
              <a:extLst>
                <a:ext uri="{FF2B5EF4-FFF2-40B4-BE49-F238E27FC236}">
                  <a16:creationId xmlns:a16="http://schemas.microsoft.com/office/drawing/2014/main" id="{9B22D7EF-D75A-8FAE-7DCD-467C7D145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600" y="1061141"/>
              <a:ext cx="47560" cy="43236"/>
            </a:xfrm>
            <a:custGeom>
              <a:avLst/>
              <a:gdLst>
                <a:gd name="T0" fmla="*/ 26 w 33"/>
                <a:gd name="T1" fmla="*/ 30 h 30"/>
                <a:gd name="T2" fmla="*/ 20 w 33"/>
                <a:gd name="T3" fmla="*/ 30 h 30"/>
                <a:gd name="T4" fmla="*/ 12 w 33"/>
                <a:gd name="T5" fmla="*/ 30 h 30"/>
                <a:gd name="T6" fmla="*/ 10 w 33"/>
                <a:gd name="T7" fmla="*/ 28 h 30"/>
                <a:gd name="T8" fmla="*/ 9 w 33"/>
                <a:gd name="T9" fmla="*/ 28 h 30"/>
                <a:gd name="T10" fmla="*/ 8 w 33"/>
                <a:gd name="T11" fmla="*/ 29 h 30"/>
                <a:gd name="T12" fmla="*/ 7 w 33"/>
                <a:gd name="T13" fmla="*/ 29 h 30"/>
                <a:gd name="T14" fmla="*/ 5 w 33"/>
                <a:gd name="T15" fmla="*/ 25 h 30"/>
                <a:gd name="T16" fmla="*/ 4 w 33"/>
                <a:gd name="T17" fmla="*/ 24 h 30"/>
                <a:gd name="T18" fmla="*/ 2 w 33"/>
                <a:gd name="T19" fmla="*/ 23 h 30"/>
                <a:gd name="T20" fmla="*/ 0 w 33"/>
                <a:gd name="T21" fmla="*/ 20 h 30"/>
                <a:gd name="T22" fmla="*/ 5 w 33"/>
                <a:gd name="T23" fmla="*/ 12 h 30"/>
                <a:gd name="T24" fmla="*/ 7 w 33"/>
                <a:gd name="T25" fmla="*/ 11 h 30"/>
                <a:gd name="T26" fmla="*/ 8 w 33"/>
                <a:gd name="T27" fmla="*/ 9 h 30"/>
                <a:gd name="T28" fmla="*/ 10 w 33"/>
                <a:gd name="T29" fmla="*/ 5 h 30"/>
                <a:gd name="T30" fmla="*/ 9 w 33"/>
                <a:gd name="T31" fmla="*/ 5 h 30"/>
                <a:gd name="T32" fmla="*/ 10 w 33"/>
                <a:gd name="T33" fmla="*/ 0 h 30"/>
                <a:gd name="T34" fmla="*/ 18 w 33"/>
                <a:gd name="T35" fmla="*/ 0 h 30"/>
                <a:gd name="T36" fmla="*/ 19 w 33"/>
                <a:gd name="T37" fmla="*/ 4 h 30"/>
                <a:gd name="T38" fmla="*/ 21 w 33"/>
                <a:gd name="T39" fmla="*/ 3 h 30"/>
                <a:gd name="T40" fmla="*/ 24 w 33"/>
                <a:gd name="T41" fmla="*/ 3 h 30"/>
                <a:gd name="T42" fmla="*/ 28 w 33"/>
                <a:gd name="T43" fmla="*/ 3 h 30"/>
                <a:gd name="T44" fmla="*/ 28 w 33"/>
                <a:gd name="T45" fmla="*/ 5 h 30"/>
                <a:gd name="T46" fmla="*/ 28 w 33"/>
                <a:gd name="T47" fmla="*/ 7 h 30"/>
                <a:gd name="T48" fmla="*/ 28 w 33"/>
                <a:gd name="T49" fmla="*/ 9 h 30"/>
                <a:gd name="T50" fmla="*/ 33 w 33"/>
                <a:gd name="T51" fmla="*/ 11 h 30"/>
                <a:gd name="T52" fmla="*/ 33 w 33"/>
                <a:gd name="T53" fmla="*/ 12 h 30"/>
                <a:gd name="T54" fmla="*/ 33 w 33"/>
                <a:gd name="T55" fmla="*/ 15 h 30"/>
                <a:gd name="T56" fmla="*/ 33 w 33"/>
                <a:gd name="T57" fmla="*/ 17 h 30"/>
                <a:gd name="T58" fmla="*/ 29 w 33"/>
                <a:gd name="T59" fmla="*/ 18 h 30"/>
                <a:gd name="T60" fmla="*/ 28 w 33"/>
                <a:gd name="T61" fmla="*/ 20 h 30"/>
                <a:gd name="T62" fmla="*/ 28 w 33"/>
                <a:gd name="T63" fmla="*/ 22 h 30"/>
                <a:gd name="T64" fmla="*/ 27 w 33"/>
                <a:gd name="T65" fmla="*/ 24 h 30"/>
                <a:gd name="T66" fmla="*/ 26 w 33"/>
                <a:gd name="T67" fmla="*/ 25 h 30"/>
                <a:gd name="T68" fmla="*/ 27 w 33"/>
                <a:gd name="T69" fmla="*/ 28 h 30"/>
                <a:gd name="T70" fmla="*/ 28 w 33"/>
                <a:gd name="T7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" h="30">
                  <a:moveTo>
                    <a:pt x="28" y="30"/>
                  </a:moveTo>
                  <a:lnTo>
                    <a:pt x="26" y="30"/>
                  </a:lnTo>
                  <a:lnTo>
                    <a:pt x="20" y="30"/>
                  </a:lnTo>
                  <a:lnTo>
                    <a:pt x="20" y="30"/>
                  </a:lnTo>
                  <a:lnTo>
                    <a:pt x="19" y="29"/>
                  </a:lnTo>
                  <a:lnTo>
                    <a:pt x="12" y="30"/>
                  </a:lnTo>
                  <a:lnTo>
                    <a:pt x="12" y="29"/>
                  </a:lnTo>
                  <a:lnTo>
                    <a:pt x="10" y="28"/>
                  </a:lnTo>
                  <a:lnTo>
                    <a:pt x="10" y="26"/>
                  </a:lnTo>
                  <a:lnTo>
                    <a:pt x="9" y="28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4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4" y="24"/>
                  </a:lnTo>
                  <a:lnTo>
                    <a:pt x="3" y="23"/>
                  </a:lnTo>
                  <a:lnTo>
                    <a:pt x="2" y="23"/>
                  </a:lnTo>
                  <a:lnTo>
                    <a:pt x="1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5" y="12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10" y="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5"/>
                  </a:lnTo>
                  <a:lnTo>
                    <a:pt x="8" y="5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19" y="1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26" y="4"/>
                  </a:lnTo>
                  <a:lnTo>
                    <a:pt x="28" y="3"/>
                  </a:lnTo>
                  <a:lnTo>
                    <a:pt x="28" y="4"/>
                  </a:lnTo>
                  <a:lnTo>
                    <a:pt x="28" y="5"/>
                  </a:lnTo>
                  <a:lnTo>
                    <a:pt x="28" y="6"/>
                  </a:lnTo>
                  <a:lnTo>
                    <a:pt x="28" y="7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30" y="11"/>
                  </a:lnTo>
                  <a:lnTo>
                    <a:pt x="33" y="11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1" y="13"/>
                  </a:lnTo>
                  <a:lnTo>
                    <a:pt x="33" y="15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1" y="18"/>
                  </a:lnTo>
                  <a:lnTo>
                    <a:pt x="29" y="18"/>
                  </a:lnTo>
                  <a:lnTo>
                    <a:pt x="28" y="18"/>
                  </a:lnTo>
                  <a:lnTo>
                    <a:pt x="28" y="20"/>
                  </a:lnTo>
                  <a:lnTo>
                    <a:pt x="28" y="21"/>
                  </a:lnTo>
                  <a:lnTo>
                    <a:pt x="28" y="22"/>
                  </a:lnTo>
                  <a:lnTo>
                    <a:pt x="28" y="23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6" y="25"/>
                  </a:lnTo>
                  <a:lnTo>
                    <a:pt x="27" y="26"/>
                  </a:lnTo>
                  <a:lnTo>
                    <a:pt x="27" y="28"/>
                  </a:lnTo>
                  <a:lnTo>
                    <a:pt x="28" y="28"/>
                  </a:lnTo>
                  <a:lnTo>
                    <a:pt x="28" y="30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64" name="Freeform 356">
              <a:extLst>
                <a:ext uri="{FF2B5EF4-FFF2-40B4-BE49-F238E27FC236}">
                  <a16:creationId xmlns:a16="http://schemas.microsoft.com/office/drawing/2014/main" id="{780A18C3-7554-BA26-D207-DDA3C98A9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6504" y="2376958"/>
              <a:ext cx="37471" cy="33148"/>
            </a:xfrm>
            <a:custGeom>
              <a:avLst/>
              <a:gdLst>
                <a:gd name="T0" fmla="*/ 22 w 26"/>
                <a:gd name="T1" fmla="*/ 15 h 23"/>
                <a:gd name="T2" fmla="*/ 21 w 26"/>
                <a:gd name="T3" fmla="*/ 16 h 23"/>
                <a:gd name="T4" fmla="*/ 20 w 26"/>
                <a:gd name="T5" fmla="*/ 17 h 23"/>
                <a:gd name="T6" fmla="*/ 19 w 26"/>
                <a:gd name="T7" fmla="*/ 17 h 23"/>
                <a:gd name="T8" fmla="*/ 19 w 26"/>
                <a:gd name="T9" fmla="*/ 16 h 23"/>
                <a:gd name="T10" fmla="*/ 19 w 26"/>
                <a:gd name="T11" fmla="*/ 16 h 23"/>
                <a:gd name="T12" fmla="*/ 18 w 26"/>
                <a:gd name="T13" fmla="*/ 16 h 23"/>
                <a:gd name="T14" fmla="*/ 18 w 26"/>
                <a:gd name="T15" fmla="*/ 16 h 23"/>
                <a:gd name="T16" fmla="*/ 18 w 26"/>
                <a:gd name="T17" fmla="*/ 16 h 23"/>
                <a:gd name="T18" fmla="*/ 17 w 26"/>
                <a:gd name="T19" fmla="*/ 20 h 23"/>
                <a:gd name="T20" fmla="*/ 14 w 26"/>
                <a:gd name="T21" fmla="*/ 21 h 23"/>
                <a:gd name="T22" fmla="*/ 10 w 26"/>
                <a:gd name="T23" fmla="*/ 21 h 23"/>
                <a:gd name="T24" fmla="*/ 10 w 26"/>
                <a:gd name="T25" fmla="*/ 22 h 23"/>
                <a:gd name="T26" fmla="*/ 9 w 26"/>
                <a:gd name="T27" fmla="*/ 22 h 23"/>
                <a:gd name="T28" fmla="*/ 9 w 26"/>
                <a:gd name="T29" fmla="*/ 23 h 23"/>
                <a:gd name="T30" fmla="*/ 7 w 26"/>
                <a:gd name="T31" fmla="*/ 23 h 23"/>
                <a:gd name="T32" fmla="*/ 7 w 26"/>
                <a:gd name="T33" fmla="*/ 23 h 23"/>
                <a:gd name="T34" fmla="*/ 3 w 26"/>
                <a:gd name="T35" fmla="*/ 23 h 23"/>
                <a:gd name="T36" fmla="*/ 2 w 26"/>
                <a:gd name="T37" fmla="*/ 22 h 23"/>
                <a:gd name="T38" fmla="*/ 2 w 26"/>
                <a:gd name="T39" fmla="*/ 21 h 23"/>
                <a:gd name="T40" fmla="*/ 0 w 26"/>
                <a:gd name="T41" fmla="*/ 17 h 23"/>
                <a:gd name="T42" fmla="*/ 1 w 26"/>
                <a:gd name="T43" fmla="*/ 16 h 23"/>
                <a:gd name="T44" fmla="*/ 1 w 26"/>
                <a:gd name="T45" fmla="*/ 16 h 23"/>
                <a:gd name="T46" fmla="*/ 3 w 26"/>
                <a:gd name="T47" fmla="*/ 15 h 23"/>
                <a:gd name="T48" fmla="*/ 3 w 26"/>
                <a:gd name="T49" fmla="*/ 14 h 23"/>
                <a:gd name="T50" fmla="*/ 1 w 26"/>
                <a:gd name="T51" fmla="*/ 13 h 23"/>
                <a:gd name="T52" fmla="*/ 0 w 26"/>
                <a:gd name="T53" fmla="*/ 13 h 23"/>
                <a:gd name="T54" fmla="*/ 0 w 26"/>
                <a:gd name="T55" fmla="*/ 12 h 23"/>
                <a:gd name="T56" fmla="*/ 1 w 26"/>
                <a:gd name="T57" fmla="*/ 10 h 23"/>
                <a:gd name="T58" fmla="*/ 1 w 26"/>
                <a:gd name="T59" fmla="*/ 10 h 23"/>
                <a:gd name="T60" fmla="*/ 1 w 26"/>
                <a:gd name="T61" fmla="*/ 8 h 23"/>
                <a:gd name="T62" fmla="*/ 1 w 26"/>
                <a:gd name="T63" fmla="*/ 8 h 23"/>
                <a:gd name="T64" fmla="*/ 1 w 26"/>
                <a:gd name="T65" fmla="*/ 7 h 23"/>
                <a:gd name="T66" fmla="*/ 1 w 26"/>
                <a:gd name="T67" fmla="*/ 6 h 23"/>
                <a:gd name="T68" fmla="*/ 3 w 26"/>
                <a:gd name="T69" fmla="*/ 6 h 23"/>
                <a:gd name="T70" fmla="*/ 4 w 26"/>
                <a:gd name="T71" fmla="*/ 2 h 23"/>
                <a:gd name="T72" fmla="*/ 6 w 26"/>
                <a:gd name="T73" fmla="*/ 2 h 23"/>
                <a:gd name="T74" fmla="*/ 9 w 26"/>
                <a:gd name="T75" fmla="*/ 0 h 23"/>
                <a:gd name="T76" fmla="*/ 10 w 26"/>
                <a:gd name="T77" fmla="*/ 0 h 23"/>
                <a:gd name="T78" fmla="*/ 13 w 26"/>
                <a:gd name="T79" fmla="*/ 4 h 23"/>
                <a:gd name="T80" fmla="*/ 14 w 26"/>
                <a:gd name="T81" fmla="*/ 4 h 23"/>
                <a:gd name="T82" fmla="*/ 23 w 26"/>
                <a:gd name="T83" fmla="*/ 5 h 23"/>
                <a:gd name="T84" fmla="*/ 22 w 26"/>
                <a:gd name="T85" fmla="*/ 7 h 23"/>
                <a:gd name="T86" fmla="*/ 23 w 26"/>
                <a:gd name="T87" fmla="*/ 7 h 23"/>
                <a:gd name="T88" fmla="*/ 26 w 26"/>
                <a:gd name="T89" fmla="*/ 8 h 23"/>
                <a:gd name="T90" fmla="*/ 26 w 26"/>
                <a:gd name="T91" fmla="*/ 10 h 23"/>
                <a:gd name="T92" fmla="*/ 26 w 26"/>
                <a:gd name="T93" fmla="*/ 10 h 23"/>
                <a:gd name="T94" fmla="*/ 24 w 26"/>
                <a:gd name="T95" fmla="*/ 10 h 23"/>
                <a:gd name="T96" fmla="*/ 23 w 26"/>
                <a:gd name="T97" fmla="*/ 11 h 23"/>
                <a:gd name="T98" fmla="*/ 22 w 26"/>
                <a:gd name="T99" fmla="*/ 13 h 23"/>
                <a:gd name="T100" fmla="*/ 22 w 26"/>
                <a:gd name="T101" fmla="*/ 1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" h="23">
                  <a:moveTo>
                    <a:pt x="22" y="15"/>
                  </a:moveTo>
                  <a:lnTo>
                    <a:pt x="21" y="16"/>
                  </a:lnTo>
                  <a:lnTo>
                    <a:pt x="20" y="17"/>
                  </a:lnTo>
                  <a:lnTo>
                    <a:pt x="19" y="17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7" y="20"/>
                  </a:lnTo>
                  <a:lnTo>
                    <a:pt x="14" y="21"/>
                  </a:lnTo>
                  <a:lnTo>
                    <a:pt x="10" y="21"/>
                  </a:lnTo>
                  <a:lnTo>
                    <a:pt x="10" y="22"/>
                  </a:lnTo>
                  <a:lnTo>
                    <a:pt x="9" y="22"/>
                  </a:lnTo>
                  <a:lnTo>
                    <a:pt x="9" y="23"/>
                  </a:lnTo>
                  <a:lnTo>
                    <a:pt x="7" y="23"/>
                  </a:lnTo>
                  <a:lnTo>
                    <a:pt x="7" y="23"/>
                  </a:lnTo>
                  <a:lnTo>
                    <a:pt x="3" y="23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6"/>
                  </a:lnTo>
                  <a:lnTo>
                    <a:pt x="3" y="6"/>
                  </a:lnTo>
                  <a:lnTo>
                    <a:pt x="4" y="2"/>
                  </a:lnTo>
                  <a:lnTo>
                    <a:pt x="6" y="2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23" y="5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6" y="8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4" y="10"/>
                  </a:lnTo>
                  <a:lnTo>
                    <a:pt x="23" y="11"/>
                  </a:lnTo>
                  <a:lnTo>
                    <a:pt x="22" y="13"/>
                  </a:lnTo>
                  <a:lnTo>
                    <a:pt x="22" y="15"/>
                  </a:lnTo>
                  <a:close/>
                </a:path>
              </a:pathLst>
            </a:custGeom>
            <a:solidFill>
              <a:srgbClr val="FFCC99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55" name="Rectangle 30">
            <a:extLst>
              <a:ext uri="{FF2B5EF4-FFF2-40B4-BE49-F238E27FC236}">
                <a16:creationId xmlns:a16="http://schemas.microsoft.com/office/drawing/2014/main" id="{C57FE5F4-DBAB-FFCB-B4A8-D97E2F4DF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1983" y="3362133"/>
            <a:ext cx="80310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70C0"/>
                </a:solidFill>
                <a:latin typeface="Calibri" panose="020F0502020204030204" pitchFamily="34" charset="0"/>
              </a:rPr>
              <a:t>Mediterranean Sea</a:t>
            </a:r>
            <a:endParaRPr kumimoji="0" lang="zh-CN" altLang="zh-CN" sz="8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56" name="Rectangle 30">
            <a:extLst>
              <a:ext uri="{FF2B5EF4-FFF2-40B4-BE49-F238E27FC236}">
                <a16:creationId xmlns:a16="http://schemas.microsoft.com/office/drawing/2014/main" id="{21A2D384-31D6-0446-D363-1FEBC1474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9305" y="1866468"/>
            <a:ext cx="61074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80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Atlantic Ocean</a:t>
            </a:r>
            <a:endParaRPr kumimoji="0" lang="zh-CN" altLang="zh-CN" sz="8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7FD02C48-0BE0-B1CD-EE72-CE4B2EAA3674}"/>
              </a:ext>
            </a:extLst>
          </p:cNvPr>
          <p:cNvSpPr/>
          <p:nvPr/>
        </p:nvSpPr>
        <p:spPr>
          <a:xfrm>
            <a:off x="2130099" y="3184912"/>
            <a:ext cx="223068" cy="223068"/>
          </a:xfrm>
          <a:prstGeom prst="ellipse">
            <a:avLst/>
          </a:prstGeom>
          <a:noFill/>
          <a:ln w="31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800"/>
          </a:p>
        </p:txBody>
      </p:sp>
      <p:sp>
        <p:nvSpPr>
          <p:cNvPr id="58" name="Rectangle 30">
            <a:extLst>
              <a:ext uri="{FF2B5EF4-FFF2-40B4-BE49-F238E27FC236}">
                <a16:creationId xmlns:a16="http://schemas.microsoft.com/office/drawing/2014/main" id="{4D70EB7E-B616-CE38-EB28-D589C9109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2223" y="2219133"/>
            <a:ext cx="38953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70C0"/>
                </a:solidFill>
                <a:latin typeface="Calibri" panose="020F0502020204030204" pitchFamily="34" charset="0"/>
              </a:rPr>
              <a:t>Black Sea</a:t>
            </a:r>
          </a:p>
        </p:txBody>
      </p:sp>
      <p:sp>
        <p:nvSpPr>
          <p:cNvPr id="59" name="Rectangle 30">
            <a:extLst>
              <a:ext uri="{FF2B5EF4-FFF2-40B4-BE49-F238E27FC236}">
                <a16:creationId xmlns:a16="http://schemas.microsoft.com/office/drawing/2014/main" id="{D60D53A1-971A-A5F6-A83C-308F1C064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5103" y="4543233"/>
            <a:ext cx="33182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70C0"/>
                </a:solidFill>
                <a:latin typeface="Calibri" panose="020F0502020204030204" pitchFamily="34" charset="0"/>
              </a:rPr>
              <a:t>Red Sea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3CCD2C84-D214-C4E7-8274-21CC4B752C82}"/>
              </a:ext>
            </a:extLst>
          </p:cNvPr>
          <p:cNvGrpSpPr/>
          <p:nvPr/>
        </p:nvGrpSpPr>
        <p:grpSpPr>
          <a:xfrm>
            <a:off x="1883896" y="1146171"/>
            <a:ext cx="5576768" cy="3349963"/>
            <a:chOff x="1883896" y="1146171"/>
            <a:chExt cx="5576768" cy="3349963"/>
          </a:xfrm>
        </p:grpSpPr>
        <p:sp>
          <p:nvSpPr>
            <p:cNvPr id="61" name="Rectangle 380">
              <a:extLst>
                <a:ext uri="{FF2B5EF4-FFF2-40B4-BE49-F238E27FC236}">
                  <a16:creationId xmlns:a16="http://schemas.microsoft.com/office/drawing/2014/main" id="{6A184DF7-E3EE-984C-D368-B8AF687389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328" y="4104960"/>
              <a:ext cx="29174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Algeria</a:t>
              </a:r>
            </a:p>
          </p:txBody>
        </p:sp>
        <p:sp>
          <p:nvSpPr>
            <p:cNvPr id="62" name="Rectangle 385">
              <a:extLst>
                <a:ext uri="{FF2B5EF4-FFF2-40B4-BE49-F238E27FC236}">
                  <a16:creationId xmlns:a16="http://schemas.microsoft.com/office/drawing/2014/main" id="{64B73D67-045A-79B1-7638-DD3EE9D52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8582" y="2657993"/>
              <a:ext cx="22923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Spain</a:t>
              </a:r>
            </a:p>
          </p:txBody>
        </p:sp>
        <p:sp>
          <p:nvSpPr>
            <p:cNvPr id="63" name="Rectangle 390">
              <a:extLst>
                <a:ext uri="{FF2B5EF4-FFF2-40B4-BE49-F238E27FC236}">
                  <a16:creationId xmlns:a16="http://schemas.microsoft.com/office/drawing/2014/main" id="{3B4B2A09-D6C6-EC4C-C31F-2D43B445A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077" y="3741777"/>
              <a:ext cx="37350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Morocco</a:t>
              </a:r>
            </a:p>
          </p:txBody>
        </p:sp>
        <p:sp>
          <p:nvSpPr>
            <p:cNvPr id="128" name="Rectangle 395">
              <a:extLst>
                <a:ext uri="{FF2B5EF4-FFF2-40B4-BE49-F238E27FC236}">
                  <a16:creationId xmlns:a16="http://schemas.microsoft.com/office/drawing/2014/main" id="{B145FC2F-ABC3-FE70-76A0-E6902BB461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576" y="3512625"/>
              <a:ext cx="29655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Tunisia</a:t>
              </a:r>
            </a:p>
          </p:txBody>
        </p:sp>
        <p:sp>
          <p:nvSpPr>
            <p:cNvPr id="129" name="Rectangle 405">
              <a:extLst>
                <a:ext uri="{FF2B5EF4-FFF2-40B4-BE49-F238E27FC236}">
                  <a16:creationId xmlns:a16="http://schemas.microsoft.com/office/drawing/2014/main" id="{3F65FE1B-90B0-4091-C9EE-9755C771A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896" y="2718523"/>
              <a:ext cx="35266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Portugal</a:t>
              </a:r>
            </a:p>
          </p:txBody>
        </p:sp>
        <p:sp>
          <p:nvSpPr>
            <p:cNvPr id="130" name="Rectangle 410">
              <a:extLst>
                <a:ext uri="{FF2B5EF4-FFF2-40B4-BE49-F238E27FC236}">
                  <a16:creationId xmlns:a16="http://schemas.microsoft.com/office/drawing/2014/main" id="{E2520E37-AD84-AEBD-27BB-1D710D012D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1492" y="2299244"/>
              <a:ext cx="17953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Italy</a:t>
              </a:r>
            </a:p>
          </p:txBody>
        </p:sp>
        <p:sp>
          <p:nvSpPr>
            <p:cNvPr id="132" name="Rectangle 381">
              <a:extLst>
                <a:ext uri="{FF2B5EF4-FFF2-40B4-BE49-F238E27FC236}">
                  <a16:creationId xmlns:a16="http://schemas.microsoft.com/office/drawing/2014/main" id="{7BE2E9F5-D3DD-C654-81D8-AE08F60300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3710" y="4373023"/>
              <a:ext cx="2180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Libya</a:t>
              </a:r>
            </a:p>
          </p:txBody>
        </p:sp>
        <p:sp>
          <p:nvSpPr>
            <p:cNvPr id="133" name="Rectangle 382">
              <a:extLst>
                <a:ext uri="{FF2B5EF4-FFF2-40B4-BE49-F238E27FC236}">
                  <a16:creationId xmlns:a16="http://schemas.microsoft.com/office/drawing/2014/main" id="{B4884D48-58FD-90A3-82C1-2709923A1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086" y="4364376"/>
              <a:ext cx="23243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Egypt</a:t>
              </a:r>
            </a:p>
          </p:txBody>
        </p:sp>
        <p:sp>
          <p:nvSpPr>
            <p:cNvPr id="134" name="Rectangle 383">
              <a:extLst>
                <a:ext uri="{FF2B5EF4-FFF2-40B4-BE49-F238E27FC236}">
                  <a16:creationId xmlns:a16="http://schemas.microsoft.com/office/drawing/2014/main" id="{4931E0D2-001F-51F6-7A7D-7A45AD577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3215" y="2858319"/>
              <a:ext cx="28373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Turkey</a:t>
              </a:r>
            </a:p>
          </p:txBody>
        </p:sp>
        <p:sp>
          <p:nvSpPr>
            <p:cNvPr id="135" name="Rectangle 386">
              <a:extLst>
                <a:ext uri="{FF2B5EF4-FFF2-40B4-BE49-F238E27FC236}">
                  <a16:creationId xmlns:a16="http://schemas.microsoft.com/office/drawing/2014/main" id="{BB1770BF-D444-A684-7600-A174FE915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0765" y="1369558"/>
              <a:ext cx="32701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Ukraine</a:t>
              </a:r>
            </a:p>
          </p:txBody>
        </p:sp>
        <p:sp>
          <p:nvSpPr>
            <p:cNvPr id="136" name="Rectangle 387">
              <a:extLst>
                <a:ext uri="{FF2B5EF4-FFF2-40B4-BE49-F238E27FC236}">
                  <a16:creationId xmlns:a16="http://schemas.microsoft.com/office/drawing/2014/main" id="{E9B7DB79-359E-7E23-25EB-ACB730E70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6168" y="1626092"/>
              <a:ext cx="26449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Russia</a:t>
              </a:r>
            </a:p>
          </p:txBody>
        </p:sp>
        <p:sp>
          <p:nvSpPr>
            <p:cNvPr id="137" name="Rectangle 391">
              <a:extLst>
                <a:ext uri="{FF2B5EF4-FFF2-40B4-BE49-F238E27FC236}">
                  <a16:creationId xmlns:a16="http://schemas.microsoft.com/office/drawing/2014/main" id="{90454A9A-9D44-16DD-AD8F-1DFD22E61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0897" y="4311051"/>
              <a:ext cx="52418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Saudi Arabia</a:t>
              </a:r>
            </a:p>
          </p:txBody>
        </p:sp>
        <p:sp>
          <p:nvSpPr>
            <p:cNvPr id="138" name="Rectangle 384">
              <a:extLst>
                <a:ext uri="{FF2B5EF4-FFF2-40B4-BE49-F238E27FC236}">
                  <a16:creationId xmlns:a16="http://schemas.microsoft.com/office/drawing/2014/main" id="{B6FE03DA-8726-8F79-F3FC-6C3797E60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4975" y="1708240"/>
              <a:ext cx="28052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France</a:t>
              </a:r>
            </a:p>
          </p:txBody>
        </p:sp>
        <p:sp>
          <p:nvSpPr>
            <p:cNvPr id="139" name="Rectangle 394">
              <a:extLst>
                <a:ext uri="{FF2B5EF4-FFF2-40B4-BE49-F238E27FC236}">
                  <a16:creationId xmlns:a16="http://schemas.microsoft.com/office/drawing/2014/main" id="{10AE46BE-B43E-5608-D1DE-71C9BE174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5018" y="1317675"/>
              <a:ext cx="38311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Germany</a:t>
              </a:r>
            </a:p>
          </p:txBody>
        </p:sp>
        <p:sp>
          <p:nvSpPr>
            <p:cNvPr id="140" name="Rectangle 396">
              <a:extLst>
                <a:ext uri="{FF2B5EF4-FFF2-40B4-BE49-F238E27FC236}">
                  <a16:creationId xmlns:a16="http://schemas.microsoft.com/office/drawing/2014/main" id="{8F4E70A2-8E8E-03D9-84AF-3F42021D2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0775" y="1146171"/>
              <a:ext cx="290144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Poland</a:t>
              </a:r>
            </a:p>
          </p:txBody>
        </p:sp>
        <p:sp>
          <p:nvSpPr>
            <p:cNvPr id="141" name="Rectangle 401">
              <a:extLst>
                <a:ext uri="{FF2B5EF4-FFF2-40B4-BE49-F238E27FC236}">
                  <a16:creationId xmlns:a16="http://schemas.microsoft.com/office/drawing/2014/main" id="{23065EFB-775F-CE79-4C17-C6B076176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029" y="1241290"/>
              <a:ext cx="31739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zh-CN" altLang="zh-CN" sz="800">
                  <a:solidFill>
                    <a:srgbClr val="000000"/>
                  </a:solidFill>
                  <a:latin typeface="Calibri" panose="020F0502020204030204" pitchFamily="34" charset="0"/>
                </a:rPr>
                <a:t>Czechia</a:t>
              </a:r>
            </a:p>
          </p:txBody>
        </p:sp>
        <p:sp>
          <p:nvSpPr>
            <p:cNvPr id="143" name="Rectangle 383">
              <a:extLst>
                <a:ext uri="{FF2B5EF4-FFF2-40B4-BE49-F238E27FC236}">
                  <a16:creationId xmlns:a16="http://schemas.microsoft.com/office/drawing/2014/main" id="{5E7B6013-7D7A-80DB-399B-CBBB377972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3255" y="3399339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Syria</a:t>
              </a:r>
            </a:p>
          </p:txBody>
        </p:sp>
        <p:sp>
          <p:nvSpPr>
            <p:cNvPr id="144" name="Rectangle 386">
              <a:extLst>
                <a:ext uri="{FF2B5EF4-FFF2-40B4-BE49-F238E27FC236}">
                  <a16:creationId xmlns:a16="http://schemas.microsoft.com/office/drawing/2014/main" id="{BF9D82B3-61EB-7C1F-5F28-E4DE02AA2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8765" y="1803898"/>
              <a:ext cx="370294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Romania</a:t>
              </a:r>
            </a:p>
          </p:txBody>
        </p:sp>
        <p:sp>
          <p:nvSpPr>
            <p:cNvPr id="145" name="Rectangle 386">
              <a:extLst>
                <a:ext uri="{FF2B5EF4-FFF2-40B4-BE49-F238E27FC236}">
                  <a16:creationId xmlns:a16="http://schemas.microsoft.com/office/drawing/2014/main" id="{0C08E948-9D32-D8FD-6F62-C4088902E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4965" y="2306818"/>
              <a:ext cx="34144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Bulgaria</a:t>
              </a:r>
            </a:p>
          </p:txBody>
        </p:sp>
        <p:sp>
          <p:nvSpPr>
            <p:cNvPr id="146" name="Rectangle 405">
              <a:extLst>
                <a:ext uri="{FF2B5EF4-FFF2-40B4-BE49-F238E27FC236}">
                  <a16:creationId xmlns:a16="http://schemas.microsoft.com/office/drawing/2014/main" id="{AF8F5A2E-0EA3-8F9E-1371-C618FADDD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896" y="3076663"/>
              <a:ext cx="74699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800" dirty="0">
                  <a:solidFill>
                    <a:srgbClr val="000000"/>
                  </a:solidFill>
                  <a:latin typeface="Calibri" panose="020F0502020204030204" pitchFamily="34" charset="0"/>
                </a:rPr>
                <a:t>Strait of Gibraltar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5397</TotalTime>
  <Words>262</Words>
  <Application>Microsoft Office PowerPoint</Application>
  <PresentationFormat>On-screen Show (16:9)</PresentationFormat>
  <Paragraphs>69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宋体</vt:lpstr>
      <vt:lpstr>Arial</vt:lpstr>
      <vt:lpstr>Calibri</vt:lpstr>
      <vt:lpstr>Wingdings</vt:lpstr>
      <vt:lpstr>Office 主题​​</vt:lpstr>
      <vt:lpstr>Strait of Gibraltar Map-1</vt:lpstr>
      <vt:lpstr>Strait of Gibraltar Map-2</vt:lpstr>
      <vt:lpstr>Strait of Gibraltar Map-3</vt:lpstr>
      <vt:lpstr>Strait of Gibraltar Map-4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146</cp:revision>
  <dcterms:created xsi:type="dcterms:W3CDTF">2016-05-15T02:42:52Z</dcterms:created>
  <dcterms:modified xsi:type="dcterms:W3CDTF">2026-03-22T12:40:36Z</dcterms:modified>
</cp:coreProperties>
</file>