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744" r:id="rId2"/>
    <p:sldId id="749" r:id="rId3"/>
    <p:sldId id="750" r:id="rId4"/>
    <p:sldId id="751" r:id="rId5"/>
    <p:sldId id="755" r:id="rId6"/>
    <p:sldId id="756" r:id="rId7"/>
    <p:sldId id="757" r:id="rId8"/>
    <p:sldId id="758" r:id="rId9"/>
    <p:sldId id="759" r:id="rId10"/>
    <p:sldId id="760" r:id="rId11"/>
    <p:sldId id="761" r:id="rId12"/>
    <p:sldId id="277" r:id="rId13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4BACC6"/>
    <a:srgbClr val="CCECFF"/>
    <a:srgbClr val="C3B996"/>
    <a:srgbClr val="F79646"/>
    <a:srgbClr val="9BBB59"/>
    <a:srgbClr val="D9D9D9"/>
    <a:srgbClr val="F5B90F"/>
    <a:srgbClr val="FFFFFF"/>
    <a:srgbClr val="D9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84" autoAdjust="0"/>
    <p:restoredTop sz="93552" autoAdjust="0"/>
  </p:normalViewPr>
  <p:slideViewPr>
    <p:cSldViewPr>
      <p:cViewPr>
        <p:scale>
          <a:sx n="125" d="100"/>
          <a:sy n="125" d="100"/>
        </p:scale>
        <p:origin x="666" y="78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2026/4/19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5DB4F-E94D-763F-7E4A-5AA924C94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6A562-C687-DC08-8B4F-2D4E126C6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Top 10 Largest French Cities by </a:t>
            </a:r>
            <a:br>
              <a:rPr lang="en-US" altLang="zh-CN" dirty="0"/>
            </a:br>
            <a:r>
              <a:rPr lang="en-US" altLang="zh-CN" dirty="0"/>
              <a:t>Commune Population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65A32C0-0924-1578-628D-83609E7C6948}"/>
              </a:ext>
            </a:extLst>
          </p:cNvPr>
          <p:cNvGrpSpPr/>
          <p:nvPr/>
        </p:nvGrpSpPr>
        <p:grpSpPr>
          <a:xfrm>
            <a:off x="2368342" y="986454"/>
            <a:ext cx="4407315" cy="4104456"/>
            <a:chOff x="1819275" y="303213"/>
            <a:chExt cx="4851400" cy="4518025"/>
          </a:xfrm>
          <a:solidFill>
            <a:schemeClr val="bg1">
              <a:lumMod val="85000"/>
            </a:schemeClr>
          </a:solidFill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4297BFF4-DB3F-7A87-E51F-717C87F128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56063" y="2333625"/>
              <a:ext cx="1700212" cy="1257300"/>
            </a:xfrm>
            <a:custGeom>
              <a:avLst/>
              <a:gdLst>
                <a:gd name="T0" fmla="*/ 919 w 1071"/>
                <a:gd name="T1" fmla="*/ 503 h 792"/>
                <a:gd name="T2" fmla="*/ 874 w 1071"/>
                <a:gd name="T3" fmla="*/ 504 h 792"/>
                <a:gd name="T4" fmla="*/ 898 w 1071"/>
                <a:gd name="T5" fmla="*/ 566 h 792"/>
                <a:gd name="T6" fmla="*/ 831 w 1071"/>
                <a:gd name="T7" fmla="*/ 579 h 792"/>
                <a:gd name="T8" fmla="*/ 795 w 1071"/>
                <a:gd name="T9" fmla="*/ 620 h 792"/>
                <a:gd name="T10" fmla="*/ 754 w 1071"/>
                <a:gd name="T11" fmla="*/ 666 h 792"/>
                <a:gd name="T12" fmla="*/ 728 w 1071"/>
                <a:gd name="T13" fmla="*/ 697 h 792"/>
                <a:gd name="T14" fmla="*/ 737 w 1071"/>
                <a:gd name="T15" fmla="*/ 728 h 792"/>
                <a:gd name="T16" fmla="*/ 763 w 1071"/>
                <a:gd name="T17" fmla="*/ 771 h 792"/>
                <a:gd name="T18" fmla="*/ 742 w 1071"/>
                <a:gd name="T19" fmla="*/ 782 h 792"/>
                <a:gd name="T20" fmla="*/ 689 w 1071"/>
                <a:gd name="T21" fmla="*/ 765 h 792"/>
                <a:gd name="T22" fmla="*/ 637 w 1071"/>
                <a:gd name="T23" fmla="*/ 738 h 792"/>
                <a:gd name="T24" fmla="*/ 555 w 1071"/>
                <a:gd name="T25" fmla="*/ 736 h 792"/>
                <a:gd name="T26" fmla="*/ 493 w 1071"/>
                <a:gd name="T27" fmla="*/ 742 h 792"/>
                <a:gd name="T28" fmla="*/ 450 w 1071"/>
                <a:gd name="T29" fmla="*/ 745 h 792"/>
                <a:gd name="T30" fmla="*/ 407 w 1071"/>
                <a:gd name="T31" fmla="*/ 685 h 792"/>
                <a:gd name="T32" fmla="*/ 375 w 1071"/>
                <a:gd name="T33" fmla="*/ 606 h 792"/>
                <a:gd name="T34" fmla="*/ 323 w 1071"/>
                <a:gd name="T35" fmla="*/ 580 h 792"/>
                <a:gd name="T36" fmla="*/ 258 w 1071"/>
                <a:gd name="T37" fmla="*/ 560 h 792"/>
                <a:gd name="T38" fmla="*/ 207 w 1071"/>
                <a:gd name="T39" fmla="*/ 597 h 792"/>
                <a:gd name="T40" fmla="*/ 184 w 1071"/>
                <a:gd name="T41" fmla="*/ 605 h 792"/>
                <a:gd name="T42" fmla="*/ 133 w 1071"/>
                <a:gd name="T43" fmla="*/ 565 h 792"/>
                <a:gd name="T44" fmla="*/ 74 w 1071"/>
                <a:gd name="T45" fmla="*/ 642 h 792"/>
                <a:gd name="T46" fmla="*/ 18 w 1071"/>
                <a:gd name="T47" fmla="*/ 625 h 792"/>
                <a:gd name="T48" fmla="*/ 3 w 1071"/>
                <a:gd name="T49" fmla="*/ 549 h 792"/>
                <a:gd name="T50" fmla="*/ 25 w 1071"/>
                <a:gd name="T51" fmla="*/ 497 h 792"/>
                <a:gd name="T52" fmla="*/ 61 w 1071"/>
                <a:gd name="T53" fmla="*/ 439 h 792"/>
                <a:gd name="T54" fmla="*/ 90 w 1071"/>
                <a:gd name="T55" fmla="*/ 412 h 792"/>
                <a:gd name="T56" fmla="*/ 98 w 1071"/>
                <a:gd name="T57" fmla="*/ 342 h 792"/>
                <a:gd name="T58" fmla="*/ 82 w 1071"/>
                <a:gd name="T59" fmla="*/ 285 h 792"/>
                <a:gd name="T60" fmla="*/ 115 w 1071"/>
                <a:gd name="T61" fmla="*/ 229 h 792"/>
                <a:gd name="T62" fmla="*/ 82 w 1071"/>
                <a:gd name="T63" fmla="*/ 151 h 792"/>
                <a:gd name="T64" fmla="*/ 68 w 1071"/>
                <a:gd name="T65" fmla="*/ 85 h 792"/>
                <a:gd name="T66" fmla="*/ 121 w 1071"/>
                <a:gd name="T67" fmla="*/ 43 h 792"/>
                <a:gd name="T68" fmla="*/ 183 w 1071"/>
                <a:gd name="T69" fmla="*/ 2 h 792"/>
                <a:gd name="T70" fmla="*/ 261 w 1071"/>
                <a:gd name="T71" fmla="*/ 34 h 792"/>
                <a:gd name="T72" fmla="*/ 310 w 1071"/>
                <a:gd name="T73" fmla="*/ 26 h 792"/>
                <a:gd name="T74" fmla="*/ 349 w 1071"/>
                <a:gd name="T75" fmla="*/ 70 h 792"/>
                <a:gd name="T76" fmla="*/ 401 w 1071"/>
                <a:gd name="T77" fmla="*/ 98 h 792"/>
                <a:gd name="T78" fmla="*/ 387 w 1071"/>
                <a:gd name="T79" fmla="*/ 178 h 792"/>
                <a:gd name="T80" fmla="*/ 468 w 1071"/>
                <a:gd name="T81" fmla="*/ 186 h 792"/>
                <a:gd name="T82" fmla="*/ 525 w 1071"/>
                <a:gd name="T83" fmla="*/ 156 h 792"/>
                <a:gd name="T84" fmla="*/ 564 w 1071"/>
                <a:gd name="T85" fmla="*/ 179 h 792"/>
                <a:gd name="T86" fmla="*/ 606 w 1071"/>
                <a:gd name="T87" fmla="*/ 81 h 792"/>
                <a:gd name="T88" fmla="*/ 671 w 1071"/>
                <a:gd name="T89" fmla="*/ 109 h 792"/>
                <a:gd name="T90" fmla="*/ 725 w 1071"/>
                <a:gd name="T91" fmla="*/ 143 h 792"/>
                <a:gd name="T92" fmla="*/ 797 w 1071"/>
                <a:gd name="T93" fmla="*/ 136 h 792"/>
                <a:gd name="T94" fmla="*/ 840 w 1071"/>
                <a:gd name="T95" fmla="*/ 152 h 792"/>
                <a:gd name="T96" fmla="*/ 827 w 1071"/>
                <a:gd name="T97" fmla="*/ 183 h 792"/>
                <a:gd name="T98" fmla="*/ 870 w 1071"/>
                <a:gd name="T99" fmla="*/ 152 h 792"/>
                <a:gd name="T100" fmla="*/ 910 w 1071"/>
                <a:gd name="T101" fmla="*/ 112 h 792"/>
                <a:gd name="T102" fmla="*/ 983 w 1071"/>
                <a:gd name="T103" fmla="*/ 127 h 792"/>
                <a:gd name="T104" fmla="*/ 1001 w 1071"/>
                <a:gd name="T105" fmla="*/ 184 h 792"/>
                <a:gd name="T106" fmla="*/ 1034 w 1071"/>
                <a:gd name="T107" fmla="*/ 240 h 792"/>
                <a:gd name="T108" fmla="*/ 996 w 1071"/>
                <a:gd name="T109" fmla="*/ 312 h 792"/>
                <a:gd name="T110" fmla="*/ 1040 w 1071"/>
                <a:gd name="T111" fmla="*/ 368 h 792"/>
                <a:gd name="T112" fmla="*/ 1059 w 1071"/>
                <a:gd name="T113" fmla="*/ 416 h 792"/>
                <a:gd name="T114" fmla="*/ 1012 w 1071"/>
                <a:gd name="T115" fmla="*/ 471 h 792"/>
                <a:gd name="T116" fmla="*/ 595 w 1071"/>
                <a:gd name="T117" fmla="*/ 728 h 792"/>
                <a:gd name="T118" fmla="*/ 605 w 1071"/>
                <a:gd name="T119" fmla="*/ 708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71" h="792">
                  <a:moveTo>
                    <a:pt x="959" y="487"/>
                  </a:moveTo>
                  <a:lnTo>
                    <a:pt x="957" y="483"/>
                  </a:lnTo>
                  <a:lnTo>
                    <a:pt x="948" y="483"/>
                  </a:lnTo>
                  <a:lnTo>
                    <a:pt x="945" y="489"/>
                  </a:lnTo>
                  <a:lnTo>
                    <a:pt x="939" y="491"/>
                  </a:lnTo>
                  <a:lnTo>
                    <a:pt x="934" y="488"/>
                  </a:lnTo>
                  <a:lnTo>
                    <a:pt x="928" y="494"/>
                  </a:lnTo>
                  <a:lnTo>
                    <a:pt x="930" y="504"/>
                  </a:lnTo>
                  <a:lnTo>
                    <a:pt x="923" y="506"/>
                  </a:lnTo>
                  <a:lnTo>
                    <a:pt x="919" y="503"/>
                  </a:lnTo>
                  <a:lnTo>
                    <a:pt x="911" y="504"/>
                  </a:lnTo>
                  <a:lnTo>
                    <a:pt x="905" y="502"/>
                  </a:lnTo>
                  <a:lnTo>
                    <a:pt x="906" y="497"/>
                  </a:lnTo>
                  <a:lnTo>
                    <a:pt x="904" y="491"/>
                  </a:lnTo>
                  <a:lnTo>
                    <a:pt x="898" y="487"/>
                  </a:lnTo>
                  <a:lnTo>
                    <a:pt x="888" y="490"/>
                  </a:lnTo>
                  <a:lnTo>
                    <a:pt x="882" y="486"/>
                  </a:lnTo>
                  <a:lnTo>
                    <a:pt x="875" y="491"/>
                  </a:lnTo>
                  <a:lnTo>
                    <a:pt x="878" y="502"/>
                  </a:lnTo>
                  <a:lnTo>
                    <a:pt x="874" y="504"/>
                  </a:lnTo>
                  <a:lnTo>
                    <a:pt x="872" y="520"/>
                  </a:lnTo>
                  <a:lnTo>
                    <a:pt x="881" y="524"/>
                  </a:lnTo>
                  <a:lnTo>
                    <a:pt x="893" y="521"/>
                  </a:lnTo>
                  <a:lnTo>
                    <a:pt x="895" y="529"/>
                  </a:lnTo>
                  <a:lnTo>
                    <a:pt x="898" y="531"/>
                  </a:lnTo>
                  <a:lnTo>
                    <a:pt x="898" y="538"/>
                  </a:lnTo>
                  <a:lnTo>
                    <a:pt x="905" y="540"/>
                  </a:lnTo>
                  <a:lnTo>
                    <a:pt x="906" y="555"/>
                  </a:lnTo>
                  <a:lnTo>
                    <a:pt x="905" y="566"/>
                  </a:lnTo>
                  <a:lnTo>
                    <a:pt x="898" y="566"/>
                  </a:lnTo>
                  <a:lnTo>
                    <a:pt x="893" y="561"/>
                  </a:lnTo>
                  <a:lnTo>
                    <a:pt x="887" y="562"/>
                  </a:lnTo>
                  <a:lnTo>
                    <a:pt x="883" y="568"/>
                  </a:lnTo>
                  <a:lnTo>
                    <a:pt x="872" y="565"/>
                  </a:lnTo>
                  <a:lnTo>
                    <a:pt x="864" y="568"/>
                  </a:lnTo>
                  <a:lnTo>
                    <a:pt x="858" y="564"/>
                  </a:lnTo>
                  <a:lnTo>
                    <a:pt x="845" y="578"/>
                  </a:lnTo>
                  <a:lnTo>
                    <a:pt x="840" y="579"/>
                  </a:lnTo>
                  <a:lnTo>
                    <a:pt x="837" y="573"/>
                  </a:lnTo>
                  <a:lnTo>
                    <a:pt x="831" y="579"/>
                  </a:lnTo>
                  <a:lnTo>
                    <a:pt x="826" y="580"/>
                  </a:lnTo>
                  <a:lnTo>
                    <a:pt x="820" y="583"/>
                  </a:lnTo>
                  <a:lnTo>
                    <a:pt x="827" y="590"/>
                  </a:lnTo>
                  <a:lnTo>
                    <a:pt x="814" y="600"/>
                  </a:lnTo>
                  <a:lnTo>
                    <a:pt x="810" y="598"/>
                  </a:lnTo>
                  <a:lnTo>
                    <a:pt x="806" y="602"/>
                  </a:lnTo>
                  <a:lnTo>
                    <a:pt x="799" y="600"/>
                  </a:lnTo>
                  <a:lnTo>
                    <a:pt x="793" y="607"/>
                  </a:lnTo>
                  <a:lnTo>
                    <a:pt x="792" y="614"/>
                  </a:lnTo>
                  <a:lnTo>
                    <a:pt x="795" y="620"/>
                  </a:lnTo>
                  <a:lnTo>
                    <a:pt x="789" y="624"/>
                  </a:lnTo>
                  <a:lnTo>
                    <a:pt x="788" y="630"/>
                  </a:lnTo>
                  <a:lnTo>
                    <a:pt x="783" y="630"/>
                  </a:lnTo>
                  <a:lnTo>
                    <a:pt x="777" y="635"/>
                  </a:lnTo>
                  <a:lnTo>
                    <a:pt x="759" y="631"/>
                  </a:lnTo>
                  <a:lnTo>
                    <a:pt x="757" y="633"/>
                  </a:lnTo>
                  <a:lnTo>
                    <a:pt x="758" y="645"/>
                  </a:lnTo>
                  <a:lnTo>
                    <a:pt x="752" y="652"/>
                  </a:lnTo>
                  <a:lnTo>
                    <a:pt x="749" y="664"/>
                  </a:lnTo>
                  <a:lnTo>
                    <a:pt x="754" y="666"/>
                  </a:lnTo>
                  <a:lnTo>
                    <a:pt x="762" y="675"/>
                  </a:lnTo>
                  <a:lnTo>
                    <a:pt x="754" y="678"/>
                  </a:lnTo>
                  <a:lnTo>
                    <a:pt x="753" y="686"/>
                  </a:lnTo>
                  <a:lnTo>
                    <a:pt x="750" y="688"/>
                  </a:lnTo>
                  <a:lnTo>
                    <a:pt x="741" y="685"/>
                  </a:lnTo>
                  <a:lnTo>
                    <a:pt x="732" y="680"/>
                  </a:lnTo>
                  <a:lnTo>
                    <a:pt x="724" y="681"/>
                  </a:lnTo>
                  <a:lnTo>
                    <a:pt x="721" y="687"/>
                  </a:lnTo>
                  <a:lnTo>
                    <a:pt x="720" y="694"/>
                  </a:lnTo>
                  <a:lnTo>
                    <a:pt x="728" y="697"/>
                  </a:lnTo>
                  <a:lnTo>
                    <a:pt x="724" y="702"/>
                  </a:lnTo>
                  <a:lnTo>
                    <a:pt x="715" y="698"/>
                  </a:lnTo>
                  <a:lnTo>
                    <a:pt x="711" y="700"/>
                  </a:lnTo>
                  <a:lnTo>
                    <a:pt x="717" y="711"/>
                  </a:lnTo>
                  <a:lnTo>
                    <a:pt x="716" y="717"/>
                  </a:lnTo>
                  <a:lnTo>
                    <a:pt x="720" y="717"/>
                  </a:lnTo>
                  <a:lnTo>
                    <a:pt x="723" y="723"/>
                  </a:lnTo>
                  <a:lnTo>
                    <a:pt x="728" y="727"/>
                  </a:lnTo>
                  <a:lnTo>
                    <a:pt x="734" y="722"/>
                  </a:lnTo>
                  <a:lnTo>
                    <a:pt x="737" y="728"/>
                  </a:lnTo>
                  <a:lnTo>
                    <a:pt x="754" y="727"/>
                  </a:lnTo>
                  <a:lnTo>
                    <a:pt x="754" y="733"/>
                  </a:lnTo>
                  <a:lnTo>
                    <a:pt x="759" y="737"/>
                  </a:lnTo>
                  <a:lnTo>
                    <a:pt x="759" y="742"/>
                  </a:lnTo>
                  <a:lnTo>
                    <a:pt x="761" y="745"/>
                  </a:lnTo>
                  <a:lnTo>
                    <a:pt x="768" y="744"/>
                  </a:lnTo>
                  <a:lnTo>
                    <a:pt x="769" y="756"/>
                  </a:lnTo>
                  <a:lnTo>
                    <a:pt x="768" y="762"/>
                  </a:lnTo>
                  <a:lnTo>
                    <a:pt x="770" y="767"/>
                  </a:lnTo>
                  <a:lnTo>
                    <a:pt x="763" y="771"/>
                  </a:lnTo>
                  <a:lnTo>
                    <a:pt x="761" y="775"/>
                  </a:lnTo>
                  <a:lnTo>
                    <a:pt x="770" y="777"/>
                  </a:lnTo>
                  <a:lnTo>
                    <a:pt x="769" y="782"/>
                  </a:lnTo>
                  <a:lnTo>
                    <a:pt x="760" y="781"/>
                  </a:lnTo>
                  <a:lnTo>
                    <a:pt x="761" y="777"/>
                  </a:lnTo>
                  <a:lnTo>
                    <a:pt x="754" y="770"/>
                  </a:lnTo>
                  <a:lnTo>
                    <a:pt x="747" y="771"/>
                  </a:lnTo>
                  <a:lnTo>
                    <a:pt x="745" y="775"/>
                  </a:lnTo>
                  <a:lnTo>
                    <a:pt x="749" y="779"/>
                  </a:lnTo>
                  <a:lnTo>
                    <a:pt x="742" y="782"/>
                  </a:lnTo>
                  <a:lnTo>
                    <a:pt x="741" y="787"/>
                  </a:lnTo>
                  <a:lnTo>
                    <a:pt x="730" y="792"/>
                  </a:lnTo>
                  <a:lnTo>
                    <a:pt x="721" y="791"/>
                  </a:lnTo>
                  <a:lnTo>
                    <a:pt x="717" y="782"/>
                  </a:lnTo>
                  <a:lnTo>
                    <a:pt x="708" y="782"/>
                  </a:lnTo>
                  <a:lnTo>
                    <a:pt x="706" y="780"/>
                  </a:lnTo>
                  <a:lnTo>
                    <a:pt x="706" y="767"/>
                  </a:lnTo>
                  <a:lnTo>
                    <a:pt x="700" y="764"/>
                  </a:lnTo>
                  <a:lnTo>
                    <a:pt x="695" y="767"/>
                  </a:lnTo>
                  <a:lnTo>
                    <a:pt x="689" y="765"/>
                  </a:lnTo>
                  <a:lnTo>
                    <a:pt x="678" y="759"/>
                  </a:lnTo>
                  <a:lnTo>
                    <a:pt x="675" y="765"/>
                  </a:lnTo>
                  <a:lnTo>
                    <a:pt x="663" y="764"/>
                  </a:lnTo>
                  <a:lnTo>
                    <a:pt x="656" y="758"/>
                  </a:lnTo>
                  <a:lnTo>
                    <a:pt x="658" y="755"/>
                  </a:lnTo>
                  <a:lnTo>
                    <a:pt x="655" y="746"/>
                  </a:lnTo>
                  <a:lnTo>
                    <a:pt x="655" y="739"/>
                  </a:lnTo>
                  <a:lnTo>
                    <a:pt x="647" y="746"/>
                  </a:lnTo>
                  <a:lnTo>
                    <a:pt x="640" y="745"/>
                  </a:lnTo>
                  <a:lnTo>
                    <a:pt x="637" y="738"/>
                  </a:lnTo>
                  <a:lnTo>
                    <a:pt x="624" y="745"/>
                  </a:lnTo>
                  <a:lnTo>
                    <a:pt x="620" y="745"/>
                  </a:lnTo>
                  <a:lnTo>
                    <a:pt x="607" y="753"/>
                  </a:lnTo>
                  <a:lnTo>
                    <a:pt x="598" y="753"/>
                  </a:lnTo>
                  <a:lnTo>
                    <a:pt x="587" y="763"/>
                  </a:lnTo>
                  <a:lnTo>
                    <a:pt x="585" y="762"/>
                  </a:lnTo>
                  <a:lnTo>
                    <a:pt x="580" y="740"/>
                  </a:lnTo>
                  <a:lnTo>
                    <a:pt x="572" y="734"/>
                  </a:lnTo>
                  <a:lnTo>
                    <a:pt x="564" y="734"/>
                  </a:lnTo>
                  <a:lnTo>
                    <a:pt x="555" y="736"/>
                  </a:lnTo>
                  <a:lnTo>
                    <a:pt x="548" y="733"/>
                  </a:lnTo>
                  <a:lnTo>
                    <a:pt x="548" y="752"/>
                  </a:lnTo>
                  <a:lnTo>
                    <a:pt x="546" y="747"/>
                  </a:lnTo>
                  <a:lnTo>
                    <a:pt x="529" y="742"/>
                  </a:lnTo>
                  <a:lnTo>
                    <a:pt x="526" y="737"/>
                  </a:lnTo>
                  <a:lnTo>
                    <a:pt x="517" y="731"/>
                  </a:lnTo>
                  <a:lnTo>
                    <a:pt x="507" y="733"/>
                  </a:lnTo>
                  <a:lnTo>
                    <a:pt x="505" y="746"/>
                  </a:lnTo>
                  <a:lnTo>
                    <a:pt x="495" y="747"/>
                  </a:lnTo>
                  <a:lnTo>
                    <a:pt x="493" y="742"/>
                  </a:lnTo>
                  <a:lnTo>
                    <a:pt x="496" y="733"/>
                  </a:lnTo>
                  <a:lnTo>
                    <a:pt x="493" y="730"/>
                  </a:lnTo>
                  <a:lnTo>
                    <a:pt x="488" y="732"/>
                  </a:lnTo>
                  <a:lnTo>
                    <a:pt x="479" y="732"/>
                  </a:lnTo>
                  <a:lnTo>
                    <a:pt x="478" y="737"/>
                  </a:lnTo>
                  <a:lnTo>
                    <a:pt x="471" y="741"/>
                  </a:lnTo>
                  <a:lnTo>
                    <a:pt x="469" y="752"/>
                  </a:lnTo>
                  <a:lnTo>
                    <a:pt x="465" y="754"/>
                  </a:lnTo>
                  <a:lnTo>
                    <a:pt x="456" y="747"/>
                  </a:lnTo>
                  <a:lnTo>
                    <a:pt x="450" y="745"/>
                  </a:lnTo>
                  <a:lnTo>
                    <a:pt x="447" y="739"/>
                  </a:lnTo>
                  <a:lnTo>
                    <a:pt x="430" y="734"/>
                  </a:lnTo>
                  <a:lnTo>
                    <a:pt x="421" y="739"/>
                  </a:lnTo>
                  <a:lnTo>
                    <a:pt x="422" y="725"/>
                  </a:lnTo>
                  <a:lnTo>
                    <a:pt x="418" y="717"/>
                  </a:lnTo>
                  <a:lnTo>
                    <a:pt x="424" y="713"/>
                  </a:lnTo>
                  <a:lnTo>
                    <a:pt x="417" y="708"/>
                  </a:lnTo>
                  <a:lnTo>
                    <a:pt x="419" y="706"/>
                  </a:lnTo>
                  <a:lnTo>
                    <a:pt x="407" y="694"/>
                  </a:lnTo>
                  <a:lnTo>
                    <a:pt x="407" y="685"/>
                  </a:lnTo>
                  <a:lnTo>
                    <a:pt x="398" y="663"/>
                  </a:lnTo>
                  <a:lnTo>
                    <a:pt x="393" y="664"/>
                  </a:lnTo>
                  <a:lnTo>
                    <a:pt x="387" y="652"/>
                  </a:lnTo>
                  <a:lnTo>
                    <a:pt x="387" y="642"/>
                  </a:lnTo>
                  <a:lnTo>
                    <a:pt x="383" y="633"/>
                  </a:lnTo>
                  <a:lnTo>
                    <a:pt x="383" y="629"/>
                  </a:lnTo>
                  <a:lnTo>
                    <a:pt x="379" y="622"/>
                  </a:lnTo>
                  <a:lnTo>
                    <a:pt x="382" y="614"/>
                  </a:lnTo>
                  <a:lnTo>
                    <a:pt x="373" y="612"/>
                  </a:lnTo>
                  <a:lnTo>
                    <a:pt x="375" y="606"/>
                  </a:lnTo>
                  <a:lnTo>
                    <a:pt x="368" y="606"/>
                  </a:lnTo>
                  <a:lnTo>
                    <a:pt x="366" y="600"/>
                  </a:lnTo>
                  <a:lnTo>
                    <a:pt x="358" y="594"/>
                  </a:lnTo>
                  <a:lnTo>
                    <a:pt x="354" y="586"/>
                  </a:lnTo>
                  <a:lnTo>
                    <a:pt x="348" y="587"/>
                  </a:lnTo>
                  <a:lnTo>
                    <a:pt x="337" y="588"/>
                  </a:lnTo>
                  <a:lnTo>
                    <a:pt x="339" y="580"/>
                  </a:lnTo>
                  <a:lnTo>
                    <a:pt x="332" y="573"/>
                  </a:lnTo>
                  <a:lnTo>
                    <a:pt x="322" y="573"/>
                  </a:lnTo>
                  <a:lnTo>
                    <a:pt x="323" y="580"/>
                  </a:lnTo>
                  <a:lnTo>
                    <a:pt x="319" y="586"/>
                  </a:lnTo>
                  <a:lnTo>
                    <a:pt x="304" y="589"/>
                  </a:lnTo>
                  <a:lnTo>
                    <a:pt x="298" y="594"/>
                  </a:lnTo>
                  <a:lnTo>
                    <a:pt x="290" y="580"/>
                  </a:lnTo>
                  <a:lnTo>
                    <a:pt x="289" y="573"/>
                  </a:lnTo>
                  <a:lnTo>
                    <a:pt x="285" y="566"/>
                  </a:lnTo>
                  <a:lnTo>
                    <a:pt x="285" y="555"/>
                  </a:lnTo>
                  <a:lnTo>
                    <a:pt x="275" y="549"/>
                  </a:lnTo>
                  <a:lnTo>
                    <a:pt x="268" y="551"/>
                  </a:lnTo>
                  <a:lnTo>
                    <a:pt x="258" y="560"/>
                  </a:lnTo>
                  <a:lnTo>
                    <a:pt x="249" y="557"/>
                  </a:lnTo>
                  <a:lnTo>
                    <a:pt x="250" y="562"/>
                  </a:lnTo>
                  <a:lnTo>
                    <a:pt x="245" y="564"/>
                  </a:lnTo>
                  <a:lnTo>
                    <a:pt x="246" y="570"/>
                  </a:lnTo>
                  <a:lnTo>
                    <a:pt x="236" y="579"/>
                  </a:lnTo>
                  <a:lnTo>
                    <a:pt x="227" y="566"/>
                  </a:lnTo>
                  <a:lnTo>
                    <a:pt x="218" y="572"/>
                  </a:lnTo>
                  <a:lnTo>
                    <a:pt x="219" y="577"/>
                  </a:lnTo>
                  <a:lnTo>
                    <a:pt x="215" y="587"/>
                  </a:lnTo>
                  <a:lnTo>
                    <a:pt x="207" y="597"/>
                  </a:lnTo>
                  <a:lnTo>
                    <a:pt x="207" y="608"/>
                  </a:lnTo>
                  <a:lnTo>
                    <a:pt x="203" y="612"/>
                  </a:lnTo>
                  <a:lnTo>
                    <a:pt x="206" y="622"/>
                  </a:lnTo>
                  <a:lnTo>
                    <a:pt x="200" y="622"/>
                  </a:lnTo>
                  <a:lnTo>
                    <a:pt x="197" y="635"/>
                  </a:lnTo>
                  <a:lnTo>
                    <a:pt x="192" y="644"/>
                  </a:lnTo>
                  <a:lnTo>
                    <a:pt x="187" y="639"/>
                  </a:lnTo>
                  <a:lnTo>
                    <a:pt x="181" y="619"/>
                  </a:lnTo>
                  <a:lnTo>
                    <a:pt x="183" y="615"/>
                  </a:lnTo>
                  <a:lnTo>
                    <a:pt x="184" y="605"/>
                  </a:lnTo>
                  <a:lnTo>
                    <a:pt x="180" y="598"/>
                  </a:lnTo>
                  <a:lnTo>
                    <a:pt x="177" y="602"/>
                  </a:lnTo>
                  <a:lnTo>
                    <a:pt x="172" y="597"/>
                  </a:lnTo>
                  <a:lnTo>
                    <a:pt x="167" y="586"/>
                  </a:lnTo>
                  <a:lnTo>
                    <a:pt x="165" y="575"/>
                  </a:lnTo>
                  <a:lnTo>
                    <a:pt x="148" y="578"/>
                  </a:lnTo>
                  <a:lnTo>
                    <a:pt x="150" y="564"/>
                  </a:lnTo>
                  <a:lnTo>
                    <a:pt x="147" y="558"/>
                  </a:lnTo>
                  <a:lnTo>
                    <a:pt x="140" y="556"/>
                  </a:lnTo>
                  <a:lnTo>
                    <a:pt x="133" y="565"/>
                  </a:lnTo>
                  <a:lnTo>
                    <a:pt x="129" y="566"/>
                  </a:lnTo>
                  <a:lnTo>
                    <a:pt x="123" y="577"/>
                  </a:lnTo>
                  <a:lnTo>
                    <a:pt x="118" y="575"/>
                  </a:lnTo>
                  <a:lnTo>
                    <a:pt x="112" y="590"/>
                  </a:lnTo>
                  <a:lnTo>
                    <a:pt x="113" y="598"/>
                  </a:lnTo>
                  <a:lnTo>
                    <a:pt x="104" y="604"/>
                  </a:lnTo>
                  <a:lnTo>
                    <a:pt x="102" y="622"/>
                  </a:lnTo>
                  <a:lnTo>
                    <a:pt x="91" y="629"/>
                  </a:lnTo>
                  <a:lnTo>
                    <a:pt x="88" y="641"/>
                  </a:lnTo>
                  <a:lnTo>
                    <a:pt x="74" y="642"/>
                  </a:lnTo>
                  <a:lnTo>
                    <a:pt x="65" y="640"/>
                  </a:lnTo>
                  <a:lnTo>
                    <a:pt x="63" y="644"/>
                  </a:lnTo>
                  <a:lnTo>
                    <a:pt x="56" y="641"/>
                  </a:lnTo>
                  <a:lnTo>
                    <a:pt x="54" y="635"/>
                  </a:lnTo>
                  <a:lnTo>
                    <a:pt x="35" y="639"/>
                  </a:lnTo>
                  <a:lnTo>
                    <a:pt x="29" y="642"/>
                  </a:lnTo>
                  <a:lnTo>
                    <a:pt x="28" y="649"/>
                  </a:lnTo>
                  <a:lnTo>
                    <a:pt x="21" y="644"/>
                  </a:lnTo>
                  <a:lnTo>
                    <a:pt x="22" y="633"/>
                  </a:lnTo>
                  <a:lnTo>
                    <a:pt x="18" y="625"/>
                  </a:lnTo>
                  <a:lnTo>
                    <a:pt x="18" y="611"/>
                  </a:lnTo>
                  <a:lnTo>
                    <a:pt x="17" y="607"/>
                  </a:lnTo>
                  <a:lnTo>
                    <a:pt x="21" y="603"/>
                  </a:lnTo>
                  <a:lnTo>
                    <a:pt x="21" y="593"/>
                  </a:lnTo>
                  <a:lnTo>
                    <a:pt x="14" y="588"/>
                  </a:lnTo>
                  <a:lnTo>
                    <a:pt x="3" y="570"/>
                  </a:lnTo>
                  <a:lnTo>
                    <a:pt x="4" y="565"/>
                  </a:lnTo>
                  <a:lnTo>
                    <a:pt x="9" y="563"/>
                  </a:lnTo>
                  <a:lnTo>
                    <a:pt x="2" y="556"/>
                  </a:lnTo>
                  <a:lnTo>
                    <a:pt x="3" y="549"/>
                  </a:lnTo>
                  <a:lnTo>
                    <a:pt x="0" y="544"/>
                  </a:lnTo>
                  <a:lnTo>
                    <a:pt x="4" y="541"/>
                  </a:lnTo>
                  <a:lnTo>
                    <a:pt x="13" y="541"/>
                  </a:lnTo>
                  <a:lnTo>
                    <a:pt x="16" y="535"/>
                  </a:lnTo>
                  <a:lnTo>
                    <a:pt x="11" y="530"/>
                  </a:lnTo>
                  <a:lnTo>
                    <a:pt x="7" y="520"/>
                  </a:lnTo>
                  <a:lnTo>
                    <a:pt x="17" y="511"/>
                  </a:lnTo>
                  <a:lnTo>
                    <a:pt x="23" y="512"/>
                  </a:lnTo>
                  <a:lnTo>
                    <a:pt x="26" y="503"/>
                  </a:lnTo>
                  <a:lnTo>
                    <a:pt x="25" y="497"/>
                  </a:lnTo>
                  <a:lnTo>
                    <a:pt x="29" y="495"/>
                  </a:lnTo>
                  <a:lnTo>
                    <a:pt x="36" y="486"/>
                  </a:lnTo>
                  <a:lnTo>
                    <a:pt x="29" y="482"/>
                  </a:lnTo>
                  <a:lnTo>
                    <a:pt x="28" y="471"/>
                  </a:lnTo>
                  <a:lnTo>
                    <a:pt x="34" y="465"/>
                  </a:lnTo>
                  <a:lnTo>
                    <a:pt x="38" y="457"/>
                  </a:lnTo>
                  <a:lnTo>
                    <a:pt x="45" y="451"/>
                  </a:lnTo>
                  <a:lnTo>
                    <a:pt x="48" y="452"/>
                  </a:lnTo>
                  <a:lnTo>
                    <a:pt x="54" y="440"/>
                  </a:lnTo>
                  <a:lnTo>
                    <a:pt x="61" y="439"/>
                  </a:lnTo>
                  <a:lnTo>
                    <a:pt x="61" y="434"/>
                  </a:lnTo>
                  <a:lnTo>
                    <a:pt x="64" y="428"/>
                  </a:lnTo>
                  <a:lnTo>
                    <a:pt x="65" y="422"/>
                  </a:lnTo>
                  <a:lnTo>
                    <a:pt x="61" y="414"/>
                  </a:lnTo>
                  <a:lnTo>
                    <a:pt x="65" y="413"/>
                  </a:lnTo>
                  <a:lnTo>
                    <a:pt x="71" y="418"/>
                  </a:lnTo>
                  <a:lnTo>
                    <a:pt x="81" y="423"/>
                  </a:lnTo>
                  <a:lnTo>
                    <a:pt x="89" y="424"/>
                  </a:lnTo>
                  <a:lnTo>
                    <a:pt x="98" y="420"/>
                  </a:lnTo>
                  <a:lnTo>
                    <a:pt x="90" y="412"/>
                  </a:lnTo>
                  <a:lnTo>
                    <a:pt x="94" y="403"/>
                  </a:lnTo>
                  <a:lnTo>
                    <a:pt x="94" y="387"/>
                  </a:lnTo>
                  <a:lnTo>
                    <a:pt x="97" y="381"/>
                  </a:lnTo>
                  <a:lnTo>
                    <a:pt x="96" y="372"/>
                  </a:lnTo>
                  <a:lnTo>
                    <a:pt x="92" y="372"/>
                  </a:lnTo>
                  <a:lnTo>
                    <a:pt x="86" y="360"/>
                  </a:lnTo>
                  <a:lnTo>
                    <a:pt x="89" y="355"/>
                  </a:lnTo>
                  <a:lnTo>
                    <a:pt x="89" y="347"/>
                  </a:lnTo>
                  <a:lnTo>
                    <a:pt x="96" y="346"/>
                  </a:lnTo>
                  <a:lnTo>
                    <a:pt x="98" y="342"/>
                  </a:lnTo>
                  <a:lnTo>
                    <a:pt x="96" y="337"/>
                  </a:lnTo>
                  <a:lnTo>
                    <a:pt x="98" y="330"/>
                  </a:lnTo>
                  <a:lnTo>
                    <a:pt x="96" y="322"/>
                  </a:lnTo>
                  <a:lnTo>
                    <a:pt x="90" y="314"/>
                  </a:lnTo>
                  <a:lnTo>
                    <a:pt x="80" y="309"/>
                  </a:lnTo>
                  <a:lnTo>
                    <a:pt x="79" y="303"/>
                  </a:lnTo>
                  <a:lnTo>
                    <a:pt x="70" y="292"/>
                  </a:lnTo>
                  <a:lnTo>
                    <a:pt x="73" y="287"/>
                  </a:lnTo>
                  <a:lnTo>
                    <a:pt x="79" y="288"/>
                  </a:lnTo>
                  <a:lnTo>
                    <a:pt x="82" y="285"/>
                  </a:lnTo>
                  <a:lnTo>
                    <a:pt x="81" y="279"/>
                  </a:lnTo>
                  <a:lnTo>
                    <a:pt x="87" y="277"/>
                  </a:lnTo>
                  <a:lnTo>
                    <a:pt x="91" y="279"/>
                  </a:lnTo>
                  <a:lnTo>
                    <a:pt x="96" y="272"/>
                  </a:lnTo>
                  <a:lnTo>
                    <a:pt x="103" y="267"/>
                  </a:lnTo>
                  <a:lnTo>
                    <a:pt x="103" y="260"/>
                  </a:lnTo>
                  <a:lnTo>
                    <a:pt x="108" y="252"/>
                  </a:lnTo>
                  <a:lnTo>
                    <a:pt x="116" y="248"/>
                  </a:lnTo>
                  <a:lnTo>
                    <a:pt x="113" y="242"/>
                  </a:lnTo>
                  <a:lnTo>
                    <a:pt x="115" y="229"/>
                  </a:lnTo>
                  <a:lnTo>
                    <a:pt x="109" y="226"/>
                  </a:lnTo>
                  <a:lnTo>
                    <a:pt x="105" y="219"/>
                  </a:lnTo>
                  <a:lnTo>
                    <a:pt x="104" y="206"/>
                  </a:lnTo>
                  <a:lnTo>
                    <a:pt x="106" y="200"/>
                  </a:lnTo>
                  <a:lnTo>
                    <a:pt x="106" y="187"/>
                  </a:lnTo>
                  <a:lnTo>
                    <a:pt x="99" y="184"/>
                  </a:lnTo>
                  <a:lnTo>
                    <a:pt x="97" y="168"/>
                  </a:lnTo>
                  <a:lnTo>
                    <a:pt x="92" y="165"/>
                  </a:lnTo>
                  <a:lnTo>
                    <a:pt x="89" y="155"/>
                  </a:lnTo>
                  <a:lnTo>
                    <a:pt x="82" y="151"/>
                  </a:lnTo>
                  <a:lnTo>
                    <a:pt x="72" y="141"/>
                  </a:lnTo>
                  <a:lnTo>
                    <a:pt x="61" y="143"/>
                  </a:lnTo>
                  <a:lnTo>
                    <a:pt x="55" y="135"/>
                  </a:lnTo>
                  <a:lnTo>
                    <a:pt x="60" y="126"/>
                  </a:lnTo>
                  <a:lnTo>
                    <a:pt x="51" y="125"/>
                  </a:lnTo>
                  <a:lnTo>
                    <a:pt x="49" y="113"/>
                  </a:lnTo>
                  <a:lnTo>
                    <a:pt x="49" y="105"/>
                  </a:lnTo>
                  <a:lnTo>
                    <a:pt x="54" y="97"/>
                  </a:lnTo>
                  <a:lnTo>
                    <a:pt x="64" y="86"/>
                  </a:lnTo>
                  <a:lnTo>
                    <a:pt x="68" y="85"/>
                  </a:lnTo>
                  <a:lnTo>
                    <a:pt x="88" y="83"/>
                  </a:lnTo>
                  <a:lnTo>
                    <a:pt x="94" y="80"/>
                  </a:lnTo>
                  <a:lnTo>
                    <a:pt x="102" y="85"/>
                  </a:lnTo>
                  <a:lnTo>
                    <a:pt x="117" y="76"/>
                  </a:lnTo>
                  <a:lnTo>
                    <a:pt x="116" y="64"/>
                  </a:lnTo>
                  <a:lnTo>
                    <a:pt x="111" y="58"/>
                  </a:lnTo>
                  <a:lnTo>
                    <a:pt x="114" y="50"/>
                  </a:lnTo>
                  <a:lnTo>
                    <a:pt x="109" y="43"/>
                  </a:lnTo>
                  <a:lnTo>
                    <a:pt x="116" y="39"/>
                  </a:lnTo>
                  <a:lnTo>
                    <a:pt x="121" y="43"/>
                  </a:lnTo>
                  <a:lnTo>
                    <a:pt x="124" y="34"/>
                  </a:lnTo>
                  <a:lnTo>
                    <a:pt x="135" y="25"/>
                  </a:lnTo>
                  <a:lnTo>
                    <a:pt x="138" y="19"/>
                  </a:lnTo>
                  <a:lnTo>
                    <a:pt x="141" y="17"/>
                  </a:lnTo>
                  <a:lnTo>
                    <a:pt x="145" y="22"/>
                  </a:lnTo>
                  <a:lnTo>
                    <a:pt x="150" y="24"/>
                  </a:lnTo>
                  <a:lnTo>
                    <a:pt x="155" y="20"/>
                  </a:lnTo>
                  <a:lnTo>
                    <a:pt x="161" y="20"/>
                  </a:lnTo>
                  <a:lnTo>
                    <a:pt x="178" y="6"/>
                  </a:lnTo>
                  <a:lnTo>
                    <a:pt x="183" y="2"/>
                  </a:lnTo>
                  <a:lnTo>
                    <a:pt x="189" y="0"/>
                  </a:lnTo>
                  <a:lnTo>
                    <a:pt x="203" y="3"/>
                  </a:lnTo>
                  <a:lnTo>
                    <a:pt x="207" y="13"/>
                  </a:lnTo>
                  <a:lnTo>
                    <a:pt x="214" y="20"/>
                  </a:lnTo>
                  <a:lnTo>
                    <a:pt x="224" y="22"/>
                  </a:lnTo>
                  <a:lnTo>
                    <a:pt x="230" y="34"/>
                  </a:lnTo>
                  <a:lnTo>
                    <a:pt x="238" y="37"/>
                  </a:lnTo>
                  <a:lnTo>
                    <a:pt x="252" y="26"/>
                  </a:lnTo>
                  <a:lnTo>
                    <a:pt x="259" y="26"/>
                  </a:lnTo>
                  <a:lnTo>
                    <a:pt x="261" y="34"/>
                  </a:lnTo>
                  <a:lnTo>
                    <a:pt x="271" y="34"/>
                  </a:lnTo>
                  <a:lnTo>
                    <a:pt x="275" y="27"/>
                  </a:lnTo>
                  <a:lnTo>
                    <a:pt x="283" y="27"/>
                  </a:lnTo>
                  <a:lnTo>
                    <a:pt x="285" y="33"/>
                  </a:lnTo>
                  <a:lnTo>
                    <a:pt x="289" y="34"/>
                  </a:lnTo>
                  <a:lnTo>
                    <a:pt x="288" y="42"/>
                  </a:lnTo>
                  <a:lnTo>
                    <a:pt x="294" y="44"/>
                  </a:lnTo>
                  <a:lnTo>
                    <a:pt x="302" y="37"/>
                  </a:lnTo>
                  <a:lnTo>
                    <a:pt x="312" y="34"/>
                  </a:lnTo>
                  <a:lnTo>
                    <a:pt x="310" y="26"/>
                  </a:lnTo>
                  <a:lnTo>
                    <a:pt x="314" y="26"/>
                  </a:lnTo>
                  <a:lnTo>
                    <a:pt x="319" y="24"/>
                  </a:lnTo>
                  <a:lnTo>
                    <a:pt x="314" y="16"/>
                  </a:lnTo>
                  <a:lnTo>
                    <a:pt x="324" y="14"/>
                  </a:lnTo>
                  <a:lnTo>
                    <a:pt x="324" y="20"/>
                  </a:lnTo>
                  <a:lnTo>
                    <a:pt x="333" y="38"/>
                  </a:lnTo>
                  <a:lnTo>
                    <a:pt x="339" y="42"/>
                  </a:lnTo>
                  <a:lnTo>
                    <a:pt x="342" y="56"/>
                  </a:lnTo>
                  <a:lnTo>
                    <a:pt x="346" y="59"/>
                  </a:lnTo>
                  <a:lnTo>
                    <a:pt x="349" y="70"/>
                  </a:lnTo>
                  <a:lnTo>
                    <a:pt x="349" y="78"/>
                  </a:lnTo>
                  <a:lnTo>
                    <a:pt x="354" y="78"/>
                  </a:lnTo>
                  <a:lnTo>
                    <a:pt x="361" y="84"/>
                  </a:lnTo>
                  <a:lnTo>
                    <a:pt x="367" y="80"/>
                  </a:lnTo>
                  <a:lnTo>
                    <a:pt x="374" y="86"/>
                  </a:lnTo>
                  <a:lnTo>
                    <a:pt x="373" y="92"/>
                  </a:lnTo>
                  <a:lnTo>
                    <a:pt x="380" y="95"/>
                  </a:lnTo>
                  <a:lnTo>
                    <a:pt x="383" y="91"/>
                  </a:lnTo>
                  <a:lnTo>
                    <a:pt x="393" y="92"/>
                  </a:lnTo>
                  <a:lnTo>
                    <a:pt x="401" y="98"/>
                  </a:lnTo>
                  <a:lnTo>
                    <a:pt x="404" y="106"/>
                  </a:lnTo>
                  <a:lnTo>
                    <a:pt x="398" y="119"/>
                  </a:lnTo>
                  <a:lnTo>
                    <a:pt x="400" y="128"/>
                  </a:lnTo>
                  <a:lnTo>
                    <a:pt x="399" y="143"/>
                  </a:lnTo>
                  <a:lnTo>
                    <a:pt x="392" y="145"/>
                  </a:lnTo>
                  <a:lnTo>
                    <a:pt x="391" y="150"/>
                  </a:lnTo>
                  <a:lnTo>
                    <a:pt x="381" y="151"/>
                  </a:lnTo>
                  <a:lnTo>
                    <a:pt x="384" y="164"/>
                  </a:lnTo>
                  <a:lnTo>
                    <a:pt x="380" y="175"/>
                  </a:lnTo>
                  <a:lnTo>
                    <a:pt x="387" y="178"/>
                  </a:lnTo>
                  <a:lnTo>
                    <a:pt x="397" y="178"/>
                  </a:lnTo>
                  <a:lnTo>
                    <a:pt x="400" y="187"/>
                  </a:lnTo>
                  <a:lnTo>
                    <a:pt x="409" y="187"/>
                  </a:lnTo>
                  <a:lnTo>
                    <a:pt x="415" y="183"/>
                  </a:lnTo>
                  <a:lnTo>
                    <a:pt x="424" y="179"/>
                  </a:lnTo>
                  <a:lnTo>
                    <a:pt x="431" y="185"/>
                  </a:lnTo>
                  <a:lnTo>
                    <a:pt x="437" y="186"/>
                  </a:lnTo>
                  <a:lnTo>
                    <a:pt x="445" y="179"/>
                  </a:lnTo>
                  <a:lnTo>
                    <a:pt x="456" y="186"/>
                  </a:lnTo>
                  <a:lnTo>
                    <a:pt x="468" y="186"/>
                  </a:lnTo>
                  <a:lnTo>
                    <a:pt x="477" y="177"/>
                  </a:lnTo>
                  <a:lnTo>
                    <a:pt x="484" y="167"/>
                  </a:lnTo>
                  <a:lnTo>
                    <a:pt x="482" y="163"/>
                  </a:lnTo>
                  <a:lnTo>
                    <a:pt x="484" y="153"/>
                  </a:lnTo>
                  <a:lnTo>
                    <a:pt x="487" y="148"/>
                  </a:lnTo>
                  <a:lnTo>
                    <a:pt x="497" y="148"/>
                  </a:lnTo>
                  <a:lnTo>
                    <a:pt x="507" y="156"/>
                  </a:lnTo>
                  <a:lnTo>
                    <a:pt x="513" y="156"/>
                  </a:lnTo>
                  <a:lnTo>
                    <a:pt x="517" y="150"/>
                  </a:lnTo>
                  <a:lnTo>
                    <a:pt x="525" y="156"/>
                  </a:lnTo>
                  <a:lnTo>
                    <a:pt x="537" y="145"/>
                  </a:lnTo>
                  <a:lnTo>
                    <a:pt x="545" y="146"/>
                  </a:lnTo>
                  <a:lnTo>
                    <a:pt x="548" y="153"/>
                  </a:lnTo>
                  <a:lnTo>
                    <a:pt x="543" y="159"/>
                  </a:lnTo>
                  <a:lnTo>
                    <a:pt x="551" y="162"/>
                  </a:lnTo>
                  <a:lnTo>
                    <a:pt x="554" y="167"/>
                  </a:lnTo>
                  <a:lnTo>
                    <a:pt x="552" y="178"/>
                  </a:lnTo>
                  <a:lnTo>
                    <a:pt x="553" y="183"/>
                  </a:lnTo>
                  <a:lnTo>
                    <a:pt x="559" y="184"/>
                  </a:lnTo>
                  <a:lnTo>
                    <a:pt x="564" y="179"/>
                  </a:lnTo>
                  <a:lnTo>
                    <a:pt x="569" y="164"/>
                  </a:lnTo>
                  <a:lnTo>
                    <a:pt x="570" y="158"/>
                  </a:lnTo>
                  <a:lnTo>
                    <a:pt x="578" y="138"/>
                  </a:lnTo>
                  <a:lnTo>
                    <a:pt x="577" y="129"/>
                  </a:lnTo>
                  <a:lnTo>
                    <a:pt x="585" y="114"/>
                  </a:lnTo>
                  <a:lnTo>
                    <a:pt x="585" y="103"/>
                  </a:lnTo>
                  <a:lnTo>
                    <a:pt x="589" y="97"/>
                  </a:lnTo>
                  <a:lnTo>
                    <a:pt x="589" y="91"/>
                  </a:lnTo>
                  <a:lnTo>
                    <a:pt x="594" y="81"/>
                  </a:lnTo>
                  <a:lnTo>
                    <a:pt x="606" y="81"/>
                  </a:lnTo>
                  <a:lnTo>
                    <a:pt x="609" y="85"/>
                  </a:lnTo>
                  <a:lnTo>
                    <a:pt x="618" y="89"/>
                  </a:lnTo>
                  <a:lnTo>
                    <a:pt x="629" y="87"/>
                  </a:lnTo>
                  <a:lnTo>
                    <a:pt x="642" y="80"/>
                  </a:lnTo>
                  <a:lnTo>
                    <a:pt x="647" y="81"/>
                  </a:lnTo>
                  <a:lnTo>
                    <a:pt x="651" y="93"/>
                  </a:lnTo>
                  <a:lnTo>
                    <a:pt x="665" y="100"/>
                  </a:lnTo>
                  <a:lnTo>
                    <a:pt x="672" y="100"/>
                  </a:lnTo>
                  <a:lnTo>
                    <a:pt x="673" y="105"/>
                  </a:lnTo>
                  <a:lnTo>
                    <a:pt x="671" y="109"/>
                  </a:lnTo>
                  <a:lnTo>
                    <a:pt x="684" y="117"/>
                  </a:lnTo>
                  <a:lnTo>
                    <a:pt x="685" y="129"/>
                  </a:lnTo>
                  <a:lnTo>
                    <a:pt x="691" y="131"/>
                  </a:lnTo>
                  <a:lnTo>
                    <a:pt x="695" y="128"/>
                  </a:lnTo>
                  <a:lnTo>
                    <a:pt x="698" y="136"/>
                  </a:lnTo>
                  <a:lnTo>
                    <a:pt x="706" y="137"/>
                  </a:lnTo>
                  <a:lnTo>
                    <a:pt x="702" y="150"/>
                  </a:lnTo>
                  <a:lnTo>
                    <a:pt x="706" y="153"/>
                  </a:lnTo>
                  <a:lnTo>
                    <a:pt x="720" y="151"/>
                  </a:lnTo>
                  <a:lnTo>
                    <a:pt x="725" y="143"/>
                  </a:lnTo>
                  <a:lnTo>
                    <a:pt x="730" y="143"/>
                  </a:lnTo>
                  <a:lnTo>
                    <a:pt x="735" y="133"/>
                  </a:lnTo>
                  <a:lnTo>
                    <a:pt x="742" y="129"/>
                  </a:lnTo>
                  <a:lnTo>
                    <a:pt x="749" y="137"/>
                  </a:lnTo>
                  <a:lnTo>
                    <a:pt x="755" y="138"/>
                  </a:lnTo>
                  <a:lnTo>
                    <a:pt x="758" y="152"/>
                  </a:lnTo>
                  <a:lnTo>
                    <a:pt x="766" y="150"/>
                  </a:lnTo>
                  <a:lnTo>
                    <a:pt x="784" y="151"/>
                  </a:lnTo>
                  <a:lnTo>
                    <a:pt x="795" y="144"/>
                  </a:lnTo>
                  <a:lnTo>
                    <a:pt x="797" y="136"/>
                  </a:lnTo>
                  <a:lnTo>
                    <a:pt x="803" y="135"/>
                  </a:lnTo>
                  <a:lnTo>
                    <a:pt x="810" y="119"/>
                  </a:lnTo>
                  <a:lnTo>
                    <a:pt x="816" y="116"/>
                  </a:lnTo>
                  <a:lnTo>
                    <a:pt x="826" y="103"/>
                  </a:lnTo>
                  <a:lnTo>
                    <a:pt x="832" y="105"/>
                  </a:lnTo>
                  <a:lnTo>
                    <a:pt x="848" y="117"/>
                  </a:lnTo>
                  <a:lnTo>
                    <a:pt x="838" y="134"/>
                  </a:lnTo>
                  <a:lnTo>
                    <a:pt x="839" y="138"/>
                  </a:lnTo>
                  <a:lnTo>
                    <a:pt x="835" y="142"/>
                  </a:lnTo>
                  <a:lnTo>
                    <a:pt x="840" y="152"/>
                  </a:lnTo>
                  <a:lnTo>
                    <a:pt x="836" y="156"/>
                  </a:lnTo>
                  <a:lnTo>
                    <a:pt x="831" y="153"/>
                  </a:lnTo>
                  <a:lnTo>
                    <a:pt x="821" y="156"/>
                  </a:lnTo>
                  <a:lnTo>
                    <a:pt x="811" y="163"/>
                  </a:lnTo>
                  <a:lnTo>
                    <a:pt x="807" y="169"/>
                  </a:lnTo>
                  <a:lnTo>
                    <a:pt x="813" y="172"/>
                  </a:lnTo>
                  <a:lnTo>
                    <a:pt x="813" y="177"/>
                  </a:lnTo>
                  <a:lnTo>
                    <a:pt x="809" y="185"/>
                  </a:lnTo>
                  <a:lnTo>
                    <a:pt x="823" y="186"/>
                  </a:lnTo>
                  <a:lnTo>
                    <a:pt x="827" y="183"/>
                  </a:lnTo>
                  <a:lnTo>
                    <a:pt x="835" y="181"/>
                  </a:lnTo>
                  <a:lnTo>
                    <a:pt x="844" y="185"/>
                  </a:lnTo>
                  <a:lnTo>
                    <a:pt x="854" y="177"/>
                  </a:lnTo>
                  <a:lnTo>
                    <a:pt x="854" y="173"/>
                  </a:lnTo>
                  <a:lnTo>
                    <a:pt x="863" y="164"/>
                  </a:lnTo>
                  <a:lnTo>
                    <a:pt x="866" y="164"/>
                  </a:lnTo>
                  <a:lnTo>
                    <a:pt x="875" y="159"/>
                  </a:lnTo>
                  <a:lnTo>
                    <a:pt x="879" y="152"/>
                  </a:lnTo>
                  <a:lnTo>
                    <a:pt x="874" y="147"/>
                  </a:lnTo>
                  <a:lnTo>
                    <a:pt x="870" y="152"/>
                  </a:lnTo>
                  <a:lnTo>
                    <a:pt x="863" y="142"/>
                  </a:lnTo>
                  <a:lnTo>
                    <a:pt x="865" y="134"/>
                  </a:lnTo>
                  <a:lnTo>
                    <a:pt x="872" y="119"/>
                  </a:lnTo>
                  <a:lnTo>
                    <a:pt x="878" y="116"/>
                  </a:lnTo>
                  <a:lnTo>
                    <a:pt x="883" y="114"/>
                  </a:lnTo>
                  <a:lnTo>
                    <a:pt x="887" y="120"/>
                  </a:lnTo>
                  <a:lnTo>
                    <a:pt x="893" y="123"/>
                  </a:lnTo>
                  <a:lnTo>
                    <a:pt x="898" y="117"/>
                  </a:lnTo>
                  <a:lnTo>
                    <a:pt x="901" y="117"/>
                  </a:lnTo>
                  <a:lnTo>
                    <a:pt x="910" y="112"/>
                  </a:lnTo>
                  <a:lnTo>
                    <a:pt x="911" y="106"/>
                  </a:lnTo>
                  <a:lnTo>
                    <a:pt x="918" y="103"/>
                  </a:lnTo>
                  <a:lnTo>
                    <a:pt x="925" y="105"/>
                  </a:lnTo>
                  <a:lnTo>
                    <a:pt x="943" y="101"/>
                  </a:lnTo>
                  <a:lnTo>
                    <a:pt x="961" y="100"/>
                  </a:lnTo>
                  <a:lnTo>
                    <a:pt x="975" y="103"/>
                  </a:lnTo>
                  <a:lnTo>
                    <a:pt x="978" y="109"/>
                  </a:lnTo>
                  <a:lnTo>
                    <a:pt x="971" y="113"/>
                  </a:lnTo>
                  <a:lnTo>
                    <a:pt x="975" y="121"/>
                  </a:lnTo>
                  <a:lnTo>
                    <a:pt x="983" y="127"/>
                  </a:lnTo>
                  <a:lnTo>
                    <a:pt x="984" y="130"/>
                  </a:lnTo>
                  <a:lnTo>
                    <a:pt x="992" y="136"/>
                  </a:lnTo>
                  <a:lnTo>
                    <a:pt x="990" y="145"/>
                  </a:lnTo>
                  <a:lnTo>
                    <a:pt x="987" y="146"/>
                  </a:lnTo>
                  <a:lnTo>
                    <a:pt x="980" y="160"/>
                  </a:lnTo>
                  <a:lnTo>
                    <a:pt x="983" y="167"/>
                  </a:lnTo>
                  <a:lnTo>
                    <a:pt x="978" y="172"/>
                  </a:lnTo>
                  <a:lnTo>
                    <a:pt x="979" y="179"/>
                  </a:lnTo>
                  <a:lnTo>
                    <a:pt x="984" y="181"/>
                  </a:lnTo>
                  <a:lnTo>
                    <a:pt x="1001" y="184"/>
                  </a:lnTo>
                  <a:lnTo>
                    <a:pt x="999" y="192"/>
                  </a:lnTo>
                  <a:lnTo>
                    <a:pt x="1000" y="194"/>
                  </a:lnTo>
                  <a:lnTo>
                    <a:pt x="996" y="204"/>
                  </a:lnTo>
                  <a:lnTo>
                    <a:pt x="1001" y="206"/>
                  </a:lnTo>
                  <a:lnTo>
                    <a:pt x="1008" y="200"/>
                  </a:lnTo>
                  <a:lnTo>
                    <a:pt x="1012" y="204"/>
                  </a:lnTo>
                  <a:lnTo>
                    <a:pt x="1021" y="218"/>
                  </a:lnTo>
                  <a:lnTo>
                    <a:pt x="1026" y="219"/>
                  </a:lnTo>
                  <a:lnTo>
                    <a:pt x="1031" y="231"/>
                  </a:lnTo>
                  <a:lnTo>
                    <a:pt x="1034" y="240"/>
                  </a:lnTo>
                  <a:lnTo>
                    <a:pt x="1026" y="248"/>
                  </a:lnTo>
                  <a:lnTo>
                    <a:pt x="1025" y="256"/>
                  </a:lnTo>
                  <a:lnTo>
                    <a:pt x="1016" y="260"/>
                  </a:lnTo>
                  <a:lnTo>
                    <a:pt x="1014" y="264"/>
                  </a:lnTo>
                  <a:lnTo>
                    <a:pt x="1009" y="267"/>
                  </a:lnTo>
                  <a:lnTo>
                    <a:pt x="1000" y="267"/>
                  </a:lnTo>
                  <a:lnTo>
                    <a:pt x="988" y="269"/>
                  </a:lnTo>
                  <a:lnTo>
                    <a:pt x="986" y="276"/>
                  </a:lnTo>
                  <a:lnTo>
                    <a:pt x="988" y="302"/>
                  </a:lnTo>
                  <a:lnTo>
                    <a:pt x="996" y="312"/>
                  </a:lnTo>
                  <a:lnTo>
                    <a:pt x="1003" y="315"/>
                  </a:lnTo>
                  <a:lnTo>
                    <a:pt x="1014" y="324"/>
                  </a:lnTo>
                  <a:lnTo>
                    <a:pt x="1021" y="321"/>
                  </a:lnTo>
                  <a:lnTo>
                    <a:pt x="1029" y="327"/>
                  </a:lnTo>
                  <a:lnTo>
                    <a:pt x="1027" y="330"/>
                  </a:lnTo>
                  <a:lnTo>
                    <a:pt x="1026" y="343"/>
                  </a:lnTo>
                  <a:lnTo>
                    <a:pt x="1029" y="345"/>
                  </a:lnTo>
                  <a:lnTo>
                    <a:pt x="1029" y="359"/>
                  </a:lnTo>
                  <a:lnTo>
                    <a:pt x="1031" y="365"/>
                  </a:lnTo>
                  <a:lnTo>
                    <a:pt x="1040" y="368"/>
                  </a:lnTo>
                  <a:lnTo>
                    <a:pt x="1042" y="374"/>
                  </a:lnTo>
                  <a:lnTo>
                    <a:pt x="1054" y="376"/>
                  </a:lnTo>
                  <a:lnTo>
                    <a:pt x="1053" y="379"/>
                  </a:lnTo>
                  <a:lnTo>
                    <a:pt x="1057" y="386"/>
                  </a:lnTo>
                  <a:lnTo>
                    <a:pt x="1071" y="393"/>
                  </a:lnTo>
                  <a:lnTo>
                    <a:pt x="1068" y="401"/>
                  </a:lnTo>
                  <a:lnTo>
                    <a:pt x="1068" y="407"/>
                  </a:lnTo>
                  <a:lnTo>
                    <a:pt x="1062" y="410"/>
                  </a:lnTo>
                  <a:lnTo>
                    <a:pt x="1062" y="415"/>
                  </a:lnTo>
                  <a:lnTo>
                    <a:pt x="1059" y="416"/>
                  </a:lnTo>
                  <a:lnTo>
                    <a:pt x="1060" y="427"/>
                  </a:lnTo>
                  <a:lnTo>
                    <a:pt x="1063" y="431"/>
                  </a:lnTo>
                  <a:lnTo>
                    <a:pt x="1064" y="438"/>
                  </a:lnTo>
                  <a:lnTo>
                    <a:pt x="1059" y="441"/>
                  </a:lnTo>
                  <a:lnTo>
                    <a:pt x="1052" y="453"/>
                  </a:lnTo>
                  <a:lnTo>
                    <a:pt x="1046" y="448"/>
                  </a:lnTo>
                  <a:lnTo>
                    <a:pt x="1042" y="452"/>
                  </a:lnTo>
                  <a:lnTo>
                    <a:pt x="1028" y="454"/>
                  </a:lnTo>
                  <a:lnTo>
                    <a:pt x="1027" y="462"/>
                  </a:lnTo>
                  <a:lnTo>
                    <a:pt x="1012" y="471"/>
                  </a:lnTo>
                  <a:lnTo>
                    <a:pt x="1014" y="477"/>
                  </a:lnTo>
                  <a:lnTo>
                    <a:pt x="1005" y="480"/>
                  </a:lnTo>
                  <a:lnTo>
                    <a:pt x="997" y="473"/>
                  </a:lnTo>
                  <a:lnTo>
                    <a:pt x="988" y="471"/>
                  </a:lnTo>
                  <a:lnTo>
                    <a:pt x="983" y="478"/>
                  </a:lnTo>
                  <a:lnTo>
                    <a:pt x="976" y="476"/>
                  </a:lnTo>
                  <a:lnTo>
                    <a:pt x="969" y="478"/>
                  </a:lnTo>
                  <a:lnTo>
                    <a:pt x="968" y="482"/>
                  </a:lnTo>
                  <a:lnTo>
                    <a:pt x="959" y="487"/>
                  </a:lnTo>
                  <a:close/>
                  <a:moveTo>
                    <a:pt x="595" y="728"/>
                  </a:moveTo>
                  <a:lnTo>
                    <a:pt x="600" y="740"/>
                  </a:lnTo>
                  <a:lnTo>
                    <a:pt x="606" y="738"/>
                  </a:lnTo>
                  <a:lnTo>
                    <a:pt x="618" y="741"/>
                  </a:lnTo>
                  <a:lnTo>
                    <a:pt x="625" y="733"/>
                  </a:lnTo>
                  <a:lnTo>
                    <a:pt x="629" y="722"/>
                  </a:lnTo>
                  <a:lnTo>
                    <a:pt x="634" y="721"/>
                  </a:lnTo>
                  <a:lnTo>
                    <a:pt x="635" y="715"/>
                  </a:lnTo>
                  <a:lnTo>
                    <a:pt x="625" y="712"/>
                  </a:lnTo>
                  <a:lnTo>
                    <a:pt x="620" y="704"/>
                  </a:lnTo>
                  <a:lnTo>
                    <a:pt x="605" y="708"/>
                  </a:lnTo>
                  <a:lnTo>
                    <a:pt x="603" y="719"/>
                  </a:lnTo>
                  <a:lnTo>
                    <a:pt x="595" y="728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9D6B28A5-0BDA-3311-9299-EC3617B145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9275" y="1279525"/>
              <a:ext cx="1279525" cy="750888"/>
            </a:xfrm>
            <a:custGeom>
              <a:avLst/>
              <a:gdLst>
                <a:gd name="T0" fmla="*/ 363 w 806"/>
                <a:gd name="T1" fmla="*/ 469 h 473"/>
                <a:gd name="T2" fmla="*/ 366 w 806"/>
                <a:gd name="T3" fmla="*/ 449 h 473"/>
                <a:gd name="T4" fmla="*/ 8 w 806"/>
                <a:gd name="T5" fmla="*/ 84 h 473"/>
                <a:gd name="T6" fmla="*/ 712 w 806"/>
                <a:gd name="T7" fmla="*/ 103 h 473"/>
                <a:gd name="T8" fmla="*/ 740 w 806"/>
                <a:gd name="T9" fmla="*/ 147 h 473"/>
                <a:gd name="T10" fmla="*/ 787 w 806"/>
                <a:gd name="T11" fmla="*/ 131 h 473"/>
                <a:gd name="T12" fmla="*/ 805 w 806"/>
                <a:gd name="T13" fmla="*/ 173 h 473"/>
                <a:gd name="T14" fmla="*/ 799 w 806"/>
                <a:gd name="T15" fmla="*/ 242 h 473"/>
                <a:gd name="T16" fmla="*/ 789 w 806"/>
                <a:gd name="T17" fmla="*/ 289 h 473"/>
                <a:gd name="T18" fmla="*/ 756 w 806"/>
                <a:gd name="T19" fmla="*/ 351 h 473"/>
                <a:gd name="T20" fmla="*/ 701 w 806"/>
                <a:gd name="T21" fmla="*/ 346 h 473"/>
                <a:gd name="T22" fmla="*/ 654 w 806"/>
                <a:gd name="T23" fmla="*/ 366 h 473"/>
                <a:gd name="T24" fmla="*/ 610 w 806"/>
                <a:gd name="T25" fmla="*/ 368 h 473"/>
                <a:gd name="T26" fmla="*/ 582 w 806"/>
                <a:gd name="T27" fmla="*/ 395 h 473"/>
                <a:gd name="T28" fmla="*/ 563 w 806"/>
                <a:gd name="T29" fmla="*/ 418 h 473"/>
                <a:gd name="T30" fmla="*/ 516 w 806"/>
                <a:gd name="T31" fmla="*/ 427 h 473"/>
                <a:gd name="T32" fmla="*/ 507 w 806"/>
                <a:gd name="T33" fmla="*/ 415 h 473"/>
                <a:gd name="T34" fmla="*/ 457 w 806"/>
                <a:gd name="T35" fmla="*/ 413 h 473"/>
                <a:gd name="T36" fmla="*/ 444 w 806"/>
                <a:gd name="T37" fmla="*/ 398 h 473"/>
                <a:gd name="T38" fmla="*/ 412 w 806"/>
                <a:gd name="T39" fmla="*/ 388 h 473"/>
                <a:gd name="T40" fmla="*/ 382 w 806"/>
                <a:gd name="T41" fmla="*/ 385 h 473"/>
                <a:gd name="T42" fmla="*/ 374 w 806"/>
                <a:gd name="T43" fmla="*/ 395 h 473"/>
                <a:gd name="T44" fmla="*/ 336 w 806"/>
                <a:gd name="T45" fmla="*/ 343 h 473"/>
                <a:gd name="T46" fmla="*/ 281 w 806"/>
                <a:gd name="T47" fmla="*/ 321 h 473"/>
                <a:gd name="T48" fmla="*/ 230 w 806"/>
                <a:gd name="T49" fmla="*/ 297 h 473"/>
                <a:gd name="T50" fmla="*/ 185 w 806"/>
                <a:gd name="T51" fmla="*/ 283 h 473"/>
                <a:gd name="T52" fmla="*/ 147 w 806"/>
                <a:gd name="T53" fmla="*/ 299 h 473"/>
                <a:gd name="T54" fmla="*/ 123 w 806"/>
                <a:gd name="T55" fmla="*/ 242 h 473"/>
                <a:gd name="T56" fmla="*/ 69 w 806"/>
                <a:gd name="T57" fmla="*/ 222 h 473"/>
                <a:gd name="T58" fmla="*/ 129 w 806"/>
                <a:gd name="T59" fmla="*/ 208 h 473"/>
                <a:gd name="T60" fmla="*/ 158 w 806"/>
                <a:gd name="T61" fmla="*/ 181 h 473"/>
                <a:gd name="T62" fmla="*/ 108 w 806"/>
                <a:gd name="T63" fmla="*/ 170 h 473"/>
                <a:gd name="T64" fmla="*/ 111 w 806"/>
                <a:gd name="T65" fmla="*/ 148 h 473"/>
                <a:gd name="T66" fmla="*/ 160 w 806"/>
                <a:gd name="T67" fmla="*/ 151 h 473"/>
                <a:gd name="T68" fmla="*/ 150 w 806"/>
                <a:gd name="T69" fmla="*/ 137 h 473"/>
                <a:gd name="T70" fmla="*/ 135 w 806"/>
                <a:gd name="T71" fmla="*/ 124 h 473"/>
                <a:gd name="T72" fmla="*/ 82 w 806"/>
                <a:gd name="T73" fmla="*/ 134 h 473"/>
                <a:gd name="T74" fmla="*/ 80 w 806"/>
                <a:gd name="T75" fmla="*/ 74 h 473"/>
                <a:gd name="T76" fmla="*/ 123 w 806"/>
                <a:gd name="T77" fmla="*/ 48 h 473"/>
                <a:gd name="T78" fmla="*/ 171 w 806"/>
                <a:gd name="T79" fmla="*/ 53 h 473"/>
                <a:gd name="T80" fmla="*/ 231 w 806"/>
                <a:gd name="T81" fmla="*/ 34 h 473"/>
                <a:gd name="T82" fmla="*/ 258 w 806"/>
                <a:gd name="T83" fmla="*/ 48 h 473"/>
                <a:gd name="T84" fmla="*/ 298 w 806"/>
                <a:gd name="T85" fmla="*/ 49 h 473"/>
                <a:gd name="T86" fmla="*/ 314 w 806"/>
                <a:gd name="T87" fmla="*/ 24 h 473"/>
                <a:gd name="T88" fmla="*/ 357 w 806"/>
                <a:gd name="T89" fmla="*/ 13 h 473"/>
                <a:gd name="T90" fmla="*/ 399 w 806"/>
                <a:gd name="T91" fmla="*/ 5 h 473"/>
                <a:gd name="T92" fmla="*/ 423 w 806"/>
                <a:gd name="T93" fmla="*/ 31 h 473"/>
                <a:gd name="T94" fmla="*/ 460 w 806"/>
                <a:gd name="T95" fmla="*/ 70 h 473"/>
                <a:gd name="T96" fmla="*/ 487 w 806"/>
                <a:gd name="T97" fmla="*/ 114 h 473"/>
                <a:gd name="T98" fmla="*/ 540 w 806"/>
                <a:gd name="T99" fmla="*/ 81 h 473"/>
                <a:gd name="T100" fmla="*/ 572 w 806"/>
                <a:gd name="T101" fmla="*/ 80 h 473"/>
                <a:gd name="T102" fmla="*/ 592 w 806"/>
                <a:gd name="T103" fmla="*/ 87 h 473"/>
                <a:gd name="T104" fmla="*/ 626 w 806"/>
                <a:gd name="T105" fmla="*/ 117 h 473"/>
                <a:gd name="T106" fmla="*/ 652 w 806"/>
                <a:gd name="T107" fmla="*/ 67 h 473"/>
                <a:gd name="T108" fmla="*/ 706 w 806"/>
                <a:gd name="T109" fmla="*/ 95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06" h="473">
                  <a:moveTo>
                    <a:pt x="300" y="358"/>
                  </a:moveTo>
                  <a:lnTo>
                    <a:pt x="304" y="357"/>
                  </a:lnTo>
                  <a:lnTo>
                    <a:pt x="316" y="360"/>
                  </a:lnTo>
                  <a:lnTo>
                    <a:pt x="319" y="366"/>
                  </a:lnTo>
                  <a:lnTo>
                    <a:pt x="310" y="367"/>
                  </a:lnTo>
                  <a:lnTo>
                    <a:pt x="300" y="358"/>
                  </a:lnTo>
                  <a:close/>
                  <a:moveTo>
                    <a:pt x="363" y="469"/>
                  </a:moveTo>
                  <a:lnTo>
                    <a:pt x="351" y="468"/>
                  </a:lnTo>
                  <a:lnTo>
                    <a:pt x="345" y="462"/>
                  </a:lnTo>
                  <a:lnTo>
                    <a:pt x="344" y="446"/>
                  </a:lnTo>
                  <a:lnTo>
                    <a:pt x="348" y="442"/>
                  </a:lnTo>
                  <a:lnTo>
                    <a:pt x="353" y="443"/>
                  </a:lnTo>
                  <a:lnTo>
                    <a:pt x="359" y="448"/>
                  </a:lnTo>
                  <a:lnTo>
                    <a:pt x="366" y="449"/>
                  </a:lnTo>
                  <a:lnTo>
                    <a:pt x="368" y="459"/>
                  </a:lnTo>
                  <a:lnTo>
                    <a:pt x="377" y="464"/>
                  </a:lnTo>
                  <a:lnTo>
                    <a:pt x="384" y="465"/>
                  </a:lnTo>
                  <a:lnTo>
                    <a:pt x="380" y="473"/>
                  </a:lnTo>
                  <a:lnTo>
                    <a:pt x="363" y="469"/>
                  </a:lnTo>
                  <a:close/>
                  <a:moveTo>
                    <a:pt x="0" y="90"/>
                  </a:moveTo>
                  <a:lnTo>
                    <a:pt x="8" y="84"/>
                  </a:lnTo>
                  <a:lnTo>
                    <a:pt x="14" y="84"/>
                  </a:lnTo>
                  <a:lnTo>
                    <a:pt x="18" y="88"/>
                  </a:lnTo>
                  <a:lnTo>
                    <a:pt x="16" y="91"/>
                  </a:lnTo>
                  <a:lnTo>
                    <a:pt x="8" y="89"/>
                  </a:lnTo>
                  <a:lnTo>
                    <a:pt x="0" y="90"/>
                  </a:lnTo>
                  <a:close/>
                  <a:moveTo>
                    <a:pt x="706" y="95"/>
                  </a:moveTo>
                  <a:lnTo>
                    <a:pt x="712" y="103"/>
                  </a:lnTo>
                  <a:lnTo>
                    <a:pt x="711" y="106"/>
                  </a:lnTo>
                  <a:lnTo>
                    <a:pt x="715" y="113"/>
                  </a:lnTo>
                  <a:lnTo>
                    <a:pt x="714" y="120"/>
                  </a:lnTo>
                  <a:lnTo>
                    <a:pt x="720" y="134"/>
                  </a:lnTo>
                  <a:lnTo>
                    <a:pt x="728" y="137"/>
                  </a:lnTo>
                  <a:lnTo>
                    <a:pt x="732" y="146"/>
                  </a:lnTo>
                  <a:lnTo>
                    <a:pt x="740" y="147"/>
                  </a:lnTo>
                  <a:lnTo>
                    <a:pt x="748" y="142"/>
                  </a:lnTo>
                  <a:lnTo>
                    <a:pt x="753" y="136"/>
                  </a:lnTo>
                  <a:lnTo>
                    <a:pt x="762" y="133"/>
                  </a:lnTo>
                  <a:lnTo>
                    <a:pt x="764" y="125"/>
                  </a:lnTo>
                  <a:lnTo>
                    <a:pt x="770" y="124"/>
                  </a:lnTo>
                  <a:lnTo>
                    <a:pt x="783" y="128"/>
                  </a:lnTo>
                  <a:lnTo>
                    <a:pt x="787" y="131"/>
                  </a:lnTo>
                  <a:lnTo>
                    <a:pt x="793" y="131"/>
                  </a:lnTo>
                  <a:lnTo>
                    <a:pt x="802" y="134"/>
                  </a:lnTo>
                  <a:lnTo>
                    <a:pt x="801" y="140"/>
                  </a:lnTo>
                  <a:lnTo>
                    <a:pt x="804" y="147"/>
                  </a:lnTo>
                  <a:lnTo>
                    <a:pt x="800" y="155"/>
                  </a:lnTo>
                  <a:lnTo>
                    <a:pt x="800" y="161"/>
                  </a:lnTo>
                  <a:lnTo>
                    <a:pt x="805" y="173"/>
                  </a:lnTo>
                  <a:lnTo>
                    <a:pt x="802" y="176"/>
                  </a:lnTo>
                  <a:lnTo>
                    <a:pt x="805" y="189"/>
                  </a:lnTo>
                  <a:lnTo>
                    <a:pt x="796" y="200"/>
                  </a:lnTo>
                  <a:lnTo>
                    <a:pt x="792" y="208"/>
                  </a:lnTo>
                  <a:lnTo>
                    <a:pt x="796" y="218"/>
                  </a:lnTo>
                  <a:lnTo>
                    <a:pt x="797" y="233"/>
                  </a:lnTo>
                  <a:lnTo>
                    <a:pt x="799" y="242"/>
                  </a:lnTo>
                  <a:lnTo>
                    <a:pt x="800" y="259"/>
                  </a:lnTo>
                  <a:lnTo>
                    <a:pt x="806" y="266"/>
                  </a:lnTo>
                  <a:lnTo>
                    <a:pt x="802" y="276"/>
                  </a:lnTo>
                  <a:lnTo>
                    <a:pt x="806" y="284"/>
                  </a:lnTo>
                  <a:lnTo>
                    <a:pt x="805" y="289"/>
                  </a:lnTo>
                  <a:lnTo>
                    <a:pt x="794" y="292"/>
                  </a:lnTo>
                  <a:lnTo>
                    <a:pt x="789" y="289"/>
                  </a:lnTo>
                  <a:lnTo>
                    <a:pt x="776" y="298"/>
                  </a:lnTo>
                  <a:lnTo>
                    <a:pt x="775" y="307"/>
                  </a:lnTo>
                  <a:lnTo>
                    <a:pt x="770" y="325"/>
                  </a:lnTo>
                  <a:lnTo>
                    <a:pt x="764" y="331"/>
                  </a:lnTo>
                  <a:lnTo>
                    <a:pt x="762" y="339"/>
                  </a:lnTo>
                  <a:lnTo>
                    <a:pt x="758" y="342"/>
                  </a:lnTo>
                  <a:lnTo>
                    <a:pt x="756" y="351"/>
                  </a:lnTo>
                  <a:lnTo>
                    <a:pt x="733" y="343"/>
                  </a:lnTo>
                  <a:lnTo>
                    <a:pt x="730" y="335"/>
                  </a:lnTo>
                  <a:lnTo>
                    <a:pt x="722" y="332"/>
                  </a:lnTo>
                  <a:lnTo>
                    <a:pt x="711" y="331"/>
                  </a:lnTo>
                  <a:lnTo>
                    <a:pt x="713" y="339"/>
                  </a:lnTo>
                  <a:lnTo>
                    <a:pt x="705" y="341"/>
                  </a:lnTo>
                  <a:lnTo>
                    <a:pt x="701" y="346"/>
                  </a:lnTo>
                  <a:lnTo>
                    <a:pt x="690" y="347"/>
                  </a:lnTo>
                  <a:lnTo>
                    <a:pt x="680" y="351"/>
                  </a:lnTo>
                  <a:lnTo>
                    <a:pt x="677" y="362"/>
                  </a:lnTo>
                  <a:lnTo>
                    <a:pt x="673" y="366"/>
                  </a:lnTo>
                  <a:lnTo>
                    <a:pt x="663" y="364"/>
                  </a:lnTo>
                  <a:lnTo>
                    <a:pt x="660" y="368"/>
                  </a:lnTo>
                  <a:lnTo>
                    <a:pt x="654" y="366"/>
                  </a:lnTo>
                  <a:lnTo>
                    <a:pt x="650" y="368"/>
                  </a:lnTo>
                  <a:lnTo>
                    <a:pt x="639" y="365"/>
                  </a:lnTo>
                  <a:lnTo>
                    <a:pt x="633" y="365"/>
                  </a:lnTo>
                  <a:lnTo>
                    <a:pt x="628" y="368"/>
                  </a:lnTo>
                  <a:lnTo>
                    <a:pt x="617" y="370"/>
                  </a:lnTo>
                  <a:lnTo>
                    <a:pt x="613" y="374"/>
                  </a:lnTo>
                  <a:lnTo>
                    <a:pt x="610" y="368"/>
                  </a:lnTo>
                  <a:lnTo>
                    <a:pt x="601" y="375"/>
                  </a:lnTo>
                  <a:lnTo>
                    <a:pt x="596" y="374"/>
                  </a:lnTo>
                  <a:lnTo>
                    <a:pt x="593" y="380"/>
                  </a:lnTo>
                  <a:lnTo>
                    <a:pt x="587" y="379"/>
                  </a:lnTo>
                  <a:lnTo>
                    <a:pt x="584" y="384"/>
                  </a:lnTo>
                  <a:lnTo>
                    <a:pt x="586" y="388"/>
                  </a:lnTo>
                  <a:lnTo>
                    <a:pt x="582" y="395"/>
                  </a:lnTo>
                  <a:lnTo>
                    <a:pt x="583" y="402"/>
                  </a:lnTo>
                  <a:lnTo>
                    <a:pt x="581" y="408"/>
                  </a:lnTo>
                  <a:lnTo>
                    <a:pt x="582" y="414"/>
                  </a:lnTo>
                  <a:lnTo>
                    <a:pt x="569" y="416"/>
                  </a:lnTo>
                  <a:lnTo>
                    <a:pt x="569" y="424"/>
                  </a:lnTo>
                  <a:lnTo>
                    <a:pt x="564" y="425"/>
                  </a:lnTo>
                  <a:lnTo>
                    <a:pt x="563" y="418"/>
                  </a:lnTo>
                  <a:lnTo>
                    <a:pt x="551" y="423"/>
                  </a:lnTo>
                  <a:lnTo>
                    <a:pt x="549" y="417"/>
                  </a:lnTo>
                  <a:lnTo>
                    <a:pt x="542" y="416"/>
                  </a:lnTo>
                  <a:lnTo>
                    <a:pt x="538" y="424"/>
                  </a:lnTo>
                  <a:lnTo>
                    <a:pt x="537" y="432"/>
                  </a:lnTo>
                  <a:lnTo>
                    <a:pt x="520" y="432"/>
                  </a:lnTo>
                  <a:lnTo>
                    <a:pt x="516" y="427"/>
                  </a:lnTo>
                  <a:lnTo>
                    <a:pt x="509" y="430"/>
                  </a:lnTo>
                  <a:lnTo>
                    <a:pt x="507" y="434"/>
                  </a:lnTo>
                  <a:lnTo>
                    <a:pt x="504" y="435"/>
                  </a:lnTo>
                  <a:lnTo>
                    <a:pt x="499" y="430"/>
                  </a:lnTo>
                  <a:lnTo>
                    <a:pt x="506" y="422"/>
                  </a:lnTo>
                  <a:lnTo>
                    <a:pt x="513" y="419"/>
                  </a:lnTo>
                  <a:lnTo>
                    <a:pt x="507" y="415"/>
                  </a:lnTo>
                  <a:lnTo>
                    <a:pt x="497" y="409"/>
                  </a:lnTo>
                  <a:lnTo>
                    <a:pt x="490" y="414"/>
                  </a:lnTo>
                  <a:lnTo>
                    <a:pt x="481" y="412"/>
                  </a:lnTo>
                  <a:lnTo>
                    <a:pt x="475" y="415"/>
                  </a:lnTo>
                  <a:lnTo>
                    <a:pt x="468" y="410"/>
                  </a:lnTo>
                  <a:lnTo>
                    <a:pt x="464" y="417"/>
                  </a:lnTo>
                  <a:lnTo>
                    <a:pt x="457" y="413"/>
                  </a:lnTo>
                  <a:lnTo>
                    <a:pt x="437" y="417"/>
                  </a:lnTo>
                  <a:lnTo>
                    <a:pt x="430" y="413"/>
                  </a:lnTo>
                  <a:lnTo>
                    <a:pt x="431" y="409"/>
                  </a:lnTo>
                  <a:lnTo>
                    <a:pt x="422" y="399"/>
                  </a:lnTo>
                  <a:lnTo>
                    <a:pt x="426" y="396"/>
                  </a:lnTo>
                  <a:lnTo>
                    <a:pt x="432" y="400"/>
                  </a:lnTo>
                  <a:lnTo>
                    <a:pt x="444" y="398"/>
                  </a:lnTo>
                  <a:lnTo>
                    <a:pt x="445" y="402"/>
                  </a:lnTo>
                  <a:lnTo>
                    <a:pt x="454" y="401"/>
                  </a:lnTo>
                  <a:lnTo>
                    <a:pt x="458" y="392"/>
                  </a:lnTo>
                  <a:lnTo>
                    <a:pt x="458" y="385"/>
                  </a:lnTo>
                  <a:lnTo>
                    <a:pt x="447" y="379"/>
                  </a:lnTo>
                  <a:lnTo>
                    <a:pt x="434" y="377"/>
                  </a:lnTo>
                  <a:lnTo>
                    <a:pt x="412" y="388"/>
                  </a:lnTo>
                  <a:lnTo>
                    <a:pt x="416" y="396"/>
                  </a:lnTo>
                  <a:lnTo>
                    <a:pt x="409" y="395"/>
                  </a:lnTo>
                  <a:lnTo>
                    <a:pt x="405" y="388"/>
                  </a:lnTo>
                  <a:lnTo>
                    <a:pt x="400" y="390"/>
                  </a:lnTo>
                  <a:lnTo>
                    <a:pt x="392" y="387"/>
                  </a:lnTo>
                  <a:lnTo>
                    <a:pt x="384" y="390"/>
                  </a:lnTo>
                  <a:lnTo>
                    <a:pt x="382" y="385"/>
                  </a:lnTo>
                  <a:lnTo>
                    <a:pt x="376" y="389"/>
                  </a:lnTo>
                  <a:lnTo>
                    <a:pt x="374" y="396"/>
                  </a:lnTo>
                  <a:lnTo>
                    <a:pt x="375" y="405"/>
                  </a:lnTo>
                  <a:lnTo>
                    <a:pt x="378" y="416"/>
                  </a:lnTo>
                  <a:lnTo>
                    <a:pt x="370" y="413"/>
                  </a:lnTo>
                  <a:lnTo>
                    <a:pt x="369" y="401"/>
                  </a:lnTo>
                  <a:lnTo>
                    <a:pt x="374" y="395"/>
                  </a:lnTo>
                  <a:lnTo>
                    <a:pt x="374" y="384"/>
                  </a:lnTo>
                  <a:lnTo>
                    <a:pt x="370" y="376"/>
                  </a:lnTo>
                  <a:lnTo>
                    <a:pt x="363" y="371"/>
                  </a:lnTo>
                  <a:lnTo>
                    <a:pt x="360" y="364"/>
                  </a:lnTo>
                  <a:lnTo>
                    <a:pt x="348" y="350"/>
                  </a:lnTo>
                  <a:lnTo>
                    <a:pt x="346" y="346"/>
                  </a:lnTo>
                  <a:lnTo>
                    <a:pt x="336" y="343"/>
                  </a:lnTo>
                  <a:lnTo>
                    <a:pt x="327" y="345"/>
                  </a:lnTo>
                  <a:lnTo>
                    <a:pt x="319" y="343"/>
                  </a:lnTo>
                  <a:lnTo>
                    <a:pt x="315" y="346"/>
                  </a:lnTo>
                  <a:lnTo>
                    <a:pt x="306" y="333"/>
                  </a:lnTo>
                  <a:lnTo>
                    <a:pt x="304" y="327"/>
                  </a:lnTo>
                  <a:lnTo>
                    <a:pt x="300" y="323"/>
                  </a:lnTo>
                  <a:lnTo>
                    <a:pt x="281" y="321"/>
                  </a:lnTo>
                  <a:lnTo>
                    <a:pt x="277" y="317"/>
                  </a:lnTo>
                  <a:lnTo>
                    <a:pt x="270" y="317"/>
                  </a:lnTo>
                  <a:lnTo>
                    <a:pt x="263" y="309"/>
                  </a:lnTo>
                  <a:lnTo>
                    <a:pt x="256" y="312"/>
                  </a:lnTo>
                  <a:lnTo>
                    <a:pt x="239" y="308"/>
                  </a:lnTo>
                  <a:lnTo>
                    <a:pt x="233" y="304"/>
                  </a:lnTo>
                  <a:lnTo>
                    <a:pt x="230" y="297"/>
                  </a:lnTo>
                  <a:lnTo>
                    <a:pt x="227" y="285"/>
                  </a:lnTo>
                  <a:lnTo>
                    <a:pt x="218" y="276"/>
                  </a:lnTo>
                  <a:lnTo>
                    <a:pt x="212" y="280"/>
                  </a:lnTo>
                  <a:lnTo>
                    <a:pt x="213" y="289"/>
                  </a:lnTo>
                  <a:lnTo>
                    <a:pt x="203" y="290"/>
                  </a:lnTo>
                  <a:lnTo>
                    <a:pt x="196" y="284"/>
                  </a:lnTo>
                  <a:lnTo>
                    <a:pt x="185" y="283"/>
                  </a:lnTo>
                  <a:lnTo>
                    <a:pt x="177" y="288"/>
                  </a:lnTo>
                  <a:lnTo>
                    <a:pt x="175" y="280"/>
                  </a:lnTo>
                  <a:lnTo>
                    <a:pt x="169" y="283"/>
                  </a:lnTo>
                  <a:lnTo>
                    <a:pt x="175" y="298"/>
                  </a:lnTo>
                  <a:lnTo>
                    <a:pt x="168" y="303"/>
                  </a:lnTo>
                  <a:lnTo>
                    <a:pt x="154" y="303"/>
                  </a:lnTo>
                  <a:lnTo>
                    <a:pt x="147" y="299"/>
                  </a:lnTo>
                  <a:lnTo>
                    <a:pt x="134" y="299"/>
                  </a:lnTo>
                  <a:lnTo>
                    <a:pt x="133" y="291"/>
                  </a:lnTo>
                  <a:lnTo>
                    <a:pt x="139" y="287"/>
                  </a:lnTo>
                  <a:lnTo>
                    <a:pt x="137" y="273"/>
                  </a:lnTo>
                  <a:lnTo>
                    <a:pt x="133" y="258"/>
                  </a:lnTo>
                  <a:lnTo>
                    <a:pt x="127" y="249"/>
                  </a:lnTo>
                  <a:lnTo>
                    <a:pt x="123" y="242"/>
                  </a:lnTo>
                  <a:lnTo>
                    <a:pt x="118" y="241"/>
                  </a:lnTo>
                  <a:lnTo>
                    <a:pt x="113" y="235"/>
                  </a:lnTo>
                  <a:lnTo>
                    <a:pt x="107" y="232"/>
                  </a:lnTo>
                  <a:lnTo>
                    <a:pt x="100" y="235"/>
                  </a:lnTo>
                  <a:lnTo>
                    <a:pt x="89" y="228"/>
                  </a:lnTo>
                  <a:lnTo>
                    <a:pt x="76" y="225"/>
                  </a:lnTo>
                  <a:lnTo>
                    <a:pt x="69" y="222"/>
                  </a:lnTo>
                  <a:lnTo>
                    <a:pt x="83" y="213"/>
                  </a:lnTo>
                  <a:lnTo>
                    <a:pt x="90" y="214"/>
                  </a:lnTo>
                  <a:lnTo>
                    <a:pt x="100" y="211"/>
                  </a:lnTo>
                  <a:lnTo>
                    <a:pt x="107" y="213"/>
                  </a:lnTo>
                  <a:lnTo>
                    <a:pt x="110" y="211"/>
                  </a:lnTo>
                  <a:lnTo>
                    <a:pt x="126" y="208"/>
                  </a:lnTo>
                  <a:lnTo>
                    <a:pt x="129" y="208"/>
                  </a:lnTo>
                  <a:lnTo>
                    <a:pt x="144" y="206"/>
                  </a:lnTo>
                  <a:lnTo>
                    <a:pt x="154" y="214"/>
                  </a:lnTo>
                  <a:lnTo>
                    <a:pt x="159" y="209"/>
                  </a:lnTo>
                  <a:lnTo>
                    <a:pt x="160" y="203"/>
                  </a:lnTo>
                  <a:lnTo>
                    <a:pt x="162" y="196"/>
                  </a:lnTo>
                  <a:lnTo>
                    <a:pt x="159" y="191"/>
                  </a:lnTo>
                  <a:lnTo>
                    <a:pt x="158" y="181"/>
                  </a:lnTo>
                  <a:lnTo>
                    <a:pt x="152" y="178"/>
                  </a:lnTo>
                  <a:lnTo>
                    <a:pt x="145" y="178"/>
                  </a:lnTo>
                  <a:lnTo>
                    <a:pt x="139" y="173"/>
                  </a:lnTo>
                  <a:lnTo>
                    <a:pt x="127" y="166"/>
                  </a:lnTo>
                  <a:lnTo>
                    <a:pt x="120" y="167"/>
                  </a:lnTo>
                  <a:lnTo>
                    <a:pt x="110" y="184"/>
                  </a:lnTo>
                  <a:lnTo>
                    <a:pt x="108" y="170"/>
                  </a:lnTo>
                  <a:lnTo>
                    <a:pt x="109" y="158"/>
                  </a:lnTo>
                  <a:lnTo>
                    <a:pt x="104" y="161"/>
                  </a:lnTo>
                  <a:lnTo>
                    <a:pt x="99" y="156"/>
                  </a:lnTo>
                  <a:lnTo>
                    <a:pt x="109" y="149"/>
                  </a:lnTo>
                  <a:lnTo>
                    <a:pt x="107" y="140"/>
                  </a:lnTo>
                  <a:lnTo>
                    <a:pt x="113" y="139"/>
                  </a:lnTo>
                  <a:lnTo>
                    <a:pt x="111" y="148"/>
                  </a:lnTo>
                  <a:lnTo>
                    <a:pt x="115" y="151"/>
                  </a:lnTo>
                  <a:lnTo>
                    <a:pt x="120" y="153"/>
                  </a:lnTo>
                  <a:lnTo>
                    <a:pt x="132" y="150"/>
                  </a:lnTo>
                  <a:lnTo>
                    <a:pt x="136" y="151"/>
                  </a:lnTo>
                  <a:lnTo>
                    <a:pt x="139" y="156"/>
                  </a:lnTo>
                  <a:lnTo>
                    <a:pt x="145" y="157"/>
                  </a:lnTo>
                  <a:lnTo>
                    <a:pt x="160" y="151"/>
                  </a:lnTo>
                  <a:lnTo>
                    <a:pt x="169" y="157"/>
                  </a:lnTo>
                  <a:lnTo>
                    <a:pt x="176" y="154"/>
                  </a:lnTo>
                  <a:lnTo>
                    <a:pt x="170" y="149"/>
                  </a:lnTo>
                  <a:lnTo>
                    <a:pt x="163" y="148"/>
                  </a:lnTo>
                  <a:lnTo>
                    <a:pt x="158" y="144"/>
                  </a:lnTo>
                  <a:lnTo>
                    <a:pt x="156" y="138"/>
                  </a:lnTo>
                  <a:lnTo>
                    <a:pt x="150" y="137"/>
                  </a:lnTo>
                  <a:lnTo>
                    <a:pt x="147" y="141"/>
                  </a:lnTo>
                  <a:lnTo>
                    <a:pt x="138" y="141"/>
                  </a:lnTo>
                  <a:lnTo>
                    <a:pt x="133" y="138"/>
                  </a:lnTo>
                  <a:lnTo>
                    <a:pt x="136" y="130"/>
                  </a:lnTo>
                  <a:lnTo>
                    <a:pt x="144" y="122"/>
                  </a:lnTo>
                  <a:lnTo>
                    <a:pt x="139" y="120"/>
                  </a:lnTo>
                  <a:lnTo>
                    <a:pt x="135" y="124"/>
                  </a:lnTo>
                  <a:lnTo>
                    <a:pt x="132" y="122"/>
                  </a:lnTo>
                  <a:lnTo>
                    <a:pt x="123" y="124"/>
                  </a:lnTo>
                  <a:lnTo>
                    <a:pt x="116" y="130"/>
                  </a:lnTo>
                  <a:lnTo>
                    <a:pt x="98" y="133"/>
                  </a:lnTo>
                  <a:lnTo>
                    <a:pt x="87" y="128"/>
                  </a:lnTo>
                  <a:lnTo>
                    <a:pt x="84" y="129"/>
                  </a:lnTo>
                  <a:lnTo>
                    <a:pt x="82" y="134"/>
                  </a:lnTo>
                  <a:lnTo>
                    <a:pt x="68" y="133"/>
                  </a:lnTo>
                  <a:lnTo>
                    <a:pt x="69" y="123"/>
                  </a:lnTo>
                  <a:lnTo>
                    <a:pt x="73" y="121"/>
                  </a:lnTo>
                  <a:lnTo>
                    <a:pt x="67" y="107"/>
                  </a:lnTo>
                  <a:lnTo>
                    <a:pt x="73" y="95"/>
                  </a:lnTo>
                  <a:lnTo>
                    <a:pt x="73" y="81"/>
                  </a:lnTo>
                  <a:lnTo>
                    <a:pt x="80" y="74"/>
                  </a:lnTo>
                  <a:lnTo>
                    <a:pt x="80" y="70"/>
                  </a:lnTo>
                  <a:lnTo>
                    <a:pt x="93" y="63"/>
                  </a:lnTo>
                  <a:lnTo>
                    <a:pt x="108" y="64"/>
                  </a:lnTo>
                  <a:lnTo>
                    <a:pt x="110" y="61"/>
                  </a:lnTo>
                  <a:lnTo>
                    <a:pt x="120" y="56"/>
                  </a:lnTo>
                  <a:lnTo>
                    <a:pt x="117" y="54"/>
                  </a:lnTo>
                  <a:lnTo>
                    <a:pt x="123" y="48"/>
                  </a:lnTo>
                  <a:lnTo>
                    <a:pt x="129" y="48"/>
                  </a:lnTo>
                  <a:lnTo>
                    <a:pt x="135" y="52"/>
                  </a:lnTo>
                  <a:lnTo>
                    <a:pt x="146" y="47"/>
                  </a:lnTo>
                  <a:lnTo>
                    <a:pt x="162" y="38"/>
                  </a:lnTo>
                  <a:lnTo>
                    <a:pt x="172" y="42"/>
                  </a:lnTo>
                  <a:lnTo>
                    <a:pt x="168" y="50"/>
                  </a:lnTo>
                  <a:lnTo>
                    <a:pt x="171" y="53"/>
                  </a:lnTo>
                  <a:lnTo>
                    <a:pt x="176" y="48"/>
                  </a:lnTo>
                  <a:lnTo>
                    <a:pt x="186" y="46"/>
                  </a:lnTo>
                  <a:lnTo>
                    <a:pt x="195" y="38"/>
                  </a:lnTo>
                  <a:lnTo>
                    <a:pt x="208" y="37"/>
                  </a:lnTo>
                  <a:lnTo>
                    <a:pt x="216" y="40"/>
                  </a:lnTo>
                  <a:lnTo>
                    <a:pt x="224" y="33"/>
                  </a:lnTo>
                  <a:lnTo>
                    <a:pt x="231" y="34"/>
                  </a:lnTo>
                  <a:lnTo>
                    <a:pt x="236" y="38"/>
                  </a:lnTo>
                  <a:lnTo>
                    <a:pt x="239" y="49"/>
                  </a:lnTo>
                  <a:lnTo>
                    <a:pt x="244" y="52"/>
                  </a:lnTo>
                  <a:lnTo>
                    <a:pt x="248" y="48"/>
                  </a:lnTo>
                  <a:lnTo>
                    <a:pt x="249" y="55"/>
                  </a:lnTo>
                  <a:lnTo>
                    <a:pt x="259" y="61"/>
                  </a:lnTo>
                  <a:lnTo>
                    <a:pt x="258" y="48"/>
                  </a:lnTo>
                  <a:lnTo>
                    <a:pt x="262" y="38"/>
                  </a:lnTo>
                  <a:lnTo>
                    <a:pt x="266" y="37"/>
                  </a:lnTo>
                  <a:lnTo>
                    <a:pt x="272" y="40"/>
                  </a:lnTo>
                  <a:lnTo>
                    <a:pt x="277" y="39"/>
                  </a:lnTo>
                  <a:lnTo>
                    <a:pt x="285" y="40"/>
                  </a:lnTo>
                  <a:lnTo>
                    <a:pt x="289" y="46"/>
                  </a:lnTo>
                  <a:lnTo>
                    <a:pt x="298" y="49"/>
                  </a:lnTo>
                  <a:lnTo>
                    <a:pt x="306" y="49"/>
                  </a:lnTo>
                  <a:lnTo>
                    <a:pt x="307" y="53"/>
                  </a:lnTo>
                  <a:lnTo>
                    <a:pt x="313" y="54"/>
                  </a:lnTo>
                  <a:lnTo>
                    <a:pt x="314" y="38"/>
                  </a:lnTo>
                  <a:lnTo>
                    <a:pt x="319" y="37"/>
                  </a:lnTo>
                  <a:lnTo>
                    <a:pt x="320" y="31"/>
                  </a:lnTo>
                  <a:lnTo>
                    <a:pt x="314" y="24"/>
                  </a:lnTo>
                  <a:lnTo>
                    <a:pt x="323" y="11"/>
                  </a:lnTo>
                  <a:lnTo>
                    <a:pt x="330" y="7"/>
                  </a:lnTo>
                  <a:lnTo>
                    <a:pt x="339" y="9"/>
                  </a:lnTo>
                  <a:lnTo>
                    <a:pt x="344" y="14"/>
                  </a:lnTo>
                  <a:lnTo>
                    <a:pt x="343" y="17"/>
                  </a:lnTo>
                  <a:lnTo>
                    <a:pt x="351" y="17"/>
                  </a:lnTo>
                  <a:lnTo>
                    <a:pt x="357" y="13"/>
                  </a:lnTo>
                  <a:lnTo>
                    <a:pt x="367" y="7"/>
                  </a:lnTo>
                  <a:lnTo>
                    <a:pt x="373" y="11"/>
                  </a:lnTo>
                  <a:lnTo>
                    <a:pt x="380" y="7"/>
                  </a:lnTo>
                  <a:lnTo>
                    <a:pt x="384" y="0"/>
                  </a:lnTo>
                  <a:lnTo>
                    <a:pt x="388" y="0"/>
                  </a:lnTo>
                  <a:lnTo>
                    <a:pt x="391" y="11"/>
                  </a:lnTo>
                  <a:lnTo>
                    <a:pt x="399" y="5"/>
                  </a:lnTo>
                  <a:lnTo>
                    <a:pt x="406" y="3"/>
                  </a:lnTo>
                  <a:lnTo>
                    <a:pt x="414" y="3"/>
                  </a:lnTo>
                  <a:lnTo>
                    <a:pt x="412" y="13"/>
                  </a:lnTo>
                  <a:lnTo>
                    <a:pt x="419" y="19"/>
                  </a:lnTo>
                  <a:lnTo>
                    <a:pt x="427" y="17"/>
                  </a:lnTo>
                  <a:lnTo>
                    <a:pt x="428" y="23"/>
                  </a:lnTo>
                  <a:lnTo>
                    <a:pt x="423" y="31"/>
                  </a:lnTo>
                  <a:lnTo>
                    <a:pt x="430" y="36"/>
                  </a:lnTo>
                  <a:lnTo>
                    <a:pt x="438" y="34"/>
                  </a:lnTo>
                  <a:lnTo>
                    <a:pt x="442" y="39"/>
                  </a:lnTo>
                  <a:lnTo>
                    <a:pt x="438" y="47"/>
                  </a:lnTo>
                  <a:lnTo>
                    <a:pt x="442" y="53"/>
                  </a:lnTo>
                  <a:lnTo>
                    <a:pt x="449" y="58"/>
                  </a:lnTo>
                  <a:lnTo>
                    <a:pt x="460" y="70"/>
                  </a:lnTo>
                  <a:lnTo>
                    <a:pt x="462" y="81"/>
                  </a:lnTo>
                  <a:lnTo>
                    <a:pt x="460" y="88"/>
                  </a:lnTo>
                  <a:lnTo>
                    <a:pt x="469" y="95"/>
                  </a:lnTo>
                  <a:lnTo>
                    <a:pt x="480" y="101"/>
                  </a:lnTo>
                  <a:lnTo>
                    <a:pt x="478" y="108"/>
                  </a:lnTo>
                  <a:lnTo>
                    <a:pt x="485" y="119"/>
                  </a:lnTo>
                  <a:lnTo>
                    <a:pt x="487" y="114"/>
                  </a:lnTo>
                  <a:lnTo>
                    <a:pt x="501" y="104"/>
                  </a:lnTo>
                  <a:lnTo>
                    <a:pt x="513" y="92"/>
                  </a:lnTo>
                  <a:lnTo>
                    <a:pt x="524" y="88"/>
                  </a:lnTo>
                  <a:lnTo>
                    <a:pt x="529" y="84"/>
                  </a:lnTo>
                  <a:lnTo>
                    <a:pt x="531" y="76"/>
                  </a:lnTo>
                  <a:lnTo>
                    <a:pt x="537" y="75"/>
                  </a:lnTo>
                  <a:lnTo>
                    <a:pt x="540" y="81"/>
                  </a:lnTo>
                  <a:lnTo>
                    <a:pt x="547" y="76"/>
                  </a:lnTo>
                  <a:lnTo>
                    <a:pt x="551" y="76"/>
                  </a:lnTo>
                  <a:lnTo>
                    <a:pt x="558" y="72"/>
                  </a:lnTo>
                  <a:lnTo>
                    <a:pt x="566" y="73"/>
                  </a:lnTo>
                  <a:lnTo>
                    <a:pt x="560" y="83"/>
                  </a:lnTo>
                  <a:lnTo>
                    <a:pt x="559" y="90"/>
                  </a:lnTo>
                  <a:lnTo>
                    <a:pt x="572" y="80"/>
                  </a:lnTo>
                  <a:lnTo>
                    <a:pt x="576" y="91"/>
                  </a:lnTo>
                  <a:lnTo>
                    <a:pt x="582" y="99"/>
                  </a:lnTo>
                  <a:lnTo>
                    <a:pt x="586" y="101"/>
                  </a:lnTo>
                  <a:lnTo>
                    <a:pt x="590" y="99"/>
                  </a:lnTo>
                  <a:lnTo>
                    <a:pt x="589" y="94"/>
                  </a:lnTo>
                  <a:lnTo>
                    <a:pt x="594" y="91"/>
                  </a:lnTo>
                  <a:lnTo>
                    <a:pt x="592" y="87"/>
                  </a:lnTo>
                  <a:lnTo>
                    <a:pt x="599" y="84"/>
                  </a:lnTo>
                  <a:lnTo>
                    <a:pt x="606" y="86"/>
                  </a:lnTo>
                  <a:lnTo>
                    <a:pt x="611" y="84"/>
                  </a:lnTo>
                  <a:lnTo>
                    <a:pt x="616" y="89"/>
                  </a:lnTo>
                  <a:lnTo>
                    <a:pt x="615" y="95"/>
                  </a:lnTo>
                  <a:lnTo>
                    <a:pt x="619" y="106"/>
                  </a:lnTo>
                  <a:lnTo>
                    <a:pt x="626" y="117"/>
                  </a:lnTo>
                  <a:lnTo>
                    <a:pt x="627" y="100"/>
                  </a:lnTo>
                  <a:lnTo>
                    <a:pt x="619" y="98"/>
                  </a:lnTo>
                  <a:lnTo>
                    <a:pt x="620" y="94"/>
                  </a:lnTo>
                  <a:lnTo>
                    <a:pt x="617" y="82"/>
                  </a:lnTo>
                  <a:lnTo>
                    <a:pt x="636" y="70"/>
                  </a:lnTo>
                  <a:lnTo>
                    <a:pt x="643" y="71"/>
                  </a:lnTo>
                  <a:lnTo>
                    <a:pt x="652" y="67"/>
                  </a:lnTo>
                  <a:lnTo>
                    <a:pt x="655" y="75"/>
                  </a:lnTo>
                  <a:lnTo>
                    <a:pt x="650" y="79"/>
                  </a:lnTo>
                  <a:lnTo>
                    <a:pt x="647" y="84"/>
                  </a:lnTo>
                  <a:lnTo>
                    <a:pt x="653" y="95"/>
                  </a:lnTo>
                  <a:lnTo>
                    <a:pt x="668" y="99"/>
                  </a:lnTo>
                  <a:lnTo>
                    <a:pt x="687" y="98"/>
                  </a:lnTo>
                  <a:lnTo>
                    <a:pt x="706" y="95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5D562449-0C1F-050E-5D5F-10B5686B6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6200" y="1181100"/>
              <a:ext cx="654050" cy="528638"/>
            </a:xfrm>
            <a:custGeom>
              <a:avLst/>
              <a:gdLst>
                <a:gd name="T0" fmla="*/ 391 w 412"/>
                <a:gd name="T1" fmla="*/ 127 h 333"/>
                <a:gd name="T2" fmla="*/ 382 w 412"/>
                <a:gd name="T3" fmla="*/ 143 h 333"/>
                <a:gd name="T4" fmla="*/ 396 w 412"/>
                <a:gd name="T5" fmla="*/ 149 h 333"/>
                <a:gd name="T6" fmla="*/ 391 w 412"/>
                <a:gd name="T7" fmla="*/ 169 h 333"/>
                <a:gd name="T8" fmla="*/ 412 w 412"/>
                <a:gd name="T9" fmla="*/ 182 h 333"/>
                <a:gd name="T10" fmla="*/ 395 w 412"/>
                <a:gd name="T11" fmla="*/ 199 h 333"/>
                <a:gd name="T12" fmla="*/ 388 w 412"/>
                <a:gd name="T13" fmla="*/ 223 h 333"/>
                <a:gd name="T14" fmla="*/ 382 w 412"/>
                <a:gd name="T15" fmla="*/ 243 h 333"/>
                <a:gd name="T16" fmla="*/ 379 w 412"/>
                <a:gd name="T17" fmla="*/ 250 h 333"/>
                <a:gd name="T18" fmla="*/ 361 w 412"/>
                <a:gd name="T19" fmla="*/ 255 h 333"/>
                <a:gd name="T20" fmla="*/ 343 w 412"/>
                <a:gd name="T21" fmla="*/ 261 h 333"/>
                <a:gd name="T22" fmla="*/ 319 w 412"/>
                <a:gd name="T23" fmla="*/ 261 h 333"/>
                <a:gd name="T24" fmla="*/ 307 w 412"/>
                <a:gd name="T25" fmla="*/ 278 h 333"/>
                <a:gd name="T26" fmla="*/ 299 w 412"/>
                <a:gd name="T27" fmla="*/ 308 h 333"/>
                <a:gd name="T28" fmla="*/ 291 w 412"/>
                <a:gd name="T29" fmla="*/ 320 h 333"/>
                <a:gd name="T30" fmla="*/ 264 w 412"/>
                <a:gd name="T31" fmla="*/ 330 h 333"/>
                <a:gd name="T32" fmla="*/ 255 w 412"/>
                <a:gd name="T33" fmla="*/ 321 h 333"/>
                <a:gd name="T34" fmla="*/ 245 w 412"/>
                <a:gd name="T35" fmla="*/ 333 h 333"/>
                <a:gd name="T36" fmla="*/ 220 w 412"/>
                <a:gd name="T37" fmla="*/ 330 h 333"/>
                <a:gd name="T38" fmla="*/ 203 w 412"/>
                <a:gd name="T39" fmla="*/ 332 h 333"/>
                <a:gd name="T40" fmla="*/ 210 w 412"/>
                <a:gd name="T41" fmla="*/ 311 h 333"/>
                <a:gd name="T42" fmla="*/ 195 w 412"/>
                <a:gd name="T43" fmla="*/ 294 h 333"/>
                <a:gd name="T44" fmla="*/ 185 w 412"/>
                <a:gd name="T45" fmla="*/ 275 h 333"/>
                <a:gd name="T46" fmla="*/ 168 w 412"/>
                <a:gd name="T47" fmla="*/ 270 h 333"/>
                <a:gd name="T48" fmla="*/ 147 w 412"/>
                <a:gd name="T49" fmla="*/ 267 h 333"/>
                <a:gd name="T50" fmla="*/ 136 w 412"/>
                <a:gd name="T51" fmla="*/ 278 h 333"/>
                <a:gd name="T52" fmla="*/ 100 w 412"/>
                <a:gd name="T53" fmla="*/ 282 h 333"/>
                <a:gd name="T54" fmla="*/ 100 w 412"/>
                <a:gd name="T55" fmla="*/ 267 h 333"/>
                <a:gd name="T56" fmla="*/ 94 w 412"/>
                <a:gd name="T57" fmla="*/ 243 h 333"/>
                <a:gd name="T58" fmla="*/ 81 w 412"/>
                <a:gd name="T59" fmla="*/ 236 h 333"/>
                <a:gd name="T60" fmla="*/ 67 w 412"/>
                <a:gd name="T61" fmla="*/ 227 h 333"/>
                <a:gd name="T62" fmla="*/ 63 w 412"/>
                <a:gd name="T63" fmla="*/ 203 h 333"/>
                <a:gd name="T64" fmla="*/ 48 w 412"/>
                <a:gd name="T65" fmla="*/ 193 h 333"/>
                <a:gd name="T66" fmla="*/ 39 w 412"/>
                <a:gd name="T67" fmla="*/ 177 h 333"/>
                <a:gd name="T68" fmla="*/ 31 w 412"/>
                <a:gd name="T69" fmla="*/ 161 h 333"/>
                <a:gd name="T70" fmla="*/ 26 w 412"/>
                <a:gd name="T71" fmla="*/ 136 h 333"/>
                <a:gd name="T72" fmla="*/ 26 w 412"/>
                <a:gd name="T73" fmla="*/ 110 h 333"/>
                <a:gd name="T74" fmla="*/ 17 w 412"/>
                <a:gd name="T75" fmla="*/ 96 h 333"/>
                <a:gd name="T76" fmla="*/ 11 w 412"/>
                <a:gd name="T77" fmla="*/ 86 h 333"/>
                <a:gd name="T78" fmla="*/ 7 w 412"/>
                <a:gd name="T79" fmla="*/ 68 h 333"/>
                <a:gd name="T80" fmla="*/ 15 w 412"/>
                <a:gd name="T81" fmla="*/ 48 h 333"/>
                <a:gd name="T82" fmla="*/ 41 w 412"/>
                <a:gd name="T83" fmla="*/ 31 h 333"/>
                <a:gd name="T84" fmla="*/ 57 w 412"/>
                <a:gd name="T85" fmla="*/ 1 h 333"/>
                <a:gd name="T86" fmla="*/ 71 w 412"/>
                <a:gd name="T87" fmla="*/ 15 h 333"/>
                <a:gd name="T88" fmla="*/ 101 w 412"/>
                <a:gd name="T89" fmla="*/ 18 h 333"/>
                <a:gd name="T90" fmla="*/ 114 w 412"/>
                <a:gd name="T91" fmla="*/ 14 h 333"/>
                <a:gd name="T92" fmla="*/ 134 w 412"/>
                <a:gd name="T93" fmla="*/ 12 h 333"/>
                <a:gd name="T94" fmla="*/ 152 w 412"/>
                <a:gd name="T95" fmla="*/ 17 h 333"/>
                <a:gd name="T96" fmla="*/ 170 w 412"/>
                <a:gd name="T97" fmla="*/ 15 h 333"/>
                <a:gd name="T98" fmla="*/ 189 w 412"/>
                <a:gd name="T99" fmla="*/ 25 h 333"/>
                <a:gd name="T100" fmla="*/ 218 w 412"/>
                <a:gd name="T101" fmla="*/ 35 h 333"/>
                <a:gd name="T102" fmla="*/ 232 w 412"/>
                <a:gd name="T103" fmla="*/ 41 h 333"/>
                <a:gd name="T104" fmla="*/ 256 w 412"/>
                <a:gd name="T105" fmla="*/ 53 h 333"/>
                <a:gd name="T106" fmla="*/ 266 w 412"/>
                <a:gd name="T107" fmla="*/ 42 h 333"/>
                <a:gd name="T108" fmla="*/ 299 w 412"/>
                <a:gd name="T109" fmla="*/ 49 h 333"/>
                <a:gd name="T110" fmla="*/ 317 w 412"/>
                <a:gd name="T111" fmla="*/ 37 h 333"/>
                <a:gd name="T112" fmla="*/ 334 w 412"/>
                <a:gd name="T113" fmla="*/ 47 h 333"/>
                <a:gd name="T114" fmla="*/ 336 w 412"/>
                <a:gd name="T115" fmla="*/ 66 h 333"/>
                <a:gd name="T116" fmla="*/ 353 w 412"/>
                <a:gd name="T117" fmla="*/ 79 h 333"/>
                <a:gd name="T118" fmla="*/ 366 w 412"/>
                <a:gd name="T119" fmla="*/ 94 h 333"/>
                <a:gd name="T120" fmla="*/ 376 w 412"/>
                <a:gd name="T121" fmla="*/ 102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2" h="333">
                  <a:moveTo>
                    <a:pt x="399" y="115"/>
                  </a:moveTo>
                  <a:lnTo>
                    <a:pt x="399" y="123"/>
                  </a:lnTo>
                  <a:lnTo>
                    <a:pt x="391" y="127"/>
                  </a:lnTo>
                  <a:lnTo>
                    <a:pt x="391" y="135"/>
                  </a:lnTo>
                  <a:lnTo>
                    <a:pt x="384" y="136"/>
                  </a:lnTo>
                  <a:lnTo>
                    <a:pt x="382" y="143"/>
                  </a:lnTo>
                  <a:lnTo>
                    <a:pt x="390" y="144"/>
                  </a:lnTo>
                  <a:lnTo>
                    <a:pt x="391" y="150"/>
                  </a:lnTo>
                  <a:lnTo>
                    <a:pt x="396" y="149"/>
                  </a:lnTo>
                  <a:lnTo>
                    <a:pt x="395" y="158"/>
                  </a:lnTo>
                  <a:lnTo>
                    <a:pt x="396" y="165"/>
                  </a:lnTo>
                  <a:lnTo>
                    <a:pt x="391" y="169"/>
                  </a:lnTo>
                  <a:lnTo>
                    <a:pt x="394" y="175"/>
                  </a:lnTo>
                  <a:lnTo>
                    <a:pt x="408" y="177"/>
                  </a:lnTo>
                  <a:lnTo>
                    <a:pt x="412" y="182"/>
                  </a:lnTo>
                  <a:lnTo>
                    <a:pt x="409" y="187"/>
                  </a:lnTo>
                  <a:lnTo>
                    <a:pt x="403" y="188"/>
                  </a:lnTo>
                  <a:lnTo>
                    <a:pt x="395" y="199"/>
                  </a:lnTo>
                  <a:lnTo>
                    <a:pt x="399" y="207"/>
                  </a:lnTo>
                  <a:lnTo>
                    <a:pt x="387" y="216"/>
                  </a:lnTo>
                  <a:lnTo>
                    <a:pt x="388" y="223"/>
                  </a:lnTo>
                  <a:lnTo>
                    <a:pt x="382" y="225"/>
                  </a:lnTo>
                  <a:lnTo>
                    <a:pt x="384" y="234"/>
                  </a:lnTo>
                  <a:lnTo>
                    <a:pt x="382" y="243"/>
                  </a:lnTo>
                  <a:lnTo>
                    <a:pt x="387" y="246"/>
                  </a:lnTo>
                  <a:lnTo>
                    <a:pt x="386" y="253"/>
                  </a:lnTo>
                  <a:lnTo>
                    <a:pt x="379" y="250"/>
                  </a:lnTo>
                  <a:lnTo>
                    <a:pt x="376" y="252"/>
                  </a:lnTo>
                  <a:lnTo>
                    <a:pt x="376" y="258"/>
                  </a:lnTo>
                  <a:lnTo>
                    <a:pt x="361" y="255"/>
                  </a:lnTo>
                  <a:lnTo>
                    <a:pt x="354" y="260"/>
                  </a:lnTo>
                  <a:lnTo>
                    <a:pt x="348" y="259"/>
                  </a:lnTo>
                  <a:lnTo>
                    <a:pt x="343" y="261"/>
                  </a:lnTo>
                  <a:lnTo>
                    <a:pt x="331" y="259"/>
                  </a:lnTo>
                  <a:lnTo>
                    <a:pt x="325" y="265"/>
                  </a:lnTo>
                  <a:lnTo>
                    <a:pt x="319" y="261"/>
                  </a:lnTo>
                  <a:lnTo>
                    <a:pt x="313" y="262"/>
                  </a:lnTo>
                  <a:lnTo>
                    <a:pt x="313" y="270"/>
                  </a:lnTo>
                  <a:lnTo>
                    <a:pt x="307" y="278"/>
                  </a:lnTo>
                  <a:lnTo>
                    <a:pt x="313" y="288"/>
                  </a:lnTo>
                  <a:lnTo>
                    <a:pt x="306" y="305"/>
                  </a:lnTo>
                  <a:lnTo>
                    <a:pt x="299" y="308"/>
                  </a:lnTo>
                  <a:lnTo>
                    <a:pt x="298" y="311"/>
                  </a:lnTo>
                  <a:lnTo>
                    <a:pt x="292" y="315"/>
                  </a:lnTo>
                  <a:lnTo>
                    <a:pt x="291" y="320"/>
                  </a:lnTo>
                  <a:lnTo>
                    <a:pt x="278" y="322"/>
                  </a:lnTo>
                  <a:lnTo>
                    <a:pt x="272" y="329"/>
                  </a:lnTo>
                  <a:lnTo>
                    <a:pt x="264" y="330"/>
                  </a:lnTo>
                  <a:lnTo>
                    <a:pt x="264" y="324"/>
                  </a:lnTo>
                  <a:lnTo>
                    <a:pt x="261" y="319"/>
                  </a:lnTo>
                  <a:lnTo>
                    <a:pt x="255" y="321"/>
                  </a:lnTo>
                  <a:lnTo>
                    <a:pt x="255" y="326"/>
                  </a:lnTo>
                  <a:lnTo>
                    <a:pt x="248" y="328"/>
                  </a:lnTo>
                  <a:lnTo>
                    <a:pt x="245" y="333"/>
                  </a:lnTo>
                  <a:lnTo>
                    <a:pt x="237" y="333"/>
                  </a:lnTo>
                  <a:lnTo>
                    <a:pt x="233" y="328"/>
                  </a:lnTo>
                  <a:lnTo>
                    <a:pt x="220" y="330"/>
                  </a:lnTo>
                  <a:lnTo>
                    <a:pt x="212" y="327"/>
                  </a:lnTo>
                  <a:lnTo>
                    <a:pt x="209" y="332"/>
                  </a:lnTo>
                  <a:lnTo>
                    <a:pt x="203" y="332"/>
                  </a:lnTo>
                  <a:lnTo>
                    <a:pt x="196" y="328"/>
                  </a:lnTo>
                  <a:lnTo>
                    <a:pt x="201" y="320"/>
                  </a:lnTo>
                  <a:lnTo>
                    <a:pt x="210" y="311"/>
                  </a:lnTo>
                  <a:lnTo>
                    <a:pt x="206" y="302"/>
                  </a:lnTo>
                  <a:lnTo>
                    <a:pt x="198" y="293"/>
                  </a:lnTo>
                  <a:lnTo>
                    <a:pt x="195" y="294"/>
                  </a:lnTo>
                  <a:lnTo>
                    <a:pt x="189" y="292"/>
                  </a:lnTo>
                  <a:lnTo>
                    <a:pt x="188" y="279"/>
                  </a:lnTo>
                  <a:lnTo>
                    <a:pt x="185" y="275"/>
                  </a:lnTo>
                  <a:lnTo>
                    <a:pt x="177" y="277"/>
                  </a:lnTo>
                  <a:lnTo>
                    <a:pt x="172" y="271"/>
                  </a:lnTo>
                  <a:lnTo>
                    <a:pt x="168" y="270"/>
                  </a:lnTo>
                  <a:lnTo>
                    <a:pt x="164" y="277"/>
                  </a:lnTo>
                  <a:lnTo>
                    <a:pt x="153" y="275"/>
                  </a:lnTo>
                  <a:lnTo>
                    <a:pt x="147" y="267"/>
                  </a:lnTo>
                  <a:lnTo>
                    <a:pt x="143" y="269"/>
                  </a:lnTo>
                  <a:lnTo>
                    <a:pt x="142" y="276"/>
                  </a:lnTo>
                  <a:lnTo>
                    <a:pt x="136" y="278"/>
                  </a:lnTo>
                  <a:lnTo>
                    <a:pt x="121" y="280"/>
                  </a:lnTo>
                  <a:lnTo>
                    <a:pt x="114" y="284"/>
                  </a:lnTo>
                  <a:lnTo>
                    <a:pt x="100" y="282"/>
                  </a:lnTo>
                  <a:lnTo>
                    <a:pt x="98" y="276"/>
                  </a:lnTo>
                  <a:lnTo>
                    <a:pt x="101" y="274"/>
                  </a:lnTo>
                  <a:lnTo>
                    <a:pt x="100" y="267"/>
                  </a:lnTo>
                  <a:lnTo>
                    <a:pt x="102" y="261"/>
                  </a:lnTo>
                  <a:lnTo>
                    <a:pt x="101" y="249"/>
                  </a:lnTo>
                  <a:lnTo>
                    <a:pt x="94" y="243"/>
                  </a:lnTo>
                  <a:lnTo>
                    <a:pt x="92" y="232"/>
                  </a:lnTo>
                  <a:lnTo>
                    <a:pt x="87" y="237"/>
                  </a:lnTo>
                  <a:lnTo>
                    <a:pt x="81" y="236"/>
                  </a:lnTo>
                  <a:lnTo>
                    <a:pt x="76" y="234"/>
                  </a:lnTo>
                  <a:lnTo>
                    <a:pt x="73" y="228"/>
                  </a:lnTo>
                  <a:lnTo>
                    <a:pt x="67" y="227"/>
                  </a:lnTo>
                  <a:lnTo>
                    <a:pt x="64" y="221"/>
                  </a:lnTo>
                  <a:lnTo>
                    <a:pt x="63" y="210"/>
                  </a:lnTo>
                  <a:lnTo>
                    <a:pt x="63" y="203"/>
                  </a:lnTo>
                  <a:lnTo>
                    <a:pt x="59" y="196"/>
                  </a:lnTo>
                  <a:lnTo>
                    <a:pt x="52" y="196"/>
                  </a:lnTo>
                  <a:lnTo>
                    <a:pt x="48" y="193"/>
                  </a:lnTo>
                  <a:lnTo>
                    <a:pt x="51" y="184"/>
                  </a:lnTo>
                  <a:lnTo>
                    <a:pt x="41" y="183"/>
                  </a:lnTo>
                  <a:lnTo>
                    <a:pt x="39" y="177"/>
                  </a:lnTo>
                  <a:lnTo>
                    <a:pt x="32" y="174"/>
                  </a:lnTo>
                  <a:lnTo>
                    <a:pt x="29" y="168"/>
                  </a:lnTo>
                  <a:lnTo>
                    <a:pt x="31" y="161"/>
                  </a:lnTo>
                  <a:lnTo>
                    <a:pt x="24" y="158"/>
                  </a:lnTo>
                  <a:lnTo>
                    <a:pt x="34" y="144"/>
                  </a:lnTo>
                  <a:lnTo>
                    <a:pt x="26" y="136"/>
                  </a:lnTo>
                  <a:lnTo>
                    <a:pt x="24" y="131"/>
                  </a:lnTo>
                  <a:lnTo>
                    <a:pt x="26" y="120"/>
                  </a:lnTo>
                  <a:lnTo>
                    <a:pt x="26" y="110"/>
                  </a:lnTo>
                  <a:lnTo>
                    <a:pt x="18" y="107"/>
                  </a:lnTo>
                  <a:lnTo>
                    <a:pt x="22" y="102"/>
                  </a:lnTo>
                  <a:lnTo>
                    <a:pt x="17" y="96"/>
                  </a:lnTo>
                  <a:lnTo>
                    <a:pt x="17" y="92"/>
                  </a:lnTo>
                  <a:lnTo>
                    <a:pt x="12" y="90"/>
                  </a:lnTo>
                  <a:lnTo>
                    <a:pt x="11" y="86"/>
                  </a:lnTo>
                  <a:lnTo>
                    <a:pt x="9" y="77"/>
                  </a:lnTo>
                  <a:lnTo>
                    <a:pt x="3" y="71"/>
                  </a:lnTo>
                  <a:lnTo>
                    <a:pt x="7" y="68"/>
                  </a:lnTo>
                  <a:lnTo>
                    <a:pt x="0" y="54"/>
                  </a:lnTo>
                  <a:lnTo>
                    <a:pt x="7" y="53"/>
                  </a:lnTo>
                  <a:lnTo>
                    <a:pt x="15" y="48"/>
                  </a:lnTo>
                  <a:lnTo>
                    <a:pt x="30" y="44"/>
                  </a:lnTo>
                  <a:lnTo>
                    <a:pt x="34" y="40"/>
                  </a:lnTo>
                  <a:lnTo>
                    <a:pt x="41" y="31"/>
                  </a:lnTo>
                  <a:lnTo>
                    <a:pt x="46" y="6"/>
                  </a:lnTo>
                  <a:lnTo>
                    <a:pt x="51" y="0"/>
                  </a:lnTo>
                  <a:lnTo>
                    <a:pt x="57" y="1"/>
                  </a:lnTo>
                  <a:lnTo>
                    <a:pt x="58" y="12"/>
                  </a:lnTo>
                  <a:lnTo>
                    <a:pt x="61" y="17"/>
                  </a:lnTo>
                  <a:lnTo>
                    <a:pt x="71" y="15"/>
                  </a:lnTo>
                  <a:lnTo>
                    <a:pt x="78" y="19"/>
                  </a:lnTo>
                  <a:lnTo>
                    <a:pt x="89" y="20"/>
                  </a:lnTo>
                  <a:lnTo>
                    <a:pt x="101" y="18"/>
                  </a:lnTo>
                  <a:lnTo>
                    <a:pt x="103" y="15"/>
                  </a:lnTo>
                  <a:lnTo>
                    <a:pt x="109" y="17"/>
                  </a:lnTo>
                  <a:lnTo>
                    <a:pt x="114" y="14"/>
                  </a:lnTo>
                  <a:lnTo>
                    <a:pt x="124" y="9"/>
                  </a:lnTo>
                  <a:lnTo>
                    <a:pt x="130" y="15"/>
                  </a:lnTo>
                  <a:lnTo>
                    <a:pt x="134" y="12"/>
                  </a:lnTo>
                  <a:lnTo>
                    <a:pt x="141" y="17"/>
                  </a:lnTo>
                  <a:lnTo>
                    <a:pt x="141" y="20"/>
                  </a:lnTo>
                  <a:lnTo>
                    <a:pt x="152" y="17"/>
                  </a:lnTo>
                  <a:lnTo>
                    <a:pt x="159" y="25"/>
                  </a:lnTo>
                  <a:lnTo>
                    <a:pt x="164" y="22"/>
                  </a:lnTo>
                  <a:lnTo>
                    <a:pt x="170" y="15"/>
                  </a:lnTo>
                  <a:lnTo>
                    <a:pt x="177" y="23"/>
                  </a:lnTo>
                  <a:lnTo>
                    <a:pt x="185" y="26"/>
                  </a:lnTo>
                  <a:lnTo>
                    <a:pt x="189" y="25"/>
                  </a:lnTo>
                  <a:lnTo>
                    <a:pt x="196" y="31"/>
                  </a:lnTo>
                  <a:lnTo>
                    <a:pt x="207" y="36"/>
                  </a:lnTo>
                  <a:lnTo>
                    <a:pt x="218" y="35"/>
                  </a:lnTo>
                  <a:lnTo>
                    <a:pt x="218" y="42"/>
                  </a:lnTo>
                  <a:lnTo>
                    <a:pt x="224" y="48"/>
                  </a:lnTo>
                  <a:lnTo>
                    <a:pt x="232" y="41"/>
                  </a:lnTo>
                  <a:lnTo>
                    <a:pt x="240" y="44"/>
                  </a:lnTo>
                  <a:lnTo>
                    <a:pt x="247" y="51"/>
                  </a:lnTo>
                  <a:lnTo>
                    <a:pt x="256" y="53"/>
                  </a:lnTo>
                  <a:lnTo>
                    <a:pt x="263" y="49"/>
                  </a:lnTo>
                  <a:lnTo>
                    <a:pt x="262" y="44"/>
                  </a:lnTo>
                  <a:lnTo>
                    <a:pt x="266" y="42"/>
                  </a:lnTo>
                  <a:lnTo>
                    <a:pt x="279" y="50"/>
                  </a:lnTo>
                  <a:lnTo>
                    <a:pt x="284" y="45"/>
                  </a:lnTo>
                  <a:lnTo>
                    <a:pt x="299" y="49"/>
                  </a:lnTo>
                  <a:lnTo>
                    <a:pt x="306" y="44"/>
                  </a:lnTo>
                  <a:lnTo>
                    <a:pt x="314" y="45"/>
                  </a:lnTo>
                  <a:lnTo>
                    <a:pt x="317" y="37"/>
                  </a:lnTo>
                  <a:lnTo>
                    <a:pt x="331" y="39"/>
                  </a:lnTo>
                  <a:lnTo>
                    <a:pt x="336" y="41"/>
                  </a:lnTo>
                  <a:lnTo>
                    <a:pt x="334" y="47"/>
                  </a:lnTo>
                  <a:lnTo>
                    <a:pt x="340" y="52"/>
                  </a:lnTo>
                  <a:lnTo>
                    <a:pt x="341" y="58"/>
                  </a:lnTo>
                  <a:lnTo>
                    <a:pt x="336" y="66"/>
                  </a:lnTo>
                  <a:lnTo>
                    <a:pt x="342" y="68"/>
                  </a:lnTo>
                  <a:lnTo>
                    <a:pt x="349" y="78"/>
                  </a:lnTo>
                  <a:lnTo>
                    <a:pt x="353" y="79"/>
                  </a:lnTo>
                  <a:lnTo>
                    <a:pt x="356" y="90"/>
                  </a:lnTo>
                  <a:lnTo>
                    <a:pt x="364" y="86"/>
                  </a:lnTo>
                  <a:lnTo>
                    <a:pt x="366" y="94"/>
                  </a:lnTo>
                  <a:lnTo>
                    <a:pt x="368" y="99"/>
                  </a:lnTo>
                  <a:lnTo>
                    <a:pt x="376" y="94"/>
                  </a:lnTo>
                  <a:lnTo>
                    <a:pt x="376" y="102"/>
                  </a:lnTo>
                  <a:lnTo>
                    <a:pt x="393" y="114"/>
                  </a:lnTo>
                  <a:lnTo>
                    <a:pt x="399" y="115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2C622DE1-E5BF-E5FC-20AB-354F1DB30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2625" y="738188"/>
              <a:ext cx="1497012" cy="1265238"/>
            </a:xfrm>
            <a:custGeom>
              <a:avLst/>
              <a:gdLst>
                <a:gd name="T0" fmla="*/ 17 w 943"/>
                <a:gd name="T1" fmla="*/ 486 h 797"/>
                <a:gd name="T2" fmla="*/ 14 w 943"/>
                <a:gd name="T3" fmla="*/ 444 h 797"/>
                <a:gd name="T4" fmla="*/ 9 w 943"/>
                <a:gd name="T5" fmla="*/ 406 h 797"/>
                <a:gd name="T6" fmla="*/ 39 w 943"/>
                <a:gd name="T7" fmla="*/ 360 h 797"/>
                <a:gd name="T8" fmla="*/ 47 w 943"/>
                <a:gd name="T9" fmla="*/ 326 h 797"/>
                <a:gd name="T10" fmla="*/ 49 w 943"/>
                <a:gd name="T11" fmla="*/ 287 h 797"/>
                <a:gd name="T12" fmla="*/ 78 w 943"/>
                <a:gd name="T13" fmla="*/ 243 h 797"/>
                <a:gd name="T14" fmla="*/ 115 w 943"/>
                <a:gd name="T15" fmla="*/ 236 h 797"/>
                <a:gd name="T16" fmla="*/ 123 w 943"/>
                <a:gd name="T17" fmla="*/ 197 h 797"/>
                <a:gd name="T18" fmla="*/ 139 w 943"/>
                <a:gd name="T19" fmla="*/ 154 h 797"/>
                <a:gd name="T20" fmla="*/ 158 w 943"/>
                <a:gd name="T21" fmla="*/ 112 h 797"/>
                <a:gd name="T22" fmla="*/ 181 w 943"/>
                <a:gd name="T23" fmla="*/ 63 h 797"/>
                <a:gd name="T24" fmla="*/ 245 w 943"/>
                <a:gd name="T25" fmla="*/ 46 h 797"/>
                <a:gd name="T26" fmla="*/ 280 w 943"/>
                <a:gd name="T27" fmla="*/ 2 h 797"/>
                <a:gd name="T28" fmla="*/ 271 w 943"/>
                <a:gd name="T29" fmla="*/ 50 h 797"/>
                <a:gd name="T30" fmla="*/ 279 w 943"/>
                <a:gd name="T31" fmla="*/ 110 h 797"/>
                <a:gd name="T32" fmla="*/ 332 w 943"/>
                <a:gd name="T33" fmla="*/ 131 h 797"/>
                <a:gd name="T34" fmla="*/ 373 w 943"/>
                <a:gd name="T35" fmla="*/ 160 h 797"/>
                <a:gd name="T36" fmla="*/ 415 w 943"/>
                <a:gd name="T37" fmla="*/ 186 h 797"/>
                <a:gd name="T38" fmla="*/ 470 w 943"/>
                <a:gd name="T39" fmla="*/ 178 h 797"/>
                <a:gd name="T40" fmla="*/ 514 w 943"/>
                <a:gd name="T41" fmla="*/ 199 h 797"/>
                <a:gd name="T42" fmla="*/ 557 w 943"/>
                <a:gd name="T43" fmla="*/ 187 h 797"/>
                <a:gd name="T44" fmla="*/ 613 w 943"/>
                <a:gd name="T45" fmla="*/ 219 h 797"/>
                <a:gd name="T46" fmla="*/ 646 w 943"/>
                <a:gd name="T47" fmla="*/ 266 h 797"/>
                <a:gd name="T48" fmla="*/ 669 w 943"/>
                <a:gd name="T49" fmla="*/ 269 h 797"/>
                <a:gd name="T50" fmla="*/ 713 w 943"/>
                <a:gd name="T51" fmla="*/ 296 h 797"/>
                <a:gd name="T52" fmla="*/ 760 w 943"/>
                <a:gd name="T53" fmla="*/ 293 h 797"/>
                <a:gd name="T54" fmla="*/ 797 w 943"/>
                <a:gd name="T55" fmla="*/ 282 h 797"/>
                <a:gd name="T56" fmla="*/ 839 w 943"/>
                <a:gd name="T57" fmla="*/ 305 h 797"/>
                <a:gd name="T58" fmla="*/ 911 w 943"/>
                <a:gd name="T59" fmla="*/ 316 h 797"/>
                <a:gd name="T60" fmla="*/ 918 w 943"/>
                <a:gd name="T61" fmla="*/ 379 h 797"/>
                <a:gd name="T62" fmla="*/ 870 w 943"/>
                <a:gd name="T63" fmla="*/ 466 h 797"/>
                <a:gd name="T64" fmla="*/ 848 w 943"/>
                <a:gd name="T65" fmla="*/ 554 h 797"/>
                <a:gd name="T66" fmla="*/ 839 w 943"/>
                <a:gd name="T67" fmla="*/ 620 h 797"/>
                <a:gd name="T68" fmla="*/ 829 w 943"/>
                <a:gd name="T69" fmla="*/ 691 h 797"/>
                <a:gd name="T70" fmla="*/ 842 w 943"/>
                <a:gd name="T71" fmla="*/ 748 h 797"/>
                <a:gd name="T72" fmla="*/ 819 w 943"/>
                <a:gd name="T73" fmla="*/ 780 h 797"/>
                <a:gd name="T74" fmla="*/ 761 w 943"/>
                <a:gd name="T75" fmla="*/ 792 h 797"/>
                <a:gd name="T76" fmla="*/ 737 w 943"/>
                <a:gd name="T77" fmla="*/ 746 h 797"/>
                <a:gd name="T78" fmla="*/ 725 w 943"/>
                <a:gd name="T79" fmla="*/ 705 h 797"/>
                <a:gd name="T80" fmla="*/ 649 w 943"/>
                <a:gd name="T81" fmla="*/ 659 h 797"/>
                <a:gd name="T82" fmla="*/ 607 w 943"/>
                <a:gd name="T83" fmla="*/ 653 h 797"/>
                <a:gd name="T84" fmla="*/ 551 w 943"/>
                <a:gd name="T85" fmla="*/ 633 h 797"/>
                <a:gd name="T86" fmla="*/ 497 w 943"/>
                <a:gd name="T87" fmla="*/ 659 h 797"/>
                <a:gd name="T88" fmla="*/ 468 w 943"/>
                <a:gd name="T89" fmla="*/ 693 h 797"/>
                <a:gd name="T90" fmla="*/ 462 w 943"/>
                <a:gd name="T91" fmla="*/ 731 h 797"/>
                <a:gd name="T92" fmla="*/ 405 w 943"/>
                <a:gd name="T93" fmla="*/ 739 h 797"/>
                <a:gd name="T94" fmla="*/ 365 w 943"/>
                <a:gd name="T95" fmla="*/ 749 h 797"/>
                <a:gd name="T96" fmla="*/ 314 w 943"/>
                <a:gd name="T97" fmla="*/ 732 h 797"/>
                <a:gd name="T98" fmla="*/ 312 w 943"/>
                <a:gd name="T99" fmla="*/ 683 h 797"/>
                <a:gd name="T100" fmla="*/ 290 w 943"/>
                <a:gd name="T101" fmla="*/ 656 h 797"/>
                <a:gd name="T102" fmla="*/ 236 w 943"/>
                <a:gd name="T103" fmla="*/ 637 h 797"/>
                <a:gd name="T104" fmla="*/ 179 w 943"/>
                <a:gd name="T105" fmla="*/ 668 h 797"/>
                <a:gd name="T106" fmla="*/ 140 w 943"/>
                <a:gd name="T107" fmla="*/ 664 h 797"/>
                <a:gd name="T108" fmla="*/ 97 w 943"/>
                <a:gd name="T109" fmla="*/ 654 h 797"/>
                <a:gd name="T110" fmla="*/ 74 w 943"/>
                <a:gd name="T111" fmla="*/ 608 h 797"/>
                <a:gd name="T112" fmla="*/ 46 w 943"/>
                <a:gd name="T113" fmla="*/ 572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43" h="797">
                  <a:moveTo>
                    <a:pt x="4" y="532"/>
                  </a:moveTo>
                  <a:lnTo>
                    <a:pt x="5" y="525"/>
                  </a:lnTo>
                  <a:lnTo>
                    <a:pt x="0" y="522"/>
                  </a:lnTo>
                  <a:lnTo>
                    <a:pt x="2" y="513"/>
                  </a:lnTo>
                  <a:lnTo>
                    <a:pt x="0" y="504"/>
                  </a:lnTo>
                  <a:lnTo>
                    <a:pt x="6" y="502"/>
                  </a:lnTo>
                  <a:lnTo>
                    <a:pt x="5" y="495"/>
                  </a:lnTo>
                  <a:lnTo>
                    <a:pt x="17" y="486"/>
                  </a:lnTo>
                  <a:lnTo>
                    <a:pt x="13" y="478"/>
                  </a:lnTo>
                  <a:lnTo>
                    <a:pt x="21" y="467"/>
                  </a:lnTo>
                  <a:lnTo>
                    <a:pt x="27" y="466"/>
                  </a:lnTo>
                  <a:lnTo>
                    <a:pt x="30" y="461"/>
                  </a:lnTo>
                  <a:lnTo>
                    <a:pt x="26" y="456"/>
                  </a:lnTo>
                  <a:lnTo>
                    <a:pt x="12" y="454"/>
                  </a:lnTo>
                  <a:lnTo>
                    <a:pt x="9" y="448"/>
                  </a:lnTo>
                  <a:lnTo>
                    <a:pt x="14" y="444"/>
                  </a:lnTo>
                  <a:lnTo>
                    <a:pt x="13" y="437"/>
                  </a:lnTo>
                  <a:lnTo>
                    <a:pt x="14" y="428"/>
                  </a:lnTo>
                  <a:lnTo>
                    <a:pt x="9" y="429"/>
                  </a:lnTo>
                  <a:lnTo>
                    <a:pt x="8" y="423"/>
                  </a:lnTo>
                  <a:lnTo>
                    <a:pt x="0" y="422"/>
                  </a:lnTo>
                  <a:lnTo>
                    <a:pt x="2" y="415"/>
                  </a:lnTo>
                  <a:lnTo>
                    <a:pt x="9" y="414"/>
                  </a:lnTo>
                  <a:lnTo>
                    <a:pt x="9" y="406"/>
                  </a:lnTo>
                  <a:lnTo>
                    <a:pt x="17" y="402"/>
                  </a:lnTo>
                  <a:lnTo>
                    <a:pt x="17" y="394"/>
                  </a:lnTo>
                  <a:lnTo>
                    <a:pt x="21" y="382"/>
                  </a:lnTo>
                  <a:lnTo>
                    <a:pt x="26" y="375"/>
                  </a:lnTo>
                  <a:lnTo>
                    <a:pt x="35" y="373"/>
                  </a:lnTo>
                  <a:lnTo>
                    <a:pt x="35" y="368"/>
                  </a:lnTo>
                  <a:lnTo>
                    <a:pt x="40" y="366"/>
                  </a:lnTo>
                  <a:lnTo>
                    <a:pt x="39" y="360"/>
                  </a:lnTo>
                  <a:lnTo>
                    <a:pt x="47" y="348"/>
                  </a:lnTo>
                  <a:lnTo>
                    <a:pt x="54" y="346"/>
                  </a:lnTo>
                  <a:lnTo>
                    <a:pt x="52" y="338"/>
                  </a:lnTo>
                  <a:lnTo>
                    <a:pt x="49" y="337"/>
                  </a:lnTo>
                  <a:lnTo>
                    <a:pt x="41" y="339"/>
                  </a:lnTo>
                  <a:lnTo>
                    <a:pt x="37" y="339"/>
                  </a:lnTo>
                  <a:lnTo>
                    <a:pt x="37" y="332"/>
                  </a:lnTo>
                  <a:lnTo>
                    <a:pt x="47" y="326"/>
                  </a:lnTo>
                  <a:lnTo>
                    <a:pt x="41" y="314"/>
                  </a:lnTo>
                  <a:lnTo>
                    <a:pt x="44" y="305"/>
                  </a:lnTo>
                  <a:lnTo>
                    <a:pt x="55" y="304"/>
                  </a:lnTo>
                  <a:lnTo>
                    <a:pt x="60" y="306"/>
                  </a:lnTo>
                  <a:lnTo>
                    <a:pt x="67" y="303"/>
                  </a:lnTo>
                  <a:lnTo>
                    <a:pt x="60" y="295"/>
                  </a:lnTo>
                  <a:lnTo>
                    <a:pt x="54" y="288"/>
                  </a:lnTo>
                  <a:lnTo>
                    <a:pt x="49" y="287"/>
                  </a:lnTo>
                  <a:lnTo>
                    <a:pt x="54" y="279"/>
                  </a:lnTo>
                  <a:lnTo>
                    <a:pt x="49" y="271"/>
                  </a:lnTo>
                  <a:lnTo>
                    <a:pt x="49" y="263"/>
                  </a:lnTo>
                  <a:lnTo>
                    <a:pt x="47" y="256"/>
                  </a:lnTo>
                  <a:lnTo>
                    <a:pt x="52" y="253"/>
                  </a:lnTo>
                  <a:lnTo>
                    <a:pt x="66" y="249"/>
                  </a:lnTo>
                  <a:lnTo>
                    <a:pt x="69" y="246"/>
                  </a:lnTo>
                  <a:lnTo>
                    <a:pt x="78" y="243"/>
                  </a:lnTo>
                  <a:lnTo>
                    <a:pt x="88" y="246"/>
                  </a:lnTo>
                  <a:lnTo>
                    <a:pt x="89" y="234"/>
                  </a:lnTo>
                  <a:lnTo>
                    <a:pt x="84" y="229"/>
                  </a:lnTo>
                  <a:lnTo>
                    <a:pt x="93" y="228"/>
                  </a:lnTo>
                  <a:lnTo>
                    <a:pt x="96" y="232"/>
                  </a:lnTo>
                  <a:lnTo>
                    <a:pt x="101" y="228"/>
                  </a:lnTo>
                  <a:lnTo>
                    <a:pt x="108" y="237"/>
                  </a:lnTo>
                  <a:lnTo>
                    <a:pt x="115" y="236"/>
                  </a:lnTo>
                  <a:lnTo>
                    <a:pt x="118" y="241"/>
                  </a:lnTo>
                  <a:lnTo>
                    <a:pt x="123" y="241"/>
                  </a:lnTo>
                  <a:lnTo>
                    <a:pt x="124" y="230"/>
                  </a:lnTo>
                  <a:lnTo>
                    <a:pt x="125" y="226"/>
                  </a:lnTo>
                  <a:lnTo>
                    <a:pt x="123" y="218"/>
                  </a:lnTo>
                  <a:lnTo>
                    <a:pt x="127" y="214"/>
                  </a:lnTo>
                  <a:lnTo>
                    <a:pt x="124" y="209"/>
                  </a:lnTo>
                  <a:lnTo>
                    <a:pt x="123" y="197"/>
                  </a:lnTo>
                  <a:lnTo>
                    <a:pt x="131" y="191"/>
                  </a:lnTo>
                  <a:lnTo>
                    <a:pt x="125" y="186"/>
                  </a:lnTo>
                  <a:lnTo>
                    <a:pt x="130" y="178"/>
                  </a:lnTo>
                  <a:lnTo>
                    <a:pt x="121" y="164"/>
                  </a:lnTo>
                  <a:lnTo>
                    <a:pt x="123" y="160"/>
                  </a:lnTo>
                  <a:lnTo>
                    <a:pt x="129" y="159"/>
                  </a:lnTo>
                  <a:lnTo>
                    <a:pt x="134" y="161"/>
                  </a:lnTo>
                  <a:lnTo>
                    <a:pt x="139" y="154"/>
                  </a:lnTo>
                  <a:lnTo>
                    <a:pt x="140" y="146"/>
                  </a:lnTo>
                  <a:lnTo>
                    <a:pt x="150" y="140"/>
                  </a:lnTo>
                  <a:lnTo>
                    <a:pt x="155" y="132"/>
                  </a:lnTo>
                  <a:lnTo>
                    <a:pt x="158" y="131"/>
                  </a:lnTo>
                  <a:lnTo>
                    <a:pt x="159" y="126"/>
                  </a:lnTo>
                  <a:lnTo>
                    <a:pt x="162" y="122"/>
                  </a:lnTo>
                  <a:lnTo>
                    <a:pt x="155" y="115"/>
                  </a:lnTo>
                  <a:lnTo>
                    <a:pt x="158" y="112"/>
                  </a:lnTo>
                  <a:lnTo>
                    <a:pt x="156" y="107"/>
                  </a:lnTo>
                  <a:lnTo>
                    <a:pt x="159" y="95"/>
                  </a:lnTo>
                  <a:lnTo>
                    <a:pt x="162" y="93"/>
                  </a:lnTo>
                  <a:lnTo>
                    <a:pt x="164" y="79"/>
                  </a:lnTo>
                  <a:lnTo>
                    <a:pt x="156" y="76"/>
                  </a:lnTo>
                  <a:lnTo>
                    <a:pt x="158" y="62"/>
                  </a:lnTo>
                  <a:lnTo>
                    <a:pt x="173" y="59"/>
                  </a:lnTo>
                  <a:lnTo>
                    <a:pt x="181" y="63"/>
                  </a:lnTo>
                  <a:lnTo>
                    <a:pt x="187" y="63"/>
                  </a:lnTo>
                  <a:lnTo>
                    <a:pt x="200" y="68"/>
                  </a:lnTo>
                  <a:lnTo>
                    <a:pt x="207" y="64"/>
                  </a:lnTo>
                  <a:lnTo>
                    <a:pt x="212" y="64"/>
                  </a:lnTo>
                  <a:lnTo>
                    <a:pt x="218" y="59"/>
                  </a:lnTo>
                  <a:lnTo>
                    <a:pt x="225" y="53"/>
                  </a:lnTo>
                  <a:lnTo>
                    <a:pt x="235" y="52"/>
                  </a:lnTo>
                  <a:lnTo>
                    <a:pt x="245" y="46"/>
                  </a:lnTo>
                  <a:lnTo>
                    <a:pt x="245" y="40"/>
                  </a:lnTo>
                  <a:lnTo>
                    <a:pt x="247" y="32"/>
                  </a:lnTo>
                  <a:lnTo>
                    <a:pt x="244" y="28"/>
                  </a:lnTo>
                  <a:lnTo>
                    <a:pt x="247" y="20"/>
                  </a:lnTo>
                  <a:lnTo>
                    <a:pt x="258" y="14"/>
                  </a:lnTo>
                  <a:lnTo>
                    <a:pt x="259" y="7"/>
                  </a:lnTo>
                  <a:lnTo>
                    <a:pt x="271" y="0"/>
                  </a:lnTo>
                  <a:lnTo>
                    <a:pt x="280" y="2"/>
                  </a:lnTo>
                  <a:lnTo>
                    <a:pt x="281" y="4"/>
                  </a:lnTo>
                  <a:lnTo>
                    <a:pt x="279" y="12"/>
                  </a:lnTo>
                  <a:lnTo>
                    <a:pt x="279" y="19"/>
                  </a:lnTo>
                  <a:lnTo>
                    <a:pt x="276" y="22"/>
                  </a:lnTo>
                  <a:lnTo>
                    <a:pt x="272" y="30"/>
                  </a:lnTo>
                  <a:lnTo>
                    <a:pt x="274" y="36"/>
                  </a:lnTo>
                  <a:lnTo>
                    <a:pt x="271" y="39"/>
                  </a:lnTo>
                  <a:lnTo>
                    <a:pt x="271" y="50"/>
                  </a:lnTo>
                  <a:lnTo>
                    <a:pt x="265" y="56"/>
                  </a:lnTo>
                  <a:lnTo>
                    <a:pt x="267" y="60"/>
                  </a:lnTo>
                  <a:lnTo>
                    <a:pt x="277" y="63"/>
                  </a:lnTo>
                  <a:lnTo>
                    <a:pt x="279" y="68"/>
                  </a:lnTo>
                  <a:lnTo>
                    <a:pt x="285" y="75"/>
                  </a:lnTo>
                  <a:lnTo>
                    <a:pt x="278" y="92"/>
                  </a:lnTo>
                  <a:lnTo>
                    <a:pt x="281" y="101"/>
                  </a:lnTo>
                  <a:lnTo>
                    <a:pt x="279" y="110"/>
                  </a:lnTo>
                  <a:lnTo>
                    <a:pt x="294" y="111"/>
                  </a:lnTo>
                  <a:lnTo>
                    <a:pt x="297" y="107"/>
                  </a:lnTo>
                  <a:lnTo>
                    <a:pt x="306" y="106"/>
                  </a:lnTo>
                  <a:lnTo>
                    <a:pt x="308" y="112"/>
                  </a:lnTo>
                  <a:lnTo>
                    <a:pt x="321" y="118"/>
                  </a:lnTo>
                  <a:lnTo>
                    <a:pt x="325" y="117"/>
                  </a:lnTo>
                  <a:lnTo>
                    <a:pt x="330" y="124"/>
                  </a:lnTo>
                  <a:lnTo>
                    <a:pt x="332" y="131"/>
                  </a:lnTo>
                  <a:lnTo>
                    <a:pt x="339" y="131"/>
                  </a:lnTo>
                  <a:lnTo>
                    <a:pt x="339" y="137"/>
                  </a:lnTo>
                  <a:lnTo>
                    <a:pt x="355" y="139"/>
                  </a:lnTo>
                  <a:lnTo>
                    <a:pt x="359" y="136"/>
                  </a:lnTo>
                  <a:lnTo>
                    <a:pt x="372" y="148"/>
                  </a:lnTo>
                  <a:lnTo>
                    <a:pt x="367" y="155"/>
                  </a:lnTo>
                  <a:lnTo>
                    <a:pt x="368" y="161"/>
                  </a:lnTo>
                  <a:lnTo>
                    <a:pt x="373" y="160"/>
                  </a:lnTo>
                  <a:lnTo>
                    <a:pt x="376" y="155"/>
                  </a:lnTo>
                  <a:lnTo>
                    <a:pt x="385" y="160"/>
                  </a:lnTo>
                  <a:lnTo>
                    <a:pt x="391" y="164"/>
                  </a:lnTo>
                  <a:lnTo>
                    <a:pt x="396" y="178"/>
                  </a:lnTo>
                  <a:lnTo>
                    <a:pt x="399" y="182"/>
                  </a:lnTo>
                  <a:lnTo>
                    <a:pt x="399" y="190"/>
                  </a:lnTo>
                  <a:lnTo>
                    <a:pt x="406" y="191"/>
                  </a:lnTo>
                  <a:lnTo>
                    <a:pt x="415" y="186"/>
                  </a:lnTo>
                  <a:lnTo>
                    <a:pt x="428" y="185"/>
                  </a:lnTo>
                  <a:lnTo>
                    <a:pt x="432" y="179"/>
                  </a:lnTo>
                  <a:lnTo>
                    <a:pt x="437" y="177"/>
                  </a:lnTo>
                  <a:lnTo>
                    <a:pt x="444" y="180"/>
                  </a:lnTo>
                  <a:lnTo>
                    <a:pt x="455" y="179"/>
                  </a:lnTo>
                  <a:lnTo>
                    <a:pt x="459" y="172"/>
                  </a:lnTo>
                  <a:lnTo>
                    <a:pt x="462" y="176"/>
                  </a:lnTo>
                  <a:lnTo>
                    <a:pt x="470" y="178"/>
                  </a:lnTo>
                  <a:lnTo>
                    <a:pt x="471" y="185"/>
                  </a:lnTo>
                  <a:lnTo>
                    <a:pt x="477" y="190"/>
                  </a:lnTo>
                  <a:lnTo>
                    <a:pt x="488" y="190"/>
                  </a:lnTo>
                  <a:lnTo>
                    <a:pt x="497" y="193"/>
                  </a:lnTo>
                  <a:lnTo>
                    <a:pt x="497" y="199"/>
                  </a:lnTo>
                  <a:lnTo>
                    <a:pt x="503" y="203"/>
                  </a:lnTo>
                  <a:lnTo>
                    <a:pt x="511" y="205"/>
                  </a:lnTo>
                  <a:lnTo>
                    <a:pt x="514" y="199"/>
                  </a:lnTo>
                  <a:lnTo>
                    <a:pt x="519" y="201"/>
                  </a:lnTo>
                  <a:lnTo>
                    <a:pt x="527" y="197"/>
                  </a:lnTo>
                  <a:lnTo>
                    <a:pt x="527" y="191"/>
                  </a:lnTo>
                  <a:lnTo>
                    <a:pt x="532" y="190"/>
                  </a:lnTo>
                  <a:lnTo>
                    <a:pt x="537" y="186"/>
                  </a:lnTo>
                  <a:lnTo>
                    <a:pt x="540" y="187"/>
                  </a:lnTo>
                  <a:lnTo>
                    <a:pt x="553" y="185"/>
                  </a:lnTo>
                  <a:lnTo>
                    <a:pt x="557" y="187"/>
                  </a:lnTo>
                  <a:lnTo>
                    <a:pt x="558" y="191"/>
                  </a:lnTo>
                  <a:lnTo>
                    <a:pt x="567" y="197"/>
                  </a:lnTo>
                  <a:lnTo>
                    <a:pt x="580" y="197"/>
                  </a:lnTo>
                  <a:lnTo>
                    <a:pt x="586" y="194"/>
                  </a:lnTo>
                  <a:lnTo>
                    <a:pt x="607" y="205"/>
                  </a:lnTo>
                  <a:lnTo>
                    <a:pt x="610" y="210"/>
                  </a:lnTo>
                  <a:lnTo>
                    <a:pt x="608" y="213"/>
                  </a:lnTo>
                  <a:lnTo>
                    <a:pt x="613" y="219"/>
                  </a:lnTo>
                  <a:lnTo>
                    <a:pt x="618" y="220"/>
                  </a:lnTo>
                  <a:lnTo>
                    <a:pt x="618" y="229"/>
                  </a:lnTo>
                  <a:lnTo>
                    <a:pt x="615" y="231"/>
                  </a:lnTo>
                  <a:lnTo>
                    <a:pt x="620" y="238"/>
                  </a:lnTo>
                  <a:lnTo>
                    <a:pt x="633" y="249"/>
                  </a:lnTo>
                  <a:lnTo>
                    <a:pt x="639" y="261"/>
                  </a:lnTo>
                  <a:lnTo>
                    <a:pt x="641" y="269"/>
                  </a:lnTo>
                  <a:lnTo>
                    <a:pt x="646" y="266"/>
                  </a:lnTo>
                  <a:lnTo>
                    <a:pt x="648" y="271"/>
                  </a:lnTo>
                  <a:lnTo>
                    <a:pt x="644" y="277"/>
                  </a:lnTo>
                  <a:lnTo>
                    <a:pt x="650" y="283"/>
                  </a:lnTo>
                  <a:lnTo>
                    <a:pt x="658" y="282"/>
                  </a:lnTo>
                  <a:lnTo>
                    <a:pt x="669" y="287"/>
                  </a:lnTo>
                  <a:lnTo>
                    <a:pt x="670" y="280"/>
                  </a:lnTo>
                  <a:lnTo>
                    <a:pt x="674" y="278"/>
                  </a:lnTo>
                  <a:lnTo>
                    <a:pt x="669" y="269"/>
                  </a:lnTo>
                  <a:lnTo>
                    <a:pt x="673" y="265"/>
                  </a:lnTo>
                  <a:lnTo>
                    <a:pt x="679" y="269"/>
                  </a:lnTo>
                  <a:lnTo>
                    <a:pt x="684" y="264"/>
                  </a:lnTo>
                  <a:lnTo>
                    <a:pt x="693" y="270"/>
                  </a:lnTo>
                  <a:lnTo>
                    <a:pt x="695" y="268"/>
                  </a:lnTo>
                  <a:lnTo>
                    <a:pt x="703" y="274"/>
                  </a:lnTo>
                  <a:lnTo>
                    <a:pt x="707" y="279"/>
                  </a:lnTo>
                  <a:lnTo>
                    <a:pt x="713" y="296"/>
                  </a:lnTo>
                  <a:lnTo>
                    <a:pt x="719" y="290"/>
                  </a:lnTo>
                  <a:lnTo>
                    <a:pt x="718" y="283"/>
                  </a:lnTo>
                  <a:lnTo>
                    <a:pt x="722" y="282"/>
                  </a:lnTo>
                  <a:lnTo>
                    <a:pt x="732" y="291"/>
                  </a:lnTo>
                  <a:lnTo>
                    <a:pt x="737" y="289"/>
                  </a:lnTo>
                  <a:lnTo>
                    <a:pt x="741" y="293"/>
                  </a:lnTo>
                  <a:lnTo>
                    <a:pt x="750" y="289"/>
                  </a:lnTo>
                  <a:lnTo>
                    <a:pt x="760" y="293"/>
                  </a:lnTo>
                  <a:lnTo>
                    <a:pt x="765" y="283"/>
                  </a:lnTo>
                  <a:lnTo>
                    <a:pt x="772" y="283"/>
                  </a:lnTo>
                  <a:lnTo>
                    <a:pt x="772" y="276"/>
                  </a:lnTo>
                  <a:lnTo>
                    <a:pt x="786" y="272"/>
                  </a:lnTo>
                  <a:lnTo>
                    <a:pt x="790" y="277"/>
                  </a:lnTo>
                  <a:lnTo>
                    <a:pt x="797" y="274"/>
                  </a:lnTo>
                  <a:lnTo>
                    <a:pt x="799" y="280"/>
                  </a:lnTo>
                  <a:lnTo>
                    <a:pt x="797" y="282"/>
                  </a:lnTo>
                  <a:lnTo>
                    <a:pt x="803" y="289"/>
                  </a:lnTo>
                  <a:lnTo>
                    <a:pt x="805" y="296"/>
                  </a:lnTo>
                  <a:lnTo>
                    <a:pt x="813" y="301"/>
                  </a:lnTo>
                  <a:lnTo>
                    <a:pt x="820" y="299"/>
                  </a:lnTo>
                  <a:lnTo>
                    <a:pt x="825" y="302"/>
                  </a:lnTo>
                  <a:lnTo>
                    <a:pt x="827" y="307"/>
                  </a:lnTo>
                  <a:lnTo>
                    <a:pt x="834" y="310"/>
                  </a:lnTo>
                  <a:lnTo>
                    <a:pt x="839" y="305"/>
                  </a:lnTo>
                  <a:lnTo>
                    <a:pt x="853" y="307"/>
                  </a:lnTo>
                  <a:lnTo>
                    <a:pt x="857" y="302"/>
                  </a:lnTo>
                  <a:lnTo>
                    <a:pt x="873" y="311"/>
                  </a:lnTo>
                  <a:lnTo>
                    <a:pt x="876" y="306"/>
                  </a:lnTo>
                  <a:lnTo>
                    <a:pt x="882" y="308"/>
                  </a:lnTo>
                  <a:lnTo>
                    <a:pt x="884" y="303"/>
                  </a:lnTo>
                  <a:lnTo>
                    <a:pt x="898" y="311"/>
                  </a:lnTo>
                  <a:lnTo>
                    <a:pt x="911" y="316"/>
                  </a:lnTo>
                  <a:lnTo>
                    <a:pt x="917" y="321"/>
                  </a:lnTo>
                  <a:lnTo>
                    <a:pt x="928" y="324"/>
                  </a:lnTo>
                  <a:lnTo>
                    <a:pt x="943" y="323"/>
                  </a:lnTo>
                  <a:lnTo>
                    <a:pt x="939" y="329"/>
                  </a:lnTo>
                  <a:lnTo>
                    <a:pt x="928" y="349"/>
                  </a:lnTo>
                  <a:lnTo>
                    <a:pt x="924" y="365"/>
                  </a:lnTo>
                  <a:lnTo>
                    <a:pt x="923" y="371"/>
                  </a:lnTo>
                  <a:lnTo>
                    <a:pt x="918" y="379"/>
                  </a:lnTo>
                  <a:lnTo>
                    <a:pt x="909" y="382"/>
                  </a:lnTo>
                  <a:lnTo>
                    <a:pt x="908" y="388"/>
                  </a:lnTo>
                  <a:lnTo>
                    <a:pt x="899" y="391"/>
                  </a:lnTo>
                  <a:lnTo>
                    <a:pt x="897" y="403"/>
                  </a:lnTo>
                  <a:lnTo>
                    <a:pt x="884" y="421"/>
                  </a:lnTo>
                  <a:lnTo>
                    <a:pt x="875" y="427"/>
                  </a:lnTo>
                  <a:lnTo>
                    <a:pt x="868" y="442"/>
                  </a:lnTo>
                  <a:lnTo>
                    <a:pt x="870" y="466"/>
                  </a:lnTo>
                  <a:lnTo>
                    <a:pt x="863" y="473"/>
                  </a:lnTo>
                  <a:lnTo>
                    <a:pt x="863" y="482"/>
                  </a:lnTo>
                  <a:lnTo>
                    <a:pt x="858" y="499"/>
                  </a:lnTo>
                  <a:lnTo>
                    <a:pt x="857" y="505"/>
                  </a:lnTo>
                  <a:lnTo>
                    <a:pt x="860" y="520"/>
                  </a:lnTo>
                  <a:lnTo>
                    <a:pt x="859" y="525"/>
                  </a:lnTo>
                  <a:lnTo>
                    <a:pt x="851" y="531"/>
                  </a:lnTo>
                  <a:lnTo>
                    <a:pt x="848" y="554"/>
                  </a:lnTo>
                  <a:lnTo>
                    <a:pt x="843" y="559"/>
                  </a:lnTo>
                  <a:lnTo>
                    <a:pt x="840" y="569"/>
                  </a:lnTo>
                  <a:lnTo>
                    <a:pt x="836" y="574"/>
                  </a:lnTo>
                  <a:lnTo>
                    <a:pt x="836" y="582"/>
                  </a:lnTo>
                  <a:lnTo>
                    <a:pt x="831" y="587"/>
                  </a:lnTo>
                  <a:lnTo>
                    <a:pt x="831" y="596"/>
                  </a:lnTo>
                  <a:lnTo>
                    <a:pt x="831" y="612"/>
                  </a:lnTo>
                  <a:lnTo>
                    <a:pt x="839" y="620"/>
                  </a:lnTo>
                  <a:lnTo>
                    <a:pt x="842" y="628"/>
                  </a:lnTo>
                  <a:lnTo>
                    <a:pt x="841" y="634"/>
                  </a:lnTo>
                  <a:lnTo>
                    <a:pt x="836" y="644"/>
                  </a:lnTo>
                  <a:lnTo>
                    <a:pt x="837" y="651"/>
                  </a:lnTo>
                  <a:lnTo>
                    <a:pt x="831" y="658"/>
                  </a:lnTo>
                  <a:lnTo>
                    <a:pt x="833" y="666"/>
                  </a:lnTo>
                  <a:lnTo>
                    <a:pt x="829" y="686"/>
                  </a:lnTo>
                  <a:lnTo>
                    <a:pt x="829" y="691"/>
                  </a:lnTo>
                  <a:lnTo>
                    <a:pt x="832" y="700"/>
                  </a:lnTo>
                  <a:lnTo>
                    <a:pt x="830" y="707"/>
                  </a:lnTo>
                  <a:lnTo>
                    <a:pt x="825" y="713"/>
                  </a:lnTo>
                  <a:lnTo>
                    <a:pt x="828" y="721"/>
                  </a:lnTo>
                  <a:lnTo>
                    <a:pt x="832" y="726"/>
                  </a:lnTo>
                  <a:lnTo>
                    <a:pt x="838" y="732"/>
                  </a:lnTo>
                  <a:lnTo>
                    <a:pt x="843" y="740"/>
                  </a:lnTo>
                  <a:lnTo>
                    <a:pt x="842" y="748"/>
                  </a:lnTo>
                  <a:lnTo>
                    <a:pt x="827" y="758"/>
                  </a:lnTo>
                  <a:lnTo>
                    <a:pt x="832" y="763"/>
                  </a:lnTo>
                  <a:lnTo>
                    <a:pt x="827" y="767"/>
                  </a:lnTo>
                  <a:lnTo>
                    <a:pt x="829" y="772"/>
                  </a:lnTo>
                  <a:lnTo>
                    <a:pt x="821" y="778"/>
                  </a:lnTo>
                  <a:lnTo>
                    <a:pt x="814" y="773"/>
                  </a:lnTo>
                  <a:lnTo>
                    <a:pt x="813" y="778"/>
                  </a:lnTo>
                  <a:lnTo>
                    <a:pt x="819" y="780"/>
                  </a:lnTo>
                  <a:lnTo>
                    <a:pt x="812" y="789"/>
                  </a:lnTo>
                  <a:lnTo>
                    <a:pt x="805" y="793"/>
                  </a:lnTo>
                  <a:lnTo>
                    <a:pt x="794" y="791"/>
                  </a:lnTo>
                  <a:lnTo>
                    <a:pt x="785" y="793"/>
                  </a:lnTo>
                  <a:lnTo>
                    <a:pt x="779" y="797"/>
                  </a:lnTo>
                  <a:lnTo>
                    <a:pt x="773" y="792"/>
                  </a:lnTo>
                  <a:lnTo>
                    <a:pt x="769" y="795"/>
                  </a:lnTo>
                  <a:lnTo>
                    <a:pt x="761" y="792"/>
                  </a:lnTo>
                  <a:lnTo>
                    <a:pt x="764" y="779"/>
                  </a:lnTo>
                  <a:lnTo>
                    <a:pt x="760" y="779"/>
                  </a:lnTo>
                  <a:lnTo>
                    <a:pt x="752" y="775"/>
                  </a:lnTo>
                  <a:lnTo>
                    <a:pt x="754" y="768"/>
                  </a:lnTo>
                  <a:lnTo>
                    <a:pt x="747" y="762"/>
                  </a:lnTo>
                  <a:lnTo>
                    <a:pt x="746" y="755"/>
                  </a:lnTo>
                  <a:lnTo>
                    <a:pt x="742" y="748"/>
                  </a:lnTo>
                  <a:lnTo>
                    <a:pt x="737" y="746"/>
                  </a:lnTo>
                  <a:lnTo>
                    <a:pt x="729" y="749"/>
                  </a:lnTo>
                  <a:lnTo>
                    <a:pt x="726" y="747"/>
                  </a:lnTo>
                  <a:lnTo>
                    <a:pt x="726" y="739"/>
                  </a:lnTo>
                  <a:lnTo>
                    <a:pt x="730" y="729"/>
                  </a:lnTo>
                  <a:lnTo>
                    <a:pt x="732" y="721"/>
                  </a:lnTo>
                  <a:lnTo>
                    <a:pt x="728" y="717"/>
                  </a:lnTo>
                  <a:lnTo>
                    <a:pt x="730" y="709"/>
                  </a:lnTo>
                  <a:lnTo>
                    <a:pt x="725" y="705"/>
                  </a:lnTo>
                  <a:lnTo>
                    <a:pt x="704" y="695"/>
                  </a:lnTo>
                  <a:lnTo>
                    <a:pt x="694" y="693"/>
                  </a:lnTo>
                  <a:lnTo>
                    <a:pt x="692" y="687"/>
                  </a:lnTo>
                  <a:lnTo>
                    <a:pt x="679" y="681"/>
                  </a:lnTo>
                  <a:lnTo>
                    <a:pt x="677" y="674"/>
                  </a:lnTo>
                  <a:lnTo>
                    <a:pt x="669" y="672"/>
                  </a:lnTo>
                  <a:lnTo>
                    <a:pt x="657" y="664"/>
                  </a:lnTo>
                  <a:lnTo>
                    <a:pt x="649" y="659"/>
                  </a:lnTo>
                  <a:lnTo>
                    <a:pt x="649" y="656"/>
                  </a:lnTo>
                  <a:lnTo>
                    <a:pt x="641" y="648"/>
                  </a:lnTo>
                  <a:lnTo>
                    <a:pt x="633" y="653"/>
                  </a:lnTo>
                  <a:lnTo>
                    <a:pt x="630" y="662"/>
                  </a:lnTo>
                  <a:lnTo>
                    <a:pt x="621" y="664"/>
                  </a:lnTo>
                  <a:lnTo>
                    <a:pt x="616" y="667"/>
                  </a:lnTo>
                  <a:lnTo>
                    <a:pt x="613" y="659"/>
                  </a:lnTo>
                  <a:lnTo>
                    <a:pt x="607" y="653"/>
                  </a:lnTo>
                  <a:lnTo>
                    <a:pt x="601" y="648"/>
                  </a:lnTo>
                  <a:lnTo>
                    <a:pt x="592" y="646"/>
                  </a:lnTo>
                  <a:lnTo>
                    <a:pt x="584" y="650"/>
                  </a:lnTo>
                  <a:lnTo>
                    <a:pt x="575" y="648"/>
                  </a:lnTo>
                  <a:lnTo>
                    <a:pt x="567" y="655"/>
                  </a:lnTo>
                  <a:lnTo>
                    <a:pt x="562" y="651"/>
                  </a:lnTo>
                  <a:lnTo>
                    <a:pt x="552" y="648"/>
                  </a:lnTo>
                  <a:lnTo>
                    <a:pt x="551" y="633"/>
                  </a:lnTo>
                  <a:lnTo>
                    <a:pt x="546" y="629"/>
                  </a:lnTo>
                  <a:lnTo>
                    <a:pt x="534" y="632"/>
                  </a:lnTo>
                  <a:lnTo>
                    <a:pt x="528" y="636"/>
                  </a:lnTo>
                  <a:lnTo>
                    <a:pt x="521" y="650"/>
                  </a:lnTo>
                  <a:lnTo>
                    <a:pt x="514" y="650"/>
                  </a:lnTo>
                  <a:lnTo>
                    <a:pt x="508" y="644"/>
                  </a:lnTo>
                  <a:lnTo>
                    <a:pt x="504" y="647"/>
                  </a:lnTo>
                  <a:lnTo>
                    <a:pt x="497" y="659"/>
                  </a:lnTo>
                  <a:lnTo>
                    <a:pt x="498" y="664"/>
                  </a:lnTo>
                  <a:lnTo>
                    <a:pt x="491" y="666"/>
                  </a:lnTo>
                  <a:lnTo>
                    <a:pt x="485" y="678"/>
                  </a:lnTo>
                  <a:lnTo>
                    <a:pt x="486" y="683"/>
                  </a:lnTo>
                  <a:lnTo>
                    <a:pt x="476" y="681"/>
                  </a:lnTo>
                  <a:lnTo>
                    <a:pt x="470" y="684"/>
                  </a:lnTo>
                  <a:lnTo>
                    <a:pt x="471" y="689"/>
                  </a:lnTo>
                  <a:lnTo>
                    <a:pt x="468" y="693"/>
                  </a:lnTo>
                  <a:lnTo>
                    <a:pt x="461" y="691"/>
                  </a:lnTo>
                  <a:lnTo>
                    <a:pt x="459" y="696"/>
                  </a:lnTo>
                  <a:lnTo>
                    <a:pt x="458" y="708"/>
                  </a:lnTo>
                  <a:lnTo>
                    <a:pt x="463" y="708"/>
                  </a:lnTo>
                  <a:lnTo>
                    <a:pt x="465" y="715"/>
                  </a:lnTo>
                  <a:lnTo>
                    <a:pt x="461" y="717"/>
                  </a:lnTo>
                  <a:lnTo>
                    <a:pt x="460" y="725"/>
                  </a:lnTo>
                  <a:lnTo>
                    <a:pt x="462" y="731"/>
                  </a:lnTo>
                  <a:lnTo>
                    <a:pt x="453" y="737"/>
                  </a:lnTo>
                  <a:lnTo>
                    <a:pt x="442" y="736"/>
                  </a:lnTo>
                  <a:lnTo>
                    <a:pt x="440" y="729"/>
                  </a:lnTo>
                  <a:lnTo>
                    <a:pt x="436" y="728"/>
                  </a:lnTo>
                  <a:lnTo>
                    <a:pt x="428" y="738"/>
                  </a:lnTo>
                  <a:lnTo>
                    <a:pt x="419" y="734"/>
                  </a:lnTo>
                  <a:lnTo>
                    <a:pt x="411" y="739"/>
                  </a:lnTo>
                  <a:lnTo>
                    <a:pt x="405" y="739"/>
                  </a:lnTo>
                  <a:lnTo>
                    <a:pt x="403" y="746"/>
                  </a:lnTo>
                  <a:lnTo>
                    <a:pt x="394" y="763"/>
                  </a:lnTo>
                  <a:lnTo>
                    <a:pt x="391" y="758"/>
                  </a:lnTo>
                  <a:lnTo>
                    <a:pt x="385" y="758"/>
                  </a:lnTo>
                  <a:lnTo>
                    <a:pt x="375" y="768"/>
                  </a:lnTo>
                  <a:lnTo>
                    <a:pt x="372" y="763"/>
                  </a:lnTo>
                  <a:lnTo>
                    <a:pt x="371" y="755"/>
                  </a:lnTo>
                  <a:lnTo>
                    <a:pt x="365" y="749"/>
                  </a:lnTo>
                  <a:lnTo>
                    <a:pt x="358" y="746"/>
                  </a:lnTo>
                  <a:lnTo>
                    <a:pt x="358" y="738"/>
                  </a:lnTo>
                  <a:lnTo>
                    <a:pt x="349" y="748"/>
                  </a:lnTo>
                  <a:lnTo>
                    <a:pt x="345" y="747"/>
                  </a:lnTo>
                  <a:lnTo>
                    <a:pt x="333" y="742"/>
                  </a:lnTo>
                  <a:lnTo>
                    <a:pt x="325" y="731"/>
                  </a:lnTo>
                  <a:lnTo>
                    <a:pt x="321" y="737"/>
                  </a:lnTo>
                  <a:lnTo>
                    <a:pt x="314" y="732"/>
                  </a:lnTo>
                  <a:lnTo>
                    <a:pt x="316" y="722"/>
                  </a:lnTo>
                  <a:lnTo>
                    <a:pt x="314" y="715"/>
                  </a:lnTo>
                  <a:lnTo>
                    <a:pt x="307" y="715"/>
                  </a:lnTo>
                  <a:lnTo>
                    <a:pt x="306" y="711"/>
                  </a:lnTo>
                  <a:lnTo>
                    <a:pt x="319" y="703"/>
                  </a:lnTo>
                  <a:lnTo>
                    <a:pt x="321" y="698"/>
                  </a:lnTo>
                  <a:lnTo>
                    <a:pt x="315" y="693"/>
                  </a:lnTo>
                  <a:lnTo>
                    <a:pt x="312" y="683"/>
                  </a:lnTo>
                  <a:lnTo>
                    <a:pt x="307" y="682"/>
                  </a:lnTo>
                  <a:lnTo>
                    <a:pt x="307" y="678"/>
                  </a:lnTo>
                  <a:lnTo>
                    <a:pt x="302" y="667"/>
                  </a:lnTo>
                  <a:lnTo>
                    <a:pt x="296" y="667"/>
                  </a:lnTo>
                  <a:lnTo>
                    <a:pt x="293" y="675"/>
                  </a:lnTo>
                  <a:lnTo>
                    <a:pt x="287" y="670"/>
                  </a:lnTo>
                  <a:lnTo>
                    <a:pt x="294" y="662"/>
                  </a:lnTo>
                  <a:lnTo>
                    <a:pt x="290" y="656"/>
                  </a:lnTo>
                  <a:lnTo>
                    <a:pt x="280" y="655"/>
                  </a:lnTo>
                  <a:lnTo>
                    <a:pt x="279" y="642"/>
                  </a:lnTo>
                  <a:lnTo>
                    <a:pt x="270" y="644"/>
                  </a:lnTo>
                  <a:lnTo>
                    <a:pt x="264" y="641"/>
                  </a:lnTo>
                  <a:lnTo>
                    <a:pt x="260" y="638"/>
                  </a:lnTo>
                  <a:lnTo>
                    <a:pt x="255" y="640"/>
                  </a:lnTo>
                  <a:lnTo>
                    <a:pt x="250" y="638"/>
                  </a:lnTo>
                  <a:lnTo>
                    <a:pt x="236" y="637"/>
                  </a:lnTo>
                  <a:lnTo>
                    <a:pt x="230" y="644"/>
                  </a:lnTo>
                  <a:lnTo>
                    <a:pt x="232" y="655"/>
                  </a:lnTo>
                  <a:lnTo>
                    <a:pt x="219" y="655"/>
                  </a:lnTo>
                  <a:lnTo>
                    <a:pt x="210" y="658"/>
                  </a:lnTo>
                  <a:lnTo>
                    <a:pt x="204" y="655"/>
                  </a:lnTo>
                  <a:lnTo>
                    <a:pt x="193" y="658"/>
                  </a:lnTo>
                  <a:lnTo>
                    <a:pt x="183" y="658"/>
                  </a:lnTo>
                  <a:lnTo>
                    <a:pt x="179" y="668"/>
                  </a:lnTo>
                  <a:lnTo>
                    <a:pt x="175" y="668"/>
                  </a:lnTo>
                  <a:lnTo>
                    <a:pt x="166" y="662"/>
                  </a:lnTo>
                  <a:lnTo>
                    <a:pt x="166" y="655"/>
                  </a:lnTo>
                  <a:lnTo>
                    <a:pt x="161" y="655"/>
                  </a:lnTo>
                  <a:lnTo>
                    <a:pt x="162" y="663"/>
                  </a:lnTo>
                  <a:lnTo>
                    <a:pt x="155" y="658"/>
                  </a:lnTo>
                  <a:lnTo>
                    <a:pt x="143" y="668"/>
                  </a:lnTo>
                  <a:lnTo>
                    <a:pt x="140" y="664"/>
                  </a:lnTo>
                  <a:lnTo>
                    <a:pt x="133" y="663"/>
                  </a:lnTo>
                  <a:lnTo>
                    <a:pt x="133" y="667"/>
                  </a:lnTo>
                  <a:lnTo>
                    <a:pt x="125" y="668"/>
                  </a:lnTo>
                  <a:lnTo>
                    <a:pt x="114" y="666"/>
                  </a:lnTo>
                  <a:lnTo>
                    <a:pt x="100" y="668"/>
                  </a:lnTo>
                  <a:lnTo>
                    <a:pt x="104" y="655"/>
                  </a:lnTo>
                  <a:lnTo>
                    <a:pt x="101" y="648"/>
                  </a:lnTo>
                  <a:lnTo>
                    <a:pt x="97" y="654"/>
                  </a:lnTo>
                  <a:lnTo>
                    <a:pt x="91" y="653"/>
                  </a:lnTo>
                  <a:lnTo>
                    <a:pt x="89" y="647"/>
                  </a:lnTo>
                  <a:lnTo>
                    <a:pt x="96" y="642"/>
                  </a:lnTo>
                  <a:lnTo>
                    <a:pt x="87" y="634"/>
                  </a:lnTo>
                  <a:lnTo>
                    <a:pt x="87" y="629"/>
                  </a:lnTo>
                  <a:lnTo>
                    <a:pt x="81" y="620"/>
                  </a:lnTo>
                  <a:lnTo>
                    <a:pt x="82" y="617"/>
                  </a:lnTo>
                  <a:lnTo>
                    <a:pt x="74" y="608"/>
                  </a:lnTo>
                  <a:lnTo>
                    <a:pt x="70" y="598"/>
                  </a:lnTo>
                  <a:lnTo>
                    <a:pt x="62" y="605"/>
                  </a:lnTo>
                  <a:lnTo>
                    <a:pt x="55" y="606"/>
                  </a:lnTo>
                  <a:lnTo>
                    <a:pt x="49" y="594"/>
                  </a:lnTo>
                  <a:lnTo>
                    <a:pt x="41" y="588"/>
                  </a:lnTo>
                  <a:lnTo>
                    <a:pt x="45" y="581"/>
                  </a:lnTo>
                  <a:lnTo>
                    <a:pt x="40" y="578"/>
                  </a:lnTo>
                  <a:lnTo>
                    <a:pt x="46" y="572"/>
                  </a:lnTo>
                  <a:lnTo>
                    <a:pt x="45" y="567"/>
                  </a:lnTo>
                  <a:lnTo>
                    <a:pt x="38" y="564"/>
                  </a:lnTo>
                  <a:lnTo>
                    <a:pt x="38" y="558"/>
                  </a:lnTo>
                  <a:lnTo>
                    <a:pt x="20" y="538"/>
                  </a:lnTo>
                  <a:lnTo>
                    <a:pt x="11" y="537"/>
                  </a:lnTo>
                  <a:lnTo>
                    <a:pt x="6" y="541"/>
                  </a:lnTo>
                  <a:lnTo>
                    <a:pt x="4" y="53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9ABC5B88-A87A-1E20-437C-90D864F2B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1063" y="1317625"/>
              <a:ext cx="989012" cy="1222375"/>
            </a:xfrm>
            <a:custGeom>
              <a:avLst/>
              <a:gdLst>
                <a:gd name="T0" fmla="*/ 607 w 623"/>
                <a:gd name="T1" fmla="*/ 256 h 770"/>
                <a:gd name="T2" fmla="*/ 618 w 623"/>
                <a:gd name="T3" fmla="*/ 299 h 770"/>
                <a:gd name="T4" fmla="*/ 599 w 623"/>
                <a:gd name="T5" fmla="*/ 333 h 770"/>
                <a:gd name="T6" fmla="*/ 571 w 623"/>
                <a:gd name="T7" fmla="*/ 353 h 770"/>
                <a:gd name="T8" fmla="*/ 583 w 623"/>
                <a:gd name="T9" fmla="*/ 394 h 770"/>
                <a:gd name="T10" fmla="*/ 566 w 623"/>
                <a:gd name="T11" fmla="*/ 422 h 770"/>
                <a:gd name="T12" fmla="*/ 572 w 623"/>
                <a:gd name="T13" fmla="*/ 485 h 770"/>
                <a:gd name="T14" fmla="*/ 602 w 623"/>
                <a:gd name="T15" fmla="*/ 543 h 770"/>
                <a:gd name="T16" fmla="*/ 610 w 623"/>
                <a:gd name="T17" fmla="*/ 587 h 770"/>
                <a:gd name="T18" fmla="*/ 603 w 623"/>
                <a:gd name="T19" fmla="*/ 643 h 770"/>
                <a:gd name="T20" fmla="*/ 550 w 623"/>
                <a:gd name="T21" fmla="*/ 664 h 770"/>
                <a:gd name="T22" fmla="*/ 521 w 623"/>
                <a:gd name="T23" fmla="*/ 683 h 770"/>
                <a:gd name="T24" fmla="*/ 517 w 623"/>
                <a:gd name="T25" fmla="*/ 716 h 770"/>
                <a:gd name="T26" fmla="*/ 454 w 623"/>
                <a:gd name="T27" fmla="*/ 737 h 770"/>
                <a:gd name="T28" fmla="*/ 407 w 623"/>
                <a:gd name="T29" fmla="*/ 753 h 770"/>
                <a:gd name="T30" fmla="*/ 340 w 623"/>
                <a:gd name="T31" fmla="*/ 743 h 770"/>
                <a:gd name="T32" fmla="*/ 313 w 623"/>
                <a:gd name="T33" fmla="*/ 756 h 770"/>
                <a:gd name="T34" fmla="*/ 284 w 623"/>
                <a:gd name="T35" fmla="*/ 759 h 770"/>
                <a:gd name="T36" fmla="*/ 259 w 623"/>
                <a:gd name="T37" fmla="*/ 757 h 770"/>
                <a:gd name="T38" fmla="*/ 229 w 623"/>
                <a:gd name="T39" fmla="*/ 749 h 770"/>
                <a:gd name="T40" fmla="*/ 205 w 623"/>
                <a:gd name="T41" fmla="*/ 715 h 770"/>
                <a:gd name="T42" fmla="*/ 170 w 623"/>
                <a:gd name="T43" fmla="*/ 696 h 770"/>
                <a:gd name="T44" fmla="*/ 162 w 623"/>
                <a:gd name="T45" fmla="*/ 651 h 770"/>
                <a:gd name="T46" fmla="*/ 130 w 623"/>
                <a:gd name="T47" fmla="*/ 603 h 770"/>
                <a:gd name="T48" fmla="*/ 106 w 623"/>
                <a:gd name="T49" fmla="*/ 579 h 770"/>
                <a:gd name="T50" fmla="*/ 76 w 623"/>
                <a:gd name="T51" fmla="*/ 594 h 770"/>
                <a:gd name="T52" fmla="*/ 49 w 623"/>
                <a:gd name="T53" fmla="*/ 566 h 770"/>
                <a:gd name="T54" fmla="*/ 31 w 623"/>
                <a:gd name="T55" fmla="*/ 556 h 770"/>
                <a:gd name="T56" fmla="*/ 11 w 623"/>
                <a:gd name="T57" fmla="*/ 535 h 770"/>
                <a:gd name="T58" fmla="*/ 7 w 623"/>
                <a:gd name="T59" fmla="*/ 486 h 770"/>
                <a:gd name="T60" fmla="*/ 30 w 623"/>
                <a:gd name="T61" fmla="*/ 436 h 770"/>
                <a:gd name="T62" fmla="*/ 48 w 623"/>
                <a:gd name="T63" fmla="*/ 391 h 770"/>
                <a:gd name="T64" fmla="*/ 72 w 623"/>
                <a:gd name="T65" fmla="*/ 391 h 770"/>
                <a:gd name="T66" fmla="*/ 95 w 623"/>
                <a:gd name="T67" fmla="*/ 382 h 770"/>
                <a:gd name="T68" fmla="*/ 137 w 623"/>
                <a:gd name="T69" fmla="*/ 339 h 770"/>
                <a:gd name="T70" fmla="*/ 161 w 623"/>
                <a:gd name="T71" fmla="*/ 303 h 770"/>
                <a:gd name="T72" fmla="*/ 161 w 623"/>
                <a:gd name="T73" fmla="*/ 267 h 770"/>
                <a:gd name="T74" fmla="*/ 172 w 623"/>
                <a:gd name="T75" fmla="*/ 238 h 770"/>
                <a:gd name="T76" fmla="*/ 167 w 623"/>
                <a:gd name="T77" fmla="*/ 214 h 770"/>
                <a:gd name="T78" fmla="*/ 178 w 623"/>
                <a:gd name="T79" fmla="*/ 172 h 770"/>
                <a:gd name="T80" fmla="*/ 193 w 623"/>
                <a:gd name="T81" fmla="*/ 135 h 770"/>
                <a:gd name="T82" fmla="*/ 173 w 623"/>
                <a:gd name="T83" fmla="*/ 104 h 770"/>
                <a:gd name="T84" fmla="*/ 178 w 623"/>
                <a:gd name="T85" fmla="*/ 70 h 770"/>
                <a:gd name="T86" fmla="*/ 216 w 623"/>
                <a:gd name="T87" fmla="*/ 52 h 770"/>
                <a:gd name="T88" fmla="*/ 241 w 623"/>
                <a:gd name="T89" fmla="*/ 49 h 770"/>
                <a:gd name="T90" fmla="*/ 274 w 623"/>
                <a:gd name="T91" fmla="*/ 37 h 770"/>
                <a:gd name="T92" fmla="*/ 296 w 623"/>
                <a:gd name="T93" fmla="*/ 1 h 770"/>
                <a:gd name="T94" fmla="*/ 311 w 623"/>
                <a:gd name="T95" fmla="*/ 21 h 770"/>
                <a:gd name="T96" fmla="*/ 317 w 623"/>
                <a:gd name="T97" fmla="*/ 72 h 770"/>
                <a:gd name="T98" fmla="*/ 344 w 623"/>
                <a:gd name="T99" fmla="*/ 98 h 770"/>
                <a:gd name="T100" fmla="*/ 357 w 623"/>
                <a:gd name="T101" fmla="*/ 135 h 770"/>
                <a:gd name="T102" fmla="*/ 385 w 623"/>
                <a:gd name="T103" fmla="*/ 146 h 770"/>
                <a:gd name="T104" fmla="*/ 391 w 623"/>
                <a:gd name="T105" fmla="*/ 190 h 770"/>
                <a:gd name="T106" fmla="*/ 436 w 623"/>
                <a:gd name="T107" fmla="*/ 183 h 770"/>
                <a:gd name="T108" fmla="*/ 470 w 623"/>
                <a:gd name="T109" fmla="*/ 191 h 770"/>
                <a:gd name="T110" fmla="*/ 499 w 623"/>
                <a:gd name="T111" fmla="*/ 216 h 770"/>
                <a:gd name="T112" fmla="*/ 505 w 623"/>
                <a:gd name="T113" fmla="*/ 241 h 770"/>
                <a:gd name="T114" fmla="*/ 548 w 623"/>
                <a:gd name="T115" fmla="*/ 240 h 770"/>
                <a:gd name="T116" fmla="*/ 571 w 623"/>
                <a:gd name="T117" fmla="*/ 236 h 7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23" h="770">
                  <a:moveTo>
                    <a:pt x="584" y="234"/>
                  </a:moveTo>
                  <a:lnTo>
                    <a:pt x="590" y="238"/>
                  </a:lnTo>
                  <a:lnTo>
                    <a:pt x="599" y="240"/>
                  </a:lnTo>
                  <a:lnTo>
                    <a:pt x="602" y="243"/>
                  </a:lnTo>
                  <a:lnTo>
                    <a:pt x="603" y="249"/>
                  </a:lnTo>
                  <a:lnTo>
                    <a:pt x="607" y="256"/>
                  </a:lnTo>
                  <a:lnTo>
                    <a:pt x="607" y="261"/>
                  </a:lnTo>
                  <a:lnTo>
                    <a:pt x="612" y="265"/>
                  </a:lnTo>
                  <a:lnTo>
                    <a:pt x="617" y="277"/>
                  </a:lnTo>
                  <a:lnTo>
                    <a:pt x="621" y="281"/>
                  </a:lnTo>
                  <a:lnTo>
                    <a:pt x="623" y="292"/>
                  </a:lnTo>
                  <a:lnTo>
                    <a:pt x="618" y="299"/>
                  </a:lnTo>
                  <a:lnTo>
                    <a:pt x="607" y="306"/>
                  </a:lnTo>
                  <a:lnTo>
                    <a:pt x="607" y="310"/>
                  </a:lnTo>
                  <a:lnTo>
                    <a:pt x="599" y="311"/>
                  </a:lnTo>
                  <a:lnTo>
                    <a:pt x="599" y="318"/>
                  </a:lnTo>
                  <a:lnTo>
                    <a:pt x="603" y="328"/>
                  </a:lnTo>
                  <a:lnTo>
                    <a:pt x="599" y="333"/>
                  </a:lnTo>
                  <a:lnTo>
                    <a:pt x="602" y="343"/>
                  </a:lnTo>
                  <a:lnTo>
                    <a:pt x="601" y="347"/>
                  </a:lnTo>
                  <a:lnTo>
                    <a:pt x="594" y="347"/>
                  </a:lnTo>
                  <a:lnTo>
                    <a:pt x="583" y="355"/>
                  </a:lnTo>
                  <a:lnTo>
                    <a:pt x="580" y="352"/>
                  </a:lnTo>
                  <a:lnTo>
                    <a:pt x="571" y="353"/>
                  </a:lnTo>
                  <a:lnTo>
                    <a:pt x="567" y="364"/>
                  </a:lnTo>
                  <a:lnTo>
                    <a:pt x="569" y="369"/>
                  </a:lnTo>
                  <a:lnTo>
                    <a:pt x="582" y="378"/>
                  </a:lnTo>
                  <a:lnTo>
                    <a:pt x="581" y="382"/>
                  </a:lnTo>
                  <a:lnTo>
                    <a:pt x="587" y="389"/>
                  </a:lnTo>
                  <a:lnTo>
                    <a:pt x="583" y="394"/>
                  </a:lnTo>
                  <a:lnTo>
                    <a:pt x="584" y="402"/>
                  </a:lnTo>
                  <a:lnTo>
                    <a:pt x="590" y="408"/>
                  </a:lnTo>
                  <a:lnTo>
                    <a:pt x="589" y="415"/>
                  </a:lnTo>
                  <a:lnTo>
                    <a:pt x="580" y="413"/>
                  </a:lnTo>
                  <a:lnTo>
                    <a:pt x="578" y="415"/>
                  </a:lnTo>
                  <a:lnTo>
                    <a:pt x="566" y="422"/>
                  </a:lnTo>
                  <a:lnTo>
                    <a:pt x="574" y="430"/>
                  </a:lnTo>
                  <a:lnTo>
                    <a:pt x="577" y="439"/>
                  </a:lnTo>
                  <a:lnTo>
                    <a:pt x="583" y="450"/>
                  </a:lnTo>
                  <a:lnTo>
                    <a:pt x="581" y="460"/>
                  </a:lnTo>
                  <a:lnTo>
                    <a:pt x="571" y="481"/>
                  </a:lnTo>
                  <a:lnTo>
                    <a:pt x="572" y="485"/>
                  </a:lnTo>
                  <a:lnTo>
                    <a:pt x="578" y="489"/>
                  </a:lnTo>
                  <a:lnTo>
                    <a:pt x="584" y="497"/>
                  </a:lnTo>
                  <a:lnTo>
                    <a:pt x="593" y="503"/>
                  </a:lnTo>
                  <a:lnTo>
                    <a:pt x="593" y="515"/>
                  </a:lnTo>
                  <a:lnTo>
                    <a:pt x="599" y="528"/>
                  </a:lnTo>
                  <a:lnTo>
                    <a:pt x="602" y="543"/>
                  </a:lnTo>
                  <a:lnTo>
                    <a:pt x="603" y="553"/>
                  </a:lnTo>
                  <a:lnTo>
                    <a:pt x="601" y="560"/>
                  </a:lnTo>
                  <a:lnTo>
                    <a:pt x="602" y="564"/>
                  </a:lnTo>
                  <a:lnTo>
                    <a:pt x="610" y="568"/>
                  </a:lnTo>
                  <a:lnTo>
                    <a:pt x="612" y="576"/>
                  </a:lnTo>
                  <a:lnTo>
                    <a:pt x="610" y="587"/>
                  </a:lnTo>
                  <a:lnTo>
                    <a:pt x="612" y="595"/>
                  </a:lnTo>
                  <a:lnTo>
                    <a:pt x="607" y="609"/>
                  </a:lnTo>
                  <a:lnTo>
                    <a:pt x="609" y="611"/>
                  </a:lnTo>
                  <a:lnTo>
                    <a:pt x="611" y="625"/>
                  </a:lnTo>
                  <a:lnTo>
                    <a:pt x="609" y="633"/>
                  </a:lnTo>
                  <a:lnTo>
                    <a:pt x="603" y="643"/>
                  </a:lnTo>
                  <a:lnTo>
                    <a:pt x="589" y="640"/>
                  </a:lnTo>
                  <a:lnTo>
                    <a:pt x="583" y="642"/>
                  </a:lnTo>
                  <a:lnTo>
                    <a:pt x="578" y="646"/>
                  </a:lnTo>
                  <a:lnTo>
                    <a:pt x="561" y="660"/>
                  </a:lnTo>
                  <a:lnTo>
                    <a:pt x="555" y="660"/>
                  </a:lnTo>
                  <a:lnTo>
                    <a:pt x="550" y="664"/>
                  </a:lnTo>
                  <a:lnTo>
                    <a:pt x="545" y="662"/>
                  </a:lnTo>
                  <a:lnTo>
                    <a:pt x="541" y="657"/>
                  </a:lnTo>
                  <a:lnTo>
                    <a:pt x="538" y="659"/>
                  </a:lnTo>
                  <a:lnTo>
                    <a:pt x="535" y="665"/>
                  </a:lnTo>
                  <a:lnTo>
                    <a:pt x="524" y="674"/>
                  </a:lnTo>
                  <a:lnTo>
                    <a:pt x="521" y="683"/>
                  </a:lnTo>
                  <a:lnTo>
                    <a:pt x="516" y="679"/>
                  </a:lnTo>
                  <a:lnTo>
                    <a:pt x="509" y="683"/>
                  </a:lnTo>
                  <a:lnTo>
                    <a:pt x="514" y="690"/>
                  </a:lnTo>
                  <a:lnTo>
                    <a:pt x="511" y="698"/>
                  </a:lnTo>
                  <a:lnTo>
                    <a:pt x="516" y="704"/>
                  </a:lnTo>
                  <a:lnTo>
                    <a:pt x="517" y="716"/>
                  </a:lnTo>
                  <a:lnTo>
                    <a:pt x="502" y="725"/>
                  </a:lnTo>
                  <a:lnTo>
                    <a:pt x="494" y="720"/>
                  </a:lnTo>
                  <a:lnTo>
                    <a:pt x="488" y="723"/>
                  </a:lnTo>
                  <a:lnTo>
                    <a:pt x="468" y="725"/>
                  </a:lnTo>
                  <a:lnTo>
                    <a:pt x="464" y="726"/>
                  </a:lnTo>
                  <a:lnTo>
                    <a:pt x="454" y="737"/>
                  </a:lnTo>
                  <a:lnTo>
                    <a:pt x="449" y="745"/>
                  </a:lnTo>
                  <a:lnTo>
                    <a:pt x="449" y="753"/>
                  </a:lnTo>
                  <a:lnTo>
                    <a:pt x="433" y="751"/>
                  </a:lnTo>
                  <a:lnTo>
                    <a:pt x="418" y="753"/>
                  </a:lnTo>
                  <a:lnTo>
                    <a:pt x="413" y="757"/>
                  </a:lnTo>
                  <a:lnTo>
                    <a:pt x="407" y="753"/>
                  </a:lnTo>
                  <a:lnTo>
                    <a:pt x="391" y="750"/>
                  </a:lnTo>
                  <a:lnTo>
                    <a:pt x="388" y="746"/>
                  </a:lnTo>
                  <a:lnTo>
                    <a:pt x="376" y="749"/>
                  </a:lnTo>
                  <a:lnTo>
                    <a:pt x="354" y="750"/>
                  </a:lnTo>
                  <a:lnTo>
                    <a:pt x="350" y="742"/>
                  </a:lnTo>
                  <a:lnTo>
                    <a:pt x="340" y="743"/>
                  </a:lnTo>
                  <a:lnTo>
                    <a:pt x="342" y="750"/>
                  </a:lnTo>
                  <a:lnTo>
                    <a:pt x="335" y="761"/>
                  </a:lnTo>
                  <a:lnTo>
                    <a:pt x="332" y="760"/>
                  </a:lnTo>
                  <a:lnTo>
                    <a:pt x="326" y="752"/>
                  </a:lnTo>
                  <a:lnTo>
                    <a:pt x="317" y="762"/>
                  </a:lnTo>
                  <a:lnTo>
                    <a:pt x="313" y="756"/>
                  </a:lnTo>
                  <a:lnTo>
                    <a:pt x="304" y="756"/>
                  </a:lnTo>
                  <a:lnTo>
                    <a:pt x="298" y="760"/>
                  </a:lnTo>
                  <a:lnTo>
                    <a:pt x="298" y="752"/>
                  </a:lnTo>
                  <a:lnTo>
                    <a:pt x="291" y="751"/>
                  </a:lnTo>
                  <a:lnTo>
                    <a:pt x="289" y="758"/>
                  </a:lnTo>
                  <a:lnTo>
                    <a:pt x="284" y="759"/>
                  </a:lnTo>
                  <a:lnTo>
                    <a:pt x="282" y="765"/>
                  </a:lnTo>
                  <a:lnTo>
                    <a:pt x="278" y="765"/>
                  </a:lnTo>
                  <a:lnTo>
                    <a:pt x="276" y="770"/>
                  </a:lnTo>
                  <a:lnTo>
                    <a:pt x="270" y="768"/>
                  </a:lnTo>
                  <a:lnTo>
                    <a:pt x="265" y="765"/>
                  </a:lnTo>
                  <a:lnTo>
                    <a:pt x="259" y="757"/>
                  </a:lnTo>
                  <a:lnTo>
                    <a:pt x="253" y="758"/>
                  </a:lnTo>
                  <a:lnTo>
                    <a:pt x="248" y="765"/>
                  </a:lnTo>
                  <a:lnTo>
                    <a:pt x="238" y="763"/>
                  </a:lnTo>
                  <a:lnTo>
                    <a:pt x="230" y="765"/>
                  </a:lnTo>
                  <a:lnTo>
                    <a:pt x="227" y="756"/>
                  </a:lnTo>
                  <a:lnTo>
                    <a:pt x="229" y="749"/>
                  </a:lnTo>
                  <a:lnTo>
                    <a:pt x="224" y="744"/>
                  </a:lnTo>
                  <a:lnTo>
                    <a:pt x="218" y="741"/>
                  </a:lnTo>
                  <a:lnTo>
                    <a:pt x="214" y="735"/>
                  </a:lnTo>
                  <a:lnTo>
                    <a:pt x="218" y="725"/>
                  </a:lnTo>
                  <a:lnTo>
                    <a:pt x="210" y="716"/>
                  </a:lnTo>
                  <a:lnTo>
                    <a:pt x="205" y="715"/>
                  </a:lnTo>
                  <a:lnTo>
                    <a:pt x="197" y="715"/>
                  </a:lnTo>
                  <a:lnTo>
                    <a:pt x="193" y="710"/>
                  </a:lnTo>
                  <a:lnTo>
                    <a:pt x="190" y="706"/>
                  </a:lnTo>
                  <a:lnTo>
                    <a:pt x="185" y="706"/>
                  </a:lnTo>
                  <a:lnTo>
                    <a:pt x="176" y="701"/>
                  </a:lnTo>
                  <a:lnTo>
                    <a:pt x="170" y="696"/>
                  </a:lnTo>
                  <a:lnTo>
                    <a:pt x="167" y="686"/>
                  </a:lnTo>
                  <a:lnTo>
                    <a:pt x="171" y="679"/>
                  </a:lnTo>
                  <a:lnTo>
                    <a:pt x="170" y="670"/>
                  </a:lnTo>
                  <a:lnTo>
                    <a:pt x="173" y="667"/>
                  </a:lnTo>
                  <a:lnTo>
                    <a:pt x="169" y="654"/>
                  </a:lnTo>
                  <a:lnTo>
                    <a:pt x="162" y="651"/>
                  </a:lnTo>
                  <a:lnTo>
                    <a:pt x="151" y="636"/>
                  </a:lnTo>
                  <a:lnTo>
                    <a:pt x="151" y="627"/>
                  </a:lnTo>
                  <a:lnTo>
                    <a:pt x="143" y="619"/>
                  </a:lnTo>
                  <a:lnTo>
                    <a:pt x="142" y="615"/>
                  </a:lnTo>
                  <a:lnTo>
                    <a:pt x="136" y="611"/>
                  </a:lnTo>
                  <a:lnTo>
                    <a:pt x="130" y="603"/>
                  </a:lnTo>
                  <a:lnTo>
                    <a:pt x="130" y="594"/>
                  </a:lnTo>
                  <a:lnTo>
                    <a:pt x="128" y="582"/>
                  </a:lnTo>
                  <a:lnTo>
                    <a:pt x="117" y="578"/>
                  </a:lnTo>
                  <a:lnTo>
                    <a:pt x="114" y="572"/>
                  </a:lnTo>
                  <a:lnTo>
                    <a:pt x="104" y="573"/>
                  </a:lnTo>
                  <a:lnTo>
                    <a:pt x="106" y="579"/>
                  </a:lnTo>
                  <a:lnTo>
                    <a:pt x="110" y="582"/>
                  </a:lnTo>
                  <a:lnTo>
                    <a:pt x="109" y="586"/>
                  </a:lnTo>
                  <a:lnTo>
                    <a:pt x="97" y="585"/>
                  </a:lnTo>
                  <a:lnTo>
                    <a:pt x="90" y="586"/>
                  </a:lnTo>
                  <a:lnTo>
                    <a:pt x="77" y="591"/>
                  </a:lnTo>
                  <a:lnTo>
                    <a:pt x="76" y="594"/>
                  </a:lnTo>
                  <a:lnTo>
                    <a:pt x="61" y="587"/>
                  </a:lnTo>
                  <a:lnTo>
                    <a:pt x="54" y="593"/>
                  </a:lnTo>
                  <a:lnTo>
                    <a:pt x="50" y="591"/>
                  </a:lnTo>
                  <a:lnTo>
                    <a:pt x="48" y="577"/>
                  </a:lnTo>
                  <a:lnTo>
                    <a:pt x="51" y="574"/>
                  </a:lnTo>
                  <a:lnTo>
                    <a:pt x="49" y="566"/>
                  </a:lnTo>
                  <a:lnTo>
                    <a:pt x="51" y="565"/>
                  </a:lnTo>
                  <a:lnTo>
                    <a:pt x="49" y="556"/>
                  </a:lnTo>
                  <a:lnTo>
                    <a:pt x="42" y="558"/>
                  </a:lnTo>
                  <a:lnTo>
                    <a:pt x="43" y="551"/>
                  </a:lnTo>
                  <a:lnTo>
                    <a:pt x="38" y="550"/>
                  </a:lnTo>
                  <a:lnTo>
                    <a:pt x="31" y="556"/>
                  </a:lnTo>
                  <a:lnTo>
                    <a:pt x="24" y="550"/>
                  </a:lnTo>
                  <a:lnTo>
                    <a:pt x="30" y="544"/>
                  </a:lnTo>
                  <a:lnTo>
                    <a:pt x="24" y="537"/>
                  </a:lnTo>
                  <a:lnTo>
                    <a:pt x="16" y="539"/>
                  </a:lnTo>
                  <a:lnTo>
                    <a:pt x="14" y="533"/>
                  </a:lnTo>
                  <a:lnTo>
                    <a:pt x="11" y="535"/>
                  </a:lnTo>
                  <a:lnTo>
                    <a:pt x="5" y="534"/>
                  </a:lnTo>
                  <a:lnTo>
                    <a:pt x="0" y="522"/>
                  </a:lnTo>
                  <a:lnTo>
                    <a:pt x="4" y="514"/>
                  </a:lnTo>
                  <a:lnTo>
                    <a:pt x="0" y="511"/>
                  </a:lnTo>
                  <a:lnTo>
                    <a:pt x="5" y="503"/>
                  </a:lnTo>
                  <a:lnTo>
                    <a:pt x="7" y="486"/>
                  </a:lnTo>
                  <a:lnTo>
                    <a:pt x="15" y="472"/>
                  </a:lnTo>
                  <a:lnTo>
                    <a:pt x="20" y="470"/>
                  </a:lnTo>
                  <a:lnTo>
                    <a:pt x="26" y="457"/>
                  </a:lnTo>
                  <a:lnTo>
                    <a:pt x="26" y="451"/>
                  </a:lnTo>
                  <a:lnTo>
                    <a:pt x="30" y="444"/>
                  </a:lnTo>
                  <a:lnTo>
                    <a:pt x="30" y="436"/>
                  </a:lnTo>
                  <a:lnTo>
                    <a:pt x="38" y="422"/>
                  </a:lnTo>
                  <a:lnTo>
                    <a:pt x="34" y="410"/>
                  </a:lnTo>
                  <a:lnTo>
                    <a:pt x="38" y="401"/>
                  </a:lnTo>
                  <a:lnTo>
                    <a:pt x="41" y="399"/>
                  </a:lnTo>
                  <a:lnTo>
                    <a:pt x="41" y="390"/>
                  </a:lnTo>
                  <a:lnTo>
                    <a:pt x="48" y="391"/>
                  </a:lnTo>
                  <a:lnTo>
                    <a:pt x="50" y="394"/>
                  </a:lnTo>
                  <a:lnTo>
                    <a:pt x="59" y="394"/>
                  </a:lnTo>
                  <a:lnTo>
                    <a:pt x="64" y="400"/>
                  </a:lnTo>
                  <a:lnTo>
                    <a:pt x="71" y="403"/>
                  </a:lnTo>
                  <a:lnTo>
                    <a:pt x="74" y="398"/>
                  </a:lnTo>
                  <a:lnTo>
                    <a:pt x="72" y="391"/>
                  </a:lnTo>
                  <a:lnTo>
                    <a:pt x="68" y="386"/>
                  </a:lnTo>
                  <a:lnTo>
                    <a:pt x="74" y="382"/>
                  </a:lnTo>
                  <a:lnTo>
                    <a:pt x="80" y="389"/>
                  </a:lnTo>
                  <a:lnTo>
                    <a:pt x="85" y="389"/>
                  </a:lnTo>
                  <a:lnTo>
                    <a:pt x="86" y="383"/>
                  </a:lnTo>
                  <a:lnTo>
                    <a:pt x="95" y="382"/>
                  </a:lnTo>
                  <a:lnTo>
                    <a:pt x="112" y="375"/>
                  </a:lnTo>
                  <a:lnTo>
                    <a:pt x="115" y="369"/>
                  </a:lnTo>
                  <a:lnTo>
                    <a:pt x="112" y="361"/>
                  </a:lnTo>
                  <a:lnTo>
                    <a:pt x="120" y="353"/>
                  </a:lnTo>
                  <a:lnTo>
                    <a:pt x="132" y="346"/>
                  </a:lnTo>
                  <a:lnTo>
                    <a:pt x="137" y="339"/>
                  </a:lnTo>
                  <a:lnTo>
                    <a:pt x="142" y="336"/>
                  </a:lnTo>
                  <a:lnTo>
                    <a:pt x="146" y="328"/>
                  </a:lnTo>
                  <a:lnTo>
                    <a:pt x="152" y="325"/>
                  </a:lnTo>
                  <a:lnTo>
                    <a:pt x="149" y="309"/>
                  </a:lnTo>
                  <a:lnTo>
                    <a:pt x="155" y="303"/>
                  </a:lnTo>
                  <a:lnTo>
                    <a:pt x="161" y="303"/>
                  </a:lnTo>
                  <a:lnTo>
                    <a:pt x="161" y="298"/>
                  </a:lnTo>
                  <a:lnTo>
                    <a:pt x="168" y="294"/>
                  </a:lnTo>
                  <a:lnTo>
                    <a:pt x="162" y="282"/>
                  </a:lnTo>
                  <a:lnTo>
                    <a:pt x="164" y="279"/>
                  </a:lnTo>
                  <a:lnTo>
                    <a:pt x="167" y="268"/>
                  </a:lnTo>
                  <a:lnTo>
                    <a:pt x="161" y="267"/>
                  </a:lnTo>
                  <a:lnTo>
                    <a:pt x="159" y="265"/>
                  </a:lnTo>
                  <a:lnTo>
                    <a:pt x="160" y="256"/>
                  </a:lnTo>
                  <a:lnTo>
                    <a:pt x="166" y="257"/>
                  </a:lnTo>
                  <a:lnTo>
                    <a:pt x="169" y="251"/>
                  </a:lnTo>
                  <a:lnTo>
                    <a:pt x="168" y="247"/>
                  </a:lnTo>
                  <a:lnTo>
                    <a:pt x="172" y="238"/>
                  </a:lnTo>
                  <a:lnTo>
                    <a:pt x="181" y="238"/>
                  </a:lnTo>
                  <a:lnTo>
                    <a:pt x="181" y="234"/>
                  </a:lnTo>
                  <a:lnTo>
                    <a:pt x="171" y="227"/>
                  </a:lnTo>
                  <a:lnTo>
                    <a:pt x="169" y="229"/>
                  </a:lnTo>
                  <a:lnTo>
                    <a:pt x="160" y="219"/>
                  </a:lnTo>
                  <a:lnTo>
                    <a:pt x="167" y="214"/>
                  </a:lnTo>
                  <a:lnTo>
                    <a:pt x="158" y="197"/>
                  </a:lnTo>
                  <a:lnTo>
                    <a:pt x="160" y="192"/>
                  </a:lnTo>
                  <a:lnTo>
                    <a:pt x="153" y="185"/>
                  </a:lnTo>
                  <a:lnTo>
                    <a:pt x="159" y="175"/>
                  </a:lnTo>
                  <a:lnTo>
                    <a:pt x="167" y="175"/>
                  </a:lnTo>
                  <a:lnTo>
                    <a:pt x="178" y="172"/>
                  </a:lnTo>
                  <a:lnTo>
                    <a:pt x="181" y="166"/>
                  </a:lnTo>
                  <a:lnTo>
                    <a:pt x="189" y="159"/>
                  </a:lnTo>
                  <a:lnTo>
                    <a:pt x="190" y="154"/>
                  </a:lnTo>
                  <a:lnTo>
                    <a:pt x="195" y="149"/>
                  </a:lnTo>
                  <a:lnTo>
                    <a:pt x="189" y="141"/>
                  </a:lnTo>
                  <a:lnTo>
                    <a:pt x="193" y="135"/>
                  </a:lnTo>
                  <a:lnTo>
                    <a:pt x="193" y="129"/>
                  </a:lnTo>
                  <a:lnTo>
                    <a:pt x="196" y="122"/>
                  </a:lnTo>
                  <a:lnTo>
                    <a:pt x="187" y="117"/>
                  </a:lnTo>
                  <a:lnTo>
                    <a:pt x="189" y="113"/>
                  </a:lnTo>
                  <a:lnTo>
                    <a:pt x="181" y="107"/>
                  </a:lnTo>
                  <a:lnTo>
                    <a:pt x="173" y="104"/>
                  </a:lnTo>
                  <a:lnTo>
                    <a:pt x="172" y="96"/>
                  </a:lnTo>
                  <a:lnTo>
                    <a:pt x="167" y="93"/>
                  </a:lnTo>
                  <a:lnTo>
                    <a:pt x="169" y="84"/>
                  </a:lnTo>
                  <a:lnTo>
                    <a:pt x="166" y="79"/>
                  </a:lnTo>
                  <a:lnTo>
                    <a:pt x="172" y="75"/>
                  </a:lnTo>
                  <a:lnTo>
                    <a:pt x="178" y="70"/>
                  </a:lnTo>
                  <a:lnTo>
                    <a:pt x="179" y="65"/>
                  </a:lnTo>
                  <a:lnTo>
                    <a:pt x="188" y="66"/>
                  </a:lnTo>
                  <a:lnTo>
                    <a:pt x="196" y="62"/>
                  </a:lnTo>
                  <a:lnTo>
                    <a:pt x="211" y="62"/>
                  </a:lnTo>
                  <a:lnTo>
                    <a:pt x="211" y="58"/>
                  </a:lnTo>
                  <a:lnTo>
                    <a:pt x="216" y="52"/>
                  </a:lnTo>
                  <a:lnTo>
                    <a:pt x="224" y="56"/>
                  </a:lnTo>
                  <a:lnTo>
                    <a:pt x="229" y="50"/>
                  </a:lnTo>
                  <a:lnTo>
                    <a:pt x="228" y="45"/>
                  </a:lnTo>
                  <a:lnTo>
                    <a:pt x="233" y="45"/>
                  </a:lnTo>
                  <a:lnTo>
                    <a:pt x="236" y="50"/>
                  </a:lnTo>
                  <a:lnTo>
                    <a:pt x="241" y="49"/>
                  </a:lnTo>
                  <a:lnTo>
                    <a:pt x="252" y="50"/>
                  </a:lnTo>
                  <a:lnTo>
                    <a:pt x="257" y="54"/>
                  </a:lnTo>
                  <a:lnTo>
                    <a:pt x="263" y="50"/>
                  </a:lnTo>
                  <a:lnTo>
                    <a:pt x="268" y="54"/>
                  </a:lnTo>
                  <a:lnTo>
                    <a:pt x="278" y="42"/>
                  </a:lnTo>
                  <a:lnTo>
                    <a:pt x="274" y="37"/>
                  </a:lnTo>
                  <a:lnTo>
                    <a:pt x="275" y="32"/>
                  </a:lnTo>
                  <a:lnTo>
                    <a:pt x="284" y="23"/>
                  </a:lnTo>
                  <a:lnTo>
                    <a:pt x="296" y="21"/>
                  </a:lnTo>
                  <a:lnTo>
                    <a:pt x="298" y="13"/>
                  </a:lnTo>
                  <a:lnTo>
                    <a:pt x="293" y="6"/>
                  </a:lnTo>
                  <a:lnTo>
                    <a:pt x="296" y="1"/>
                  </a:lnTo>
                  <a:lnTo>
                    <a:pt x="304" y="0"/>
                  </a:lnTo>
                  <a:lnTo>
                    <a:pt x="305" y="4"/>
                  </a:lnTo>
                  <a:lnTo>
                    <a:pt x="310" y="6"/>
                  </a:lnTo>
                  <a:lnTo>
                    <a:pt x="310" y="10"/>
                  </a:lnTo>
                  <a:lnTo>
                    <a:pt x="315" y="16"/>
                  </a:lnTo>
                  <a:lnTo>
                    <a:pt x="311" y="21"/>
                  </a:lnTo>
                  <a:lnTo>
                    <a:pt x="319" y="24"/>
                  </a:lnTo>
                  <a:lnTo>
                    <a:pt x="319" y="34"/>
                  </a:lnTo>
                  <a:lnTo>
                    <a:pt x="317" y="45"/>
                  </a:lnTo>
                  <a:lnTo>
                    <a:pt x="319" y="50"/>
                  </a:lnTo>
                  <a:lnTo>
                    <a:pt x="327" y="58"/>
                  </a:lnTo>
                  <a:lnTo>
                    <a:pt x="317" y="72"/>
                  </a:lnTo>
                  <a:lnTo>
                    <a:pt x="324" y="75"/>
                  </a:lnTo>
                  <a:lnTo>
                    <a:pt x="322" y="82"/>
                  </a:lnTo>
                  <a:lnTo>
                    <a:pt x="325" y="88"/>
                  </a:lnTo>
                  <a:lnTo>
                    <a:pt x="332" y="91"/>
                  </a:lnTo>
                  <a:lnTo>
                    <a:pt x="334" y="97"/>
                  </a:lnTo>
                  <a:lnTo>
                    <a:pt x="344" y="98"/>
                  </a:lnTo>
                  <a:lnTo>
                    <a:pt x="341" y="107"/>
                  </a:lnTo>
                  <a:lnTo>
                    <a:pt x="345" y="110"/>
                  </a:lnTo>
                  <a:lnTo>
                    <a:pt x="352" y="110"/>
                  </a:lnTo>
                  <a:lnTo>
                    <a:pt x="356" y="117"/>
                  </a:lnTo>
                  <a:lnTo>
                    <a:pt x="356" y="124"/>
                  </a:lnTo>
                  <a:lnTo>
                    <a:pt x="357" y="135"/>
                  </a:lnTo>
                  <a:lnTo>
                    <a:pt x="360" y="141"/>
                  </a:lnTo>
                  <a:lnTo>
                    <a:pt x="366" y="142"/>
                  </a:lnTo>
                  <a:lnTo>
                    <a:pt x="369" y="148"/>
                  </a:lnTo>
                  <a:lnTo>
                    <a:pt x="374" y="150"/>
                  </a:lnTo>
                  <a:lnTo>
                    <a:pt x="380" y="151"/>
                  </a:lnTo>
                  <a:lnTo>
                    <a:pt x="385" y="146"/>
                  </a:lnTo>
                  <a:lnTo>
                    <a:pt x="387" y="157"/>
                  </a:lnTo>
                  <a:lnTo>
                    <a:pt x="394" y="163"/>
                  </a:lnTo>
                  <a:lnTo>
                    <a:pt x="395" y="175"/>
                  </a:lnTo>
                  <a:lnTo>
                    <a:pt x="393" y="181"/>
                  </a:lnTo>
                  <a:lnTo>
                    <a:pt x="394" y="188"/>
                  </a:lnTo>
                  <a:lnTo>
                    <a:pt x="391" y="190"/>
                  </a:lnTo>
                  <a:lnTo>
                    <a:pt x="393" y="196"/>
                  </a:lnTo>
                  <a:lnTo>
                    <a:pt x="407" y="198"/>
                  </a:lnTo>
                  <a:lnTo>
                    <a:pt x="414" y="194"/>
                  </a:lnTo>
                  <a:lnTo>
                    <a:pt x="429" y="192"/>
                  </a:lnTo>
                  <a:lnTo>
                    <a:pt x="435" y="190"/>
                  </a:lnTo>
                  <a:lnTo>
                    <a:pt x="436" y="183"/>
                  </a:lnTo>
                  <a:lnTo>
                    <a:pt x="440" y="181"/>
                  </a:lnTo>
                  <a:lnTo>
                    <a:pt x="446" y="189"/>
                  </a:lnTo>
                  <a:lnTo>
                    <a:pt x="457" y="191"/>
                  </a:lnTo>
                  <a:lnTo>
                    <a:pt x="461" y="184"/>
                  </a:lnTo>
                  <a:lnTo>
                    <a:pt x="465" y="185"/>
                  </a:lnTo>
                  <a:lnTo>
                    <a:pt x="470" y="191"/>
                  </a:lnTo>
                  <a:lnTo>
                    <a:pt x="478" y="189"/>
                  </a:lnTo>
                  <a:lnTo>
                    <a:pt x="481" y="193"/>
                  </a:lnTo>
                  <a:lnTo>
                    <a:pt x="482" y="206"/>
                  </a:lnTo>
                  <a:lnTo>
                    <a:pt x="488" y="208"/>
                  </a:lnTo>
                  <a:lnTo>
                    <a:pt x="491" y="207"/>
                  </a:lnTo>
                  <a:lnTo>
                    <a:pt x="499" y="216"/>
                  </a:lnTo>
                  <a:lnTo>
                    <a:pt x="503" y="225"/>
                  </a:lnTo>
                  <a:lnTo>
                    <a:pt x="494" y="234"/>
                  </a:lnTo>
                  <a:lnTo>
                    <a:pt x="489" y="242"/>
                  </a:lnTo>
                  <a:lnTo>
                    <a:pt x="496" y="246"/>
                  </a:lnTo>
                  <a:lnTo>
                    <a:pt x="502" y="246"/>
                  </a:lnTo>
                  <a:lnTo>
                    <a:pt x="505" y="241"/>
                  </a:lnTo>
                  <a:lnTo>
                    <a:pt x="513" y="244"/>
                  </a:lnTo>
                  <a:lnTo>
                    <a:pt x="526" y="242"/>
                  </a:lnTo>
                  <a:lnTo>
                    <a:pt x="530" y="247"/>
                  </a:lnTo>
                  <a:lnTo>
                    <a:pt x="538" y="247"/>
                  </a:lnTo>
                  <a:lnTo>
                    <a:pt x="541" y="242"/>
                  </a:lnTo>
                  <a:lnTo>
                    <a:pt x="548" y="240"/>
                  </a:lnTo>
                  <a:lnTo>
                    <a:pt x="548" y="235"/>
                  </a:lnTo>
                  <a:lnTo>
                    <a:pt x="554" y="233"/>
                  </a:lnTo>
                  <a:lnTo>
                    <a:pt x="557" y="238"/>
                  </a:lnTo>
                  <a:lnTo>
                    <a:pt x="557" y="244"/>
                  </a:lnTo>
                  <a:lnTo>
                    <a:pt x="565" y="243"/>
                  </a:lnTo>
                  <a:lnTo>
                    <a:pt x="571" y="236"/>
                  </a:lnTo>
                  <a:lnTo>
                    <a:pt x="584" y="234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419678B4-F028-86DA-2F01-780D2FEC6D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14688" y="3160713"/>
              <a:ext cx="1781175" cy="1287463"/>
            </a:xfrm>
            <a:custGeom>
              <a:avLst/>
              <a:gdLst>
                <a:gd name="T0" fmla="*/ 47 w 1122"/>
                <a:gd name="T1" fmla="*/ 513 h 811"/>
                <a:gd name="T2" fmla="*/ 1078 w 1122"/>
                <a:gd name="T3" fmla="*/ 231 h 811"/>
                <a:gd name="T4" fmla="*/ 1103 w 1122"/>
                <a:gd name="T5" fmla="*/ 287 h 811"/>
                <a:gd name="T6" fmla="*/ 1109 w 1122"/>
                <a:gd name="T7" fmla="*/ 328 h 811"/>
                <a:gd name="T8" fmla="*/ 1077 w 1122"/>
                <a:gd name="T9" fmla="*/ 382 h 811"/>
                <a:gd name="T10" fmla="*/ 1034 w 1122"/>
                <a:gd name="T11" fmla="*/ 425 h 811"/>
                <a:gd name="T12" fmla="*/ 994 w 1122"/>
                <a:gd name="T13" fmla="*/ 474 h 811"/>
                <a:gd name="T14" fmla="*/ 922 w 1122"/>
                <a:gd name="T15" fmla="*/ 458 h 811"/>
                <a:gd name="T16" fmla="*/ 828 w 1122"/>
                <a:gd name="T17" fmla="*/ 530 h 811"/>
                <a:gd name="T18" fmla="*/ 741 w 1122"/>
                <a:gd name="T19" fmla="*/ 606 h 811"/>
                <a:gd name="T20" fmla="*/ 748 w 1122"/>
                <a:gd name="T21" fmla="*/ 755 h 811"/>
                <a:gd name="T22" fmla="*/ 730 w 1122"/>
                <a:gd name="T23" fmla="*/ 772 h 811"/>
                <a:gd name="T24" fmla="*/ 673 w 1122"/>
                <a:gd name="T25" fmla="*/ 784 h 811"/>
                <a:gd name="T26" fmla="*/ 617 w 1122"/>
                <a:gd name="T27" fmla="*/ 809 h 811"/>
                <a:gd name="T28" fmla="*/ 552 w 1122"/>
                <a:gd name="T29" fmla="*/ 786 h 811"/>
                <a:gd name="T30" fmla="*/ 498 w 1122"/>
                <a:gd name="T31" fmla="*/ 782 h 811"/>
                <a:gd name="T32" fmla="*/ 457 w 1122"/>
                <a:gd name="T33" fmla="*/ 736 h 811"/>
                <a:gd name="T34" fmla="*/ 402 w 1122"/>
                <a:gd name="T35" fmla="*/ 715 h 811"/>
                <a:gd name="T36" fmla="*/ 357 w 1122"/>
                <a:gd name="T37" fmla="*/ 693 h 811"/>
                <a:gd name="T38" fmla="*/ 282 w 1122"/>
                <a:gd name="T39" fmla="*/ 666 h 811"/>
                <a:gd name="T40" fmla="*/ 219 w 1122"/>
                <a:gd name="T41" fmla="*/ 692 h 811"/>
                <a:gd name="T42" fmla="*/ 155 w 1122"/>
                <a:gd name="T43" fmla="*/ 688 h 811"/>
                <a:gd name="T44" fmla="*/ 93 w 1122"/>
                <a:gd name="T45" fmla="*/ 687 h 811"/>
                <a:gd name="T46" fmla="*/ 46 w 1122"/>
                <a:gd name="T47" fmla="*/ 678 h 811"/>
                <a:gd name="T48" fmla="*/ 12 w 1122"/>
                <a:gd name="T49" fmla="*/ 616 h 811"/>
                <a:gd name="T50" fmla="*/ 42 w 1122"/>
                <a:gd name="T51" fmla="*/ 561 h 811"/>
                <a:gd name="T52" fmla="*/ 78 w 1122"/>
                <a:gd name="T53" fmla="*/ 503 h 811"/>
                <a:gd name="T54" fmla="*/ 67 w 1122"/>
                <a:gd name="T55" fmla="*/ 453 h 811"/>
                <a:gd name="T56" fmla="*/ 20 w 1122"/>
                <a:gd name="T57" fmla="*/ 415 h 811"/>
                <a:gd name="T58" fmla="*/ 35 w 1122"/>
                <a:gd name="T59" fmla="*/ 360 h 811"/>
                <a:gd name="T60" fmla="*/ 66 w 1122"/>
                <a:gd name="T61" fmla="*/ 318 h 811"/>
                <a:gd name="T62" fmla="*/ 98 w 1122"/>
                <a:gd name="T63" fmla="*/ 311 h 811"/>
                <a:gd name="T64" fmla="*/ 148 w 1122"/>
                <a:gd name="T65" fmla="*/ 307 h 811"/>
                <a:gd name="T66" fmla="*/ 219 w 1122"/>
                <a:gd name="T67" fmla="*/ 288 h 811"/>
                <a:gd name="T68" fmla="*/ 271 w 1122"/>
                <a:gd name="T69" fmla="*/ 270 h 811"/>
                <a:gd name="T70" fmla="*/ 284 w 1122"/>
                <a:gd name="T71" fmla="*/ 224 h 811"/>
                <a:gd name="T72" fmla="*/ 297 w 1122"/>
                <a:gd name="T73" fmla="*/ 202 h 811"/>
                <a:gd name="T74" fmla="*/ 303 w 1122"/>
                <a:gd name="T75" fmla="*/ 166 h 811"/>
                <a:gd name="T76" fmla="*/ 340 w 1122"/>
                <a:gd name="T77" fmla="*/ 107 h 811"/>
                <a:gd name="T78" fmla="*/ 380 w 1122"/>
                <a:gd name="T79" fmla="*/ 60 h 811"/>
                <a:gd name="T80" fmla="*/ 408 w 1122"/>
                <a:gd name="T81" fmla="*/ 5 h 811"/>
                <a:gd name="T82" fmla="*/ 464 w 1122"/>
                <a:gd name="T83" fmla="*/ 33 h 811"/>
                <a:gd name="T84" fmla="*/ 513 w 1122"/>
                <a:gd name="T85" fmla="*/ 23 h 811"/>
                <a:gd name="T86" fmla="*/ 551 w 1122"/>
                <a:gd name="T87" fmla="*/ 72 h 811"/>
                <a:gd name="T88" fmla="*/ 565 w 1122"/>
                <a:gd name="T89" fmla="*/ 118 h 811"/>
                <a:gd name="T90" fmla="*/ 634 w 1122"/>
                <a:gd name="T91" fmla="*/ 83 h 811"/>
                <a:gd name="T92" fmla="*/ 680 w 1122"/>
                <a:gd name="T93" fmla="*/ 43 h 811"/>
                <a:gd name="T94" fmla="*/ 711 w 1122"/>
                <a:gd name="T95" fmla="*/ 98 h 811"/>
                <a:gd name="T96" fmla="*/ 745 w 1122"/>
                <a:gd name="T97" fmla="*/ 66 h 811"/>
                <a:gd name="T98" fmla="*/ 788 w 1122"/>
                <a:gd name="T99" fmla="*/ 39 h 811"/>
                <a:gd name="T100" fmla="*/ 849 w 1122"/>
                <a:gd name="T101" fmla="*/ 65 h 811"/>
                <a:gd name="T102" fmla="*/ 896 w 1122"/>
                <a:gd name="T103" fmla="*/ 79 h 811"/>
                <a:gd name="T104" fmla="*/ 917 w 1122"/>
                <a:gd name="T105" fmla="*/ 131 h 811"/>
                <a:gd name="T106" fmla="*/ 952 w 1122"/>
                <a:gd name="T107" fmla="*/ 204 h 811"/>
                <a:gd name="T108" fmla="*/ 1008 w 1122"/>
                <a:gd name="T109" fmla="*/ 216 h 811"/>
                <a:gd name="T110" fmla="*/ 1047 w 1122"/>
                <a:gd name="T111" fmla="*/ 210 h 811"/>
                <a:gd name="T112" fmla="*/ 498 w 1122"/>
                <a:gd name="T113" fmla="*/ 769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22" h="811">
                  <a:moveTo>
                    <a:pt x="60" y="508"/>
                  </a:moveTo>
                  <a:lnTo>
                    <a:pt x="52" y="507"/>
                  </a:lnTo>
                  <a:lnTo>
                    <a:pt x="51" y="500"/>
                  </a:lnTo>
                  <a:lnTo>
                    <a:pt x="58" y="500"/>
                  </a:lnTo>
                  <a:lnTo>
                    <a:pt x="55" y="492"/>
                  </a:lnTo>
                  <a:lnTo>
                    <a:pt x="57" y="487"/>
                  </a:lnTo>
                  <a:lnTo>
                    <a:pt x="63" y="495"/>
                  </a:lnTo>
                  <a:lnTo>
                    <a:pt x="60" y="508"/>
                  </a:lnTo>
                  <a:close/>
                  <a:moveTo>
                    <a:pt x="47" y="513"/>
                  </a:moveTo>
                  <a:lnTo>
                    <a:pt x="52" y="507"/>
                  </a:lnTo>
                  <a:lnTo>
                    <a:pt x="56" y="510"/>
                  </a:lnTo>
                  <a:lnTo>
                    <a:pt x="55" y="514"/>
                  </a:lnTo>
                  <a:lnTo>
                    <a:pt x="59" y="519"/>
                  </a:lnTo>
                  <a:lnTo>
                    <a:pt x="57" y="522"/>
                  </a:lnTo>
                  <a:lnTo>
                    <a:pt x="49" y="527"/>
                  </a:lnTo>
                  <a:lnTo>
                    <a:pt x="46" y="519"/>
                  </a:lnTo>
                  <a:lnTo>
                    <a:pt x="47" y="513"/>
                  </a:lnTo>
                  <a:close/>
                  <a:moveTo>
                    <a:pt x="1078" y="231"/>
                  </a:moveTo>
                  <a:lnTo>
                    <a:pt x="1084" y="240"/>
                  </a:lnTo>
                  <a:lnTo>
                    <a:pt x="1085" y="248"/>
                  </a:lnTo>
                  <a:lnTo>
                    <a:pt x="1091" y="246"/>
                  </a:lnTo>
                  <a:lnTo>
                    <a:pt x="1091" y="253"/>
                  </a:lnTo>
                  <a:lnTo>
                    <a:pt x="1095" y="254"/>
                  </a:lnTo>
                  <a:lnTo>
                    <a:pt x="1094" y="268"/>
                  </a:lnTo>
                  <a:lnTo>
                    <a:pt x="1092" y="279"/>
                  </a:lnTo>
                  <a:lnTo>
                    <a:pt x="1096" y="287"/>
                  </a:lnTo>
                  <a:lnTo>
                    <a:pt x="1103" y="287"/>
                  </a:lnTo>
                  <a:lnTo>
                    <a:pt x="1110" y="291"/>
                  </a:lnTo>
                  <a:lnTo>
                    <a:pt x="1110" y="294"/>
                  </a:lnTo>
                  <a:lnTo>
                    <a:pt x="1116" y="300"/>
                  </a:lnTo>
                  <a:lnTo>
                    <a:pt x="1117" y="304"/>
                  </a:lnTo>
                  <a:lnTo>
                    <a:pt x="1122" y="307"/>
                  </a:lnTo>
                  <a:lnTo>
                    <a:pt x="1121" y="313"/>
                  </a:lnTo>
                  <a:lnTo>
                    <a:pt x="1116" y="313"/>
                  </a:lnTo>
                  <a:lnTo>
                    <a:pt x="1116" y="320"/>
                  </a:lnTo>
                  <a:lnTo>
                    <a:pt x="1109" y="328"/>
                  </a:lnTo>
                  <a:lnTo>
                    <a:pt x="1102" y="330"/>
                  </a:lnTo>
                  <a:lnTo>
                    <a:pt x="1100" y="334"/>
                  </a:lnTo>
                  <a:lnTo>
                    <a:pt x="1091" y="345"/>
                  </a:lnTo>
                  <a:lnTo>
                    <a:pt x="1079" y="350"/>
                  </a:lnTo>
                  <a:lnTo>
                    <a:pt x="1084" y="354"/>
                  </a:lnTo>
                  <a:lnTo>
                    <a:pt x="1079" y="361"/>
                  </a:lnTo>
                  <a:lnTo>
                    <a:pt x="1083" y="368"/>
                  </a:lnTo>
                  <a:lnTo>
                    <a:pt x="1082" y="376"/>
                  </a:lnTo>
                  <a:lnTo>
                    <a:pt x="1077" y="382"/>
                  </a:lnTo>
                  <a:lnTo>
                    <a:pt x="1075" y="391"/>
                  </a:lnTo>
                  <a:lnTo>
                    <a:pt x="1077" y="401"/>
                  </a:lnTo>
                  <a:lnTo>
                    <a:pt x="1073" y="404"/>
                  </a:lnTo>
                  <a:lnTo>
                    <a:pt x="1068" y="402"/>
                  </a:lnTo>
                  <a:lnTo>
                    <a:pt x="1058" y="399"/>
                  </a:lnTo>
                  <a:lnTo>
                    <a:pt x="1047" y="401"/>
                  </a:lnTo>
                  <a:lnTo>
                    <a:pt x="1044" y="409"/>
                  </a:lnTo>
                  <a:lnTo>
                    <a:pt x="1040" y="412"/>
                  </a:lnTo>
                  <a:lnTo>
                    <a:pt x="1034" y="425"/>
                  </a:lnTo>
                  <a:lnTo>
                    <a:pt x="1038" y="427"/>
                  </a:lnTo>
                  <a:lnTo>
                    <a:pt x="1044" y="427"/>
                  </a:lnTo>
                  <a:lnTo>
                    <a:pt x="1042" y="434"/>
                  </a:lnTo>
                  <a:lnTo>
                    <a:pt x="1034" y="435"/>
                  </a:lnTo>
                  <a:lnTo>
                    <a:pt x="1031" y="443"/>
                  </a:lnTo>
                  <a:lnTo>
                    <a:pt x="1015" y="451"/>
                  </a:lnTo>
                  <a:lnTo>
                    <a:pt x="1007" y="457"/>
                  </a:lnTo>
                  <a:lnTo>
                    <a:pt x="995" y="461"/>
                  </a:lnTo>
                  <a:lnTo>
                    <a:pt x="994" y="474"/>
                  </a:lnTo>
                  <a:lnTo>
                    <a:pt x="975" y="468"/>
                  </a:lnTo>
                  <a:lnTo>
                    <a:pt x="967" y="460"/>
                  </a:lnTo>
                  <a:lnTo>
                    <a:pt x="971" y="458"/>
                  </a:lnTo>
                  <a:lnTo>
                    <a:pt x="973" y="452"/>
                  </a:lnTo>
                  <a:lnTo>
                    <a:pt x="965" y="445"/>
                  </a:lnTo>
                  <a:lnTo>
                    <a:pt x="953" y="445"/>
                  </a:lnTo>
                  <a:lnTo>
                    <a:pt x="946" y="446"/>
                  </a:lnTo>
                  <a:lnTo>
                    <a:pt x="935" y="451"/>
                  </a:lnTo>
                  <a:lnTo>
                    <a:pt x="922" y="458"/>
                  </a:lnTo>
                  <a:lnTo>
                    <a:pt x="911" y="467"/>
                  </a:lnTo>
                  <a:lnTo>
                    <a:pt x="900" y="480"/>
                  </a:lnTo>
                  <a:lnTo>
                    <a:pt x="884" y="487"/>
                  </a:lnTo>
                  <a:lnTo>
                    <a:pt x="877" y="495"/>
                  </a:lnTo>
                  <a:lnTo>
                    <a:pt x="871" y="495"/>
                  </a:lnTo>
                  <a:lnTo>
                    <a:pt x="858" y="505"/>
                  </a:lnTo>
                  <a:lnTo>
                    <a:pt x="843" y="522"/>
                  </a:lnTo>
                  <a:lnTo>
                    <a:pt x="840" y="529"/>
                  </a:lnTo>
                  <a:lnTo>
                    <a:pt x="828" y="530"/>
                  </a:lnTo>
                  <a:lnTo>
                    <a:pt x="820" y="526"/>
                  </a:lnTo>
                  <a:lnTo>
                    <a:pt x="811" y="527"/>
                  </a:lnTo>
                  <a:lnTo>
                    <a:pt x="803" y="531"/>
                  </a:lnTo>
                  <a:lnTo>
                    <a:pt x="789" y="541"/>
                  </a:lnTo>
                  <a:lnTo>
                    <a:pt x="777" y="551"/>
                  </a:lnTo>
                  <a:lnTo>
                    <a:pt x="762" y="568"/>
                  </a:lnTo>
                  <a:lnTo>
                    <a:pt x="753" y="581"/>
                  </a:lnTo>
                  <a:lnTo>
                    <a:pt x="746" y="594"/>
                  </a:lnTo>
                  <a:lnTo>
                    <a:pt x="741" y="606"/>
                  </a:lnTo>
                  <a:lnTo>
                    <a:pt x="736" y="628"/>
                  </a:lnTo>
                  <a:lnTo>
                    <a:pt x="736" y="634"/>
                  </a:lnTo>
                  <a:lnTo>
                    <a:pt x="740" y="637"/>
                  </a:lnTo>
                  <a:lnTo>
                    <a:pt x="738" y="646"/>
                  </a:lnTo>
                  <a:lnTo>
                    <a:pt x="736" y="670"/>
                  </a:lnTo>
                  <a:lnTo>
                    <a:pt x="734" y="714"/>
                  </a:lnTo>
                  <a:lnTo>
                    <a:pt x="734" y="723"/>
                  </a:lnTo>
                  <a:lnTo>
                    <a:pt x="738" y="750"/>
                  </a:lnTo>
                  <a:lnTo>
                    <a:pt x="748" y="755"/>
                  </a:lnTo>
                  <a:lnTo>
                    <a:pt x="756" y="758"/>
                  </a:lnTo>
                  <a:lnTo>
                    <a:pt x="756" y="767"/>
                  </a:lnTo>
                  <a:lnTo>
                    <a:pt x="760" y="769"/>
                  </a:lnTo>
                  <a:lnTo>
                    <a:pt x="765" y="781"/>
                  </a:lnTo>
                  <a:lnTo>
                    <a:pt x="750" y="781"/>
                  </a:lnTo>
                  <a:lnTo>
                    <a:pt x="746" y="784"/>
                  </a:lnTo>
                  <a:lnTo>
                    <a:pt x="737" y="775"/>
                  </a:lnTo>
                  <a:lnTo>
                    <a:pt x="736" y="770"/>
                  </a:lnTo>
                  <a:lnTo>
                    <a:pt x="730" y="772"/>
                  </a:lnTo>
                  <a:lnTo>
                    <a:pt x="724" y="770"/>
                  </a:lnTo>
                  <a:lnTo>
                    <a:pt x="720" y="772"/>
                  </a:lnTo>
                  <a:lnTo>
                    <a:pt x="715" y="768"/>
                  </a:lnTo>
                  <a:lnTo>
                    <a:pt x="708" y="775"/>
                  </a:lnTo>
                  <a:lnTo>
                    <a:pt x="698" y="771"/>
                  </a:lnTo>
                  <a:lnTo>
                    <a:pt x="691" y="773"/>
                  </a:lnTo>
                  <a:lnTo>
                    <a:pt x="689" y="780"/>
                  </a:lnTo>
                  <a:lnTo>
                    <a:pt x="677" y="788"/>
                  </a:lnTo>
                  <a:lnTo>
                    <a:pt x="673" y="784"/>
                  </a:lnTo>
                  <a:lnTo>
                    <a:pt x="664" y="785"/>
                  </a:lnTo>
                  <a:lnTo>
                    <a:pt x="655" y="790"/>
                  </a:lnTo>
                  <a:lnTo>
                    <a:pt x="652" y="802"/>
                  </a:lnTo>
                  <a:lnTo>
                    <a:pt x="655" y="809"/>
                  </a:lnTo>
                  <a:lnTo>
                    <a:pt x="641" y="807"/>
                  </a:lnTo>
                  <a:lnTo>
                    <a:pt x="634" y="804"/>
                  </a:lnTo>
                  <a:lnTo>
                    <a:pt x="628" y="805"/>
                  </a:lnTo>
                  <a:lnTo>
                    <a:pt x="626" y="811"/>
                  </a:lnTo>
                  <a:lnTo>
                    <a:pt x="617" y="809"/>
                  </a:lnTo>
                  <a:lnTo>
                    <a:pt x="612" y="809"/>
                  </a:lnTo>
                  <a:lnTo>
                    <a:pt x="609" y="803"/>
                  </a:lnTo>
                  <a:lnTo>
                    <a:pt x="598" y="794"/>
                  </a:lnTo>
                  <a:lnTo>
                    <a:pt x="584" y="789"/>
                  </a:lnTo>
                  <a:lnTo>
                    <a:pt x="574" y="782"/>
                  </a:lnTo>
                  <a:lnTo>
                    <a:pt x="570" y="784"/>
                  </a:lnTo>
                  <a:lnTo>
                    <a:pt x="564" y="779"/>
                  </a:lnTo>
                  <a:lnTo>
                    <a:pt x="561" y="782"/>
                  </a:lnTo>
                  <a:lnTo>
                    <a:pt x="552" y="786"/>
                  </a:lnTo>
                  <a:lnTo>
                    <a:pt x="540" y="785"/>
                  </a:lnTo>
                  <a:lnTo>
                    <a:pt x="535" y="787"/>
                  </a:lnTo>
                  <a:lnTo>
                    <a:pt x="532" y="796"/>
                  </a:lnTo>
                  <a:lnTo>
                    <a:pt x="520" y="803"/>
                  </a:lnTo>
                  <a:lnTo>
                    <a:pt x="514" y="803"/>
                  </a:lnTo>
                  <a:lnTo>
                    <a:pt x="509" y="806"/>
                  </a:lnTo>
                  <a:lnTo>
                    <a:pt x="504" y="802"/>
                  </a:lnTo>
                  <a:lnTo>
                    <a:pt x="498" y="793"/>
                  </a:lnTo>
                  <a:lnTo>
                    <a:pt x="498" y="782"/>
                  </a:lnTo>
                  <a:lnTo>
                    <a:pt x="495" y="781"/>
                  </a:lnTo>
                  <a:lnTo>
                    <a:pt x="492" y="773"/>
                  </a:lnTo>
                  <a:lnTo>
                    <a:pt x="488" y="776"/>
                  </a:lnTo>
                  <a:lnTo>
                    <a:pt x="464" y="763"/>
                  </a:lnTo>
                  <a:lnTo>
                    <a:pt x="461" y="764"/>
                  </a:lnTo>
                  <a:lnTo>
                    <a:pt x="447" y="762"/>
                  </a:lnTo>
                  <a:lnTo>
                    <a:pt x="446" y="755"/>
                  </a:lnTo>
                  <a:lnTo>
                    <a:pt x="448" y="745"/>
                  </a:lnTo>
                  <a:lnTo>
                    <a:pt x="457" y="736"/>
                  </a:lnTo>
                  <a:lnTo>
                    <a:pt x="447" y="734"/>
                  </a:lnTo>
                  <a:lnTo>
                    <a:pt x="445" y="726"/>
                  </a:lnTo>
                  <a:lnTo>
                    <a:pt x="438" y="722"/>
                  </a:lnTo>
                  <a:lnTo>
                    <a:pt x="432" y="723"/>
                  </a:lnTo>
                  <a:lnTo>
                    <a:pt x="428" y="720"/>
                  </a:lnTo>
                  <a:lnTo>
                    <a:pt x="420" y="721"/>
                  </a:lnTo>
                  <a:lnTo>
                    <a:pt x="414" y="714"/>
                  </a:lnTo>
                  <a:lnTo>
                    <a:pt x="409" y="712"/>
                  </a:lnTo>
                  <a:lnTo>
                    <a:pt x="402" y="715"/>
                  </a:lnTo>
                  <a:lnTo>
                    <a:pt x="393" y="713"/>
                  </a:lnTo>
                  <a:lnTo>
                    <a:pt x="391" y="718"/>
                  </a:lnTo>
                  <a:lnTo>
                    <a:pt x="393" y="725"/>
                  </a:lnTo>
                  <a:lnTo>
                    <a:pt x="384" y="728"/>
                  </a:lnTo>
                  <a:lnTo>
                    <a:pt x="380" y="721"/>
                  </a:lnTo>
                  <a:lnTo>
                    <a:pt x="379" y="712"/>
                  </a:lnTo>
                  <a:lnTo>
                    <a:pt x="371" y="700"/>
                  </a:lnTo>
                  <a:lnTo>
                    <a:pt x="360" y="690"/>
                  </a:lnTo>
                  <a:lnTo>
                    <a:pt x="357" y="693"/>
                  </a:lnTo>
                  <a:lnTo>
                    <a:pt x="343" y="692"/>
                  </a:lnTo>
                  <a:lnTo>
                    <a:pt x="339" y="689"/>
                  </a:lnTo>
                  <a:lnTo>
                    <a:pt x="325" y="695"/>
                  </a:lnTo>
                  <a:lnTo>
                    <a:pt x="318" y="688"/>
                  </a:lnTo>
                  <a:lnTo>
                    <a:pt x="318" y="683"/>
                  </a:lnTo>
                  <a:lnTo>
                    <a:pt x="313" y="676"/>
                  </a:lnTo>
                  <a:lnTo>
                    <a:pt x="298" y="671"/>
                  </a:lnTo>
                  <a:lnTo>
                    <a:pt x="285" y="670"/>
                  </a:lnTo>
                  <a:lnTo>
                    <a:pt x="282" y="666"/>
                  </a:lnTo>
                  <a:lnTo>
                    <a:pt x="274" y="669"/>
                  </a:lnTo>
                  <a:lnTo>
                    <a:pt x="258" y="658"/>
                  </a:lnTo>
                  <a:lnTo>
                    <a:pt x="246" y="653"/>
                  </a:lnTo>
                  <a:lnTo>
                    <a:pt x="241" y="654"/>
                  </a:lnTo>
                  <a:lnTo>
                    <a:pt x="225" y="646"/>
                  </a:lnTo>
                  <a:lnTo>
                    <a:pt x="215" y="653"/>
                  </a:lnTo>
                  <a:lnTo>
                    <a:pt x="217" y="663"/>
                  </a:lnTo>
                  <a:lnTo>
                    <a:pt x="212" y="670"/>
                  </a:lnTo>
                  <a:lnTo>
                    <a:pt x="219" y="692"/>
                  </a:lnTo>
                  <a:lnTo>
                    <a:pt x="217" y="697"/>
                  </a:lnTo>
                  <a:lnTo>
                    <a:pt x="202" y="694"/>
                  </a:lnTo>
                  <a:lnTo>
                    <a:pt x="198" y="695"/>
                  </a:lnTo>
                  <a:lnTo>
                    <a:pt x="186" y="693"/>
                  </a:lnTo>
                  <a:lnTo>
                    <a:pt x="182" y="696"/>
                  </a:lnTo>
                  <a:lnTo>
                    <a:pt x="175" y="694"/>
                  </a:lnTo>
                  <a:lnTo>
                    <a:pt x="162" y="696"/>
                  </a:lnTo>
                  <a:lnTo>
                    <a:pt x="158" y="694"/>
                  </a:lnTo>
                  <a:lnTo>
                    <a:pt x="155" y="688"/>
                  </a:lnTo>
                  <a:lnTo>
                    <a:pt x="148" y="685"/>
                  </a:lnTo>
                  <a:lnTo>
                    <a:pt x="141" y="690"/>
                  </a:lnTo>
                  <a:lnTo>
                    <a:pt x="138" y="696"/>
                  </a:lnTo>
                  <a:lnTo>
                    <a:pt x="134" y="700"/>
                  </a:lnTo>
                  <a:lnTo>
                    <a:pt x="128" y="694"/>
                  </a:lnTo>
                  <a:lnTo>
                    <a:pt x="125" y="686"/>
                  </a:lnTo>
                  <a:lnTo>
                    <a:pt x="119" y="686"/>
                  </a:lnTo>
                  <a:lnTo>
                    <a:pt x="109" y="680"/>
                  </a:lnTo>
                  <a:lnTo>
                    <a:pt x="93" y="687"/>
                  </a:lnTo>
                  <a:lnTo>
                    <a:pt x="90" y="685"/>
                  </a:lnTo>
                  <a:lnTo>
                    <a:pt x="79" y="692"/>
                  </a:lnTo>
                  <a:lnTo>
                    <a:pt x="75" y="689"/>
                  </a:lnTo>
                  <a:lnTo>
                    <a:pt x="70" y="694"/>
                  </a:lnTo>
                  <a:lnTo>
                    <a:pt x="66" y="694"/>
                  </a:lnTo>
                  <a:lnTo>
                    <a:pt x="56" y="690"/>
                  </a:lnTo>
                  <a:lnTo>
                    <a:pt x="55" y="684"/>
                  </a:lnTo>
                  <a:lnTo>
                    <a:pt x="47" y="683"/>
                  </a:lnTo>
                  <a:lnTo>
                    <a:pt x="46" y="678"/>
                  </a:lnTo>
                  <a:lnTo>
                    <a:pt x="37" y="664"/>
                  </a:lnTo>
                  <a:lnTo>
                    <a:pt x="31" y="662"/>
                  </a:lnTo>
                  <a:lnTo>
                    <a:pt x="18" y="655"/>
                  </a:lnTo>
                  <a:lnTo>
                    <a:pt x="10" y="646"/>
                  </a:lnTo>
                  <a:lnTo>
                    <a:pt x="3" y="643"/>
                  </a:lnTo>
                  <a:lnTo>
                    <a:pt x="4" y="636"/>
                  </a:lnTo>
                  <a:lnTo>
                    <a:pt x="0" y="626"/>
                  </a:lnTo>
                  <a:lnTo>
                    <a:pt x="7" y="618"/>
                  </a:lnTo>
                  <a:lnTo>
                    <a:pt x="12" y="616"/>
                  </a:lnTo>
                  <a:lnTo>
                    <a:pt x="8" y="600"/>
                  </a:lnTo>
                  <a:lnTo>
                    <a:pt x="15" y="595"/>
                  </a:lnTo>
                  <a:lnTo>
                    <a:pt x="17" y="586"/>
                  </a:lnTo>
                  <a:lnTo>
                    <a:pt x="24" y="588"/>
                  </a:lnTo>
                  <a:lnTo>
                    <a:pt x="33" y="581"/>
                  </a:lnTo>
                  <a:lnTo>
                    <a:pt x="30" y="578"/>
                  </a:lnTo>
                  <a:lnTo>
                    <a:pt x="33" y="574"/>
                  </a:lnTo>
                  <a:lnTo>
                    <a:pt x="31" y="568"/>
                  </a:lnTo>
                  <a:lnTo>
                    <a:pt x="42" y="561"/>
                  </a:lnTo>
                  <a:lnTo>
                    <a:pt x="49" y="545"/>
                  </a:lnTo>
                  <a:lnTo>
                    <a:pt x="60" y="546"/>
                  </a:lnTo>
                  <a:lnTo>
                    <a:pt x="59" y="533"/>
                  </a:lnTo>
                  <a:lnTo>
                    <a:pt x="66" y="530"/>
                  </a:lnTo>
                  <a:lnTo>
                    <a:pt x="73" y="519"/>
                  </a:lnTo>
                  <a:lnTo>
                    <a:pt x="67" y="516"/>
                  </a:lnTo>
                  <a:lnTo>
                    <a:pt x="66" y="510"/>
                  </a:lnTo>
                  <a:lnTo>
                    <a:pt x="70" y="502"/>
                  </a:lnTo>
                  <a:lnTo>
                    <a:pt x="78" y="503"/>
                  </a:lnTo>
                  <a:lnTo>
                    <a:pt x="83" y="497"/>
                  </a:lnTo>
                  <a:lnTo>
                    <a:pt x="76" y="489"/>
                  </a:lnTo>
                  <a:lnTo>
                    <a:pt x="79" y="475"/>
                  </a:lnTo>
                  <a:lnTo>
                    <a:pt x="74" y="469"/>
                  </a:lnTo>
                  <a:lnTo>
                    <a:pt x="67" y="478"/>
                  </a:lnTo>
                  <a:lnTo>
                    <a:pt x="63" y="470"/>
                  </a:lnTo>
                  <a:lnTo>
                    <a:pt x="66" y="461"/>
                  </a:lnTo>
                  <a:lnTo>
                    <a:pt x="72" y="459"/>
                  </a:lnTo>
                  <a:lnTo>
                    <a:pt x="67" y="453"/>
                  </a:lnTo>
                  <a:lnTo>
                    <a:pt x="69" y="443"/>
                  </a:lnTo>
                  <a:lnTo>
                    <a:pt x="65" y="436"/>
                  </a:lnTo>
                  <a:lnTo>
                    <a:pt x="60" y="434"/>
                  </a:lnTo>
                  <a:lnTo>
                    <a:pt x="58" y="426"/>
                  </a:lnTo>
                  <a:lnTo>
                    <a:pt x="44" y="426"/>
                  </a:lnTo>
                  <a:lnTo>
                    <a:pt x="41" y="421"/>
                  </a:lnTo>
                  <a:lnTo>
                    <a:pt x="26" y="422"/>
                  </a:lnTo>
                  <a:lnTo>
                    <a:pt x="26" y="415"/>
                  </a:lnTo>
                  <a:lnTo>
                    <a:pt x="20" y="415"/>
                  </a:lnTo>
                  <a:lnTo>
                    <a:pt x="20" y="407"/>
                  </a:lnTo>
                  <a:lnTo>
                    <a:pt x="23" y="405"/>
                  </a:lnTo>
                  <a:lnTo>
                    <a:pt x="29" y="399"/>
                  </a:lnTo>
                  <a:lnTo>
                    <a:pt x="30" y="392"/>
                  </a:lnTo>
                  <a:lnTo>
                    <a:pt x="26" y="387"/>
                  </a:lnTo>
                  <a:lnTo>
                    <a:pt x="38" y="382"/>
                  </a:lnTo>
                  <a:lnTo>
                    <a:pt x="39" y="376"/>
                  </a:lnTo>
                  <a:lnTo>
                    <a:pt x="35" y="372"/>
                  </a:lnTo>
                  <a:lnTo>
                    <a:pt x="35" y="360"/>
                  </a:lnTo>
                  <a:lnTo>
                    <a:pt x="40" y="358"/>
                  </a:lnTo>
                  <a:lnTo>
                    <a:pt x="40" y="346"/>
                  </a:lnTo>
                  <a:lnTo>
                    <a:pt x="38" y="343"/>
                  </a:lnTo>
                  <a:lnTo>
                    <a:pt x="41" y="336"/>
                  </a:lnTo>
                  <a:lnTo>
                    <a:pt x="32" y="332"/>
                  </a:lnTo>
                  <a:lnTo>
                    <a:pt x="34" y="327"/>
                  </a:lnTo>
                  <a:lnTo>
                    <a:pt x="40" y="326"/>
                  </a:lnTo>
                  <a:lnTo>
                    <a:pt x="57" y="318"/>
                  </a:lnTo>
                  <a:lnTo>
                    <a:pt x="66" y="318"/>
                  </a:lnTo>
                  <a:lnTo>
                    <a:pt x="76" y="307"/>
                  </a:lnTo>
                  <a:lnTo>
                    <a:pt x="85" y="315"/>
                  </a:lnTo>
                  <a:lnTo>
                    <a:pt x="84" y="319"/>
                  </a:lnTo>
                  <a:lnTo>
                    <a:pt x="78" y="323"/>
                  </a:lnTo>
                  <a:lnTo>
                    <a:pt x="90" y="332"/>
                  </a:lnTo>
                  <a:lnTo>
                    <a:pt x="95" y="334"/>
                  </a:lnTo>
                  <a:lnTo>
                    <a:pt x="99" y="327"/>
                  </a:lnTo>
                  <a:lnTo>
                    <a:pt x="95" y="316"/>
                  </a:lnTo>
                  <a:lnTo>
                    <a:pt x="98" y="311"/>
                  </a:lnTo>
                  <a:lnTo>
                    <a:pt x="107" y="308"/>
                  </a:lnTo>
                  <a:lnTo>
                    <a:pt x="112" y="303"/>
                  </a:lnTo>
                  <a:lnTo>
                    <a:pt x="113" y="311"/>
                  </a:lnTo>
                  <a:lnTo>
                    <a:pt x="117" y="311"/>
                  </a:lnTo>
                  <a:lnTo>
                    <a:pt x="120" y="304"/>
                  </a:lnTo>
                  <a:lnTo>
                    <a:pt x="130" y="296"/>
                  </a:lnTo>
                  <a:lnTo>
                    <a:pt x="134" y="301"/>
                  </a:lnTo>
                  <a:lnTo>
                    <a:pt x="139" y="302"/>
                  </a:lnTo>
                  <a:lnTo>
                    <a:pt x="148" y="307"/>
                  </a:lnTo>
                  <a:lnTo>
                    <a:pt x="154" y="302"/>
                  </a:lnTo>
                  <a:lnTo>
                    <a:pt x="161" y="300"/>
                  </a:lnTo>
                  <a:lnTo>
                    <a:pt x="165" y="303"/>
                  </a:lnTo>
                  <a:lnTo>
                    <a:pt x="169" y="299"/>
                  </a:lnTo>
                  <a:lnTo>
                    <a:pt x="179" y="296"/>
                  </a:lnTo>
                  <a:lnTo>
                    <a:pt x="184" y="290"/>
                  </a:lnTo>
                  <a:lnTo>
                    <a:pt x="204" y="290"/>
                  </a:lnTo>
                  <a:lnTo>
                    <a:pt x="208" y="284"/>
                  </a:lnTo>
                  <a:lnTo>
                    <a:pt x="219" y="288"/>
                  </a:lnTo>
                  <a:lnTo>
                    <a:pt x="229" y="299"/>
                  </a:lnTo>
                  <a:lnTo>
                    <a:pt x="234" y="293"/>
                  </a:lnTo>
                  <a:lnTo>
                    <a:pt x="244" y="287"/>
                  </a:lnTo>
                  <a:lnTo>
                    <a:pt x="242" y="285"/>
                  </a:lnTo>
                  <a:lnTo>
                    <a:pt x="247" y="276"/>
                  </a:lnTo>
                  <a:lnTo>
                    <a:pt x="256" y="274"/>
                  </a:lnTo>
                  <a:lnTo>
                    <a:pt x="254" y="265"/>
                  </a:lnTo>
                  <a:lnTo>
                    <a:pt x="260" y="265"/>
                  </a:lnTo>
                  <a:lnTo>
                    <a:pt x="271" y="270"/>
                  </a:lnTo>
                  <a:lnTo>
                    <a:pt x="276" y="266"/>
                  </a:lnTo>
                  <a:lnTo>
                    <a:pt x="275" y="260"/>
                  </a:lnTo>
                  <a:lnTo>
                    <a:pt x="268" y="256"/>
                  </a:lnTo>
                  <a:lnTo>
                    <a:pt x="270" y="251"/>
                  </a:lnTo>
                  <a:lnTo>
                    <a:pt x="280" y="250"/>
                  </a:lnTo>
                  <a:lnTo>
                    <a:pt x="285" y="240"/>
                  </a:lnTo>
                  <a:lnTo>
                    <a:pt x="283" y="237"/>
                  </a:lnTo>
                  <a:lnTo>
                    <a:pt x="290" y="227"/>
                  </a:lnTo>
                  <a:lnTo>
                    <a:pt x="284" y="224"/>
                  </a:lnTo>
                  <a:lnTo>
                    <a:pt x="283" y="218"/>
                  </a:lnTo>
                  <a:lnTo>
                    <a:pt x="277" y="220"/>
                  </a:lnTo>
                  <a:lnTo>
                    <a:pt x="274" y="212"/>
                  </a:lnTo>
                  <a:lnTo>
                    <a:pt x="279" y="206"/>
                  </a:lnTo>
                  <a:lnTo>
                    <a:pt x="277" y="199"/>
                  </a:lnTo>
                  <a:lnTo>
                    <a:pt x="280" y="195"/>
                  </a:lnTo>
                  <a:lnTo>
                    <a:pt x="284" y="194"/>
                  </a:lnTo>
                  <a:lnTo>
                    <a:pt x="291" y="202"/>
                  </a:lnTo>
                  <a:lnTo>
                    <a:pt x="297" y="202"/>
                  </a:lnTo>
                  <a:lnTo>
                    <a:pt x="300" y="199"/>
                  </a:lnTo>
                  <a:lnTo>
                    <a:pt x="311" y="201"/>
                  </a:lnTo>
                  <a:lnTo>
                    <a:pt x="315" y="196"/>
                  </a:lnTo>
                  <a:lnTo>
                    <a:pt x="313" y="193"/>
                  </a:lnTo>
                  <a:lnTo>
                    <a:pt x="315" y="186"/>
                  </a:lnTo>
                  <a:lnTo>
                    <a:pt x="314" y="182"/>
                  </a:lnTo>
                  <a:lnTo>
                    <a:pt x="306" y="176"/>
                  </a:lnTo>
                  <a:lnTo>
                    <a:pt x="307" y="170"/>
                  </a:lnTo>
                  <a:lnTo>
                    <a:pt x="303" y="166"/>
                  </a:lnTo>
                  <a:lnTo>
                    <a:pt x="306" y="158"/>
                  </a:lnTo>
                  <a:lnTo>
                    <a:pt x="299" y="146"/>
                  </a:lnTo>
                  <a:lnTo>
                    <a:pt x="307" y="146"/>
                  </a:lnTo>
                  <a:lnTo>
                    <a:pt x="313" y="142"/>
                  </a:lnTo>
                  <a:lnTo>
                    <a:pt x="325" y="139"/>
                  </a:lnTo>
                  <a:lnTo>
                    <a:pt x="323" y="133"/>
                  </a:lnTo>
                  <a:lnTo>
                    <a:pt x="335" y="119"/>
                  </a:lnTo>
                  <a:lnTo>
                    <a:pt x="334" y="110"/>
                  </a:lnTo>
                  <a:lnTo>
                    <a:pt x="340" y="107"/>
                  </a:lnTo>
                  <a:lnTo>
                    <a:pt x="351" y="107"/>
                  </a:lnTo>
                  <a:lnTo>
                    <a:pt x="356" y="99"/>
                  </a:lnTo>
                  <a:lnTo>
                    <a:pt x="365" y="98"/>
                  </a:lnTo>
                  <a:lnTo>
                    <a:pt x="370" y="90"/>
                  </a:lnTo>
                  <a:lnTo>
                    <a:pt x="372" y="83"/>
                  </a:lnTo>
                  <a:lnTo>
                    <a:pt x="367" y="79"/>
                  </a:lnTo>
                  <a:lnTo>
                    <a:pt x="368" y="73"/>
                  </a:lnTo>
                  <a:lnTo>
                    <a:pt x="382" y="69"/>
                  </a:lnTo>
                  <a:lnTo>
                    <a:pt x="380" y="60"/>
                  </a:lnTo>
                  <a:lnTo>
                    <a:pt x="398" y="49"/>
                  </a:lnTo>
                  <a:lnTo>
                    <a:pt x="392" y="39"/>
                  </a:lnTo>
                  <a:lnTo>
                    <a:pt x="398" y="39"/>
                  </a:lnTo>
                  <a:lnTo>
                    <a:pt x="397" y="31"/>
                  </a:lnTo>
                  <a:lnTo>
                    <a:pt x="394" y="26"/>
                  </a:lnTo>
                  <a:lnTo>
                    <a:pt x="393" y="14"/>
                  </a:lnTo>
                  <a:lnTo>
                    <a:pt x="401" y="7"/>
                  </a:lnTo>
                  <a:lnTo>
                    <a:pt x="403" y="9"/>
                  </a:lnTo>
                  <a:lnTo>
                    <a:pt x="408" y="5"/>
                  </a:lnTo>
                  <a:lnTo>
                    <a:pt x="418" y="0"/>
                  </a:lnTo>
                  <a:lnTo>
                    <a:pt x="420" y="5"/>
                  </a:lnTo>
                  <a:lnTo>
                    <a:pt x="426" y="2"/>
                  </a:lnTo>
                  <a:lnTo>
                    <a:pt x="443" y="6"/>
                  </a:lnTo>
                  <a:lnTo>
                    <a:pt x="444" y="9"/>
                  </a:lnTo>
                  <a:lnTo>
                    <a:pt x="454" y="18"/>
                  </a:lnTo>
                  <a:lnTo>
                    <a:pt x="455" y="24"/>
                  </a:lnTo>
                  <a:lnTo>
                    <a:pt x="464" y="27"/>
                  </a:lnTo>
                  <a:lnTo>
                    <a:pt x="464" y="33"/>
                  </a:lnTo>
                  <a:lnTo>
                    <a:pt x="469" y="37"/>
                  </a:lnTo>
                  <a:lnTo>
                    <a:pt x="472" y="35"/>
                  </a:lnTo>
                  <a:lnTo>
                    <a:pt x="479" y="36"/>
                  </a:lnTo>
                  <a:lnTo>
                    <a:pt x="484" y="31"/>
                  </a:lnTo>
                  <a:lnTo>
                    <a:pt x="491" y="28"/>
                  </a:lnTo>
                  <a:lnTo>
                    <a:pt x="497" y="22"/>
                  </a:lnTo>
                  <a:lnTo>
                    <a:pt x="504" y="23"/>
                  </a:lnTo>
                  <a:lnTo>
                    <a:pt x="504" y="27"/>
                  </a:lnTo>
                  <a:lnTo>
                    <a:pt x="513" y="23"/>
                  </a:lnTo>
                  <a:lnTo>
                    <a:pt x="526" y="20"/>
                  </a:lnTo>
                  <a:lnTo>
                    <a:pt x="530" y="23"/>
                  </a:lnTo>
                  <a:lnTo>
                    <a:pt x="533" y="28"/>
                  </a:lnTo>
                  <a:lnTo>
                    <a:pt x="532" y="35"/>
                  </a:lnTo>
                  <a:lnTo>
                    <a:pt x="539" y="42"/>
                  </a:lnTo>
                  <a:lnTo>
                    <a:pt x="534" y="44"/>
                  </a:lnTo>
                  <a:lnTo>
                    <a:pt x="533" y="49"/>
                  </a:lnTo>
                  <a:lnTo>
                    <a:pt x="544" y="67"/>
                  </a:lnTo>
                  <a:lnTo>
                    <a:pt x="551" y="72"/>
                  </a:lnTo>
                  <a:lnTo>
                    <a:pt x="551" y="82"/>
                  </a:lnTo>
                  <a:lnTo>
                    <a:pt x="547" y="86"/>
                  </a:lnTo>
                  <a:lnTo>
                    <a:pt x="548" y="90"/>
                  </a:lnTo>
                  <a:lnTo>
                    <a:pt x="548" y="104"/>
                  </a:lnTo>
                  <a:lnTo>
                    <a:pt x="552" y="112"/>
                  </a:lnTo>
                  <a:lnTo>
                    <a:pt x="551" y="123"/>
                  </a:lnTo>
                  <a:lnTo>
                    <a:pt x="558" y="128"/>
                  </a:lnTo>
                  <a:lnTo>
                    <a:pt x="559" y="121"/>
                  </a:lnTo>
                  <a:lnTo>
                    <a:pt x="565" y="118"/>
                  </a:lnTo>
                  <a:lnTo>
                    <a:pt x="584" y="114"/>
                  </a:lnTo>
                  <a:lnTo>
                    <a:pt x="586" y="120"/>
                  </a:lnTo>
                  <a:lnTo>
                    <a:pt x="593" y="123"/>
                  </a:lnTo>
                  <a:lnTo>
                    <a:pt x="595" y="119"/>
                  </a:lnTo>
                  <a:lnTo>
                    <a:pt x="604" y="121"/>
                  </a:lnTo>
                  <a:lnTo>
                    <a:pt x="618" y="120"/>
                  </a:lnTo>
                  <a:lnTo>
                    <a:pt x="621" y="108"/>
                  </a:lnTo>
                  <a:lnTo>
                    <a:pt x="632" y="101"/>
                  </a:lnTo>
                  <a:lnTo>
                    <a:pt x="634" y="83"/>
                  </a:lnTo>
                  <a:lnTo>
                    <a:pt x="643" y="77"/>
                  </a:lnTo>
                  <a:lnTo>
                    <a:pt x="642" y="69"/>
                  </a:lnTo>
                  <a:lnTo>
                    <a:pt x="648" y="54"/>
                  </a:lnTo>
                  <a:lnTo>
                    <a:pt x="653" y="56"/>
                  </a:lnTo>
                  <a:lnTo>
                    <a:pt x="659" y="45"/>
                  </a:lnTo>
                  <a:lnTo>
                    <a:pt x="663" y="44"/>
                  </a:lnTo>
                  <a:lnTo>
                    <a:pt x="670" y="35"/>
                  </a:lnTo>
                  <a:lnTo>
                    <a:pt x="677" y="37"/>
                  </a:lnTo>
                  <a:lnTo>
                    <a:pt x="680" y="43"/>
                  </a:lnTo>
                  <a:lnTo>
                    <a:pt x="678" y="57"/>
                  </a:lnTo>
                  <a:lnTo>
                    <a:pt x="695" y="54"/>
                  </a:lnTo>
                  <a:lnTo>
                    <a:pt x="697" y="65"/>
                  </a:lnTo>
                  <a:lnTo>
                    <a:pt x="702" y="76"/>
                  </a:lnTo>
                  <a:lnTo>
                    <a:pt x="707" y="81"/>
                  </a:lnTo>
                  <a:lnTo>
                    <a:pt x="710" y="77"/>
                  </a:lnTo>
                  <a:lnTo>
                    <a:pt x="714" y="84"/>
                  </a:lnTo>
                  <a:lnTo>
                    <a:pt x="713" y="94"/>
                  </a:lnTo>
                  <a:lnTo>
                    <a:pt x="711" y="98"/>
                  </a:lnTo>
                  <a:lnTo>
                    <a:pt x="717" y="118"/>
                  </a:lnTo>
                  <a:lnTo>
                    <a:pt x="722" y="123"/>
                  </a:lnTo>
                  <a:lnTo>
                    <a:pt x="727" y="114"/>
                  </a:lnTo>
                  <a:lnTo>
                    <a:pt x="730" y="101"/>
                  </a:lnTo>
                  <a:lnTo>
                    <a:pt x="736" y="101"/>
                  </a:lnTo>
                  <a:lnTo>
                    <a:pt x="733" y="91"/>
                  </a:lnTo>
                  <a:lnTo>
                    <a:pt x="737" y="87"/>
                  </a:lnTo>
                  <a:lnTo>
                    <a:pt x="737" y="76"/>
                  </a:lnTo>
                  <a:lnTo>
                    <a:pt x="745" y="66"/>
                  </a:lnTo>
                  <a:lnTo>
                    <a:pt x="749" y="56"/>
                  </a:lnTo>
                  <a:lnTo>
                    <a:pt x="748" y="51"/>
                  </a:lnTo>
                  <a:lnTo>
                    <a:pt x="757" y="45"/>
                  </a:lnTo>
                  <a:lnTo>
                    <a:pt x="766" y="58"/>
                  </a:lnTo>
                  <a:lnTo>
                    <a:pt x="776" y="49"/>
                  </a:lnTo>
                  <a:lnTo>
                    <a:pt x="775" y="43"/>
                  </a:lnTo>
                  <a:lnTo>
                    <a:pt x="780" y="41"/>
                  </a:lnTo>
                  <a:lnTo>
                    <a:pt x="779" y="36"/>
                  </a:lnTo>
                  <a:lnTo>
                    <a:pt x="788" y="39"/>
                  </a:lnTo>
                  <a:lnTo>
                    <a:pt x="798" y="30"/>
                  </a:lnTo>
                  <a:lnTo>
                    <a:pt x="805" y="28"/>
                  </a:lnTo>
                  <a:lnTo>
                    <a:pt x="815" y="34"/>
                  </a:lnTo>
                  <a:lnTo>
                    <a:pt x="815" y="45"/>
                  </a:lnTo>
                  <a:lnTo>
                    <a:pt x="819" y="52"/>
                  </a:lnTo>
                  <a:lnTo>
                    <a:pt x="820" y="59"/>
                  </a:lnTo>
                  <a:lnTo>
                    <a:pt x="828" y="73"/>
                  </a:lnTo>
                  <a:lnTo>
                    <a:pt x="834" y="68"/>
                  </a:lnTo>
                  <a:lnTo>
                    <a:pt x="849" y="65"/>
                  </a:lnTo>
                  <a:lnTo>
                    <a:pt x="853" y="59"/>
                  </a:lnTo>
                  <a:lnTo>
                    <a:pt x="852" y="52"/>
                  </a:lnTo>
                  <a:lnTo>
                    <a:pt x="862" y="52"/>
                  </a:lnTo>
                  <a:lnTo>
                    <a:pt x="869" y="59"/>
                  </a:lnTo>
                  <a:lnTo>
                    <a:pt x="867" y="67"/>
                  </a:lnTo>
                  <a:lnTo>
                    <a:pt x="878" y="66"/>
                  </a:lnTo>
                  <a:lnTo>
                    <a:pt x="884" y="65"/>
                  </a:lnTo>
                  <a:lnTo>
                    <a:pt x="888" y="73"/>
                  </a:lnTo>
                  <a:lnTo>
                    <a:pt x="896" y="79"/>
                  </a:lnTo>
                  <a:lnTo>
                    <a:pt x="898" y="85"/>
                  </a:lnTo>
                  <a:lnTo>
                    <a:pt x="905" y="85"/>
                  </a:lnTo>
                  <a:lnTo>
                    <a:pt x="903" y="91"/>
                  </a:lnTo>
                  <a:lnTo>
                    <a:pt x="912" y="93"/>
                  </a:lnTo>
                  <a:lnTo>
                    <a:pt x="909" y="101"/>
                  </a:lnTo>
                  <a:lnTo>
                    <a:pt x="913" y="108"/>
                  </a:lnTo>
                  <a:lnTo>
                    <a:pt x="913" y="112"/>
                  </a:lnTo>
                  <a:lnTo>
                    <a:pt x="917" y="121"/>
                  </a:lnTo>
                  <a:lnTo>
                    <a:pt x="917" y="131"/>
                  </a:lnTo>
                  <a:lnTo>
                    <a:pt x="923" y="143"/>
                  </a:lnTo>
                  <a:lnTo>
                    <a:pt x="928" y="142"/>
                  </a:lnTo>
                  <a:lnTo>
                    <a:pt x="937" y="164"/>
                  </a:lnTo>
                  <a:lnTo>
                    <a:pt x="937" y="173"/>
                  </a:lnTo>
                  <a:lnTo>
                    <a:pt x="949" y="185"/>
                  </a:lnTo>
                  <a:lnTo>
                    <a:pt x="947" y="187"/>
                  </a:lnTo>
                  <a:lnTo>
                    <a:pt x="954" y="192"/>
                  </a:lnTo>
                  <a:lnTo>
                    <a:pt x="948" y="196"/>
                  </a:lnTo>
                  <a:lnTo>
                    <a:pt x="952" y="204"/>
                  </a:lnTo>
                  <a:lnTo>
                    <a:pt x="951" y="218"/>
                  </a:lnTo>
                  <a:lnTo>
                    <a:pt x="960" y="213"/>
                  </a:lnTo>
                  <a:lnTo>
                    <a:pt x="977" y="218"/>
                  </a:lnTo>
                  <a:lnTo>
                    <a:pt x="980" y="224"/>
                  </a:lnTo>
                  <a:lnTo>
                    <a:pt x="986" y="226"/>
                  </a:lnTo>
                  <a:lnTo>
                    <a:pt x="995" y="233"/>
                  </a:lnTo>
                  <a:lnTo>
                    <a:pt x="999" y="231"/>
                  </a:lnTo>
                  <a:lnTo>
                    <a:pt x="1001" y="220"/>
                  </a:lnTo>
                  <a:lnTo>
                    <a:pt x="1008" y="216"/>
                  </a:lnTo>
                  <a:lnTo>
                    <a:pt x="1009" y="211"/>
                  </a:lnTo>
                  <a:lnTo>
                    <a:pt x="1018" y="211"/>
                  </a:lnTo>
                  <a:lnTo>
                    <a:pt x="1023" y="209"/>
                  </a:lnTo>
                  <a:lnTo>
                    <a:pt x="1026" y="212"/>
                  </a:lnTo>
                  <a:lnTo>
                    <a:pt x="1023" y="221"/>
                  </a:lnTo>
                  <a:lnTo>
                    <a:pt x="1025" y="226"/>
                  </a:lnTo>
                  <a:lnTo>
                    <a:pt x="1035" y="225"/>
                  </a:lnTo>
                  <a:lnTo>
                    <a:pt x="1037" y="212"/>
                  </a:lnTo>
                  <a:lnTo>
                    <a:pt x="1047" y="210"/>
                  </a:lnTo>
                  <a:lnTo>
                    <a:pt x="1056" y="216"/>
                  </a:lnTo>
                  <a:lnTo>
                    <a:pt x="1059" y="221"/>
                  </a:lnTo>
                  <a:lnTo>
                    <a:pt x="1076" y="226"/>
                  </a:lnTo>
                  <a:lnTo>
                    <a:pt x="1078" y="231"/>
                  </a:lnTo>
                  <a:close/>
                  <a:moveTo>
                    <a:pt x="498" y="769"/>
                  </a:moveTo>
                  <a:lnTo>
                    <a:pt x="498" y="775"/>
                  </a:lnTo>
                  <a:lnTo>
                    <a:pt x="509" y="776"/>
                  </a:lnTo>
                  <a:lnTo>
                    <a:pt x="504" y="769"/>
                  </a:lnTo>
                  <a:lnTo>
                    <a:pt x="498" y="769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342A2F0F-69A7-7579-F3B5-5BED16154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6675" y="303213"/>
              <a:ext cx="876300" cy="1060450"/>
            </a:xfrm>
            <a:custGeom>
              <a:avLst/>
              <a:gdLst>
                <a:gd name="T0" fmla="*/ 77 w 552"/>
                <a:gd name="T1" fmla="*/ 542 h 668"/>
                <a:gd name="T2" fmla="*/ 61 w 552"/>
                <a:gd name="T3" fmla="*/ 501 h 668"/>
                <a:gd name="T4" fmla="*/ 62 w 552"/>
                <a:gd name="T5" fmla="*/ 471 h 668"/>
                <a:gd name="T6" fmla="*/ 63 w 552"/>
                <a:gd name="T7" fmla="*/ 436 h 668"/>
                <a:gd name="T8" fmla="*/ 60 w 552"/>
                <a:gd name="T9" fmla="*/ 419 h 668"/>
                <a:gd name="T10" fmla="*/ 75 w 552"/>
                <a:gd name="T11" fmla="*/ 396 h 668"/>
                <a:gd name="T12" fmla="*/ 58 w 552"/>
                <a:gd name="T13" fmla="*/ 355 h 668"/>
                <a:gd name="T14" fmla="*/ 26 w 552"/>
                <a:gd name="T15" fmla="*/ 319 h 668"/>
                <a:gd name="T16" fmla="*/ 0 w 552"/>
                <a:gd name="T17" fmla="*/ 303 h 668"/>
                <a:gd name="T18" fmla="*/ 41 w 552"/>
                <a:gd name="T19" fmla="*/ 268 h 668"/>
                <a:gd name="T20" fmla="*/ 47 w 552"/>
                <a:gd name="T21" fmla="*/ 259 h 668"/>
                <a:gd name="T22" fmla="*/ 46 w 552"/>
                <a:gd name="T23" fmla="*/ 216 h 668"/>
                <a:gd name="T24" fmla="*/ 48 w 552"/>
                <a:gd name="T25" fmla="*/ 163 h 668"/>
                <a:gd name="T26" fmla="*/ 44 w 552"/>
                <a:gd name="T27" fmla="*/ 104 h 668"/>
                <a:gd name="T28" fmla="*/ 54 w 552"/>
                <a:gd name="T29" fmla="*/ 61 h 668"/>
                <a:gd name="T30" fmla="*/ 100 w 552"/>
                <a:gd name="T31" fmla="*/ 34 h 668"/>
                <a:gd name="T32" fmla="*/ 155 w 552"/>
                <a:gd name="T33" fmla="*/ 12 h 668"/>
                <a:gd name="T34" fmla="*/ 202 w 552"/>
                <a:gd name="T35" fmla="*/ 10 h 668"/>
                <a:gd name="T36" fmla="*/ 241 w 552"/>
                <a:gd name="T37" fmla="*/ 43 h 668"/>
                <a:gd name="T38" fmla="*/ 241 w 552"/>
                <a:gd name="T39" fmla="*/ 83 h 668"/>
                <a:gd name="T40" fmla="*/ 276 w 552"/>
                <a:gd name="T41" fmla="*/ 112 h 668"/>
                <a:gd name="T42" fmla="*/ 298 w 552"/>
                <a:gd name="T43" fmla="*/ 103 h 668"/>
                <a:gd name="T44" fmla="*/ 338 w 552"/>
                <a:gd name="T45" fmla="*/ 90 h 668"/>
                <a:gd name="T46" fmla="*/ 359 w 552"/>
                <a:gd name="T47" fmla="*/ 116 h 668"/>
                <a:gd name="T48" fmla="*/ 363 w 552"/>
                <a:gd name="T49" fmla="*/ 153 h 668"/>
                <a:gd name="T50" fmla="*/ 394 w 552"/>
                <a:gd name="T51" fmla="*/ 175 h 668"/>
                <a:gd name="T52" fmla="*/ 432 w 552"/>
                <a:gd name="T53" fmla="*/ 187 h 668"/>
                <a:gd name="T54" fmla="*/ 445 w 552"/>
                <a:gd name="T55" fmla="*/ 235 h 668"/>
                <a:gd name="T56" fmla="*/ 484 w 552"/>
                <a:gd name="T57" fmla="*/ 226 h 668"/>
                <a:gd name="T58" fmla="*/ 523 w 552"/>
                <a:gd name="T59" fmla="*/ 235 h 668"/>
                <a:gd name="T60" fmla="*/ 531 w 552"/>
                <a:gd name="T61" fmla="*/ 263 h 668"/>
                <a:gd name="T62" fmla="*/ 546 w 552"/>
                <a:gd name="T63" fmla="*/ 302 h 668"/>
                <a:gd name="T64" fmla="*/ 546 w 552"/>
                <a:gd name="T65" fmla="*/ 336 h 668"/>
                <a:gd name="T66" fmla="*/ 544 w 552"/>
                <a:gd name="T67" fmla="*/ 381 h 668"/>
                <a:gd name="T68" fmla="*/ 546 w 552"/>
                <a:gd name="T69" fmla="*/ 405 h 668"/>
                <a:gd name="T70" fmla="*/ 522 w 552"/>
                <a:gd name="T71" fmla="*/ 435 h 668"/>
                <a:gd name="T72" fmla="*/ 513 w 552"/>
                <a:gd name="T73" fmla="*/ 460 h 668"/>
                <a:gd name="T74" fmla="*/ 511 w 552"/>
                <a:gd name="T75" fmla="*/ 492 h 668"/>
                <a:gd name="T76" fmla="*/ 503 w 552"/>
                <a:gd name="T77" fmla="*/ 510 h 668"/>
                <a:gd name="T78" fmla="*/ 472 w 552"/>
                <a:gd name="T79" fmla="*/ 503 h 668"/>
                <a:gd name="T80" fmla="*/ 454 w 552"/>
                <a:gd name="T81" fmla="*/ 523 h 668"/>
                <a:gd name="T82" fmla="*/ 442 w 552"/>
                <a:gd name="T83" fmla="*/ 553 h 668"/>
                <a:gd name="T84" fmla="*/ 448 w 552"/>
                <a:gd name="T85" fmla="*/ 580 h 668"/>
                <a:gd name="T86" fmla="*/ 425 w 552"/>
                <a:gd name="T87" fmla="*/ 606 h 668"/>
                <a:gd name="T88" fmla="*/ 442 w 552"/>
                <a:gd name="T89" fmla="*/ 620 h 668"/>
                <a:gd name="T90" fmla="*/ 423 w 552"/>
                <a:gd name="T91" fmla="*/ 647 h 668"/>
                <a:gd name="T92" fmla="*/ 382 w 552"/>
                <a:gd name="T93" fmla="*/ 655 h 668"/>
                <a:gd name="T94" fmla="*/ 362 w 552"/>
                <a:gd name="T95" fmla="*/ 643 h 668"/>
                <a:gd name="T96" fmla="*/ 347 w 552"/>
                <a:gd name="T97" fmla="*/ 611 h 668"/>
                <a:gd name="T98" fmla="*/ 323 w 552"/>
                <a:gd name="T99" fmla="*/ 590 h 668"/>
                <a:gd name="T100" fmla="*/ 285 w 552"/>
                <a:gd name="T101" fmla="*/ 603 h 668"/>
                <a:gd name="T102" fmla="*/ 253 w 552"/>
                <a:gd name="T103" fmla="*/ 604 h 668"/>
                <a:gd name="T104" fmla="*/ 224 w 552"/>
                <a:gd name="T105" fmla="*/ 588 h 668"/>
                <a:gd name="T106" fmla="*/ 183 w 552"/>
                <a:gd name="T107" fmla="*/ 576 h 668"/>
                <a:gd name="T108" fmla="*/ 147 w 552"/>
                <a:gd name="T109" fmla="*/ 573 h 668"/>
                <a:gd name="T110" fmla="*/ 120 w 552"/>
                <a:gd name="T111" fmla="*/ 567 h 668"/>
                <a:gd name="T112" fmla="*/ 84 w 552"/>
                <a:gd name="T113" fmla="*/ 572 h 668"/>
                <a:gd name="T114" fmla="*/ 57 w 552"/>
                <a:gd name="T115" fmla="*/ 553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52" h="668">
                  <a:moveTo>
                    <a:pt x="57" y="553"/>
                  </a:moveTo>
                  <a:lnTo>
                    <a:pt x="60" y="543"/>
                  </a:lnTo>
                  <a:lnTo>
                    <a:pt x="64" y="542"/>
                  </a:lnTo>
                  <a:lnTo>
                    <a:pt x="74" y="546"/>
                  </a:lnTo>
                  <a:lnTo>
                    <a:pt x="77" y="542"/>
                  </a:lnTo>
                  <a:lnTo>
                    <a:pt x="70" y="528"/>
                  </a:lnTo>
                  <a:lnTo>
                    <a:pt x="72" y="522"/>
                  </a:lnTo>
                  <a:lnTo>
                    <a:pt x="70" y="513"/>
                  </a:lnTo>
                  <a:lnTo>
                    <a:pt x="62" y="505"/>
                  </a:lnTo>
                  <a:lnTo>
                    <a:pt x="61" y="501"/>
                  </a:lnTo>
                  <a:lnTo>
                    <a:pt x="62" y="493"/>
                  </a:lnTo>
                  <a:lnTo>
                    <a:pt x="67" y="486"/>
                  </a:lnTo>
                  <a:lnTo>
                    <a:pt x="73" y="481"/>
                  </a:lnTo>
                  <a:lnTo>
                    <a:pt x="69" y="473"/>
                  </a:lnTo>
                  <a:lnTo>
                    <a:pt x="62" y="471"/>
                  </a:lnTo>
                  <a:lnTo>
                    <a:pt x="67" y="461"/>
                  </a:lnTo>
                  <a:lnTo>
                    <a:pt x="63" y="460"/>
                  </a:lnTo>
                  <a:lnTo>
                    <a:pt x="64" y="454"/>
                  </a:lnTo>
                  <a:lnTo>
                    <a:pt x="57" y="443"/>
                  </a:lnTo>
                  <a:lnTo>
                    <a:pt x="63" y="436"/>
                  </a:lnTo>
                  <a:lnTo>
                    <a:pt x="61" y="429"/>
                  </a:lnTo>
                  <a:lnTo>
                    <a:pt x="63" y="421"/>
                  </a:lnTo>
                  <a:lnTo>
                    <a:pt x="69" y="419"/>
                  </a:lnTo>
                  <a:lnTo>
                    <a:pt x="67" y="413"/>
                  </a:lnTo>
                  <a:lnTo>
                    <a:pt x="60" y="419"/>
                  </a:lnTo>
                  <a:lnTo>
                    <a:pt x="57" y="414"/>
                  </a:lnTo>
                  <a:lnTo>
                    <a:pt x="62" y="411"/>
                  </a:lnTo>
                  <a:lnTo>
                    <a:pt x="62" y="404"/>
                  </a:lnTo>
                  <a:lnTo>
                    <a:pt x="67" y="398"/>
                  </a:lnTo>
                  <a:lnTo>
                    <a:pt x="75" y="396"/>
                  </a:lnTo>
                  <a:lnTo>
                    <a:pt x="71" y="389"/>
                  </a:lnTo>
                  <a:lnTo>
                    <a:pt x="66" y="379"/>
                  </a:lnTo>
                  <a:lnTo>
                    <a:pt x="63" y="369"/>
                  </a:lnTo>
                  <a:lnTo>
                    <a:pt x="62" y="358"/>
                  </a:lnTo>
                  <a:lnTo>
                    <a:pt x="58" y="355"/>
                  </a:lnTo>
                  <a:lnTo>
                    <a:pt x="54" y="346"/>
                  </a:lnTo>
                  <a:lnTo>
                    <a:pt x="41" y="341"/>
                  </a:lnTo>
                  <a:lnTo>
                    <a:pt x="36" y="333"/>
                  </a:lnTo>
                  <a:lnTo>
                    <a:pt x="28" y="325"/>
                  </a:lnTo>
                  <a:lnTo>
                    <a:pt x="26" y="319"/>
                  </a:lnTo>
                  <a:lnTo>
                    <a:pt x="14" y="311"/>
                  </a:lnTo>
                  <a:lnTo>
                    <a:pt x="13" y="302"/>
                  </a:lnTo>
                  <a:lnTo>
                    <a:pt x="8" y="302"/>
                  </a:lnTo>
                  <a:lnTo>
                    <a:pt x="5" y="305"/>
                  </a:lnTo>
                  <a:lnTo>
                    <a:pt x="0" y="303"/>
                  </a:lnTo>
                  <a:lnTo>
                    <a:pt x="14" y="291"/>
                  </a:lnTo>
                  <a:lnTo>
                    <a:pt x="20" y="272"/>
                  </a:lnTo>
                  <a:lnTo>
                    <a:pt x="27" y="261"/>
                  </a:lnTo>
                  <a:lnTo>
                    <a:pt x="35" y="260"/>
                  </a:lnTo>
                  <a:lnTo>
                    <a:pt x="41" y="268"/>
                  </a:lnTo>
                  <a:lnTo>
                    <a:pt x="47" y="267"/>
                  </a:lnTo>
                  <a:lnTo>
                    <a:pt x="56" y="271"/>
                  </a:lnTo>
                  <a:lnTo>
                    <a:pt x="58" y="269"/>
                  </a:lnTo>
                  <a:lnTo>
                    <a:pt x="54" y="260"/>
                  </a:lnTo>
                  <a:lnTo>
                    <a:pt x="47" y="259"/>
                  </a:lnTo>
                  <a:lnTo>
                    <a:pt x="41" y="247"/>
                  </a:lnTo>
                  <a:lnTo>
                    <a:pt x="34" y="245"/>
                  </a:lnTo>
                  <a:lnTo>
                    <a:pt x="31" y="237"/>
                  </a:lnTo>
                  <a:lnTo>
                    <a:pt x="34" y="217"/>
                  </a:lnTo>
                  <a:lnTo>
                    <a:pt x="46" y="216"/>
                  </a:lnTo>
                  <a:lnTo>
                    <a:pt x="43" y="210"/>
                  </a:lnTo>
                  <a:lnTo>
                    <a:pt x="35" y="204"/>
                  </a:lnTo>
                  <a:lnTo>
                    <a:pt x="39" y="183"/>
                  </a:lnTo>
                  <a:lnTo>
                    <a:pt x="40" y="163"/>
                  </a:lnTo>
                  <a:lnTo>
                    <a:pt x="48" y="163"/>
                  </a:lnTo>
                  <a:lnTo>
                    <a:pt x="40" y="154"/>
                  </a:lnTo>
                  <a:lnTo>
                    <a:pt x="40" y="132"/>
                  </a:lnTo>
                  <a:lnTo>
                    <a:pt x="38" y="115"/>
                  </a:lnTo>
                  <a:lnTo>
                    <a:pt x="39" y="108"/>
                  </a:lnTo>
                  <a:lnTo>
                    <a:pt x="44" y="104"/>
                  </a:lnTo>
                  <a:lnTo>
                    <a:pt x="47" y="93"/>
                  </a:lnTo>
                  <a:lnTo>
                    <a:pt x="47" y="86"/>
                  </a:lnTo>
                  <a:lnTo>
                    <a:pt x="41" y="68"/>
                  </a:lnTo>
                  <a:lnTo>
                    <a:pt x="43" y="62"/>
                  </a:lnTo>
                  <a:lnTo>
                    <a:pt x="54" y="61"/>
                  </a:lnTo>
                  <a:lnTo>
                    <a:pt x="70" y="44"/>
                  </a:lnTo>
                  <a:lnTo>
                    <a:pt x="82" y="38"/>
                  </a:lnTo>
                  <a:lnTo>
                    <a:pt x="90" y="36"/>
                  </a:lnTo>
                  <a:lnTo>
                    <a:pt x="95" y="30"/>
                  </a:lnTo>
                  <a:lnTo>
                    <a:pt x="100" y="34"/>
                  </a:lnTo>
                  <a:lnTo>
                    <a:pt x="105" y="30"/>
                  </a:lnTo>
                  <a:lnTo>
                    <a:pt x="129" y="26"/>
                  </a:lnTo>
                  <a:lnTo>
                    <a:pt x="135" y="24"/>
                  </a:lnTo>
                  <a:lnTo>
                    <a:pt x="142" y="24"/>
                  </a:lnTo>
                  <a:lnTo>
                    <a:pt x="155" y="12"/>
                  </a:lnTo>
                  <a:lnTo>
                    <a:pt x="161" y="17"/>
                  </a:lnTo>
                  <a:lnTo>
                    <a:pt x="172" y="12"/>
                  </a:lnTo>
                  <a:lnTo>
                    <a:pt x="186" y="9"/>
                  </a:lnTo>
                  <a:lnTo>
                    <a:pt x="194" y="11"/>
                  </a:lnTo>
                  <a:lnTo>
                    <a:pt x="202" y="10"/>
                  </a:lnTo>
                  <a:lnTo>
                    <a:pt x="225" y="0"/>
                  </a:lnTo>
                  <a:lnTo>
                    <a:pt x="228" y="9"/>
                  </a:lnTo>
                  <a:lnTo>
                    <a:pt x="230" y="23"/>
                  </a:lnTo>
                  <a:lnTo>
                    <a:pt x="238" y="37"/>
                  </a:lnTo>
                  <a:lnTo>
                    <a:pt x="241" y="43"/>
                  </a:lnTo>
                  <a:lnTo>
                    <a:pt x="233" y="51"/>
                  </a:lnTo>
                  <a:lnTo>
                    <a:pt x="236" y="52"/>
                  </a:lnTo>
                  <a:lnTo>
                    <a:pt x="235" y="60"/>
                  </a:lnTo>
                  <a:lnTo>
                    <a:pt x="237" y="73"/>
                  </a:lnTo>
                  <a:lnTo>
                    <a:pt x="241" y="83"/>
                  </a:lnTo>
                  <a:lnTo>
                    <a:pt x="256" y="83"/>
                  </a:lnTo>
                  <a:lnTo>
                    <a:pt x="259" y="88"/>
                  </a:lnTo>
                  <a:lnTo>
                    <a:pt x="265" y="95"/>
                  </a:lnTo>
                  <a:lnTo>
                    <a:pt x="270" y="108"/>
                  </a:lnTo>
                  <a:lnTo>
                    <a:pt x="276" y="112"/>
                  </a:lnTo>
                  <a:lnTo>
                    <a:pt x="281" y="110"/>
                  </a:lnTo>
                  <a:lnTo>
                    <a:pt x="285" y="116"/>
                  </a:lnTo>
                  <a:lnTo>
                    <a:pt x="290" y="118"/>
                  </a:lnTo>
                  <a:lnTo>
                    <a:pt x="296" y="113"/>
                  </a:lnTo>
                  <a:lnTo>
                    <a:pt x="298" y="103"/>
                  </a:lnTo>
                  <a:lnTo>
                    <a:pt x="305" y="101"/>
                  </a:lnTo>
                  <a:lnTo>
                    <a:pt x="313" y="94"/>
                  </a:lnTo>
                  <a:lnTo>
                    <a:pt x="322" y="92"/>
                  </a:lnTo>
                  <a:lnTo>
                    <a:pt x="325" y="95"/>
                  </a:lnTo>
                  <a:lnTo>
                    <a:pt x="338" y="90"/>
                  </a:lnTo>
                  <a:lnTo>
                    <a:pt x="342" y="99"/>
                  </a:lnTo>
                  <a:lnTo>
                    <a:pt x="347" y="105"/>
                  </a:lnTo>
                  <a:lnTo>
                    <a:pt x="350" y="112"/>
                  </a:lnTo>
                  <a:lnTo>
                    <a:pt x="356" y="112"/>
                  </a:lnTo>
                  <a:lnTo>
                    <a:pt x="359" y="116"/>
                  </a:lnTo>
                  <a:lnTo>
                    <a:pt x="360" y="122"/>
                  </a:lnTo>
                  <a:lnTo>
                    <a:pt x="356" y="126"/>
                  </a:lnTo>
                  <a:lnTo>
                    <a:pt x="356" y="134"/>
                  </a:lnTo>
                  <a:lnTo>
                    <a:pt x="362" y="143"/>
                  </a:lnTo>
                  <a:lnTo>
                    <a:pt x="363" y="153"/>
                  </a:lnTo>
                  <a:lnTo>
                    <a:pt x="363" y="165"/>
                  </a:lnTo>
                  <a:lnTo>
                    <a:pt x="365" y="169"/>
                  </a:lnTo>
                  <a:lnTo>
                    <a:pt x="373" y="174"/>
                  </a:lnTo>
                  <a:lnTo>
                    <a:pt x="384" y="177"/>
                  </a:lnTo>
                  <a:lnTo>
                    <a:pt x="394" y="175"/>
                  </a:lnTo>
                  <a:lnTo>
                    <a:pt x="400" y="166"/>
                  </a:lnTo>
                  <a:lnTo>
                    <a:pt x="408" y="169"/>
                  </a:lnTo>
                  <a:lnTo>
                    <a:pt x="409" y="177"/>
                  </a:lnTo>
                  <a:lnTo>
                    <a:pt x="425" y="177"/>
                  </a:lnTo>
                  <a:lnTo>
                    <a:pt x="432" y="187"/>
                  </a:lnTo>
                  <a:lnTo>
                    <a:pt x="435" y="188"/>
                  </a:lnTo>
                  <a:lnTo>
                    <a:pt x="439" y="204"/>
                  </a:lnTo>
                  <a:lnTo>
                    <a:pt x="435" y="213"/>
                  </a:lnTo>
                  <a:lnTo>
                    <a:pt x="436" y="221"/>
                  </a:lnTo>
                  <a:lnTo>
                    <a:pt x="445" y="235"/>
                  </a:lnTo>
                  <a:lnTo>
                    <a:pt x="450" y="229"/>
                  </a:lnTo>
                  <a:lnTo>
                    <a:pt x="452" y="220"/>
                  </a:lnTo>
                  <a:lnTo>
                    <a:pt x="472" y="220"/>
                  </a:lnTo>
                  <a:lnTo>
                    <a:pt x="479" y="227"/>
                  </a:lnTo>
                  <a:lnTo>
                    <a:pt x="484" y="226"/>
                  </a:lnTo>
                  <a:lnTo>
                    <a:pt x="494" y="220"/>
                  </a:lnTo>
                  <a:lnTo>
                    <a:pt x="498" y="222"/>
                  </a:lnTo>
                  <a:lnTo>
                    <a:pt x="505" y="217"/>
                  </a:lnTo>
                  <a:lnTo>
                    <a:pt x="515" y="228"/>
                  </a:lnTo>
                  <a:lnTo>
                    <a:pt x="523" y="235"/>
                  </a:lnTo>
                  <a:lnTo>
                    <a:pt x="524" y="242"/>
                  </a:lnTo>
                  <a:lnTo>
                    <a:pt x="539" y="242"/>
                  </a:lnTo>
                  <a:lnTo>
                    <a:pt x="543" y="246"/>
                  </a:lnTo>
                  <a:lnTo>
                    <a:pt x="536" y="254"/>
                  </a:lnTo>
                  <a:lnTo>
                    <a:pt x="531" y="263"/>
                  </a:lnTo>
                  <a:lnTo>
                    <a:pt x="530" y="276"/>
                  </a:lnTo>
                  <a:lnTo>
                    <a:pt x="526" y="284"/>
                  </a:lnTo>
                  <a:lnTo>
                    <a:pt x="539" y="284"/>
                  </a:lnTo>
                  <a:lnTo>
                    <a:pt x="540" y="294"/>
                  </a:lnTo>
                  <a:lnTo>
                    <a:pt x="546" y="302"/>
                  </a:lnTo>
                  <a:lnTo>
                    <a:pt x="539" y="309"/>
                  </a:lnTo>
                  <a:lnTo>
                    <a:pt x="531" y="312"/>
                  </a:lnTo>
                  <a:lnTo>
                    <a:pt x="528" y="318"/>
                  </a:lnTo>
                  <a:lnTo>
                    <a:pt x="535" y="330"/>
                  </a:lnTo>
                  <a:lnTo>
                    <a:pt x="546" y="336"/>
                  </a:lnTo>
                  <a:lnTo>
                    <a:pt x="544" y="350"/>
                  </a:lnTo>
                  <a:lnTo>
                    <a:pt x="552" y="353"/>
                  </a:lnTo>
                  <a:lnTo>
                    <a:pt x="550" y="367"/>
                  </a:lnTo>
                  <a:lnTo>
                    <a:pt x="547" y="369"/>
                  </a:lnTo>
                  <a:lnTo>
                    <a:pt x="544" y="381"/>
                  </a:lnTo>
                  <a:lnTo>
                    <a:pt x="546" y="386"/>
                  </a:lnTo>
                  <a:lnTo>
                    <a:pt x="543" y="389"/>
                  </a:lnTo>
                  <a:lnTo>
                    <a:pt x="550" y="396"/>
                  </a:lnTo>
                  <a:lnTo>
                    <a:pt x="547" y="400"/>
                  </a:lnTo>
                  <a:lnTo>
                    <a:pt x="546" y="405"/>
                  </a:lnTo>
                  <a:lnTo>
                    <a:pt x="543" y="406"/>
                  </a:lnTo>
                  <a:lnTo>
                    <a:pt x="538" y="414"/>
                  </a:lnTo>
                  <a:lnTo>
                    <a:pt x="528" y="420"/>
                  </a:lnTo>
                  <a:lnTo>
                    <a:pt x="527" y="428"/>
                  </a:lnTo>
                  <a:lnTo>
                    <a:pt x="522" y="435"/>
                  </a:lnTo>
                  <a:lnTo>
                    <a:pt x="517" y="433"/>
                  </a:lnTo>
                  <a:lnTo>
                    <a:pt x="511" y="434"/>
                  </a:lnTo>
                  <a:lnTo>
                    <a:pt x="509" y="438"/>
                  </a:lnTo>
                  <a:lnTo>
                    <a:pt x="518" y="452"/>
                  </a:lnTo>
                  <a:lnTo>
                    <a:pt x="513" y="460"/>
                  </a:lnTo>
                  <a:lnTo>
                    <a:pt x="519" y="465"/>
                  </a:lnTo>
                  <a:lnTo>
                    <a:pt x="511" y="471"/>
                  </a:lnTo>
                  <a:lnTo>
                    <a:pt x="512" y="483"/>
                  </a:lnTo>
                  <a:lnTo>
                    <a:pt x="515" y="488"/>
                  </a:lnTo>
                  <a:lnTo>
                    <a:pt x="511" y="492"/>
                  </a:lnTo>
                  <a:lnTo>
                    <a:pt x="513" y="500"/>
                  </a:lnTo>
                  <a:lnTo>
                    <a:pt x="512" y="504"/>
                  </a:lnTo>
                  <a:lnTo>
                    <a:pt x="511" y="515"/>
                  </a:lnTo>
                  <a:lnTo>
                    <a:pt x="506" y="515"/>
                  </a:lnTo>
                  <a:lnTo>
                    <a:pt x="503" y="510"/>
                  </a:lnTo>
                  <a:lnTo>
                    <a:pt x="496" y="511"/>
                  </a:lnTo>
                  <a:lnTo>
                    <a:pt x="489" y="502"/>
                  </a:lnTo>
                  <a:lnTo>
                    <a:pt x="484" y="506"/>
                  </a:lnTo>
                  <a:lnTo>
                    <a:pt x="481" y="502"/>
                  </a:lnTo>
                  <a:lnTo>
                    <a:pt x="472" y="503"/>
                  </a:lnTo>
                  <a:lnTo>
                    <a:pt x="477" y="508"/>
                  </a:lnTo>
                  <a:lnTo>
                    <a:pt x="476" y="520"/>
                  </a:lnTo>
                  <a:lnTo>
                    <a:pt x="466" y="517"/>
                  </a:lnTo>
                  <a:lnTo>
                    <a:pt x="457" y="520"/>
                  </a:lnTo>
                  <a:lnTo>
                    <a:pt x="454" y="523"/>
                  </a:lnTo>
                  <a:lnTo>
                    <a:pt x="440" y="527"/>
                  </a:lnTo>
                  <a:lnTo>
                    <a:pt x="435" y="530"/>
                  </a:lnTo>
                  <a:lnTo>
                    <a:pt x="437" y="537"/>
                  </a:lnTo>
                  <a:lnTo>
                    <a:pt x="437" y="545"/>
                  </a:lnTo>
                  <a:lnTo>
                    <a:pt x="442" y="553"/>
                  </a:lnTo>
                  <a:lnTo>
                    <a:pt x="437" y="561"/>
                  </a:lnTo>
                  <a:lnTo>
                    <a:pt x="442" y="562"/>
                  </a:lnTo>
                  <a:lnTo>
                    <a:pt x="448" y="569"/>
                  </a:lnTo>
                  <a:lnTo>
                    <a:pt x="455" y="577"/>
                  </a:lnTo>
                  <a:lnTo>
                    <a:pt x="448" y="580"/>
                  </a:lnTo>
                  <a:lnTo>
                    <a:pt x="443" y="578"/>
                  </a:lnTo>
                  <a:lnTo>
                    <a:pt x="432" y="579"/>
                  </a:lnTo>
                  <a:lnTo>
                    <a:pt x="429" y="588"/>
                  </a:lnTo>
                  <a:lnTo>
                    <a:pt x="435" y="600"/>
                  </a:lnTo>
                  <a:lnTo>
                    <a:pt x="425" y="606"/>
                  </a:lnTo>
                  <a:lnTo>
                    <a:pt x="425" y="613"/>
                  </a:lnTo>
                  <a:lnTo>
                    <a:pt x="429" y="613"/>
                  </a:lnTo>
                  <a:lnTo>
                    <a:pt x="437" y="611"/>
                  </a:lnTo>
                  <a:lnTo>
                    <a:pt x="440" y="612"/>
                  </a:lnTo>
                  <a:lnTo>
                    <a:pt x="442" y="620"/>
                  </a:lnTo>
                  <a:lnTo>
                    <a:pt x="435" y="622"/>
                  </a:lnTo>
                  <a:lnTo>
                    <a:pt x="427" y="634"/>
                  </a:lnTo>
                  <a:lnTo>
                    <a:pt x="428" y="640"/>
                  </a:lnTo>
                  <a:lnTo>
                    <a:pt x="423" y="642"/>
                  </a:lnTo>
                  <a:lnTo>
                    <a:pt x="423" y="647"/>
                  </a:lnTo>
                  <a:lnTo>
                    <a:pt x="414" y="649"/>
                  </a:lnTo>
                  <a:lnTo>
                    <a:pt x="409" y="656"/>
                  </a:lnTo>
                  <a:lnTo>
                    <a:pt x="405" y="668"/>
                  </a:lnTo>
                  <a:lnTo>
                    <a:pt x="399" y="667"/>
                  </a:lnTo>
                  <a:lnTo>
                    <a:pt x="382" y="655"/>
                  </a:lnTo>
                  <a:lnTo>
                    <a:pt x="382" y="647"/>
                  </a:lnTo>
                  <a:lnTo>
                    <a:pt x="374" y="652"/>
                  </a:lnTo>
                  <a:lnTo>
                    <a:pt x="372" y="647"/>
                  </a:lnTo>
                  <a:lnTo>
                    <a:pt x="370" y="639"/>
                  </a:lnTo>
                  <a:lnTo>
                    <a:pt x="362" y="643"/>
                  </a:lnTo>
                  <a:lnTo>
                    <a:pt x="359" y="632"/>
                  </a:lnTo>
                  <a:lnTo>
                    <a:pt x="355" y="631"/>
                  </a:lnTo>
                  <a:lnTo>
                    <a:pt x="348" y="621"/>
                  </a:lnTo>
                  <a:lnTo>
                    <a:pt x="342" y="619"/>
                  </a:lnTo>
                  <a:lnTo>
                    <a:pt x="347" y="611"/>
                  </a:lnTo>
                  <a:lnTo>
                    <a:pt x="346" y="605"/>
                  </a:lnTo>
                  <a:lnTo>
                    <a:pt x="340" y="600"/>
                  </a:lnTo>
                  <a:lnTo>
                    <a:pt x="342" y="594"/>
                  </a:lnTo>
                  <a:lnTo>
                    <a:pt x="337" y="592"/>
                  </a:lnTo>
                  <a:lnTo>
                    <a:pt x="323" y="590"/>
                  </a:lnTo>
                  <a:lnTo>
                    <a:pt x="320" y="598"/>
                  </a:lnTo>
                  <a:lnTo>
                    <a:pt x="312" y="597"/>
                  </a:lnTo>
                  <a:lnTo>
                    <a:pt x="305" y="602"/>
                  </a:lnTo>
                  <a:lnTo>
                    <a:pt x="290" y="598"/>
                  </a:lnTo>
                  <a:lnTo>
                    <a:pt x="285" y="603"/>
                  </a:lnTo>
                  <a:lnTo>
                    <a:pt x="272" y="595"/>
                  </a:lnTo>
                  <a:lnTo>
                    <a:pt x="268" y="597"/>
                  </a:lnTo>
                  <a:lnTo>
                    <a:pt x="269" y="602"/>
                  </a:lnTo>
                  <a:lnTo>
                    <a:pt x="262" y="606"/>
                  </a:lnTo>
                  <a:lnTo>
                    <a:pt x="253" y="604"/>
                  </a:lnTo>
                  <a:lnTo>
                    <a:pt x="246" y="597"/>
                  </a:lnTo>
                  <a:lnTo>
                    <a:pt x="238" y="594"/>
                  </a:lnTo>
                  <a:lnTo>
                    <a:pt x="230" y="601"/>
                  </a:lnTo>
                  <a:lnTo>
                    <a:pt x="224" y="595"/>
                  </a:lnTo>
                  <a:lnTo>
                    <a:pt x="224" y="588"/>
                  </a:lnTo>
                  <a:lnTo>
                    <a:pt x="213" y="589"/>
                  </a:lnTo>
                  <a:lnTo>
                    <a:pt x="202" y="584"/>
                  </a:lnTo>
                  <a:lnTo>
                    <a:pt x="195" y="578"/>
                  </a:lnTo>
                  <a:lnTo>
                    <a:pt x="191" y="579"/>
                  </a:lnTo>
                  <a:lnTo>
                    <a:pt x="183" y="576"/>
                  </a:lnTo>
                  <a:lnTo>
                    <a:pt x="176" y="568"/>
                  </a:lnTo>
                  <a:lnTo>
                    <a:pt x="170" y="575"/>
                  </a:lnTo>
                  <a:lnTo>
                    <a:pt x="165" y="578"/>
                  </a:lnTo>
                  <a:lnTo>
                    <a:pt x="158" y="570"/>
                  </a:lnTo>
                  <a:lnTo>
                    <a:pt x="147" y="573"/>
                  </a:lnTo>
                  <a:lnTo>
                    <a:pt x="147" y="570"/>
                  </a:lnTo>
                  <a:lnTo>
                    <a:pt x="140" y="565"/>
                  </a:lnTo>
                  <a:lnTo>
                    <a:pt x="136" y="568"/>
                  </a:lnTo>
                  <a:lnTo>
                    <a:pt x="130" y="562"/>
                  </a:lnTo>
                  <a:lnTo>
                    <a:pt x="120" y="567"/>
                  </a:lnTo>
                  <a:lnTo>
                    <a:pt x="115" y="570"/>
                  </a:lnTo>
                  <a:lnTo>
                    <a:pt x="109" y="568"/>
                  </a:lnTo>
                  <a:lnTo>
                    <a:pt x="107" y="571"/>
                  </a:lnTo>
                  <a:lnTo>
                    <a:pt x="95" y="573"/>
                  </a:lnTo>
                  <a:lnTo>
                    <a:pt x="84" y="572"/>
                  </a:lnTo>
                  <a:lnTo>
                    <a:pt x="77" y="568"/>
                  </a:lnTo>
                  <a:lnTo>
                    <a:pt x="67" y="570"/>
                  </a:lnTo>
                  <a:lnTo>
                    <a:pt x="64" y="565"/>
                  </a:lnTo>
                  <a:lnTo>
                    <a:pt x="63" y="554"/>
                  </a:lnTo>
                  <a:lnTo>
                    <a:pt x="57" y="553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4ED58A52-C575-D80B-EA28-47DB668AD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5" y="782638"/>
              <a:ext cx="1144587" cy="889000"/>
            </a:xfrm>
            <a:custGeom>
              <a:avLst/>
              <a:gdLst>
                <a:gd name="T0" fmla="*/ 658 w 721"/>
                <a:gd name="T1" fmla="*/ 9 h 560"/>
                <a:gd name="T2" fmla="*/ 698 w 721"/>
                <a:gd name="T3" fmla="*/ 44 h 560"/>
                <a:gd name="T4" fmla="*/ 715 w 721"/>
                <a:gd name="T5" fmla="*/ 87 h 560"/>
                <a:gd name="T6" fmla="*/ 701 w 721"/>
                <a:gd name="T7" fmla="*/ 112 h 560"/>
                <a:gd name="T8" fmla="*/ 705 w 721"/>
                <a:gd name="T9" fmla="*/ 127 h 560"/>
                <a:gd name="T10" fmla="*/ 711 w 721"/>
                <a:gd name="T11" fmla="*/ 159 h 560"/>
                <a:gd name="T12" fmla="*/ 706 w 721"/>
                <a:gd name="T13" fmla="*/ 191 h 560"/>
                <a:gd name="T14" fmla="*/ 714 w 721"/>
                <a:gd name="T15" fmla="*/ 226 h 560"/>
                <a:gd name="T16" fmla="*/ 701 w 721"/>
                <a:gd name="T17" fmla="*/ 251 h 560"/>
                <a:gd name="T18" fmla="*/ 665 w 721"/>
                <a:gd name="T19" fmla="*/ 299 h 560"/>
                <a:gd name="T20" fmla="*/ 659 w 721"/>
                <a:gd name="T21" fmla="*/ 328 h 560"/>
                <a:gd name="T22" fmla="*/ 653 w 721"/>
                <a:gd name="T23" fmla="*/ 358 h 560"/>
                <a:gd name="T24" fmla="*/ 625 w 721"/>
                <a:gd name="T25" fmla="*/ 391 h 560"/>
                <a:gd name="T26" fmla="*/ 593 w 721"/>
                <a:gd name="T27" fmla="*/ 387 h 560"/>
                <a:gd name="T28" fmla="*/ 573 w 721"/>
                <a:gd name="T29" fmla="*/ 389 h 560"/>
                <a:gd name="T30" fmla="*/ 536 w 721"/>
                <a:gd name="T31" fmla="*/ 402 h 560"/>
                <a:gd name="T32" fmla="*/ 524 w 721"/>
                <a:gd name="T33" fmla="*/ 430 h 560"/>
                <a:gd name="T34" fmla="*/ 544 w 721"/>
                <a:gd name="T35" fmla="*/ 454 h 560"/>
                <a:gd name="T36" fmla="*/ 552 w 721"/>
                <a:gd name="T37" fmla="*/ 486 h 560"/>
                <a:gd name="T38" fmla="*/ 524 w 721"/>
                <a:gd name="T39" fmla="*/ 512 h 560"/>
                <a:gd name="T40" fmla="*/ 524 w 721"/>
                <a:gd name="T41" fmla="*/ 551 h 560"/>
                <a:gd name="T42" fmla="*/ 489 w 721"/>
                <a:gd name="T43" fmla="*/ 535 h 560"/>
                <a:gd name="T44" fmla="*/ 457 w 721"/>
                <a:gd name="T45" fmla="*/ 520 h 560"/>
                <a:gd name="T46" fmla="*/ 434 w 721"/>
                <a:gd name="T47" fmla="*/ 489 h 560"/>
                <a:gd name="T48" fmla="*/ 405 w 721"/>
                <a:gd name="T49" fmla="*/ 469 h 560"/>
                <a:gd name="T50" fmla="*/ 371 w 721"/>
                <a:gd name="T51" fmla="*/ 493 h 560"/>
                <a:gd name="T52" fmla="*/ 351 w 721"/>
                <a:gd name="T53" fmla="*/ 474 h 560"/>
                <a:gd name="T54" fmla="*/ 334 w 721"/>
                <a:gd name="T55" fmla="*/ 451 h 560"/>
                <a:gd name="T56" fmla="*/ 314 w 721"/>
                <a:gd name="T57" fmla="*/ 447 h 560"/>
                <a:gd name="T58" fmla="*/ 288 w 721"/>
                <a:gd name="T59" fmla="*/ 458 h 560"/>
                <a:gd name="T60" fmla="*/ 233 w 721"/>
                <a:gd name="T61" fmla="*/ 471 h 560"/>
                <a:gd name="T62" fmla="*/ 200 w 721"/>
                <a:gd name="T63" fmla="*/ 461 h 560"/>
                <a:gd name="T64" fmla="*/ 161 w 721"/>
                <a:gd name="T65" fmla="*/ 453 h 560"/>
                <a:gd name="T66" fmla="*/ 131 w 721"/>
                <a:gd name="T67" fmla="*/ 441 h 560"/>
                <a:gd name="T68" fmla="*/ 96 w 721"/>
                <a:gd name="T69" fmla="*/ 455 h 560"/>
                <a:gd name="T70" fmla="*/ 62 w 721"/>
                <a:gd name="T71" fmla="*/ 433 h 560"/>
                <a:gd name="T72" fmla="*/ 60 w 721"/>
                <a:gd name="T73" fmla="*/ 407 h 560"/>
                <a:gd name="T74" fmla="*/ 88 w 721"/>
                <a:gd name="T75" fmla="*/ 395 h 560"/>
                <a:gd name="T76" fmla="*/ 56 w 721"/>
                <a:gd name="T77" fmla="*/ 372 h 560"/>
                <a:gd name="T78" fmla="*/ 62 w 721"/>
                <a:gd name="T79" fmla="*/ 296 h 560"/>
                <a:gd name="T80" fmla="*/ 59 w 721"/>
                <a:gd name="T81" fmla="*/ 255 h 560"/>
                <a:gd name="T82" fmla="*/ 47 w 721"/>
                <a:gd name="T83" fmla="*/ 217 h 560"/>
                <a:gd name="T84" fmla="*/ 19 w 721"/>
                <a:gd name="T85" fmla="*/ 163 h 560"/>
                <a:gd name="T86" fmla="*/ 15 w 721"/>
                <a:gd name="T87" fmla="*/ 128 h 560"/>
                <a:gd name="T88" fmla="*/ 0 w 721"/>
                <a:gd name="T89" fmla="*/ 90 h 560"/>
                <a:gd name="T90" fmla="*/ 24 w 721"/>
                <a:gd name="T91" fmla="*/ 87 h 560"/>
                <a:gd name="T92" fmla="*/ 66 w 721"/>
                <a:gd name="T93" fmla="*/ 100 h 560"/>
                <a:gd name="T94" fmla="*/ 98 w 721"/>
                <a:gd name="T95" fmla="*/ 90 h 560"/>
                <a:gd name="T96" fmla="*/ 138 w 721"/>
                <a:gd name="T97" fmla="*/ 115 h 560"/>
                <a:gd name="T98" fmla="*/ 130 w 721"/>
                <a:gd name="T99" fmla="*/ 154 h 560"/>
                <a:gd name="T100" fmla="*/ 155 w 721"/>
                <a:gd name="T101" fmla="*/ 194 h 560"/>
                <a:gd name="T102" fmla="*/ 208 w 721"/>
                <a:gd name="T103" fmla="*/ 196 h 560"/>
                <a:gd name="T104" fmla="*/ 270 w 721"/>
                <a:gd name="T105" fmla="*/ 204 h 560"/>
                <a:gd name="T106" fmla="*/ 322 w 721"/>
                <a:gd name="T107" fmla="*/ 221 h 560"/>
                <a:gd name="T108" fmla="*/ 351 w 721"/>
                <a:gd name="T109" fmla="*/ 221 h 560"/>
                <a:gd name="T110" fmla="*/ 438 w 721"/>
                <a:gd name="T111" fmla="*/ 184 h 560"/>
                <a:gd name="T112" fmla="*/ 386 w 721"/>
                <a:gd name="T113" fmla="*/ 158 h 560"/>
                <a:gd name="T114" fmla="*/ 421 w 721"/>
                <a:gd name="T115" fmla="*/ 99 h 560"/>
                <a:gd name="T116" fmla="*/ 475 w 721"/>
                <a:gd name="T117" fmla="*/ 70 h 560"/>
                <a:gd name="T118" fmla="*/ 529 w 721"/>
                <a:gd name="T119" fmla="*/ 54 h 560"/>
                <a:gd name="T120" fmla="*/ 590 w 721"/>
                <a:gd name="T121" fmla="*/ 39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1" h="560">
                  <a:moveTo>
                    <a:pt x="644" y="1"/>
                  </a:moveTo>
                  <a:lnTo>
                    <a:pt x="649" y="3"/>
                  </a:lnTo>
                  <a:lnTo>
                    <a:pt x="652" y="0"/>
                  </a:lnTo>
                  <a:lnTo>
                    <a:pt x="657" y="0"/>
                  </a:lnTo>
                  <a:lnTo>
                    <a:pt x="658" y="9"/>
                  </a:lnTo>
                  <a:lnTo>
                    <a:pt x="670" y="17"/>
                  </a:lnTo>
                  <a:lnTo>
                    <a:pt x="672" y="23"/>
                  </a:lnTo>
                  <a:lnTo>
                    <a:pt x="680" y="31"/>
                  </a:lnTo>
                  <a:lnTo>
                    <a:pt x="685" y="39"/>
                  </a:lnTo>
                  <a:lnTo>
                    <a:pt x="698" y="44"/>
                  </a:lnTo>
                  <a:lnTo>
                    <a:pt x="702" y="53"/>
                  </a:lnTo>
                  <a:lnTo>
                    <a:pt x="706" y="56"/>
                  </a:lnTo>
                  <a:lnTo>
                    <a:pt x="707" y="67"/>
                  </a:lnTo>
                  <a:lnTo>
                    <a:pt x="710" y="77"/>
                  </a:lnTo>
                  <a:lnTo>
                    <a:pt x="715" y="87"/>
                  </a:lnTo>
                  <a:lnTo>
                    <a:pt x="719" y="94"/>
                  </a:lnTo>
                  <a:lnTo>
                    <a:pt x="711" y="96"/>
                  </a:lnTo>
                  <a:lnTo>
                    <a:pt x="706" y="102"/>
                  </a:lnTo>
                  <a:lnTo>
                    <a:pt x="706" y="109"/>
                  </a:lnTo>
                  <a:lnTo>
                    <a:pt x="701" y="112"/>
                  </a:lnTo>
                  <a:lnTo>
                    <a:pt x="704" y="117"/>
                  </a:lnTo>
                  <a:lnTo>
                    <a:pt x="711" y="111"/>
                  </a:lnTo>
                  <a:lnTo>
                    <a:pt x="713" y="117"/>
                  </a:lnTo>
                  <a:lnTo>
                    <a:pt x="707" y="119"/>
                  </a:lnTo>
                  <a:lnTo>
                    <a:pt x="705" y="127"/>
                  </a:lnTo>
                  <a:lnTo>
                    <a:pt x="707" y="134"/>
                  </a:lnTo>
                  <a:lnTo>
                    <a:pt x="701" y="141"/>
                  </a:lnTo>
                  <a:lnTo>
                    <a:pt x="708" y="152"/>
                  </a:lnTo>
                  <a:lnTo>
                    <a:pt x="707" y="158"/>
                  </a:lnTo>
                  <a:lnTo>
                    <a:pt x="711" y="159"/>
                  </a:lnTo>
                  <a:lnTo>
                    <a:pt x="706" y="169"/>
                  </a:lnTo>
                  <a:lnTo>
                    <a:pt x="713" y="171"/>
                  </a:lnTo>
                  <a:lnTo>
                    <a:pt x="717" y="179"/>
                  </a:lnTo>
                  <a:lnTo>
                    <a:pt x="711" y="184"/>
                  </a:lnTo>
                  <a:lnTo>
                    <a:pt x="706" y="191"/>
                  </a:lnTo>
                  <a:lnTo>
                    <a:pt x="705" y="199"/>
                  </a:lnTo>
                  <a:lnTo>
                    <a:pt x="706" y="203"/>
                  </a:lnTo>
                  <a:lnTo>
                    <a:pt x="714" y="211"/>
                  </a:lnTo>
                  <a:lnTo>
                    <a:pt x="716" y="220"/>
                  </a:lnTo>
                  <a:lnTo>
                    <a:pt x="714" y="226"/>
                  </a:lnTo>
                  <a:lnTo>
                    <a:pt x="721" y="240"/>
                  </a:lnTo>
                  <a:lnTo>
                    <a:pt x="718" y="244"/>
                  </a:lnTo>
                  <a:lnTo>
                    <a:pt x="708" y="240"/>
                  </a:lnTo>
                  <a:lnTo>
                    <a:pt x="704" y="241"/>
                  </a:lnTo>
                  <a:lnTo>
                    <a:pt x="701" y="251"/>
                  </a:lnTo>
                  <a:lnTo>
                    <a:pt x="696" y="257"/>
                  </a:lnTo>
                  <a:lnTo>
                    <a:pt x="691" y="282"/>
                  </a:lnTo>
                  <a:lnTo>
                    <a:pt x="684" y="291"/>
                  </a:lnTo>
                  <a:lnTo>
                    <a:pt x="680" y="295"/>
                  </a:lnTo>
                  <a:lnTo>
                    <a:pt x="665" y="299"/>
                  </a:lnTo>
                  <a:lnTo>
                    <a:pt x="657" y="304"/>
                  </a:lnTo>
                  <a:lnTo>
                    <a:pt x="650" y="305"/>
                  </a:lnTo>
                  <a:lnTo>
                    <a:pt x="657" y="319"/>
                  </a:lnTo>
                  <a:lnTo>
                    <a:pt x="653" y="322"/>
                  </a:lnTo>
                  <a:lnTo>
                    <a:pt x="659" y="328"/>
                  </a:lnTo>
                  <a:lnTo>
                    <a:pt x="661" y="337"/>
                  </a:lnTo>
                  <a:lnTo>
                    <a:pt x="653" y="338"/>
                  </a:lnTo>
                  <a:lnTo>
                    <a:pt x="650" y="343"/>
                  </a:lnTo>
                  <a:lnTo>
                    <a:pt x="655" y="350"/>
                  </a:lnTo>
                  <a:lnTo>
                    <a:pt x="653" y="358"/>
                  </a:lnTo>
                  <a:lnTo>
                    <a:pt x="641" y="360"/>
                  </a:lnTo>
                  <a:lnTo>
                    <a:pt x="632" y="369"/>
                  </a:lnTo>
                  <a:lnTo>
                    <a:pt x="631" y="374"/>
                  </a:lnTo>
                  <a:lnTo>
                    <a:pt x="635" y="379"/>
                  </a:lnTo>
                  <a:lnTo>
                    <a:pt x="625" y="391"/>
                  </a:lnTo>
                  <a:lnTo>
                    <a:pt x="620" y="387"/>
                  </a:lnTo>
                  <a:lnTo>
                    <a:pt x="614" y="391"/>
                  </a:lnTo>
                  <a:lnTo>
                    <a:pt x="609" y="387"/>
                  </a:lnTo>
                  <a:lnTo>
                    <a:pt x="598" y="386"/>
                  </a:lnTo>
                  <a:lnTo>
                    <a:pt x="593" y="387"/>
                  </a:lnTo>
                  <a:lnTo>
                    <a:pt x="590" y="382"/>
                  </a:lnTo>
                  <a:lnTo>
                    <a:pt x="585" y="382"/>
                  </a:lnTo>
                  <a:lnTo>
                    <a:pt x="586" y="387"/>
                  </a:lnTo>
                  <a:lnTo>
                    <a:pt x="581" y="393"/>
                  </a:lnTo>
                  <a:lnTo>
                    <a:pt x="573" y="389"/>
                  </a:lnTo>
                  <a:lnTo>
                    <a:pt x="568" y="395"/>
                  </a:lnTo>
                  <a:lnTo>
                    <a:pt x="568" y="399"/>
                  </a:lnTo>
                  <a:lnTo>
                    <a:pt x="553" y="399"/>
                  </a:lnTo>
                  <a:lnTo>
                    <a:pt x="545" y="403"/>
                  </a:lnTo>
                  <a:lnTo>
                    <a:pt x="536" y="402"/>
                  </a:lnTo>
                  <a:lnTo>
                    <a:pt x="535" y="407"/>
                  </a:lnTo>
                  <a:lnTo>
                    <a:pt x="529" y="412"/>
                  </a:lnTo>
                  <a:lnTo>
                    <a:pt x="523" y="416"/>
                  </a:lnTo>
                  <a:lnTo>
                    <a:pt x="526" y="421"/>
                  </a:lnTo>
                  <a:lnTo>
                    <a:pt x="524" y="430"/>
                  </a:lnTo>
                  <a:lnTo>
                    <a:pt x="529" y="433"/>
                  </a:lnTo>
                  <a:lnTo>
                    <a:pt x="530" y="441"/>
                  </a:lnTo>
                  <a:lnTo>
                    <a:pt x="538" y="444"/>
                  </a:lnTo>
                  <a:lnTo>
                    <a:pt x="546" y="450"/>
                  </a:lnTo>
                  <a:lnTo>
                    <a:pt x="544" y="454"/>
                  </a:lnTo>
                  <a:lnTo>
                    <a:pt x="553" y="459"/>
                  </a:lnTo>
                  <a:lnTo>
                    <a:pt x="550" y="466"/>
                  </a:lnTo>
                  <a:lnTo>
                    <a:pt x="550" y="472"/>
                  </a:lnTo>
                  <a:lnTo>
                    <a:pt x="546" y="478"/>
                  </a:lnTo>
                  <a:lnTo>
                    <a:pt x="552" y="486"/>
                  </a:lnTo>
                  <a:lnTo>
                    <a:pt x="547" y="491"/>
                  </a:lnTo>
                  <a:lnTo>
                    <a:pt x="546" y="496"/>
                  </a:lnTo>
                  <a:lnTo>
                    <a:pt x="538" y="503"/>
                  </a:lnTo>
                  <a:lnTo>
                    <a:pt x="535" y="509"/>
                  </a:lnTo>
                  <a:lnTo>
                    <a:pt x="524" y="512"/>
                  </a:lnTo>
                  <a:lnTo>
                    <a:pt x="516" y="512"/>
                  </a:lnTo>
                  <a:lnTo>
                    <a:pt x="510" y="522"/>
                  </a:lnTo>
                  <a:lnTo>
                    <a:pt x="517" y="529"/>
                  </a:lnTo>
                  <a:lnTo>
                    <a:pt x="515" y="534"/>
                  </a:lnTo>
                  <a:lnTo>
                    <a:pt x="524" y="551"/>
                  </a:lnTo>
                  <a:lnTo>
                    <a:pt x="517" y="556"/>
                  </a:lnTo>
                  <a:lnTo>
                    <a:pt x="509" y="560"/>
                  </a:lnTo>
                  <a:lnTo>
                    <a:pt x="502" y="554"/>
                  </a:lnTo>
                  <a:lnTo>
                    <a:pt x="494" y="537"/>
                  </a:lnTo>
                  <a:lnTo>
                    <a:pt x="489" y="535"/>
                  </a:lnTo>
                  <a:lnTo>
                    <a:pt x="480" y="541"/>
                  </a:lnTo>
                  <a:lnTo>
                    <a:pt x="471" y="539"/>
                  </a:lnTo>
                  <a:lnTo>
                    <a:pt x="457" y="528"/>
                  </a:lnTo>
                  <a:lnTo>
                    <a:pt x="460" y="525"/>
                  </a:lnTo>
                  <a:lnTo>
                    <a:pt x="457" y="520"/>
                  </a:lnTo>
                  <a:lnTo>
                    <a:pt x="444" y="520"/>
                  </a:lnTo>
                  <a:lnTo>
                    <a:pt x="440" y="518"/>
                  </a:lnTo>
                  <a:lnTo>
                    <a:pt x="435" y="512"/>
                  </a:lnTo>
                  <a:lnTo>
                    <a:pt x="435" y="506"/>
                  </a:lnTo>
                  <a:lnTo>
                    <a:pt x="434" y="489"/>
                  </a:lnTo>
                  <a:lnTo>
                    <a:pt x="437" y="487"/>
                  </a:lnTo>
                  <a:lnTo>
                    <a:pt x="433" y="477"/>
                  </a:lnTo>
                  <a:lnTo>
                    <a:pt x="423" y="470"/>
                  </a:lnTo>
                  <a:lnTo>
                    <a:pt x="421" y="468"/>
                  </a:lnTo>
                  <a:lnTo>
                    <a:pt x="405" y="469"/>
                  </a:lnTo>
                  <a:lnTo>
                    <a:pt x="391" y="480"/>
                  </a:lnTo>
                  <a:lnTo>
                    <a:pt x="385" y="479"/>
                  </a:lnTo>
                  <a:lnTo>
                    <a:pt x="380" y="487"/>
                  </a:lnTo>
                  <a:lnTo>
                    <a:pt x="373" y="488"/>
                  </a:lnTo>
                  <a:lnTo>
                    <a:pt x="371" y="493"/>
                  </a:lnTo>
                  <a:lnTo>
                    <a:pt x="364" y="496"/>
                  </a:lnTo>
                  <a:lnTo>
                    <a:pt x="361" y="491"/>
                  </a:lnTo>
                  <a:lnTo>
                    <a:pt x="353" y="495"/>
                  </a:lnTo>
                  <a:lnTo>
                    <a:pt x="349" y="493"/>
                  </a:lnTo>
                  <a:lnTo>
                    <a:pt x="351" y="474"/>
                  </a:lnTo>
                  <a:lnTo>
                    <a:pt x="338" y="475"/>
                  </a:lnTo>
                  <a:lnTo>
                    <a:pt x="331" y="471"/>
                  </a:lnTo>
                  <a:lnTo>
                    <a:pt x="331" y="460"/>
                  </a:lnTo>
                  <a:lnTo>
                    <a:pt x="328" y="455"/>
                  </a:lnTo>
                  <a:lnTo>
                    <a:pt x="334" y="451"/>
                  </a:lnTo>
                  <a:lnTo>
                    <a:pt x="329" y="447"/>
                  </a:lnTo>
                  <a:lnTo>
                    <a:pt x="321" y="439"/>
                  </a:lnTo>
                  <a:lnTo>
                    <a:pt x="317" y="439"/>
                  </a:lnTo>
                  <a:lnTo>
                    <a:pt x="311" y="444"/>
                  </a:lnTo>
                  <a:lnTo>
                    <a:pt x="314" y="447"/>
                  </a:lnTo>
                  <a:lnTo>
                    <a:pt x="309" y="452"/>
                  </a:lnTo>
                  <a:lnTo>
                    <a:pt x="309" y="455"/>
                  </a:lnTo>
                  <a:lnTo>
                    <a:pt x="299" y="451"/>
                  </a:lnTo>
                  <a:lnTo>
                    <a:pt x="293" y="457"/>
                  </a:lnTo>
                  <a:lnTo>
                    <a:pt x="288" y="458"/>
                  </a:lnTo>
                  <a:lnTo>
                    <a:pt x="276" y="453"/>
                  </a:lnTo>
                  <a:lnTo>
                    <a:pt x="261" y="453"/>
                  </a:lnTo>
                  <a:lnTo>
                    <a:pt x="251" y="463"/>
                  </a:lnTo>
                  <a:lnTo>
                    <a:pt x="244" y="463"/>
                  </a:lnTo>
                  <a:lnTo>
                    <a:pt x="233" y="471"/>
                  </a:lnTo>
                  <a:lnTo>
                    <a:pt x="231" y="459"/>
                  </a:lnTo>
                  <a:lnTo>
                    <a:pt x="211" y="472"/>
                  </a:lnTo>
                  <a:lnTo>
                    <a:pt x="207" y="469"/>
                  </a:lnTo>
                  <a:lnTo>
                    <a:pt x="208" y="463"/>
                  </a:lnTo>
                  <a:lnTo>
                    <a:pt x="200" y="461"/>
                  </a:lnTo>
                  <a:lnTo>
                    <a:pt x="192" y="452"/>
                  </a:lnTo>
                  <a:lnTo>
                    <a:pt x="185" y="454"/>
                  </a:lnTo>
                  <a:lnTo>
                    <a:pt x="174" y="446"/>
                  </a:lnTo>
                  <a:lnTo>
                    <a:pt x="168" y="453"/>
                  </a:lnTo>
                  <a:lnTo>
                    <a:pt x="161" y="453"/>
                  </a:lnTo>
                  <a:lnTo>
                    <a:pt x="154" y="446"/>
                  </a:lnTo>
                  <a:lnTo>
                    <a:pt x="150" y="447"/>
                  </a:lnTo>
                  <a:lnTo>
                    <a:pt x="141" y="444"/>
                  </a:lnTo>
                  <a:lnTo>
                    <a:pt x="135" y="444"/>
                  </a:lnTo>
                  <a:lnTo>
                    <a:pt x="131" y="441"/>
                  </a:lnTo>
                  <a:lnTo>
                    <a:pt x="118" y="437"/>
                  </a:lnTo>
                  <a:lnTo>
                    <a:pt x="112" y="438"/>
                  </a:lnTo>
                  <a:lnTo>
                    <a:pt x="110" y="446"/>
                  </a:lnTo>
                  <a:lnTo>
                    <a:pt x="101" y="449"/>
                  </a:lnTo>
                  <a:lnTo>
                    <a:pt x="96" y="455"/>
                  </a:lnTo>
                  <a:lnTo>
                    <a:pt x="88" y="460"/>
                  </a:lnTo>
                  <a:lnTo>
                    <a:pt x="80" y="459"/>
                  </a:lnTo>
                  <a:lnTo>
                    <a:pt x="76" y="450"/>
                  </a:lnTo>
                  <a:lnTo>
                    <a:pt x="68" y="447"/>
                  </a:lnTo>
                  <a:lnTo>
                    <a:pt x="62" y="433"/>
                  </a:lnTo>
                  <a:lnTo>
                    <a:pt x="63" y="426"/>
                  </a:lnTo>
                  <a:lnTo>
                    <a:pt x="59" y="419"/>
                  </a:lnTo>
                  <a:lnTo>
                    <a:pt x="60" y="416"/>
                  </a:lnTo>
                  <a:lnTo>
                    <a:pt x="54" y="408"/>
                  </a:lnTo>
                  <a:lnTo>
                    <a:pt x="60" y="407"/>
                  </a:lnTo>
                  <a:lnTo>
                    <a:pt x="64" y="410"/>
                  </a:lnTo>
                  <a:lnTo>
                    <a:pt x="72" y="411"/>
                  </a:lnTo>
                  <a:lnTo>
                    <a:pt x="79" y="409"/>
                  </a:lnTo>
                  <a:lnTo>
                    <a:pt x="88" y="401"/>
                  </a:lnTo>
                  <a:lnTo>
                    <a:pt x="88" y="395"/>
                  </a:lnTo>
                  <a:lnTo>
                    <a:pt x="83" y="397"/>
                  </a:lnTo>
                  <a:lnTo>
                    <a:pt x="70" y="392"/>
                  </a:lnTo>
                  <a:lnTo>
                    <a:pt x="67" y="386"/>
                  </a:lnTo>
                  <a:lnTo>
                    <a:pt x="64" y="377"/>
                  </a:lnTo>
                  <a:lnTo>
                    <a:pt x="56" y="372"/>
                  </a:lnTo>
                  <a:lnTo>
                    <a:pt x="56" y="350"/>
                  </a:lnTo>
                  <a:lnTo>
                    <a:pt x="52" y="344"/>
                  </a:lnTo>
                  <a:lnTo>
                    <a:pt x="55" y="342"/>
                  </a:lnTo>
                  <a:lnTo>
                    <a:pt x="61" y="322"/>
                  </a:lnTo>
                  <a:lnTo>
                    <a:pt x="62" y="296"/>
                  </a:lnTo>
                  <a:lnTo>
                    <a:pt x="56" y="288"/>
                  </a:lnTo>
                  <a:lnTo>
                    <a:pt x="55" y="279"/>
                  </a:lnTo>
                  <a:lnTo>
                    <a:pt x="56" y="276"/>
                  </a:lnTo>
                  <a:lnTo>
                    <a:pt x="54" y="266"/>
                  </a:lnTo>
                  <a:lnTo>
                    <a:pt x="59" y="255"/>
                  </a:lnTo>
                  <a:lnTo>
                    <a:pt x="56" y="237"/>
                  </a:lnTo>
                  <a:lnTo>
                    <a:pt x="59" y="232"/>
                  </a:lnTo>
                  <a:lnTo>
                    <a:pt x="58" y="227"/>
                  </a:lnTo>
                  <a:lnTo>
                    <a:pt x="51" y="229"/>
                  </a:lnTo>
                  <a:lnTo>
                    <a:pt x="47" y="217"/>
                  </a:lnTo>
                  <a:lnTo>
                    <a:pt x="40" y="200"/>
                  </a:lnTo>
                  <a:lnTo>
                    <a:pt x="27" y="184"/>
                  </a:lnTo>
                  <a:lnTo>
                    <a:pt x="21" y="183"/>
                  </a:lnTo>
                  <a:lnTo>
                    <a:pt x="19" y="175"/>
                  </a:lnTo>
                  <a:lnTo>
                    <a:pt x="19" y="163"/>
                  </a:lnTo>
                  <a:lnTo>
                    <a:pt x="16" y="152"/>
                  </a:lnTo>
                  <a:lnTo>
                    <a:pt x="15" y="141"/>
                  </a:lnTo>
                  <a:lnTo>
                    <a:pt x="10" y="140"/>
                  </a:lnTo>
                  <a:lnTo>
                    <a:pt x="9" y="132"/>
                  </a:lnTo>
                  <a:lnTo>
                    <a:pt x="15" y="128"/>
                  </a:lnTo>
                  <a:lnTo>
                    <a:pt x="18" y="121"/>
                  </a:lnTo>
                  <a:lnTo>
                    <a:pt x="18" y="111"/>
                  </a:lnTo>
                  <a:lnTo>
                    <a:pt x="16" y="99"/>
                  </a:lnTo>
                  <a:lnTo>
                    <a:pt x="10" y="94"/>
                  </a:lnTo>
                  <a:lnTo>
                    <a:pt x="0" y="90"/>
                  </a:lnTo>
                  <a:lnTo>
                    <a:pt x="2" y="76"/>
                  </a:lnTo>
                  <a:lnTo>
                    <a:pt x="8" y="77"/>
                  </a:lnTo>
                  <a:lnTo>
                    <a:pt x="12" y="82"/>
                  </a:lnTo>
                  <a:lnTo>
                    <a:pt x="21" y="82"/>
                  </a:lnTo>
                  <a:lnTo>
                    <a:pt x="24" y="87"/>
                  </a:lnTo>
                  <a:lnTo>
                    <a:pt x="36" y="92"/>
                  </a:lnTo>
                  <a:lnTo>
                    <a:pt x="45" y="92"/>
                  </a:lnTo>
                  <a:lnTo>
                    <a:pt x="51" y="95"/>
                  </a:lnTo>
                  <a:lnTo>
                    <a:pt x="52" y="99"/>
                  </a:lnTo>
                  <a:lnTo>
                    <a:pt x="66" y="100"/>
                  </a:lnTo>
                  <a:lnTo>
                    <a:pt x="69" y="102"/>
                  </a:lnTo>
                  <a:lnTo>
                    <a:pt x="81" y="101"/>
                  </a:lnTo>
                  <a:lnTo>
                    <a:pt x="88" y="98"/>
                  </a:lnTo>
                  <a:lnTo>
                    <a:pt x="90" y="94"/>
                  </a:lnTo>
                  <a:lnTo>
                    <a:pt x="98" y="90"/>
                  </a:lnTo>
                  <a:lnTo>
                    <a:pt x="107" y="87"/>
                  </a:lnTo>
                  <a:lnTo>
                    <a:pt x="114" y="89"/>
                  </a:lnTo>
                  <a:lnTo>
                    <a:pt x="127" y="93"/>
                  </a:lnTo>
                  <a:lnTo>
                    <a:pt x="136" y="104"/>
                  </a:lnTo>
                  <a:lnTo>
                    <a:pt x="138" y="115"/>
                  </a:lnTo>
                  <a:lnTo>
                    <a:pt x="132" y="117"/>
                  </a:lnTo>
                  <a:lnTo>
                    <a:pt x="130" y="123"/>
                  </a:lnTo>
                  <a:lnTo>
                    <a:pt x="122" y="128"/>
                  </a:lnTo>
                  <a:lnTo>
                    <a:pt x="121" y="138"/>
                  </a:lnTo>
                  <a:lnTo>
                    <a:pt x="130" y="154"/>
                  </a:lnTo>
                  <a:lnTo>
                    <a:pt x="142" y="173"/>
                  </a:lnTo>
                  <a:lnTo>
                    <a:pt x="147" y="184"/>
                  </a:lnTo>
                  <a:lnTo>
                    <a:pt x="142" y="188"/>
                  </a:lnTo>
                  <a:lnTo>
                    <a:pt x="147" y="193"/>
                  </a:lnTo>
                  <a:lnTo>
                    <a:pt x="155" y="194"/>
                  </a:lnTo>
                  <a:lnTo>
                    <a:pt x="164" y="185"/>
                  </a:lnTo>
                  <a:lnTo>
                    <a:pt x="178" y="184"/>
                  </a:lnTo>
                  <a:lnTo>
                    <a:pt x="192" y="186"/>
                  </a:lnTo>
                  <a:lnTo>
                    <a:pt x="198" y="191"/>
                  </a:lnTo>
                  <a:lnTo>
                    <a:pt x="208" y="196"/>
                  </a:lnTo>
                  <a:lnTo>
                    <a:pt x="230" y="201"/>
                  </a:lnTo>
                  <a:lnTo>
                    <a:pt x="248" y="203"/>
                  </a:lnTo>
                  <a:lnTo>
                    <a:pt x="254" y="204"/>
                  </a:lnTo>
                  <a:lnTo>
                    <a:pt x="264" y="203"/>
                  </a:lnTo>
                  <a:lnTo>
                    <a:pt x="270" y="204"/>
                  </a:lnTo>
                  <a:lnTo>
                    <a:pt x="284" y="208"/>
                  </a:lnTo>
                  <a:lnTo>
                    <a:pt x="291" y="208"/>
                  </a:lnTo>
                  <a:lnTo>
                    <a:pt x="300" y="211"/>
                  </a:lnTo>
                  <a:lnTo>
                    <a:pt x="311" y="219"/>
                  </a:lnTo>
                  <a:lnTo>
                    <a:pt x="322" y="221"/>
                  </a:lnTo>
                  <a:lnTo>
                    <a:pt x="322" y="229"/>
                  </a:lnTo>
                  <a:lnTo>
                    <a:pt x="327" y="229"/>
                  </a:lnTo>
                  <a:lnTo>
                    <a:pt x="328" y="224"/>
                  </a:lnTo>
                  <a:lnTo>
                    <a:pt x="343" y="224"/>
                  </a:lnTo>
                  <a:lnTo>
                    <a:pt x="351" y="221"/>
                  </a:lnTo>
                  <a:lnTo>
                    <a:pt x="372" y="213"/>
                  </a:lnTo>
                  <a:lnTo>
                    <a:pt x="380" y="208"/>
                  </a:lnTo>
                  <a:lnTo>
                    <a:pt x="394" y="194"/>
                  </a:lnTo>
                  <a:lnTo>
                    <a:pt x="415" y="185"/>
                  </a:lnTo>
                  <a:lnTo>
                    <a:pt x="438" y="184"/>
                  </a:lnTo>
                  <a:lnTo>
                    <a:pt x="438" y="179"/>
                  </a:lnTo>
                  <a:lnTo>
                    <a:pt x="416" y="177"/>
                  </a:lnTo>
                  <a:lnTo>
                    <a:pt x="409" y="177"/>
                  </a:lnTo>
                  <a:lnTo>
                    <a:pt x="396" y="174"/>
                  </a:lnTo>
                  <a:lnTo>
                    <a:pt x="386" y="158"/>
                  </a:lnTo>
                  <a:lnTo>
                    <a:pt x="395" y="137"/>
                  </a:lnTo>
                  <a:lnTo>
                    <a:pt x="404" y="119"/>
                  </a:lnTo>
                  <a:lnTo>
                    <a:pt x="407" y="108"/>
                  </a:lnTo>
                  <a:lnTo>
                    <a:pt x="415" y="100"/>
                  </a:lnTo>
                  <a:lnTo>
                    <a:pt x="421" y="99"/>
                  </a:lnTo>
                  <a:lnTo>
                    <a:pt x="431" y="93"/>
                  </a:lnTo>
                  <a:lnTo>
                    <a:pt x="438" y="92"/>
                  </a:lnTo>
                  <a:lnTo>
                    <a:pt x="447" y="84"/>
                  </a:lnTo>
                  <a:lnTo>
                    <a:pt x="459" y="79"/>
                  </a:lnTo>
                  <a:lnTo>
                    <a:pt x="475" y="70"/>
                  </a:lnTo>
                  <a:lnTo>
                    <a:pt x="487" y="61"/>
                  </a:lnTo>
                  <a:lnTo>
                    <a:pt x="500" y="58"/>
                  </a:lnTo>
                  <a:lnTo>
                    <a:pt x="514" y="56"/>
                  </a:lnTo>
                  <a:lnTo>
                    <a:pt x="516" y="57"/>
                  </a:lnTo>
                  <a:lnTo>
                    <a:pt x="529" y="54"/>
                  </a:lnTo>
                  <a:lnTo>
                    <a:pt x="537" y="51"/>
                  </a:lnTo>
                  <a:lnTo>
                    <a:pt x="555" y="47"/>
                  </a:lnTo>
                  <a:lnTo>
                    <a:pt x="562" y="43"/>
                  </a:lnTo>
                  <a:lnTo>
                    <a:pt x="573" y="44"/>
                  </a:lnTo>
                  <a:lnTo>
                    <a:pt x="590" y="39"/>
                  </a:lnTo>
                  <a:lnTo>
                    <a:pt x="609" y="28"/>
                  </a:lnTo>
                  <a:lnTo>
                    <a:pt x="619" y="20"/>
                  </a:lnTo>
                  <a:lnTo>
                    <a:pt x="633" y="7"/>
                  </a:lnTo>
                  <a:lnTo>
                    <a:pt x="644" y="1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2691EBC2-D8A4-F064-0704-F01DB6F3B8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20975" y="2138363"/>
              <a:ext cx="1519237" cy="2070100"/>
            </a:xfrm>
            <a:custGeom>
              <a:avLst/>
              <a:gdLst>
                <a:gd name="T0" fmla="*/ 120 w 957"/>
                <a:gd name="T1" fmla="*/ 268 h 1304"/>
                <a:gd name="T2" fmla="*/ 135 w 957"/>
                <a:gd name="T3" fmla="*/ 326 h 1304"/>
                <a:gd name="T4" fmla="*/ 165 w 957"/>
                <a:gd name="T5" fmla="*/ 384 h 1304"/>
                <a:gd name="T6" fmla="*/ 892 w 957"/>
                <a:gd name="T7" fmla="*/ 248 h 1304"/>
                <a:gd name="T8" fmla="*/ 947 w 957"/>
                <a:gd name="T9" fmla="*/ 323 h 1304"/>
                <a:gd name="T10" fmla="*/ 932 w 957"/>
                <a:gd name="T11" fmla="*/ 402 h 1304"/>
                <a:gd name="T12" fmla="*/ 939 w 957"/>
                <a:gd name="T13" fmla="*/ 453 h 1304"/>
                <a:gd name="T14" fmla="*/ 935 w 957"/>
                <a:gd name="T15" fmla="*/ 526 h 1304"/>
                <a:gd name="T16" fmla="*/ 902 w 957"/>
                <a:gd name="T17" fmla="*/ 562 h 1304"/>
                <a:gd name="T18" fmla="*/ 867 w 957"/>
                <a:gd name="T19" fmla="*/ 626 h 1304"/>
                <a:gd name="T20" fmla="*/ 815 w 957"/>
                <a:gd name="T21" fmla="*/ 671 h 1304"/>
                <a:gd name="T22" fmla="*/ 765 w 957"/>
                <a:gd name="T23" fmla="*/ 662 h 1304"/>
                <a:gd name="T24" fmla="*/ 708 w 957"/>
                <a:gd name="T25" fmla="*/ 675 h 1304"/>
                <a:gd name="T26" fmla="*/ 667 w 957"/>
                <a:gd name="T27" fmla="*/ 743 h 1304"/>
                <a:gd name="T28" fmla="*/ 614 w 957"/>
                <a:gd name="T29" fmla="*/ 810 h 1304"/>
                <a:gd name="T30" fmla="*/ 595 w 957"/>
                <a:gd name="T31" fmla="*/ 838 h 1304"/>
                <a:gd name="T32" fmla="*/ 591 w 957"/>
                <a:gd name="T33" fmla="*/ 894 h 1304"/>
                <a:gd name="T34" fmla="*/ 555 w 957"/>
                <a:gd name="T35" fmla="*/ 931 h 1304"/>
                <a:gd name="T36" fmla="*/ 465 w 957"/>
                <a:gd name="T37" fmla="*/ 946 h 1304"/>
                <a:gd name="T38" fmla="*/ 406 w 957"/>
                <a:gd name="T39" fmla="*/ 960 h 1304"/>
                <a:gd name="T40" fmla="*/ 345 w 957"/>
                <a:gd name="T41" fmla="*/ 971 h 1304"/>
                <a:gd name="T42" fmla="*/ 341 w 957"/>
                <a:gd name="T43" fmla="*/ 1036 h 1304"/>
                <a:gd name="T44" fmla="*/ 376 w 957"/>
                <a:gd name="T45" fmla="*/ 1080 h 1304"/>
                <a:gd name="T46" fmla="*/ 389 w 957"/>
                <a:gd name="T47" fmla="*/ 1147 h 1304"/>
                <a:gd name="T48" fmla="*/ 344 w 957"/>
                <a:gd name="T49" fmla="*/ 1218 h 1304"/>
                <a:gd name="T50" fmla="*/ 314 w 957"/>
                <a:gd name="T51" fmla="*/ 1287 h 1304"/>
                <a:gd name="T52" fmla="*/ 250 w 957"/>
                <a:gd name="T53" fmla="*/ 1297 h 1304"/>
                <a:gd name="T54" fmla="*/ 195 w 957"/>
                <a:gd name="T55" fmla="*/ 1250 h 1304"/>
                <a:gd name="T56" fmla="*/ 117 w 957"/>
                <a:gd name="T57" fmla="*/ 1215 h 1304"/>
                <a:gd name="T58" fmla="*/ 77 w 957"/>
                <a:gd name="T59" fmla="*/ 1191 h 1304"/>
                <a:gd name="T60" fmla="*/ 45 w 957"/>
                <a:gd name="T61" fmla="*/ 1153 h 1304"/>
                <a:gd name="T62" fmla="*/ 27 w 957"/>
                <a:gd name="T63" fmla="*/ 1111 h 1304"/>
                <a:gd name="T64" fmla="*/ 135 w 957"/>
                <a:gd name="T65" fmla="*/ 788 h 1304"/>
                <a:gd name="T66" fmla="*/ 185 w 957"/>
                <a:gd name="T67" fmla="*/ 734 h 1304"/>
                <a:gd name="T68" fmla="*/ 138 w 957"/>
                <a:gd name="T69" fmla="*/ 722 h 1304"/>
                <a:gd name="T70" fmla="*/ 191 w 957"/>
                <a:gd name="T71" fmla="*/ 471 h 1304"/>
                <a:gd name="T72" fmla="*/ 252 w 957"/>
                <a:gd name="T73" fmla="*/ 585 h 1304"/>
                <a:gd name="T74" fmla="*/ 252 w 957"/>
                <a:gd name="T75" fmla="*/ 520 h 1304"/>
                <a:gd name="T76" fmla="*/ 174 w 957"/>
                <a:gd name="T77" fmla="*/ 438 h 1304"/>
                <a:gd name="T78" fmla="*/ 194 w 957"/>
                <a:gd name="T79" fmla="*/ 348 h 1304"/>
                <a:gd name="T80" fmla="*/ 173 w 957"/>
                <a:gd name="T81" fmla="*/ 276 h 1304"/>
                <a:gd name="T82" fmla="*/ 228 w 957"/>
                <a:gd name="T83" fmla="*/ 242 h 1304"/>
                <a:gd name="T84" fmla="*/ 298 w 957"/>
                <a:gd name="T85" fmla="*/ 242 h 1304"/>
                <a:gd name="T86" fmla="*/ 297 w 957"/>
                <a:gd name="T87" fmla="*/ 187 h 1304"/>
                <a:gd name="T88" fmla="*/ 289 w 957"/>
                <a:gd name="T89" fmla="*/ 131 h 1304"/>
                <a:gd name="T90" fmla="*/ 274 w 957"/>
                <a:gd name="T91" fmla="*/ 49 h 1304"/>
                <a:gd name="T92" fmla="*/ 362 w 957"/>
                <a:gd name="T93" fmla="*/ 24 h 1304"/>
                <a:gd name="T94" fmla="*/ 417 w 957"/>
                <a:gd name="T95" fmla="*/ 23 h 1304"/>
                <a:gd name="T96" fmla="*/ 465 w 957"/>
                <a:gd name="T97" fmla="*/ 20 h 1304"/>
                <a:gd name="T98" fmla="*/ 489 w 957"/>
                <a:gd name="T99" fmla="*/ 60 h 1304"/>
                <a:gd name="T100" fmla="*/ 545 w 957"/>
                <a:gd name="T101" fmla="*/ 56 h 1304"/>
                <a:gd name="T102" fmla="*/ 603 w 957"/>
                <a:gd name="T103" fmla="*/ 134 h 1304"/>
                <a:gd name="T104" fmla="*/ 638 w 957"/>
                <a:gd name="T105" fmla="*/ 198 h 1304"/>
                <a:gd name="T106" fmla="*/ 689 w 957"/>
                <a:gd name="T107" fmla="*/ 248 h 1304"/>
                <a:gd name="T108" fmla="*/ 739 w 957"/>
                <a:gd name="T109" fmla="*/ 235 h 1304"/>
                <a:gd name="T110" fmla="*/ 795 w 957"/>
                <a:gd name="T111" fmla="*/ 233 h 1304"/>
                <a:gd name="T112" fmla="*/ 368 w 957"/>
                <a:gd name="T113" fmla="*/ 1131 h 1304"/>
                <a:gd name="T114" fmla="*/ 366 w 957"/>
                <a:gd name="T115" fmla="*/ 1158 h 1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57" h="1304">
                  <a:moveTo>
                    <a:pt x="129" y="282"/>
                  </a:moveTo>
                  <a:lnTo>
                    <a:pt x="119" y="276"/>
                  </a:lnTo>
                  <a:lnTo>
                    <a:pt x="110" y="278"/>
                  </a:lnTo>
                  <a:lnTo>
                    <a:pt x="104" y="275"/>
                  </a:lnTo>
                  <a:lnTo>
                    <a:pt x="99" y="265"/>
                  </a:lnTo>
                  <a:lnTo>
                    <a:pt x="109" y="259"/>
                  </a:lnTo>
                  <a:lnTo>
                    <a:pt x="116" y="262"/>
                  </a:lnTo>
                  <a:lnTo>
                    <a:pt x="117" y="267"/>
                  </a:lnTo>
                  <a:lnTo>
                    <a:pt x="110" y="268"/>
                  </a:lnTo>
                  <a:lnTo>
                    <a:pt x="114" y="274"/>
                  </a:lnTo>
                  <a:lnTo>
                    <a:pt x="120" y="268"/>
                  </a:lnTo>
                  <a:lnTo>
                    <a:pt x="129" y="268"/>
                  </a:lnTo>
                  <a:lnTo>
                    <a:pt x="127" y="276"/>
                  </a:lnTo>
                  <a:lnTo>
                    <a:pt x="142" y="276"/>
                  </a:lnTo>
                  <a:lnTo>
                    <a:pt x="148" y="283"/>
                  </a:lnTo>
                  <a:lnTo>
                    <a:pt x="153" y="283"/>
                  </a:lnTo>
                  <a:lnTo>
                    <a:pt x="155" y="295"/>
                  </a:lnTo>
                  <a:lnTo>
                    <a:pt x="146" y="294"/>
                  </a:lnTo>
                  <a:lnTo>
                    <a:pt x="129" y="282"/>
                  </a:lnTo>
                  <a:close/>
                  <a:moveTo>
                    <a:pt x="131" y="338"/>
                  </a:moveTo>
                  <a:lnTo>
                    <a:pt x="127" y="325"/>
                  </a:lnTo>
                  <a:lnTo>
                    <a:pt x="135" y="326"/>
                  </a:lnTo>
                  <a:lnTo>
                    <a:pt x="135" y="328"/>
                  </a:lnTo>
                  <a:lnTo>
                    <a:pt x="142" y="334"/>
                  </a:lnTo>
                  <a:lnTo>
                    <a:pt x="145" y="338"/>
                  </a:lnTo>
                  <a:lnTo>
                    <a:pt x="151" y="342"/>
                  </a:lnTo>
                  <a:lnTo>
                    <a:pt x="160" y="342"/>
                  </a:lnTo>
                  <a:lnTo>
                    <a:pt x="162" y="344"/>
                  </a:lnTo>
                  <a:lnTo>
                    <a:pt x="161" y="352"/>
                  </a:lnTo>
                  <a:lnTo>
                    <a:pt x="163" y="357"/>
                  </a:lnTo>
                  <a:lnTo>
                    <a:pt x="163" y="365"/>
                  </a:lnTo>
                  <a:lnTo>
                    <a:pt x="170" y="374"/>
                  </a:lnTo>
                  <a:lnTo>
                    <a:pt x="165" y="384"/>
                  </a:lnTo>
                  <a:lnTo>
                    <a:pt x="168" y="390"/>
                  </a:lnTo>
                  <a:lnTo>
                    <a:pt x="160" y="396"/>
                  </a:lnTo>
                  <a:lnTo>
                    <a:pt x="156" y="383"/>
                  </a:lnTo>
                  <a:lnTo>
                    <a:pt x="154" y="374"/>
                  </a:lnTo>
                  <a:lnTo>
                    <a:pt x="148" y="368"/>
                  </a:lnTo>
                  <a:lnTo>
                    <a:pt x="139" y="361"/>
                  </a:lnTo>
                  <a:lnTo>
                    <a:pt x="130" y="351"/>
                  </a:lnTo>
                  <a:lnTo>
                    <a:pt x="129" y="344"/>
                  </a:lnTo>
                  <a:lnTo>
                    <a:pt x="131" y="338"/>
                  </a:lnTo>
                  <a:close/>
                  <a:moveTo>
                    <a:pt x="890" y="236"/>
                  </a:moveTo>
                  <a:lnTo>
                    <a:pt x="892" y="248"/>
                  </a:lnTo>
                  <a:lnTo>
                    <a:pt x="901" y="249"/>
                  </a:lnTo>
                  <a:lnTo>
                    <a:pt x="896" y="258"/>
                  </a:lnTo>
                  <a:lnTo>
                    <a:pt x="902" y="266"/>
                  </a:lnTo>
                  <a:lnTo>
                    <a:pt x="913" y="264"/>
                  </a:lnTo>
                  <a:lnTo>
                    <a:pt x="923" y="274"/>
                  </a:lnTo>
                  <a:lnTo>
                    <a:pt x="930" y="278"/>
                  </a:lnTo>
                  <a:lnTo>
                    <a:pt x="933" y="288"/>
                  </a:lnTo>
                  <a:lnTo>
                    <a:pt x="938" y="291"/>
                  </a:lnTo>
                  <a:lnTo>
                    <a:pt x="940" y="307"/>
                  </a:lnTo>
                  <a:lnTo>
                    <a:pt x="947" y="310"/>
                  </a:lnTo>
                  <a:lnTo>
                    <a:pt x="947" y="323"/>
                  </a:lnTo>
                  <a:lnTo>
                    <a:pt x="945" y="329"/>
                  </a:lnTo>
                  <a:lnTo>
                    <a:pt x="946" y="342"/>
                  </a:lnTo>
                  <a:lnTo>
                    <a:pt x="950" y="349"/>
                  </a:lnTo>
                  <a:lnTo>
                    <a:pt x="956" y="352"/>
                  </a:lnTo>
                  <a:lnTo>
                    <a:pt x="954" y="365"/>
                  </a:lnTo>
                  <a:lnTo>
                    <a:pt x="957" y="371"/>
                  </a:lnTo>
                  <a:lnTo>
                    <a:pt x="949" y="375"/>
                  </a:lnTo>
                  <a:lnTo>
                    <a:pt x="944" y="383"/>
                  </a:lnTo>
                  <a:lnTo>
                    <a:pt x="944" y="390"/>
                  </a:lnTo>
                  <a:lnTo>
                    <a:pt x="937" y="395"/>
                  </a:lnTo>
                  <a:lnTo>
                    <a:pt x="932" y="402"/>
                  </a:lnTo>
                  <a:lnTo>
                    <a:pt x="928" y="400"/>
                  </a:lnTo>
                  <a:lnTo>
                    <a:pt x="922" y="402"/>
                  </a:lnTo>
                  <a:lnTo>
                    <a:pt x="923" y="408"/>
                  </a:lnTo>
                  <a:lnTo>
                    <a:pt x="920" y="411"/>
                  </a:lnTo>
                  <a:lnTo>
                    <a:pt x="914" y="410"/>
                  </a:lnTo>
                  <a:lnTo>
                    <a:pt x="911" y="415"/>
                  </a:lnTo>
                  <a:lnTo>
                    <a:pt x="920" y="426"/>
                  </a:lnTo>
                  <a:lnTo>
                    <a:pt x="921" y="432"/>
                  </a:lnTo>
                  <a:lnTo>
                    <a:pt x="931" y="437"/>
                  </a:lnTo>
                  <a:lnTo>
                    <a:pt x="937" y="445"/>
                  </a:lnTo>
                  <a:lnTo>
                    <a:pt x="939" y="453"/>
                  </a:lnTo>
                  <a:lnTo>
                    <a:pt x="937" y="460"/>
                  </a:lnTo>
                  <a:lnTo>
                    <a:pt x="939" y="465"/>
                  </a:lnTo>
                  <a:lnTo>
                    <a:pt x="937" y="469"/>
                  </a:lnTo>
                  <a:lnTo>
                    <a:pt x="930" y="470"/>
                  </a:lnTo>
                  <a:lnTo>
                    <a:pt x="930" y="478"/>
                  </a:lnTo>
                  <a:lnTo>
                    <a:pt x="927" y="483"/>
                  </a:lnTo>
                  <a:lnTo>
                    <a:pt x="933" y="495"/>
                  </a:lnTo>
                  <a:lnTo>
                    <a:pt x="937" y="495"/>
                  </a:lnTo>
                  <a:lnTo>
                    <a:pt x="938" y="504"/>
                  </a:lnTo>
                  <a:lnTo>
                    <a:pt x="935" y="510"/>
                  </a:lnTo>
                  <a:lnTo>
                    <a:pt x="935" y="526"/>
                  </a:lnTo>
                  <a:lnTo>
                    <a:pt x="931" y="535"/>
                  </a:lnTo>
                  <a:lnTo>
                    <a:pt x="939" y="543"/>
                  </a:lnTo>
                  <a:lnTo>
                    <a:pt x="930" y="547"/>
                  </a:lnTo>
                  <a:lnTo>
                    <a:pt x="922" y="546"/>
                  </a:lnTo>
                  <a:lnTo>
                    <a:pt x="912" y="541"/>
                  </a:lnTo>
                  <a:lnTo>
                    <a:pt x="906" y="536"/>
                  </a:lnTo>
                  <a:lnTo>
                    <a:pt x="902" y="537"/>
                  </a:lnTo>
                  <a:lnTo>
                    <a:pt x="906" y="545"/>
                  </a:lnTo>
                  <a:lnTo>
                    <a:pt x="905" y="551"/>
                  </a:lnTo>
                  <a:lnTo>
                    <a:pt x="902" y="557"/>
                  </a:lnTo>
                  <a:lnTo>
                    <a:pt x="902" y="562"/>
                  </a:lnTo>
                  <a:lnTo>
                    <a:pt x="895" y="563"/>
                  </a:lnTo>
                  <a:lnTo>
                    <a:pt x="889" y="575"/>
                  </a:lnTo>
                  <a:lnTo>
                    <a:pt x="886" y="574"/>
                  </a:lnTo>
                  <a:lnTo>
                    <a:pt x="879" y="580"/>
                  </a:lnTo>
                  <a:lnTo>
                    <a:pt x="875" y="588"/>
                  </a:lnTo>
                  <a:lnTo>
                    <a:pt x="869" y="594"/>
                  </a:lnTo>
                  <a:lnTo>
                    <a:pt x="870" y="605"/>
                  </a:lnTo>
                  <a:lnTo>
                    <a:pt x="877" y="609"/>
                  </a:lnTo>
                  <a:lnTo>
                    <a:pt x="870" y="618"/>
                  </a:lnTo>
                  <a:lnTo>
                    <a:pt x="866" y="620"/>
                  </a:lnTo>
                  <a:lnTo>
                    <a:pt x="867" y="626"/>
                  </a:lnTo>
                  <a:lnTo>
                    <a:pt x="864" y="635"/>
                  </a:lnTo>
                  <a:lnTo>
                    <a:pt x="858" y="634"/>
                  </a:lnTo>
                  <a:lnTo>
                    <a:pt x="848" y="643"/>
                  </a:lnTo>
                  <a:lnTo>
                    <a:pt x="852" y="653"/>
                  </a:lnTo>
                  <a:lnTo>
                    <a:pt x="857" y="658"/>
                  </a:lnTo>
                  <a:lnTo>
                    <a:pt x="854" y="664"/>
                  </a:lnTo>
                  <a:lnTo>
                    <a:pt x="845" y="664"/>
                  </a:lnTo>
                  <a:lnTo>
                    <a:pt x="841" y="667"/>
                  </a:lnTo>
                  <a:lnTo>
                    <a:pt x="837" y="664"/>
                  </a:lnTo>
                  <a:lnTo>
                    <a:pt x="824" y="667"/>
                  </a:lnTo>
                  <a:lnTo>
                    <a:pt x="815" y="671"/>
                  </a:lnTo>
                  <a:lnTo>
                    <a:pt x="815" y="667"/>
                  </a:lnTo>
                  <a:lnTo>
                    <a:pt x="808" y="666"/>
                  </a:lnTo>
                  <a:lnTo>
                    <a:pt x="802" y="672"/>
                  </a:lnTo>
                  <a:lnTo>
                    <a:pt x="795" y="675"/>
                  </a:lnTo>
                  <a:lnTo>
                    <a:pt x="790" y="680"/>
                  </a:lnTo>
                  <a:lnTo>
                    <a:pt x="783" y="679"/>
                  </a:lnTo>
                  <a:lnTo>
                    <a:pt x="780" y="681"/>
                  </a:lnTo>
                  <a:lnTo>
                    <a:pt x="775" y="677"/>
                  </a:lnTo>
                  <a:lnTo>
                    <a:pt x="775" y="671"/>
                  </a:lnTo>
                  <a:lnTo>
                    <a:pt x="766" y="668"/>
                  </a:lnTo>
                  <a:lnTo>
                    <a:pt x="765" y="662"/>
                  </a:lnTo>
                  <a:lnTo>
                    <a:pt x="755" y="653"/>
                  </a:lnTo>
                  <a:lnTo>
                    <a:pt x="754" y="650"/>
                  </a:lnTo>
                  <a:lnTo>
                    <a:pt x="737" y="646"/>
                  </a:lnTo>
                  <a:lnTo>
                    <a:pt x="731" y="649"/>
                  </a:lnTo>
                  <a:lnTo>
                    <a:pt x="729" y="644"/>
                  </a:lnTo>
                  <a:lnTo>
                    <a:pt x="719" y="649"/>
                  </a:lnTo>
                  <a:lnTo>
                    <a:pt x="714" y="653"/>
                  </a:lnTo>
                  <a:lnTo>
                    <a:pt x="712" y="651"/>
                  </a:lnTo>
                  <a:lnTo>
                    <a:pt x="704" y="658"/>
                  </a:lnTo>
                  <a:lnTo>
                    <a:pt x="705" y="670"/>
                  </a:lnTo>
                  <a:lnTo>
                    <a:pt x="708" y="675"/>
                  </a:lnTo>
                  <a:lnTo>
                    <a:pt x="709" y="683"/>
                  </a:lnTo>
                  <a:lnTo>
                    <a:pt x="703" y="683"/>
                  </a:lnTo>
                  <a:lnTo>
                    <a:pt x="709" y="693"/>
                  </a:lnTo>
                  <a:lnTo>
                    <a:pt x="691" y="704"/>
                  </a:lnTo>
                  <a:lnTo>
                    <a:pt x="693" y="713"/>
                  </a:lnTo>
                  <a:lnTo>
                    <a:pt x="679" y="717"/>
                  </a:lnTo>
                  <a:lnTo>
                    <a:pt x="678" y="723"/>
                  </a:lnTo>
                  <a:lnTo>
                    <a:pt x="683" y="727"/>
                  </a:lnTo>
                  <a:lnTo>
                    <a:pt x="681" y="734"/>
                  </a:lnTo>
                  <a:lnTo>
                    <a:pt x="676" y="742"/>
                  </a:lnTo>
                  <a:lnTo>
                    <a:pt x="667" y="743"/>
                  </a:lnTo>
                  <a:lnTo>
                    <a:pt x="662" y="751"/>
                  </a:lnTo>
                  <a:lnTo>
                    <a:pt x="651" y="751"/>
                  </a:lnTo>
                  <a:lnTo>
                    <a:pt x="645" y="754"/>
                  </a:lnTo>
                  <a:lnTo>
                    <a:pt x="646" y="763"/>
                  </a:lnTo>
                  <a:lnTo>
                    <a:pt x="634" y="777"/>
                  </a:lnTo>
                  <a:lnTo>
                    <a:pt x="636" y="783"/>
                  </a:lnTo>
                  <a:lnTo>
                    <a:pt x="624" y="786"/>
                  </a:lnTo>
                  <a:lnTo>
                    <a:pt x="618" y="790"/>
                  </a:lnTo>
                  <a:lnTo>
                    <a:pt x="610" y="790"/>
                  </a:lnTo>
                  <a:lnTo>
                    <a:pt x="617" y="802"/>
                  </a:lnTo>
                  <a:lnTo>
                    <a:pt x="614" y="810"/>
                  </a:lnTo>
                  <a:lnTo>
                    <a:pt x="618" y="814"/>
                  </a:lnTo>
                  <a:lnTo>
                    <a:pt x="617" y="820"/>
                  </a:lnTo>
                  <a:lnTo>
                    <a:pt x="625" y="826"/>
                  </a:lnTo>
                  <a:lnTo>
                    <a:pt x="626" y="830"/>
                  </a:lnTo>
                  <a:lnTo>
                    <a:pt x="624" y="837"/>
                  </a:lnTo>
                  <a:lnTo>
                    <a:pt x="626" y="840"/>
                  </a:lnTo>
                  <a:lnTo>
                    <a:pt x="622" y="845"/>
                  </a:lnTo>
                  <a:lnTo>
                    <a:pt x="611" y="843"/>
                  </a:lnTo>
                  <a:lnTo>
                    <a:pt x="608" y="846"/>
                  </a:lnTo>
                  <a:lnTo>
                    <a:pt x="602" y="846"/>
                  </a:lnTo>
                  <a:lnTo>
                    <a:pt x="595" y="838"/>
                  </a:lnTo>
                  <a:lnTo>
                    <a:pt x="591" y="839"/>
                  </a:lnTo>
                  <a:lnTo>
                    <a:pt x="588" y="843"/>
                  </a:lnTo>
                  <a:lnTo>
                    <a:pt x="590" y="850"/>
                  </a:lnTo>
                  <a:lnTo>
                    <a:pt x="585" y="856"/>
                  </a:lnTo>
                  <a:lnTo>
                    <a:pt x="588" y="864"/>
                  </a:lnTo>
                  <a:lnTo>
                    <a:pt x="594" y="862"/>
                  </a:lnTo>
                  <a:lnTo>
                    <a:pt x="595" y="868"/>
                  </a:lnTo>
                  <a:lnTo>
                    <a:pt x="601" y="871"/>
                  </a:lnTo>
                  <a:lnTo>
                    <a:pt x="594" y="881"/>
                  </a:lnTo>
                  <a:lnTo>
                    <a:pt x="596" y="884"/>
                  </a:lnTo>
                  <a:lnTo>
                    <a:pt x="591" y="894"/>
                  </a:lnTo>
                  <a:lnTo>
                    <a:pt x="581" y="895"/>
                  </a:lnTo>
                  <a:lnTo>
                    <a:pt x="579" y="900"/>
                  </a:lnTo>
                  <a:lnTo>
                    <a:pt x="586" y="904"/>
                  </a:lnTo>
                  <a:lnTo>
                    <a:pt x="587" y="910"/>
                  </a:lnTo>
                  <a:lnTo>
                    <a:pt x="582" y="914"/>
                  </a:lnTo>
                  <a:lnTo>
                    <a:pt x="571" y="909"/>
                  </a:lnTo>
                  <a:lnTo>
                    <a:pt x="565" y="909"/>
                  </a:lnTo>
                  <a:lnTo>
                    <a:pt x="567" y="918"/>
                  </a:lnTo>
                  <a:lnTo>
                    <a:pt x="558" y="920"/>
                  </a:lnTo>
                  <a:lnTo>
                    <a:pt x="553" y="929"/>
                  </a:lnTo>
                  <a:lnTo>
                    <a:pt x="555" y="931"/>
                  </a:lnTo>
                  <a:lnTo>
                    <a:pt x="545" y="937"/>
                  </a:lnTo>
                  <a:lnTo>
                    <a:pt x="540" y="943"/>
                  </a:lnTo>
                  <a:lnTo>
                    <a:pt x="530" y="932"/>
                  </a:lnTo>
                  <a:lnTo>
                    <a:pt x="519" y="928"/>
                  </a:lnTo>
                  <a:lnTo>
                    <a:pt x="515" y="934"/>
                  </a:lnTo>
                  <a:lnTo>
                    <a:pt x="495" y="934"/>
                  </a:lnTo>
                  <a:lnTo>
                    <a:pt x="490" y="940"/>
                  </a:lnTo>
                  <a:lnTo>
                    <a:pt x="480" y="943"/>
                  </a:lnTo>
                  <a:lnTo>
                    <a:pt x="476" y="947"/>
                  </a:lnTo>
                  <a:lnTo>
                    <a:pt x="472" y="944"/>
                  </a:lnTo>
                  <a:lnTo>
                    <a:pt x="465" y="946"/>
                  </a:lnTo>
                  <a:lnTo>
                    <a:pt x="459" y="951"/>
                  </a:lnTo>
                  <a:lnTo>
                    <a:pt x="450" y="946"/>
                  </a:lnTo>
                  <a:lnTo>
                    <a:pt x="445" y="945"/>
                  </a:lnTo>
                  <a:lnTo>
                    <a:pt x="441" y="940"/>
                  </a:lnTo>
                  <a:lnTo>
                    <a:pt x="431" y="948"/>
                  </a:lnTo>
                  <a:lnTo>
                    <a:pt x="428" y="955"/>
                  </a:lnTo>
                  <a:lnTo>
                    <a:pt x="424" y="955"/>
                  </a:lnTo>
                  <a:lnTo>
                    <a:pt x="423" y="947"/>
                  </a:lnTo>
                  <a:lnTo>
                    <a:pt x="418" y="952"/>
                  </a:lnTo>
                  <a:lnTo>
                    <a:pt x="409" y="955"/>
                  </a:lnTo>
                  <a:lnTo>
                    <a:pt x="406" y="960"/>
                  </a:lnTo>
                  <a:lnTo>
                    <a:pt x="410" y="971"/>
                  </a:lnTo>
                  <a:lnTo>
                    <a:pt x="406" y="978"/>
                  </a:lnTo>
                  <a:lnTo>
                    <a:pt x="401" y="976"/>
                  </a:lnTo>
                  <a:lnTo>
                    <a:pt x="389" y="967"/>
                  </a:lnTo>
                  <a:lnTo>
                    <a:pt x="395" y="963"/>
                  </a:lnTo>
                  <a:lnTo>
                    <a:pt x="396" y="959"/>
                  </a:lnTo>
                  <a:lnTo>
                    <a:pt x="387" y="951"/>
                  </a:lnTo>
                  <a:lnTo>
                    <a:pt x="377" y="962"/>
                  </a:lnTo>
                  <a:lnTo>
                    <a:pt x="368" y="962"/>
                  </a:lnTo>
                  <a:lnTo>
                    <a:pt x="351" y="970"/>
                  </a:lnTo>
                  <a:lnTo>
                    <a:pt x="345" y="971"/>
                  </a:lnTo>
                  <a:lnTo>
                    <a:pt x="343" y="976"/>
                  </a:lnTo>
                  <a:lnTo>
                    <a:pt x="352" y="980"/>
                  </a:lnTo>
                  <a:lnTo>
                    <a:pt x="349" y="987"/>
                  </a:lnTo>
                  <a:lnTo>
                    <a:pt x="351" y="990"/>
                  </a:lnTo>
                  <a:lnTo>
                    <a:pt x="351" y="1002"/>
                  </a:lnTo>
                  <a:lnTo>
                    <a:pt x="346" y="1004"/>
                  </a:lnTo>
                  <a:lnTo>
                    <a:pt x="346" y="1016"/>
                  </a:lnTo>
                  <a:lnTo>
                    <a:pt x="350" y="1020"/>
                  </a:lnTo>
                  <a:lnTo>
                    <a:pt x="349" y="1026"/>
                  </a:lnTo>
                  <a:lnTo>
                    <a:pt x="337" y="1031"/>
                  </a:lnTo>
                  <a:lnTo>
                    <a:pt x="341" y="1036"/>
                  </a:lnTo>
                  <a:lnTo>
                    <a:pt x="340" y="1043"/>
                  </a:lnTo>
                  <a:lnTo>
                    <a:pt x="334" y="1049"/>
                  </a:lnTo>
                  <a:lnTo>
                    <a:pt x="331" y="1051"/>
                  </a:lnTo>
                  <a:lnTo>
                    <a:pt x="331" y="1059"/>
                  </a:lnTo>
                  <a:lnTo>
                    <a:pt x="337" y="1059"/>
                  </a:lnTo>
                  <a:lnTo>
                    <a:pt x="337" y="1066"/>
                  </a:lnTo>
                  <a:lnTo>
                    <a:pt x="352" y="1065"/>
                  </a:lnTo>
                  <a:lnTo>
                    <a:pt x="355" y="1070"/>
                  </a:lnTo>
                  <a:lnTo>
                    <a:pt x="369" y="1070"/>
                  </a:lnTo>
                  <a:lnTo>
                    <a:pt x="371" y="1078"/>
                  </a:lnTo>
                  <a:lnTo>
                    <a:pt x="376" y="1080"/>
                  </a:lnTo>
                  <a:lnTo>
                    <a:pt x="380" y="1087"/>
                  </a:lnTo>
                  <a:lnTo>
                    <a:pt x="378" y="1097"/>
                  </a:lnTo>
                  <a:lnTo>
                    <a:pt x="383" y="1103"/>
                  </a:lnTo>
                  <a:lnTo>
                    <a:pt x="377" y="1105"/>
                  </a:lnTo>
                  <a:lnTo>
                    <a:pt x="374" y="1114"/>
                  </a:lnTo>
                  <a:lnTo>
                    <a:pt x="378" y="1122"/>
                  </a:lnTo>
                  <a:lnTo>
                    <a:pt x="385" y="1113"/>
                  </a:lnTo>
                  <a:lnTo>
                    <a:pt x="390" y="1119"/>
                  </a:lnTo>
                  <a:lnTo>
                    <a:pt x="387" y="1133"/>
                  </a:lnTo>
                  <a:lnTo>
                    <a:pt x="394" y="1141"/>
                  </a:lnTo>
                  <a:lnTo>
                    <a:pt x="389" y="1147"/>
                  </a:lnTo>
                  <a:lnTo>
                    <a:pt x="381" y="1146"/>
                  </a:lnTo>
                  <a:lnTo>
                    <a:pt x="377" y="1154"/>
                  </a:lnTo>
                  <a:lnTo>
                    <a:pt x="378" y="1160"/>
                  </a:lnTo>
                  <a:lnTo>
                    <a:pt x="384" y="1163"/>
                  </a:lnTo>
                  <a:lnTo>
                    <a:pt x="377" y="1174"/>
                  </a:lnTo>
                  <a:lnTo>
                    <a:pt x="370" y="1177"/>
                  </a:lnTo>
                  <a:lnTo>
                    <a:pt x="371" y="1190"/>
                  </a:lnTo>
                  <a:lnTo>
                    <a:pt x="360" y="1189"/>
                  </a:lnTo>
                  <a:lnTo>
                    <a:pt x="353" y="1205"/>
                  </a:lnTo>
                  <a:lnTo>
                    <a:pt x="342" y="1212"/>
                  </a:lnTo>
                  <a:lnTo>
                    <a:pt x="344" y="1218"/>
                  </a:lnTo>
                  <a:lnTo>
                    <a:pt x="341" y="1222"/>
                  </a:lnTo>
                  <a:lnTo>
                    <a:pt x="344" y="1225"/>
                  </a:lnTo>
                  <a:lnTo>
                    <a:pt x="335" y="1232"/>
                  </a:lnTo>
                  <a:lnTo>
                    <a:pt x="328" y="1230"/>
                  </a:lnTo>
                  <a:lnTo>
                    <a:pt x="326" y="1239"/>
                  </a:lnTo>
                  <a:lnTo>
                    <a:pt x="319" y="1244"/>
                  </a:lnTo>
                  <a:lnTo>
                    <a:pt x="323" y="1260"/>
                  </a:lnTo>
                  <a:lnTo>
                    <a:pt x="318" y="1262"/>
                  </a:lnTo>
                  <a:lnTo>
                    <a:pt x="311" y="1270"/>
                  </a:lnTo>
                  <a:lnTo>
                    <a:pt x="315" y="1280"/>
                  </a:lnTo>
                  <a:lnTo>
                    <a:pt x="314" y="1287"/>
                  </a:lnTo>
                  <a:lnTo>
                    <a:pt x="305" y="1291"/>
                  </a:lnTo>
                  <a:lnTo>
                    <a:pt x="297" y="1300"/>
                  </a:lnTo>
                  <a:lnTo>
                    <a:pt x="292" y="1297"/>
                  </a:lnTo>
                  <a:lnTo>
                    <a:pt x="284" y="1300"/>
                  </a:lnTo>
                  <a:lnTo>
                    <a:pt x="277" y="1297"/>
                  </a:lnTo>
                  <a:lnTo>
                    <a:pt x="272" y="1291"/>
                  </a:lnTo>
                  <a:lnTo>
                    <a:pt x="267" y="1296"/>
                  </a:lnTo>
                  <a:lnTo>
                    <a:pt x="267" y="1299"/>
                  </a:lnTo>
                  <a:lnTo>
                    <a:pt x="257" y="1304"/>
                  </a:lnTo>
                  <a:lnTo>
                    <a:pt x="257" y="1297"/>
                  </a:lnTo>
                  <a:lnTo>
                    <a:pt x="250" y="1297"/>
                  </a:lnTo>
                  <a:lnTo>
                    <a:pt x="250" y="1289"/>
                  </a:lnTo>
                  <a:lnTo>
                    <a:pt x="238" y="1279"/>
                  </a:lnTo>
                  <a:lnTo>
                    <a:pt x="234" y="1272"/>
                  </a:lnTo>
                  <a:lnTo>
                    <a:pt x="230" y="1273"/>
                  </a:lnTo>
                  <a:lnTo>
                    <a:pt x="223" y="1269"/>
                  </a:lnTo>
                  <a:lnTo>
                    <a:pt x="224" y="1261"/>
                  </a:lnTo>
                  <a:lnTo>
                    <a:pt x="224" y="1254"/>
                  </a:lnTo>
                  <a:lnTo>
                    <a:pt x="220" y="1247"/>
                  </a:lnTo>
                  <a:lnTo>
                    <a:pt x="212" y="1247"/>
                  </a:lnTo>
                  <a:lnTo>
                    <a:pt x="206" y="1250"/>
                  </a:lnTo>
                  <a:lnTo>
                    <a:pt x="195" y="1250"/>
                  </a:lnTo>
                  <a:lnTo>
                    <a:pt x="188" y="1248"/>
                  </a:lnTo>
                  <a:lnTo>
                    <a:pt x="177" y="1249"/>
                  </a:lnTo>
                  <a:lnTo>
                    <a:pt x="171" y="1246"/>
                  </a:lnTo>
                  <a:lnTo>
                    <a:pt x="162" y="1236"/>
                  </a:lnTo>
                  <a:lnTo>
                    <a:pt x="150" y="1235"/>
                  </a:lnTo>
                  <a:lnTo>
                    <a:pt x="148" y="1230"/>
                  </a:lnTo>
                  <a:lnTo>
                    <a:pt x="142" y="1225"/>
                  </a:lnTo>
                  <a:lnTo>
                    <a:pt x="137" y="1230"/>
                  </a:lnTo>
                  <a:lnTo>
                    <a:pt x="130" y="1222"/>
                  </a:lnTo>
                  <a:lnTo>
                    <a:pt x="127" y="1223"/>
                  </a:lnTo>
                  <a:lnTo>
                    <a:pt x="117" y="1215"/>
                  </a:lnTo>
                  <a:lnTo>
                    <a:pt x="112" y="1219"/>
                  </a:lnTo>
                  <a:lnTo>
                    <a:pt x="100" y="1211"/>
                  </a:lnTo>
                  <a:lnTo>
                    <a:pt x="104" y="1197"/>
                  </a:lnTo>
                  <a:lnTo>
                    <a:pt x="95" y="1198"/>
                  </a:lnTo>
                  <a:lnTo>
                    <a:pt x="92" y="1204"/>
                  </a:lnTo>
                  <a:lnTo>
                    <a:pt x="92" y="1214"/>
                  </a:lnTo>
                  <a:lnTo>
                    <a:pt x="90" y="1222"/>
                  </a:lnTo>
                  <a:lnTo>
                    <a:pt x="70" y="1215"/>
                  </a:lnTo>
                  <a:lnTo>
                    <a:pt x="65" y="1205"/>
                  </a:lnTo>
                  <a:lnTo>
                    <a:pt x="67" y="1199"/>
                  </a:lnTo>
                  <a:lnTo>
                    <a:pt x="77" y="1191"/>
                  </a:lnTo>
                  <a:lnTo>
                    <a:pt x="82" y="1177"/>
                  </a:lnTo>
                  <a:lnTo>
                    <a:pt x="86" y="1171"/>
                  </a:lnTo>
                  <a:lnTo>
                    <a:pt x="87" y="1162"/>
                  </a:lnTo>
                  <a:lnTo>
                    <a:pt x="86" y="1155"/>
                  </a:lnTo>
                  <a:lnTo>
                    <a:pt x="82" y="1148"/>
                  </a:lnTo>
                  <a:lnTo>
                    <a:pt x="75" y="1149"/>
                  </a:lnTo>
                  <a:lnTo>
                    <a:pt x="64" y="1145"/>
                  </a:lnTo>
                  <a:lnTo>
                    <a:pt x="60" y="1141"/>
                  </a:lnTo>
                  <a:lnTo>
                    <a:pt x="55" y="1140"/>
                  </a:lnTo>
                  <a:lnTo>
                    <a:pt x="49" y="1145"/>
                  </a:lnTo>
                  <a:lnTo>
                    <a:pt x="45" y="1153"/>
                  </a:lnTo>
                  <a:lnTo>
                    <a:pt x="38" y="1152"/>
                  </a:lnTo>
                  <a:lnTo>
                    <a:pt x="33" y="1143"/>
                  </a:lnTo>
                  <a:lnTo>
                    <a:pt x="35" y="1136"/>
                  </a:lnTo>
                  <a:lnTo>
                    <a:pt x="26" y="1132"/>
                  </a:lnTo>
                  <a:lnTo>
                    <a:pt x="19" y="1133"/>
                  </a:lnTo>
                  <a:lnTo>
                    <a:pt x="13" y="1138"/>
                  </a:lnTo>
                  <a:lnTo>
                    <a:pt x="8" y="1123"/>
                  </a:lnTo>
                  <a:lnTo>
                    <a:pt x="1" y="1121"/>
                  </a:lnTo>
                  <a:lnTo>
                    <a:pt x="0" y="1115"/>
                  </a:lnTo>
                  <a:lnTo>
                    <a:pt x="23" y="1108"/>
                  </a:lnTo>
                  <a:lnTo>
                    <a:pt x="27" y="1111"/>
                  </a:lnTo>
                  <a:lnTo>
                    <a:pt x="43" y="1098"/>
                  </a:lnTo>
                  <a:lnTo>
                    <a:pt x="52" y="1084"/>
                  </a:lnTo>
                  <a:lnTo>
                    <a:pt x="56" y="1081"/>
                  </a:lnTo>
                  <a:lnTo>
                    <a:pt x="71" y="1052"/>
                  </a:lnTo>
                  <a:lnTo>
                    <a:pt x="79" y="1037"/>
                  </a:lnTo>
                  <a:lnTo>
                    <a:pt x="82" y="1019"/>
                  </a:lnTo>
                  <a:lnTo>
                    <a:pt x="90" y="992"/>
                  </a:lnTo>
                  <a:lnTo>
                    <a:pt x="98" y="963"/>
                  </a:lnTo>
                  <a:lnTo>
                    <a:pt x="118" y="886"/>
                  </a:lnTo>
                  <a:lnTo>
                    <a:pt x="129" y="822"/>
                  </a:lnTo>
                  <a:lnTo>
                    <a:pt x="135" y="788"/>
                  </a:lnTo>
                  <a:lnTo>
                    <a:pt x="135" y="775"/>
                  </a:lnTo>
                  <a:lnTo>
                    <a:pt x="143" y="761"/>
                  </a:lnTo>
                  <a:lnTo>
                    <a:pt x="146" y="752"/>
                  </a:lnTo>
                  <a:lnTo>
                    <a:pt x="147" y="744"/>
                  </a:lnTo>
                  <a:lnTo>
                    <a:pt x="150" y="738"/>
                  </a:lnTo>
                  <a:lnTo>
                    <a:pt x="157" y="737"/>
                  </a:lnTo>
                  <a:lnTo>
                    <a:pt x="161" y="741"/>
                  </a:lnTo>
                  <a:lnTo>
                    <a:pt x="173" y="745"/>
                  </a:lnTo>
                  <a:lnTo>
                    <a:pt x="180" y="743"/>
                  </a:lnTo>
                  <a:lnTo>
                    <a:pt x="189" y="743"/>
                  </a:lnTo>
                  <a:lnTo>
                    <a:pt x="185" y="734"/>
                  </a:lnTo>
                  <a:lnTo>
                    <a:pt x="180" y="733"/>
                  </a:lnTo>
                  <a:lnTo>
                    <a:pt x="180" y="726"/>
                  </a:lnTo>
                  <a:lnTo>
                    <a:pt x="168" y="713"/>
                  </a:lnTo>
                  <a:lnTo>
                    <a:pt x="159" y="705"/>
                  </a:lnTo>
                  <a:lnTo>
                    <a:pt x="154" y="709"/>
                  </a:lnTo>
                  <a:lnTo>
                    <a:pt x="148" y="721"/>
                  </a:lnTo>
                  <a:lnTo>
                    <a:pt x="144" y="723"/>
                  </a:lnTo>
                  <a:lnTo>
                    <a:pt x="142" y="730"/>
                  </a:lnTo>
                  <a:lnTo>
                    <a:pt x="138" y="742"/>
                  </a:lnTo>
                  <a:lnTo>
                    <a:pt x="135" y="743"/>
                  </a:lnTo>
                  <a:lnTo>
                    <a:pt x="138" y="722"/>
                  </a:lnTo>
                  <a:lnTo>
                    <a:pt x="146" y="683"/>
                  </a:lnTo>
                  <a:lnTo>
                    <a:pt x="153" y="644"/>
                  </a:lnTo>
                  <a:lnTo>
                    <a:pt x="159" y="601"/>
                  </a:lnTo>
                  <a:lnTo>
                    <a:pt x="167" y="546"/>
                  </a:lnTo>
                  <a:lnTo>
                    <a:pt x="169" y="514"/>
                  </a:lnTo>
                  <a:lnTo>
                    <a:pt x="171" y="507"/>
                  </a:lnTo>
                  <a:lnTo>
                    <a:pt x="171" y="497"/>
                  </a:lnTo>
                  <a:lnTo>
                    <a:pt x="176" y="485"/>
                  </a:lnTo>
                  <a:lnTo>
                    <a:pt x="183" y="477"/>
                  </a:lnTo>
                  <a:lnTo>
                    <a:pt x="185" y="470"/>
                  </a:lnTo>
                  <a:lnTo>
                    <a:pt x="191" y="471"/>
                  </a:lnTo>
                  <a:lnTo>
                    <a:pt x="196" y="479"/>
                  </a:lnTo>
                  <a:lnTo>
                    <a:pt x="196" y="486"/>
                  </a:lnTo>
                  <a:lnTo>
                    <a:pt x="203" y="492"/>
                  </a:lnTo>
                  <a:lnTo>
                    <a:pt x="208" y="501"/>
                  </a:lnTo>
                  <a:lnTo>
                    <a:pt x="216" y="508"/>
                  </a:lnTo>
                  <a:lnTo>
                    <a:pt x="223" y="517"/>
                  </a:lnTo>
                  <a:lnTo>
                    <a:pt x="236" y="528"/>
                  </a:lnTo>
                  <a:lnTo>
                    <a:pt x="242" y="537"/>
                  </a:lnTo>
                  <a:lnTo>
                    <a:pt x="249" y="555"/>
                  </a:lnTo>
                  <a:lnTo>
                    <a:pt x="252" y="572"/>
                  </a:lnTo>
                  <a:lnTo>
                    <a:pt x="252" y="585"/>
                  </a:lnTo>
                  <a:lnTo>
                    <a:pt x="264" y="619"/>
                  </a:lnTo>
                  <a:lnTo>
                    <a:pt x="269" y="628"/>
                  </a:lnTo>
                  <a:lnTo>
                    <a:pt x="278" y="638"/>
                  </a:lnTo>
                  <a:lnTo>
                    <a:pt x="283" y="630"/>
                  </a:lnTo>
                  <a:lnTo>
                    <a:pt x="274" y="620"/>
                  </a:lnTo>
                  <a:lnTo>
                    <a:pt x="267" y="604"/>
                  </a:lnTo>
                  <a:lnTo>
                    <a:pt x="267" y="592"/>
                  </a:lnTo>
                  <a:lnTo>
                    <a:pt x="265" y="577"/>
                  </a:lnTo>
                  <a:lnTo>
                    <a:pt x="263" y="558"/>
                  </a:lnTo>
                  <a:lnTo>
                    <a:pt x="257" y="532"/>
                  </a:lnTo>
                  <a:lnTo>
                    <a:pt x="252" y="520"/>
                  </a:lnTo>
                  <a:lnTo>
                    <a:pt x="245" y="504"/>
                  </a:lnTo>
                  <a:lnTo>
                    <a:pt x="236" y="492"/>
                  </a:lnTo>
                  <a:lnTo>
                    <a:pt x="219" y="477"/>
                  </a:lnTo>
                  <a:lnTo>
                    <a:pt x="212" y="474"/>
                  </a:lnTo>
                  <a:lnTo>
                    <a:pt x="206" y="468"/>
                  </a:lnTo>
                  <a:lnTo>
                    <a:pt x="206" y="461"/>
                  </a:lnTo>
                  <a:lnTo>
                    <a:pt x="200" y="454"/>
                  </a:lnTo>
                  <a:lnTo>
                    <a:pt x="196" y="454"/>
                  </a:lnTo>
                  <a:lnTo>
                    <a:pt x="190" y="450"/>
                  </a:lnTo>
                  <a:lnTo>
                    <a:pt x="181" y="445"/>
                  </a:lnTo>
                  <a:lnTo>
                    <a:pt x="174" y="438"/>
                  </a:lnTo>
                  <a:lnTo>
                    <a:pt x="164" y="429"/>
                  </a:lnTo>
                  <a:lnTo>
                    <a:pt x="159" y="430"/>
                  </a:lnTo>
                  <a:lnTo>
                    <a:pt x="157" y="425"/>
                  </a:lnTo>
                  <a:lnTo>
                    <a:pt x="157" y="404"/>
                  </a:lnTo>
                  <a:lnTo>
                    <a:pt x="165" y="401"/>
                  </a:lnTo>
                  <a:lnTo>
                    <a:pt x="180" y="399"/>
                  </a:lnTo>
                  <a:lnTo>
                    <a:pt x="176" y="383"/>
                  </a:lnTo>
                  <a:lnTo>
                    <a:pt x="183" y="383"/>
                  </a:lnTo>
                  <a:lnTo>
                    <a:pt x="193" y="370"/>
                  </a:lnTo>
                  <a:lnTo>
                    <a:pt x="196" y="355"/>
                  </a:lnTo>
                  <a:lnTo>
                    <a:pt x="194" y="348"/>
                  </a:lnTo>
                  <a:lnTo>
                    <a:pt x="198" y="343"/>
                  </a:lnTo>
                  <a:lnTo>
                    <a:pt x="200" y="337"/>
                  </a:lnTo>
                  <a:lnTo>
                    <a:pt x="199" y="327"/>
                  </a:lnTo>
                  <a:lnTo>
                    <a:pt x="194" y="325"/>
                  </a:lnTo>
                  <a:lnTo>
                    <a:pt x="191" y="312"/>
                  </a:lnTo>
                  <a:lnTo>
                    <a:pt x="179" y="298"/>
                  </a:lnTo>
                  <a:lnTo>
                    <a:pt x="180" y="293"/>
                  </a:lnTo>
                  <a:lnTo>
                    <a:pt x="168" y="295"/>
                  </a:lnTo>
                  <a:lnTo>
                    <a:pt x="165" y="290"/>
                  </a:lnTo>
                  <a:lnTo>
                    <a:pt x="173" y="282"/>
                  </a:lnTo>
                  <a:lnTo>
                    <a:pt x="173" y="276"/>
                  </a:lnTo>
                  <a:lnTo>
                    <a:pt x="179" y="274"/>
                  </a:lnTo>
                  <a:lnTo>
                    <a:pt x="186" y="265"/>
                  </a:lnTo>
                  <a:lnTo>
                    <a:pt x="193" y="262"/>
                  </a:lnTo>
                  <a:lnTo>
                    <a:pt x="189" y="249"/>
                  </a:lnTo>
                  <a:lnTo>
                    <a:pt x="195" y="246"/>
                  </a:lnTo>
                  <a:lnTo>
                    <a:pt x="198" y="246"/>
                  </a:lnTo>
                  <a:lnTo>
                    <a:pt x="205" y="239"/>
                  </a:lnTo>
                  <a:lnTo>
                    <a:pt x="214" y="235"/>
                  </a:lnTo>
                  <a:lnTo>
                    <a:pt x="222" y="237"/>
                  </a:lnTo>
                  <a:lnTo>
                    <a:pt x="226" y="235"/>
                  </a:lnTo>
                  <a:lnTo>
                    <a:pt x="228" y="242"/>
                  </a:lnTo>
                  <a:lnTo>
                    <a:pt x="223" y="245"/>
                  </a:lnTo>
                  <a:lnTo>
                    <a:pt x="230" y="250"/>
                  </a:lnTo>
                  <a:lnTo>
                    <a:pt x="241" y="246"/>
                  </a:lnTo>
                  <a:lnTo>
                    <a:pt x="247" y="249"/>
                  </a:lnTo>
                  <a:lnTo>
                    <a:pt x="249" y="242"/>
                  </a:lnTo>
                  <a:lnTo>
                    <a:pt x="256" y="242"/>
                  </a:lnTo>
                  <a:lnTo>
                    <a:pt x="256" y="246"/>
                  </a:lnTo>
                  <a:lnTo>
                    <a:pt x="271" y="253"/>
                  </a:lnTo>
                  <a:lnTo>
                    <a:pt x="278" y="248"/>
                  </a:lnTo>
                  <a:lnTo>
                    <a:pt x="286" y="251"/>
                  </a:lnTo>
                  <a:lnTo>
                    <a:pt x="298" y="242"/>
                  </a:lnTo>
                  <a:lnTo>
                    <a:pt x="298" y="237"/>
                  </a:lnTo>
                  <a:lnTo>
                    <a:pt x="307" y="239"/>
                  </a:lnTo>
                  <a:lnTo>
                    <a:pt x="311" y="231"/>
                  </a:lnTo>
                  <a:lnTo>
                    <a:pt x="297" y="223"/>
                  </a:lnTo>
                  <a:lnTo>
                    <a:pt x="291" y="223"/>
                  </a:lnTo>
                  <a:lnTo>
                    <a:pt x="292" y="217"/>
                  </a:lnTo>
                  <a:lnTo>
                    <a:pt x="295" y="215"/>
                  </a:lnTo>
                  <a:lnTo>
                    <a:pt x="297" y="208"/>
                  </a:lnTo>
                  <a:lnTo>
                    <a:pt x="295" y="196"/>
                  </a:lnTo>
                  <a:lnTo>
                    <a:pt x="291" y="193"/>
                  </a:lnTo>
                  <a:lnTo>
                    <a:pt x="297" y="187"/>
                  </a:lnTo>
                  <a:lnTo>
                    <a:pt x="300" y="186"/>
                  </a:lnTo>
                  <a:lnTo>
                    <a:pt x="300" y="177"/>
                  </a:lnTo>
                  <a:lnTo>
                    <a:pt x="297" y="174"/>
                  </a:lnTo>
                  <a:lnTo>
                    <a:pt x="299" y="170"/>
                  </a:lnTo>
                  <a:lnTo>
                    <a:pt x="297" y="164"/>
                  </a:lnTo>
                  <a:lnTo>
                    <a:pt x="299" y="160"/>
                  </a:lnTo>
                  <a:lnTo>
                    <a:pt x="293" y="154"/>
                  </a:lnTo>
                  <a:lnTo>
                    <a:pt x="294" y="148"/>
                  </a:lnTo>
                  <a:lnTo>
                    <a:pt x="286" y="140"/>
                  </a:lnTo>
                  <a:lnTo>
                    <a:pt x="292" y="136"/>
                  </a:lnTo>
                  <a:lnTo>
                    <a:pt x="289" y="131"/>
                  </a:lnTo>
                  <a:lnTo>
                    <a:pt x="278" y="117"/>
                  </a:lnTo>
                  <a:lnTo>
                    <a:pt x="282" y="100"/>
                  </a:lnTo>
                  <a:lnTo>
                    <a:pt x="271" y="95"/>
                  </a:lnTo>
                  <a:lnTo>
                    <a:pt x="258" y="80"/>
                  </a:lnTo>
                  <a:lnTo>
                    <a:pt x="262" y="74"/>
                  </a:lnTo>
                  <a:lnTo>
                    <a:pt x="259" y="66"/>
                  </a:lnTo>
                  <a:lnTo>
                    <a:pt x="250" y="58"/>
                  </a:lnTo>
                  <a:lnTo>
                    <a:pt x="254" y="53"/>
                  </a:lnTo>
                  <a:lnTo>
                    <a:pt x="262" y="48"/>
                  </a:lnTo>
                  <a:lnTo>
                    <a:pt x="273" y="45"/>
                  </a:lnTo>
                  <a:lnTo>
                    <a:pt x="274" y="49"/>
                  </a:lnTo>
                  <a:lnTo>
                    <a:pt x="294" y="48"/>
                  </a:lnTo>
                  <a:lnTo>
                    <a:pt x="303" y="50"/>
                  </a:lnTo>
                  <a:lnTo>
                    <a:pt x="310" y="47"/>
                  </a:lnTo>
                  <a:lnTo>
                    <a:pt x="315" y="39"/>
                  </a:lnTo>
                  <a:lnTo>
                    <a:pt x="317" y="30"/>
                  </a:lnTo>
                  <a:lnTo>
                    <a:pt x="331" y="24"/>
                  </a:lnTo>
                  <a:lnTo>
                    <a:pt x="332" y="30"/>
                  </a:lnTo>
                  <a:lnTo>
                    <a:pt x="349" y="28"/>
                  </a:lnTo>
                  <a:lnTo>
                    <a:pt x="350" y="23"/>
                  </a:lnTo>
                  <a:lnTo>
                    <a:pt x="359" y="22"/>
                  </a:lnTo>
                  <a:lnTo>
                    <a:pt x="362" y="24"/>
                  </a:lnTo>
                  <a:lnTo>
                    <a:pt x="372" y="20"/>
                  </a:lnTo>
                  <a:lnTo>
                    <a:pt x="380" y="19"/>
                  </a:lnTo>
                  <a:lnTo>
                    <a:pt x="387" y="23"/>
                  </a:lnTo>
                  <a:lnTo>
                    <a:pt x="393" y="19"/>
                  </a:lnTo>
                  <a:lnTo>
                    <a:pt x="402" y="23"/>
                  </a:lnTo>
                  <a:lnTo>
                    <a:pt x="394" y="31"/>
                  </a:lnTo>
                  <a:lnTo>
                    <a:pt x="402" y="32"/>
                  </a:lnTo>
                  <a:lnTo>
                    <a:pt x="403" y="35"/>
                  </a:lnTo>
                  <a:lnTo>
                    <a:pt x="409" y="33"/>
                  </a:lnTo>
                  <a:lnTo>
                    <a:pt x="411" y="24"/>
                  </a:lnTo>
                  <a:lnTo>
                    <a:pt x="417" y="23"/>
                  </a:lnTo>
                  <a:lnTo>
                    <a:pt x="421" y="25"/>
                  </a:lnTo>
                  <a:lnTo>
                    <a:pt x="423" y="15"/>
                  </a:lnTo>
                  <a:lnTo>
                    <a:pt x="428" y="6"/>
                  </a:lnTo>
                  <a:lnTo>
                    <a:pt x="435" y="0"/>
                  </a:lnTo>
                  <a:lnTo>
                    <a:pt x="438" y="6"/>
                  </a:lnTo>
                  <a:lnTo>
                    <a:pt x="441" y="5"/>
                  </a:lnTo>
                  <a:lnTo>
                    <a:pt x="446" y="17"/>
                  </a:lnTo>
                  <a:lnTo>
                    <a:pt x="452" y="18"/>
                  </a:lnTo>
                  <a:lnTo>
                    <a:pt x="455" y="16"/>
                  </a:lnTo>
                  <a:lnTo>
                    <a:pt x="457" y="22"/>
                  </a:lnTo>
                  <a:lnTo>
                    <a:pt x="465" y="20"/>
                  </a:lnTo>
                  <a:lnTo>
                    <a:pt x="471" y="27"/>
                  </a:lnTo>
                  <a:lnTo>
                    <a:pt x="465" y="33"/>
                  </a:lnTo>
                  <a:lnTo>
                    <a:pt x="472" y="39"/>
                  </a:lnTo>
                  <a:lnTo>
                    <a:pt x="479" y="33"/>
                  </a:lnTo>
                  <a:lnTo>
                    <a:pt x="484" y="34"/>
                  </a:lnTo>
                  <a:lnTo>
                    <a:pt x="483" y="41"/>
                  </a:lnTo>
                  <a:lnTo>
                    <a:pt x="490" y="39"/>
                  </a:lnTo>
                  <a:lnTo>
                    <a:pt x="492" y="48"/>
                  </a:lnTo>
                  <a:lnTo>
                    <a:pt x="490" y="49"/>
                  </a:lnTo>
                  <a:lnTo>
                    <a:pt x="492" y="57"/>
                  </a:lnTo>
                  <a:lnTo>
                    <a:pt x="489" y="60"/>
                  </a:lnTo>
                  <a:lnTo>
                    <a:pt x="491" y="74"/>
                  </a:lnTo>
                  <a:lnTo>
                    <a:pt x="495" y="76"/>
                  </a:lnTo>
                  <a:lnTo>
                    <a:pt x="502" y="70"/>
                  </a:lnTo>
                  <a:lnTo>
                    <a:pt x="517" y="77"/>
                  </a:lnTo>
                  <a:lnTo>
                    <a:pt x="518" y="74"/>
                  </a:lnTo>
                  <a:lnTo>
                    <a:pt x="531" y="69"/>
                  </a:lnTo>
                  <a:lnTo>
                    <a:pt x="538" y="68"/>
                  </a:lnTo>
                  <a:lnTo>
                    <a:pt x="550" y="69"/>
                  </a:lnTo>
                  <a:lnTo>
                    <a:pt x="551" y="65"/>
                  </a:lnTo>
                  <a:lnTo>
                    <a:pt x="547" y="62"/>
                  </a:lnTo>
                  <a:lnTo>
                    <a:pt x="545" y="56"/>
                  </a:lnTo>
                  <a:lnTo>
                    <a:pt x="555" y="55"/>
                  </a:lnTo>
                  <a:lnTo>
                    <a:pt x="558" y="61"/>
                  </a:lnTo>
                  <a:lnTo>
                    <a:pt x="569" y="65"/>
                  </a:lnTo>
                  <a:lnTo>
                    <a:pt x="571" y="77"/>
                  </a:lnTo>
                  <a:lnTo>
                    <a:pt x="571" y="86"/>
                  </a:lnTo>
                  <a:lnTo>
                    <a:pt x="577" y="94"/>
                  </a:lnTo>
                  <a:lnTo>
                    <a:pt x="583" y="98"/>
                  </a:lnTo>
                  <a:lnTo>
                    <a:pt x="584" y="102"/>
                  </a:lnTo>
                  <a:lnTo>
                    <a:pt x="592" y="110"/>
                  </a:lnTo>
                  <a:lnTo>
                    <a:pt x="592" y="119"/>
                  </a:lnTo>
                  <a:lnTo>
                    <a:pt x="603" y="134"/>
                  </a:lnTo>
                  <a:lnTo>
                    <a:pt x="610" y="137"/>
                  </a:lnTo>
                  <a:lnTo>
                    <a:pt x="614" y="150"/>
                  </a:lnTo>
                  <a:lnTo>
                    <a:pt x="611" y="153"/>
                  </a:lnTo>
                  <a:lnTo>
                    <a:pt x="612" y="162"/>
                  </a:lnTo>
                  <a:lnTo>
                    <a:pt x="608" y="169"/>
                  </a:lnTo>
                  <a:lnTo>
                    <a:pt x="611" y="179"/>
                  </a:lnTo>
                  <a:lnTo>
                    <a:pt x="617" y="184"/>
                  </a:lnTo>
                  <a:lnTo>
                    <a:pt x="626" y="189"/>
                  </a:lnTo>
                  <a:lnTo>
                    <a:pt x="631" y="189"/>
                  </a:lnTo>
                  <a:lnTo>
                    <a:pt x="634" y="193"/>
                  </a:lnTo>
                  <a:lnTo>
                    <a:pt x="638" y="198"/>
                  </a:lnTo>
                  <a:lnTo>
                    <a:pt x="646" y="198"/>
                  </a:lnTo>
                  <a:lnTo>
                    <a:pt x="651" y="199"/>
                  </a:lnTo>
                  <a:lnTo>
                    <a:pt x="659" y="208"/>
                  </a:lnTo>
                  <a:lnTo>
                    <a:pt x="655" y="218"/>
                  </a:lnTo>
                  <a:lnTo>
                    <a:pt x="659" y="224"/>
                  </a:lnTo>
                  <a:lnTo>
                    <a:pt x="665" y="227"/>
                  </a:lnTo>
                  <a:lnTo>
                    <a:pt x="670" y="232"/>
                  </a:lnTo>
                  <a:lnTo>
                    <a:pt x="668" y="239"/>
                  </a:lnTo>
                  <a:lnTo>
                    <a:pt x="671" y="248"/>
                  </a:lnTo>
                  <a:lnTo>
                    <a:pt x="679" y="246"/>
                  </a:lnTo>
                  <a:lnTo>
                    <a:pt x="689" y="248"/>
                  </a:lnTo>
                  <a:lnTo>
                    <a:pt x="694" y="241"/>
                  </a:lnTo>
                  <a:lnTo>
                    <a:pt x="700" y="240"/>
                  </a:lnTo>
                  <a:lnTo>
                    <a:pt x="706" y="248"/>
                  </a:lnTo>
                  <a:lnTo>
                    <a:pt x="711" y="251"/>
                  </a:lnTo>
                  <a:lnTo>
                    <a:pt x="717" y="253"/>
                  </a:lnTo>
                  <a:lnTo>
                    <a:pt x="719" y="248"/>
                  </a:lnTo>
                  <a:lnTo>
                    <a:pt x="723" y="248"/>
                  </a:lnTo>
                  <a:lnTo>
                    <a:pt x="725" y="242"/>
                  </a:lnTo>
                  <a:lnTo>
                    <a:pt x="730" y="241"/>
                  </a:lnTo>
                  <a:lnTo>
                    <a:pt x="732" y="234"/>
                  </a:lnTo>
                  <a:lnTo>
                    <a:pt x="739" y="235"/>
                  </a:lnTo>
                  <a:lnTo>
                    <a:pt x="739" y="243"/>
                  </a:lnTo>
                  <a:lnTo>
                    <a:pt x="745" y="239"/>
                  </a:lnTo>
                  <a:lnTo>
                    <a:pt x="754" y="239"/>
                  </a:lnTo>
                  <a:lnTo>
                    <a:pt x="758" y="245"/>
                  </a:lnTo>
                  <a:lnTo>
                    <a:pt x="767" y="235"/>
                  </a:lnTo>
                  <a:lnTo>
                    <a:pt x="773" y="243"/>
                  </a:lnTo>
                  <a:lnTo>
                    <a:pt x="776" y="244"/>
                  </a:lnTo>
                  <a:lnTo>
                    <a:pt x="783" y="233"/>
                  </a:lnTo>
                  <a:lnTo>
                    <a:pt x="781" y="226"/>
                  </a:lnTo>
                  <a:lnTo>
                    <a:pt x="791" y="225"/>
                  </a:lnTo>
                  <a:lnTo>
                    <a:pt x="795" y="233"/>
                  </a:lnTo>
                  <a:lnTo>
                    <a:pt x="817" y="232"/>
                  </a:lnTo>
                  <a:lnTo>
                    <a:pt x="829" y="229"/>
                  </a:lnTo>
                  <a:lnTo>
                    <a:pt x="832" y="233"/>
                  </a:lnTo>
                  <a:lnTo>
                    <a:pt x="848" y="236"/>
                  </a:lnTo>
                  <a:lnTo>
                    <a:pt x="854" y="240"/>
                  </a:lnTo>
                  <a:lnTo>
                    <a:pt x="859" y="236"/>
                  </a:lnTo>
                  <a:lnTo>
                    <a:pt x="874" y="234"/>
                  </a:lnTo>
                  <a:lnTo>
                    <a:pt x="890" y="236"/>
                  </a:lnTo>
                  <a:close/>
                  <a:moveTo>
                    <a:pt x="371" y="1152"/>
                  </a:moveTo>
                  <a:lnTo>
                    <a:pt x="374" y="1139"/>
                  </a:lnTo>
                  <a:lnTo>
                    <a:pt x="368" y="1131"/>
                  </a:lnTo>
                  <a:lnTo>
                    <a:pt x="366" y="1136"/>
                  </a:lnTo>
                  <a:lnTo>
                    <a:pt x="369" y="1144"/>
                  </a:lnTo>
                  <a:lnTo>
                    <a:pt x="362" y="1144"/>
                  </a:lnTo>
                  <a:lnTo>
                    <a:pt x="363" y="1151"/>
                  </a:lnTo>
                  <a:lnTo>
                    <a:pt x="371" y="1152"/>
                  </a:lnTo>
                  <a:close/>
                  <a:moveTo>
                    <a:pt x="358" y="1157"/>
                  </a:moveTo>
                  <a:lnTo>
                    <a:pt x="357" y="1163"/>
                  </a:lnTo>
                  <a:lnTo>
                    <a:pt x="360" y="1171"/>
                  </a:lnTo>
                  <a:lnTo>
                    <a:pt x="368" y="1166"/>
                  </a:lnTo>
                  <a:lnTo>
                    <a:pt x="370" y="1163"/>
                  </a:lnTo>
                  <a:lnTo>
                    <a:pt x="366" y="1158"/>
                  </a:lnTo>
                  <a:lnTo>
                    <a:pt x="367" y="1154"/>
                  </a:lnTo>
                  <a:lnTo>
                    <a:pt x="363" y="1151"/>
                  </a:lnTo>
                  <a:lnTo>
                    <a:pt x="358" y="1157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A61173D8-0543-D972-8572-B9BADEDF2D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9588" y="1577975"/>
              <a:ext cx="1370012" cy="1052513"/>
            </a:xfrm>
            <a:custGeom>
              <a:avLst/>
              <a:gdLst>
                <a:gd name="T0" fmla="*/ 836 w 863"/>
                <a:gd name="T1" fmla="*/ 262 h 663"/>
                <a:gd name="T2" fmla="*/ 836 w 863"/>
                <a:gd name="T3" fmla="*/ 288 h 663"/>
                <a:gd name="T4" fmla="*/ 830 w 863"/>
                <a:gd name="T5" fmla="*/ 325 h 663"/>
                <a:gd name="T6" fmla="*/ 790 w 863"/>
                <a:gd name="T7" fmla="*/ 367 h 663"/>
                <a:gd name="T8" fmla="*/ 734 w 863"/>
                <a:gd name="T9" fmla="*/ 419 h 663"/>
                <a:gd name="T10" fmla="*/ 732 w 863"/>
                <a:gd name="T11" fmla="*/ 473 h 663"/>
                <a:gd name="T12" fmla="*/ 667 w 863"/>
                <a:gd name="T13" fmla="*/ 531 h 663"/>
                <a:gd name="T14" fmla="*/ 650 w 863"/>
                <a:gd name="T15" fmla="*/ 592 h 663"/>
                <a:gd name="T16" fmla="*/ 592 w 863"/>
                <a:gd name="T17" fmla="*/ 628 h 663"/>
                <a:gd name="T18" fmla="*/ 554 w 863"/>
                <a:gd name="T19" fmla="*/ 627 h 663"/>
                <a:gd name="T20" fmla="*/ 519 w 863"/>
                <a:gd name="T21" fmla="*/ 605 h 663"/>
                <a:gd name="T22" fmla="*/ 481 w 863"/>
                <a:gd name="T23" fmla="*/ 557 h 663"/>
                <a:gd name="T24" fmla="*/ 423 w 863"/>
                <a:gd name="T25" fmla="*/ 567 h 663"/>
                <a:gd name="T26" fmla="*/ 403 w 863"/>
                <a:gd name="T27" fmla="*/ 640 h 663"/>
                <a:gd name="T28" fmla="*/ 377 w 863"/>
                <a:gd name="T29" fmla="*/ 635 h 663"/>
                <a:gd name="T30" fmla="*/ 341 w 863"/>
                <a:gd name="T31" fmla="*/ 632 h 663"/>
                <a:gd name="T32" fmla="*/ 302 w 863"/>
                <a:gd name="T33" fmla="*/ 662 h 663"/>
                <a:gd name="T34" fmla="*/ 243 w 863"/>
                <a:gd name="T35" fmla="*/ 663 h 663"/>
                <a:gd name="T36" fmla="*/ 225 w 863"/>
                <a:gd name="T37" fmla="*/ 626 h 663"/>
                <a:gd name="T38" fmla="*/ 227 w 863"/>
                <a:gd name="T39" fmla="*/ 568 h 663"/>
                <a:gd name="T40" fmla="*/ 188 w 863"/>
                <a:gd name="T41" fmla="*/ 554 h 663"/>
                <a:gd name="T42" fmla="*/ 158 w 863"/>
                <a:gd name="T43" fmla="*/ 496 h 663"/>
                <a:gd name="T44" fmla="*/ 136 w 863"/>
                <a:gd name="T45" fmla="*/ 513 h 663"/>
                <a:gd name="T46" fmla="*/ 105 w 863"/>
                <a:gd name="T47" fmla="*/ 510 h 663"/>
                <a:gd name="T48" fmla="*/ 48 w 863"/>
                <a:gd name="T49" fmla="*/ 496 h 663"/>
                <a:gd name="T50" fmla="*/ 46 w 863"/>
                <a:gd name="T51" fmla="*/ 431 h 663"/>
                <a:gd name="T52" fmla="*/ 36 w 863"/>
                <a:gd name="T53" fmla="*/ 379 h 663"/>
                <a:gd name="T54" fmla="*/ 5 w 863"/>
                <a:gd name="T55" fmla="*/ 317 h 663"/>
                <a:gd name="T56" fmla="*/ 14 w 863"/>
                <a:gd name="T57" fmla="*/ 249 h 663"/>
                <a:gd name="T58" fmla="*/ 16 w 863"/>
                <a:gd name="T59" fmla="*/ 214 h 663"/>
                <a:gd name="T60" fmla="*/ 35 w 863"/>
                <a:gd name="T61" fmla="*/ 183 h 663"/>
                <a:gd name="T62" fmla="*/ 41 w 863"/>
                <a:gd name="T63" fmla="*/ 142 h 663"/>
                <a:gd name="T64" fmla="*/ 41 w 863"/>
                <a:gd name="T65" fmla="*/ 92 h 663"/>
                <a:gd name="T66" fmla="*/ 25 w 863"/>
                <a:gd name="T67" fmla="*/ 61 h 663"/>
                <a:gd name="T68" fmla="*/ 46 w 863"/>
                <a:gd name="T69" fmla="*/ 11 h 663"/>
                <a:gd name="T70" fmla="*/ 103 w 863"/>
                <a:gd name="T71" fmla="*/ 8 h 663"/>
                <a:gd name="T72" fmla="*/ 147 w 863"/>
                <a:gd name="T73" fmla="*/ 29 h 663"/>
                <a:gd name="T74" fmla="*/ 158 w 863"/>
                <a:gd name="T75" fmla="*/ 65 h 663"/>
                <a:gd name="T76" fmla="*/ 196 w 863"/>
                <a:gd name="T77" fmla="*/ 100 h 663"/>
                <a:gd name="T78" fmla="*/ 213 w 863"/>
                <a:gd name="T79" fmla="*/ 126 h 663"/>
                <a:gd name="T80" fmla="*/ 252 w 863"/>
                <a:gd name="T81" fmla="*/ 139 h 663"/>
                <a:gd name="T82" fmla="*/ 288 w 863"/>
                <a:gd name="T83" fmla="*/ 139 h 663"/>
                <a:gd name="T84" fmla="*/ 339 w 863"/>
                <a:gd name="T85" fmla="*/ 115 h 663"/>
                <a:gd name="T86" fmla="*/ 388 w 863"/>
                <a:gd name="T87" fmla="*/ 113 h 663"/>
                <a:gd name="T88" fmla="*/ 411 w 863"/>
                <a:gd name="T89" fmla="*/ 138 h 663"/>
                <a:gd name="T90" fmla="*/ 415 w 863"/>
                <a:gd name="T91" fmla="*/ 182 h 663"/>
                <a:gd name="T92" fmla="*/ 442 w 863"/>
                <a:gd name="T93" fmla="*/ 213 h 663"/>
                <a:gd name="T94" fmla="*/ 481 w 863"/>
                <a:gd name="T95" fmla="*/ 234 h 663"/>
                <a:gd name="T96" fmla="*/ 520 w 863"/>
                <a:gd name="T97" fmla="*/ 210 h 663"/>
                <a:gd name="T98" fmla="*/ 571 w 863"/>
                <a:gd name="T99" fmla="*/ 202 h 663"/>
                <a:gd name="T100" fmla="*/ 570 w 863"/>
                <a:gd name="T101" fmla="*/ 162 h 663"/>
                <a:gd name="T102" fmla="*/ 600 w 863"/>
                <a:gd name="T103" fmla="*/ 137 h 663"/>
                <a:gd name="T104" fmla="*/ 637 w 863"/>
                <a:gd name="T105" fmla="*/ 107 h 663"/>
                <a:gd name="T106" fmla="*/ 684 w 863"/>
                <a:gd name="T107" fmla="*/ 119 h 663"/>
                <a:gd name="T108" fmla="*/ 730 w 863"/>
                <a:gd name="T109" fmla="*/ 135 h 663"/>
                <a:gd name="T110" fmla="*/ 778 w 863"/>
                <a:gd name="T111" fmla="*/ 143 h 663"/>
                <a:gd name="T112" fmla="*/ 839 w 863"/>
                <a:gd name="T113" fmla="*/ 180 h 663"/>
                <a:gd name="T114" fmla="*/ 846 w 863"/>
                <a:gd name="T115" fmla="*/ 217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63" h="663">
                  <a:moveTo>
                    <a:pt x="861" y="246"/>
                  </a:moveTo>
                  <a:lnTo>
                    <a:pt x="857" y="249"/>
                  </a:lnTo>
                  <a:lnTo>
                    <a:pt x="850" y="250"/>
                  </a:lnTo>
                  <a:lnTo>
                    <a:pt x="841" y="246"/>
                  </a:lnTo>
                  <a:lnTo>
                    <a:pt x="833" y="250"/>
                  </a:lnTo>
                  <a:lnTo>
                    <a:pt x="833" y="255"/>
                  </a:lnTo>
                  <a:lnTo>
                    <a:pt x="836" y="262"/>
                  </a:lnTo>
                  <a:lnTo>
                    <a:pt x="825" y="269"/>
                  </a:lnTo>
                  <a:lnTo>
                    <a:pt x="825" y="277"/>
                  </a:lnTo>
                  <a:lnTo>
                    <a:pt x="820" y="277"/>
                  </a:lnTo>
                  <a:lnTo>
                    <a:pt x="819" y="283"/>
                  </a:lnTo>
                  <a:lnTo>
                    <a:pt x="813" y="287"/>
                  </a:lnTo>
                  <a:lnTo>
                    <a:pt x="822" y="292"/>
                  </a:lnTo>
                  <a:lnTo>
                    <a:pt x="836" y="288"/>
                  </a:lnTo>
                  <a:lnTo>
                    <a:pt x="839" y="286"/>
                  </a:lnTo>
                  <a:lnTo>
                    <a:pt x="847" y="288"/>
                  </a:lnTo>
                  <a:lnTo>
                    <a:pt x="850" y="296"/>
                  </a:lnTo>
                  <a:lnTo>
                    <a:pt x="839" y="300"/>
                  </a:lnTo>
                  <a:lnTo>
                    <a:pt x="841" y="306"/>
                  </a:lnTo>
                  <a:lnTo>
                    <a:pt x="827" y="312"/>
                  </a:lnTo>
                  <a:lnTo>
                    <a:pt x="830" y="325"/>
                  </a:lnTo>
                  <a:lnTo>
                    <a:pt x="824" y="331"/>
                  </a:lnTo>
                  <a:lnTo>
                    <a:pt x="816" y="338"/>
                  </a:lnTo>
                  <a:lnTo>
                    <a:pt x="812" y="344"/>
                  </a:lnTo>
                  <a:lnTo>
                    <a:pt x="808" y="347"/>
                  </a:lnTo>
                  <a:lnTo>
                    <a:pt x="810" y="352"/>
                  </a:lnTo>
                  <a:lnTo>
                    <a:pt x="802" y="360"/>
                  </a:lnTo>
                  <a:lnTo>
                    <a:pt x="790" y="367"/>
                  </a:lnTo>
                  <a:lnTo>
                    <a:pt x="779" y="380"/>
                  </a:lnTo>
                  <a:lnTo>
                    <a:pt x="784" y="385"/>
                  </a:lnTo>
                  <a:lnTo>
                    <a:pt x="774" y="392"/>
                  </a:lnTo>
                  <a:lnTo>
                    <a:pt x="768" y="401"/>
                  </a:lnTo>
                  <a:lnTo>
                    <a:pt x="743" y="412"/>
                  </a:lnTo>
                  <a:lnTo>
                    <a:pt x="741" y="410"/>
                  </a:lnTo>
                  <a:lnTo>
                    <a:pt x="734" y="419"/>
                  </a:lnTo>
                  <a:lnTo>
                    <a:pt x="729" y="423"/>
                  </a:lnTo>
                  <a:lnTo>
                    <a:pt x="735" y="435"/>
                  </a:lnTo>
                  <a:lnTo>
                    <a:pt x="735" y="446"/>
                  </a:lnTo>
                  <a:lnTo>
                    <a:pt x="732" y="452"/>
                  </a:lnTo>
                  <a:lnTo>
                    <a:pt x="731" y="461"/>
                  </a:lnTo>
                  <a:lnTo>
                    <a:pt x="735" y="465"/>
                  </a:lnTo>
                  <a:lnTo>
                    <a:pt x="732" y="473"/>
                  </a:lnTo>
                  <a:lnTo>
                    <a:pt x="723" y="478"/>
                  </a:lnTo>
                  <a:lnTo>
                    <a:pt x="713" y="489"/>
                  </a:lnTo>
                  <a:lnTo>
                    <a:pt x="701" y="496"/>
                  </a:lnTo>
                  <a:lnTo>
                    <a:pt x="698" y="500"/>
                  </a:lnTo>
                  <a:lnTo>
                    <a:pt x="684" y="514"/>
                  </a:lnTo>
                  <a:lnTo>
                    <a:pt x="671" y="527"/>
                  </a:lnTo>
                  <a:lnTo>
                    <a:pt x="667" y="531"/>
                  </a:lnTo>
                  <a:lnTo>
                    <a:pt x="678" y="540"/>
                  </a:lnTo>
                  <a:lnTo>
                    <a:pt x="669" y="551"/>
                  </a:lnTo>
                  <a:lnTo>
                    <a:pt x="665" y="560"/>
                  </a:lnTo>
                  <a:lnTo>
                    <a:pt x="661" y="564"/>
                  </a:lnTo>
                  <a:lnTo>
                    <a:pt x="664" y="572"/>
                  </a:lnTo>
                  <a:lnTo>
                    <a:pt x="660" y="579"/>
                  </a:lnTo>
                  <a:lnTo>
                    <a:pt x="650" y="592"/>
                  </a:lnTo>
                  <a:lnTo>
                    <a:pt x="644" y="595"/>
                  </a:lnTo>
                  <a:lnTo>
                    <a:pt x="637" y="611"/>
                  </a:lnTo>
                  <a:lnTo>
                    <a:pt x="631" y="612"/>
                  </a:lnTo>
                  <a:lnTo>
                    <a:pt x="629" y="620"/>
                  </a:lnTo>
                  <a:lnTo>
                    <a:pt x="618" y="627"/>
                  </a:lnTo>
                  <a:lnTo>
                    <a:pt x="600" y="626"/>
                  </a:lnTo>
                  <a:lnTo>
                    <a:pt x="592" y="628"/>
                  </a:lnTo>
                  <a:lnTo>
                    <a:pt x="589" y="614"/>
                  </a:lnTo>
                  <a:lnTo>
                    <a:pt x="583" y="613"/>
                  </a:lnTo>
                  <a:lnTo>
                    <a:pt x="576" y="605"/>
                  </a:lnTo>
                  <a:lnTo>
                    <a:pt x="569" y="609"/>
                  </a:lnTo>
                  <a:lnTo>
                    <a:pt x="564" y="619"/>
                  </a:lnTo>
                  <a:lnTo>
                    <a:pt x="559" y="619"/>
                  </a:lnTo>
                  <a:lnTo>
                    <a:pt x="554" y="627"/>
                  </a:lnTo>
                  <a:lnTo>
                    <a:pt x="540" y="629"/>
                  </a:lnTo>
                  <a:lnTo>
                    <a:pt x="536" y="626"/>
                  </a:lnTo>
                  <a:lnTo>
                    <a:pt x="540" y="613"/>
                  </a:lnTo>
                  <a:lnTo>
                    <a:pt x="532" y="612"/>
                  </a:lnTo>
                  <a:lnTo>
                    <a:pt x="529" y="604"/>
                  </a:lnTo>
                  <a:lnTo>
                    <a:pt x="525" y="607"/>
                  </a:lnTo>
                  <a:lnTo>
                    <a:pt x="519" y="605"/>
                  </a:lnTo>
                  <a:lnTo>
                    <a:pt x="518" y="593"/>
                  </a:lnTo>
                  <a:lnTo>
                    <a:pt x="505" y="585"/>
                  </a:lnTo>
                  <a:lnTo>
                    <a:pt x="507" y="581"/>
                  </a:lnTo>
                  <a:lnTo>
                    <a:pt x="506" y="576"/>
                  </a:lnTo>
                  <a:lnTo>
                    <a:pt x="499" y="576"/>
                  </a:lnTo>
                  <a:lnTo>
                    <a:pt x="485" y="569"/>
                  </a:lnTo>
                  <a:lnTo>
                    <a:pt x="481" y="557"/>
                  </a:lnTo>
                  <a:lnTo>
                    <a:pt x="476" y="556"/>
                  </a:lnTo>
                  <a:lnTo>
                    <a:pt x="463" y="563"/>
                  </a:lnTo>
                  <a:lnTo>
                    <a:pt x="452" y="565"/>
                  </a:lnTo>
                  <a:lnTo>
                    <a:pt x="443" y="561"/>
                  </a:lnTo>
                  <a:lnTo>
                    <a:pt x="440" y="557"/>
                  </a:lnTo>
                  <a:lnTo>
                    <a:pt x="428" y="557"/>
                  </a:lnTo>
                  <a:lnTo>
                    <a:pt x="423" y="567"/>
                  </a:lnTo>
                  <a:lnTo>
                    <a:pt x="423" y="573"/>
                  </a:lnTo>
                  <a:lnTo>
                    <a:pt x="419" y="579"/>
                  </a:lnTo>
                  <a:lnTo>
                    <a:pt x="419" y="590"/>
                  </a:lnTo>
                  <a:lnTo>
                    <a:pt x="411" y="605"/>
                  </a:lnTo>
                  <a:lnTo>
                    <a:pt x="412" y="614"/>
                  </a:lnTo>
                  <a:lnTo>
                    <a:pt x="404" y="634"/>
                  </a:lnTo>
                  <a:lnTo>
                    <a:pt x="403" y="640"/>
                  </a:lnTo>
                  <a:lnTo>
                    <a:pt x="398" y="655"/>
                  </a:lnTo>
                  <a:lnTo>
                    <a:pt x="393" y="660"/>
                  </a:lnTo>
                  <a:lnTo>
                    <a:pt x="387" y="659"/>
                  </a:lnTo>
                  <a:lnTo>
                    <a:pt x="386" y="654"/>
                  </a:lnTo>
                  <a:lnTo>
                    <a:pt x="388" y="643"/>
                  </a:lnTo>
                  <a:lnTo>
                    <a:pt x="385" y="638"/>
                  </a:lnTo>
                  <a:lnTo>
                    <a:pt x="377" y="635"/>
                  </a:lnTo>
                  <a:lnTo>
                    <a:pt x="382" y="629"/>
                  </a:lnTo>
                  <a:lnTo>
                    <a:pt x="379" y="622"/>
                  </a:lnTo>
                  <a:lnTo>
                    <a:pt x="371" y="621"/>
                  </a:lnTo>
                  <a:lnTo>
                    <a:pt x="359" y="632"/>
                  </a:lnTo>
                  <a:lnTo>
                    <a:pt x="351" y="626"/>
                  </a:lnTo>
                  <a:lnTo>
                    <a:pt x="347" y="632"/>
                  </a:lnTo>
                  <a:lnTo>
                    <a:pt x="341" y="632"/>
                  </a:lnTo>
                  <a:lnTo>
                    <a:pt x="331" y="624"/>
                  </a:lnTo>
                  <a:lnTo>
                    <a:pt x="321" y="624"/>
                  </a:lnTo>
                  <a:lnTo>
                    <a:pt x="318" y="629"/>
                  </a:lnTo>
                  <a:lnTo>
                    <a:pt x="316" y="639"/>
                  </a:lnTo>
                  <a:lnTo>
                    <a:pt x="318" y="643"/>
                  </a:lnTo>
                  <a:lnTo>
                    <a:pt x="311" y="653"/>
                  </a:lnTo>
                  <a:lnTo>
                    <a:pt x="302" y="662"/>
                  </a:lnTo>
                  <a:lnTo>
                    <a:pt x="290" y="662"/>
                  </a:lnTo>
                  <a:lnTo>
                    <a:pt x="279" y="655"/>
                  </a:lnTo>
                  <a:lnTo>
                    <a:pt x="271" y="662"/>
                  </a:lnTo>
                  <a:lnTo>
                    <a:pt x="265" y="661"/>
                  </a:lnTo>
                  <a:lnTo>
                    <a:pt x="258" y="655"/>
                  </a:lnTo>
                  <a:lnTo>
                    <a:pt x="249" y="659"/>
                  </a:lnTo>
                  <a:lnTo>
                    <a:pt x="243" y="663"/>
                  </a:lnTo>
                  <a:lnTo>
                    <a:pt x="234" y="663"/>
                  </a:lnTo>
                  <a:lnTo>
                    <a:pt x="231" y="654"/>
                  </a:lnTo>
                  <a:lnTo>
                    <a:pt x="221" y="654"/>
                  </a:lnTo>
                  <a:lnTo>
                    <a:pt x="214" y="651"/>
                  </a:lnTo>
                  <a:lnTo>
                    <a:pt x="218" y="640"/>
                  </a:lnTo>
                  <a:lnTo>
                    <a:pt x="215" y="627"/>
                  </a:lnTo>
                  <a:lnTo>
                    <a:pt x="225" y="626"/>
                  </a:lnTo>
                  <a:lnTo>
                    <a:pt x="226" y="621"/>
                  </a:lnTo>
                  <a:lnTo>
                    <a:pt x="233" y="619"/>
                  </a:lnTo>
                  <a:lnTo>
                    <a:pt x="234" y="604"/>
                  </a:lnTo>
                  <a:lnTo>
                    <a:pt x="232" y="595"/>
                  </a:lnTo>
                  <a:lnTo>
                    <a:pt x="238" y="582"/>
                  </a:lnTo>
                  <a:lnTo>
                    <a:pt x="235" y="574"/>
                  </a:lnTo>
                  <a:lnTo>
                    <a:pt x="227" y="568"/>
                  </a:lnTo>
                  <a:lnTo>
                    <a:pt x="217" y="567"/>
                  </a:lnTo>
                  <a:lnTo>
                    <a:pt x="214" y="571"/>
                  </a:lnTo>
                  <a:lnTo>
                    <a:pt x="207" y="568"/>
                  </a:lnTo>
                  <a:lnTo>
                    <a:pt x="208" y="562"/>
                  </a:lnTo>
                  <a:lnTo>
                    <a:pt x="201" y="556"/>
                  </a:lnTo>
                  <a:lnTo>
                    <a:pt x="195" y="560"/>
                  </a:lnTo>
                  <a:lnTo>
                    <a:pt x="188" y="554"/>
                  </a:lnTo>
                  <a:lnTo>
                    <a:pt x="183" y="554"/>
                  </a:lnTo>
                  <a:lnTo>
                    <a:pt x="183" y="546"/>
                  </a:lnTo>
                  <a:lnTo>
                    <a:pt x="180" y="535"/>
                  </a:lnTo>
                  <a:lnTo>
                    <a:pt x="176" y="532"/>
                  </a:lnTo>
                  <a:lnTo>
                    <a:pt x="173" y="518"/>
                  </a:lnTo>
                  <a:lnTo>
                    <a:pt x="167" y="514"/>
                  </a:lnTo>
                  <a:lnTo>
                    <a:pt x="158" y="496"/>
                  </a:lnTo>
                  <a:lnTo>
                    <a:pt x="158" y="490"/>
                  </a:lnTo>
                  <a:lnTo>
                    <a:pt x="148" y="492"/>
                  </a:lnTo>
                  <a:lnTo>
                    <a:pt x="153" y="500"/>
                  </a:lnTo>
                  <a:lnTo>
                    <a:pt x="148" y="502"/>
                  </a:lnTo>
                  <a:lnTo>
                    <a:pt x="144" y="502"/>
                  </a:lnTo>
                  <a:lnTo>
                    <a:pt x="146" y="510"/>
                  </a:lnTo>
                  <a:lnTo>
                    <a:pt x="136" y="513"/>
                  </a:lnTo>
                  <a:lnTo>
                    <a:pt x="128" y="520"/>
                  </a:lnTo>
                  <a:lnTo>
                    <a:pt x="122" y="518"/>
                  </a:lnTo>
                  <a:lnTo>
                    <a:pt x="123" y="510"/>
                  </a:lnTo>
                  <a:lnTo>
                    <a:pt x="119" y="509"/>
                  </a:lnTo>
                  <a:lnTo>
                    <a:pt x="117" y="503"/>
                  </a:lnTo>
                  <a:lnTo>
                    <a:pt x="109" y="503"/>
                  </a:lnTo>
                  <a:lnTo>
                    <a:pt x="105" y="510"/>
                  </a:lnTo>
                  <a:lnTo>
                    <a:pt x="95" y="510"/>
                  </a:lnTo>
                  <a:lnTo>
                    <a:pt x="93" y="502"/>
                  </a:lnTo>
                  <a:lnTo>
                    <a:pt x="86" y="502"/>
                  </a:lnTo>
                  <a:lnTo>
                    <a:pt x="72" y="513"/>
                  </a:lnTo>
                  <a:lnTo>
                    <a:pt x="64" y="510"/>
                  </a:lnTo>
                  <a:lnTo>
                    <a:pt x="58" y="498"/>
                  </a:lnTo>
                  <a:lnTo>
                    <a:pt x="48" y="496"/>
                  </a:lnTo>
                  <a:lnTo>
                    <a:pt x="41" y="489"/>
                  </a:lnTo>
                  <a:lnTo>
                    <a:pt x="37" y="479"/>
                  </a:lnTo>
                  <a:lnTo>
                    <a:pt x="43" y="469"/>
                  </a:lnTo>
                  <a:lnTo>
                    <a:pt x="45" y="461"/>
                  </a:lnTo>
                  <a:lnTo>
                    <a:pt x="43" y="447"/>
                  </a:lnTo>
                  <a:lnTo>
                    <a:pt x="41" y="445"/>
                  </a:lnTo>
                  <a:lnTo>
                    <a:pt x="46" y="431"/>
                  </a:lnTo>
                  <a:lnTo>
                    <a:pt x="44" y="423"/>
                  </a:lnTo>
                  <a:lnTo>
                    <a:pt x="46" y="412"/>
                  </a:lnTo>
                  <a:lnTo>
                    <a:pt x="44" y="404"/>
                  </a:lnTo>
                  <a:lnTo>
                    <a:pt x="36" y="400"/>
                  </a:lnTo>
                  <a:lnTo>
                    <a:pt x="35" y="396"/>
                  </a:lnTo>
                  <a:lnTo>
                    <a:pt x="37" y="389"/>
                  </a:lnTo>
                  <a:lnTo>
                    <a:pt x="36" y="379"/>
                  </a:lnTo>
                  <a:lnTo>
                    <a:pt x="33" y="364"/>
                  </a:lnTo>
                  <a:lnTo>
                    <a:pt x="27" y="351"/>
                  </a:lnTo>
                  <a:lnTo>
                    <a:pt x="27" y="339"/>
                  </a:lnTo>
                  <a:lnTo>
                    <a:pt x="18" y="333"/>
                  </a:lnTo>
                  <a:lnTo>
                    <a:pt x="12" y="325"/>
                  </a:lnTo>
                  <a:lnTo>
                    <a:pt x="6" y="321"/>
                  </a:lnTo>
                  <a:lnTo>
                    <a:pt x="5" y="317"/>
                  </a:lnTo>
                  <a:lnTo>
                    <a:pt x="15" y="296"/>
                  </a:lnTo>
                  <a:lnTo>
                    <a:pt x="17" y="286"/>
                  </a:lnTo>
                  <a:lnTo>
                    <a:pt x="11" y="275"/>
                  </a:lnTo>
                  <a:lnTo>
                    <a:pt x="8" y="266"/>
                  </a:lnTo>
                  <a:lnTo>
                    <a:pt x="0" y="258"/>
                  </a:lnTo>
                  <a:lnTo>
                    <a:pt x="12" y="251"/>
                  </a:lnTo>
                  <a:lnTo>
                    <a:pt x="14" y="249"/>
                  </a:lnTo>
                  <a:lnTo>
                    <a:pt x="23" y="251"/>
                  </a:lnTo>
                  <a:lnTo>
                    <a:pt x="24" y="244"/>
                  </a:lnTo>
                  <a:lnTo>
                    <a:pt x="18" y="238"/>
                  </a:lnTo>
                  <a:lnTo>
                    <a:pt x="17" y="230"/>
                  </a:lnTo>
                  <a:lnTo>
                    <a:pt x="21" y="225"/>
                  </a:lnTo>
                  <a:lnTo>
                    <a:pt x="15" y="218"/>
                  </a:lnTo>
                  <a:lnTo>
                    <a:pt x="16" y="214"/>
                  </a:lnTo>
                  <a:lnTo>
                    <a:pt x="3" y="205"/>
                  </a:lnTo>
                  <a:lnTo>
                    <a:pt x="1" y="200"/>
                  </a:lnTo>
                  <a:lnTo>
                    <a:pt x="5" y="189"/>
                  </a:lnTo>
                  <a:lnTo>
                    <a:pt x="14" y="188"/>
                  </a:lnTo>
                  <a:lnTo>
                    <a:pt x="17" y="191"/>
                  </a:lnTo>
                  <a:lnTo>
                    <a:pt x="28" y="183"/>
                  </a:lnTo>
                  <a:lnTo>
                    <a:pt x="35" y="183"/>
                  </a:lnTo>
                  <a:lnTo>
                    <a:pt x="36" y="179"/>
                  </a:lnTo>
                  <a:lnTo>
                    <a:pt x="33" y="169"/>
                  </a:lnTo>
                  <a:lnTo>
                    <a:pt x="37" y="164"/>
                  </a:lnTo>
                  <a:lnTo>
                    <a:pt x="33" y="154"/>
                  </a:lnTo>
                  <a:lnTo>
                    <a:pt x="33" y="147"/>
                  </a:lnTo>
                  <a:lnTo>
                    <a:pt x="41" y="146"/>
                  </a:lnTo>
                  <a:lnTo>
                    <a:pt x="41" y="142"/>
                  </a:lnTo>
                  <a:lnTo>
                    <a:pt x="52" y="135"/>
                  </a:lnTo>
                  <a:lnTo>
                    <a:pt x="57" y="128"/>
                  </a:lnTo>
                  <a:lnTo>
                    <a:pt x="55" y="117"/>
                  </a:lnTo>
                  <a:lnTo>
                    <a:pt x="51" y="113"/>
                  </a:lnTo>
                  <a:lnTo>
                    <a:pt x="46" y="101"/>
                  </a:lnTo>
                  <a:lnTo>
                    <a:pt x="41" y="97"/>
                  </a:lnTo>
                  <a:lnTo>
                    <a:pt x="41" y="92"/>
                  </a:lnTo>
                  <a:lnTo>
                    <a:pt x="37" y="85"/>
                  </a:lnTo>
                  <a:lnTo>
                    <a:pt x="36" y="79"/>
                  </a:lnTo>
                  <a:lnTo>
                    <a:pt x="33" y="76"/>
                  </a:lnTo>
                  <a:lnTo>
                    <a:pt x="24" y="74"/>
                  </a:lnTo>
                  <a:lnTo>
                    <a:pt x="18" y="70"/>
                  </a:lnTo>
                  <a:lnTo>
                    <a:pt x="19" y="65"/>
                  </a:lnTo>
                  <a:lnTo>
                    <a:pt x="25" y="61"/>
                  </a:lnTo>
                  <a:lnTo>
                    <a:pt x="26" y="58"/>
                  </a:lnTo>
                  <a:lnTo>
                    <a:pt x="33" y="55"/>
                  </a:lnTo>
                  <a:lnTo>
                    <a:pt x="40" y="38"/>
                  </a:lnTo>
                  <a:lnTo>
                    <a:pt x="34" y="28"/>
                  </a:lnTo>
                  <a:lnTo>
                    <a:pt x="40" y="20"/>
                  </a:lnTo>
                  <a:lnTo>
                    <a:pt x="40" y="12"/>
                  </a:lnTo>
                  <a:lnTo>
                    <a:pt x="46" y="11"/>
                  </a:lnTo>
                  <a:lnTo>
                    <a:pt x="52" y="15"/>
                  </a:lnTo>
                  <a:lnTo>
                    <a:pt x="58" y="9"/>
                  </a:lnTo>
                  <a:lnTo>
                    <a:pt x="70" y="11"/>
                  </a:lnTo>
                  <a:lnTo>
                    <a:pt x="75" y="9"/>
                  </a:lnTo>
                  <a:lnTo>
                    <a:pt x="81" y="10"/>
                  </a:lnTo>
                  <a:lnTo>
                    <a:pt x="88" y="5"/>
                  </a:lnTo>
                  <a:lnTo>
                    <a:pt x="103" y="8"/>
                  </a:lnTo>
                  <a:lnTo>
                    <a:pt x="103" y="2"/>
                  </a:lnTo>
                  <a:lnTo>
                    <a:pt x="106" y="0"/>
                  </a:lnTo>
                  <a:lnTo>
                    <a:pt x="113" y="3"/>
                  </a:lnTo>
                  <a:lnTo>
                    <a:pt x="115" y="12"/>
                  </a:lnTo>
                  <a:lnTo>
                    <a:pt x="120" y="8"/>
                  </a:lnTo>
                  <a:lnTo>
                    <a:pt x="129" y="9"/>
                  </a:lnTo>
                  <a:lnTo>
                    <a:pt x="147" y="29"/>
                  </a:lnTo>
                  <a:lnTo>
                    <a:pt x="147" y="35"/>
                  </a:lnTo>
                  <a:lnTo>
                    <a:pt x="154" y="38"/>
                  </a:lnTo>
                  <a:lnTo>
                    <a:pt x="155" y="43"/>
                  </a:lnTo>
                  <a:lnTo>
                    <a:pt x="149" y="49"/>
                  </a:lnTo>
                  <a:lnTo>
                    <a:pt x="154" y="52"/>
                  </a:lnTo>
                  <a:lnTo>
                    <a:pt x="150" y="59"/>
                  </a:lnTo>
                  <a:lnTo>
                    <a:pt x="158" y="65"/>
                  </a:lnTo>
                  <a:lnTo>
                    <a:pt x="164" y="77"/>
                  </a:lnTo>
                  <a:lnTo>
                    <a:pt x="171" y="76"/>
                  </a:lnTo>
                  <a:lnTo>
                    <a:pt x="179" y="69"/>
                  </a:lnTo>
                  <a:lnTo>
                    <a:pt x="183" y="79"/>
                  </a:lnTo>
                  <a:lnTo>
                    <a:pt x="191" y="88"/>
                  </a:lnTo>
                  <a:lnTo>
                    <a:pt x="190" y="91"/>
                  </a:lnTo>
                  <a:lnTo>
                    <a:pt x="196" y="100"/>
                  </a:lnTo>
                  <a:lnTo>
                    <a:pt x="196" y="105"/>
                  </a:lnTo>
                  <a:lnTo>
                    <a:pt x="205" y="113"/>
                  </a:lnTo>
                  <a:lnTo>
                    <a:pt x="198" y="118"/>
                  </a:lnTo>
                  <a:lnTo>
                    <a:pt x="200" y="124"/>
                  </a:lnTo>
                  <a:lnTo>
                    <a:pt x="206" y="125"/>
                  </a:lnTo>
                  <a:lnTo>
                    <a:pt x="210" y="119"/>
                  </a:lnTo>
                  <a:lnTo>
                    <a:pt x="213" y="126"/>
                  </a:lnTo>
                  <a:lnTo>
                    <a:pt x="209" y="139"/>
                  </a:lnTo>
                  <a:lnTo>
                    <a:pt x="223" y="137"/>
                  </a:lnTo>
                  <a:lnTo>
                    <a:pt x="234" y="139"/>
                  </a:lnTo>
                  <a:lnTo>
                    <a:pt x="242" y="138"/>
                  </a:lnTo>
                  <a:lnTo>
                    <a:pt x="242" y="134"/>
                  </a:lnTo>
                  <a:lnTo>
                    <a:pt x="249" y="135"/>
                  </a:lnTo>
                  <a:lnTo>
                    <a:pt x="252" y="139"/>
                  </a:lnTo>
                  <a:lnTo>
                    <a:pt x="264" y="129"/>
                  </a:lnTo>
                  <a:lnTo>
                    <a:pt x="271" y="134"/>
                  </a:lnTo>
                  <a:lnTo>
                    <a:pt x="270" y="126"/>
                  </a:lnTo>
                  <a:lnTo>
                    <a:pt x="275" y="126"/>
                  </a:lnTo>
                  <a:lnTo>
                    <a:pt x="275" y="133"/>
                  </a:lnTo>
                  <a:lnTo>
                    <a:pt x="284" y="139"/>
                  </a:lnTo>
                  <a:lnTo>
                    <a:pt x="288" y="139"/>
                  </a:lnTo>
                  <a:lnTo>
                    <a:pt x="292" y="129"/>
                  </a:lnTo>
                  <a:lnTo>
                    <a:pt x="302" y="129"/>
                  </a:lnTo>
                  <a:lnTo>
                    <a:pt x="313" y="126"/>
                  </a:lnTo>
                  <a:lnTo>
                    <a:pt x="319" y="129"/>
                  </a:lnTo>
                  <a:lnTo>
                    <a:pt x="328" y="126"/>
                  </a:lnTo>
                  <a:lnTo>
                    <a:pt x="341" y="126"/>
                  </a:lnTo>
                  <a:lnTo>
                    <a:pt x="339" y="115"/>
                  </a:lnTo>
                  <a:lnTo>
                    <a:pt x="345" y="108"/>
                  </a:lnTo>
                  <a:lnTo>
                    <a:pt x="359" y="109"/>
                  </a:lnTo>
                  <a:lnTo>
                    <a:pt x="364" y="111"/>
                  </a:lnTo>
                  <a:lnTo>
                    <a:pt x="369" y="109"/>
                  </a:lnTo>
                  <a:lnTo>
                    <a:pt x="373" y="112"/>
                  </a:lnTo>
                  <a:lnTo>
                    <a:pt x="379" y="115"/>
                  </a:lnTo>
                  <a:lnTo>
                    <a:pt x="388" y="113"/>
                  </a:lnTo>
                  <a:lnTo>
                    <a:pt x="389" y="126"/>
                  </a:lnTo>
                  <a:lnTo>
                    <a:pt x="399" y="127"/>
                  </a:lnTo>
                  <a:lnTo>
                    <a:pt x="403" y="133"/>
                  </a:lnTo>
                  <a:lnTo>
                    <a:pt x="396" y="141"/>
                  </a:lnTo>
                  <a:lnTo>
                    <a:pt x="402" y="146"/>
                  </a:lnTo>
                  <a:lnTo>
                    <a:pt x="405" y="138"/>
                  </a:lnTo>
                  <a:lnTo>
                    <a:pt x="411" y="138"/>
                  </a:lnTo>
                  <a:lnTo>
                    <a:pt x="416" y="149"/>
                  </a:lnTo>
                  <a:lnTo>
                    <a:pt x="416" y="153"/>
                  </a:lnTo>
                  <a:lnTo>
                    <a:pt x="421" y="154"/>
                  </a:lnTo>
                  <a:lnTo>
                    <a:pt x="424" y="164"/>
                  </a:lnTo>
                  <a:lnTo>
                    <a:pt x="430" y="169"/>
                  </a:lnTo>
                  <a:lnTo>
                    <a:pt x="428" y="174"/>
                  </a:lnTo>
                  <a:lnTo>
                    <a:pt x="415" y="182"/>
                  </a:lnTo>
                  <a:lnTo>
                    <a:pt x="416" y="186"/>
                  </a:lnTo>
                  <a:lnTo>
                    <a:pt x="423" y="186"/>
                  </a:lnTo>
                  <a:lnTo>
                    <a:pt x="425" y="193"/>
                  </a:lnTo>
                  <a:lnTo>
                    <a:pt x="423" y="203"/>
                  </a:lnTo>
                  <a:lnTo>
                    <a:pt x="430" y="208"/>
                  </a:lnTo>
                  <a:lnTo>
                    <a:pt x="434" y="202"/>
                  </a:lnTo>
                  <a:lnTo>
                    <a:pt x="442" y="213"/>
                  </a:lnTo>
                  <a:lnTo>
                    <a:pt x="454" y="218"/>
                  </a:lnTo>
                  <a:lnTo>
                    <a:pt x="458" y="219"/>
                  </a:lnTo>
                  <a:lnTo>
                    <a:pt x="467" y="209"/>
                  </a:lnTo>
                  <a:lnTo>
                    <a:pt x="467" y="217"/>
                  </a:lnTo>
                  <a:lnTo>
                    <a:pt x="474" y="220"/>
                  </a:lnTo>
                  <a:lnTo>
                    <a:pt x="480" y="226"/>
                  </a:lnTo>
                  <a:lnTo>
                    <a:pt x="481" y="234"/>
                  </a:lnTo>
                  <a:lnTo>
                    <a:pt x="484" y="239"/>
                  </a:lnTo>
                  <a:lnTo>
                    <a:pt x="494" y="229"/>
                  </a:lnTo>
                  <a:lnTo>
                    <a:pt x="500" y="229"/>
                  </a:lnTo>
                  <a:lnTo>
                    <a:pt x="503" y="234"/>
                  </a:lnTo>
                  <a:lnTo>
                    <a:pt x="512" y="217"/>
                  </a:lnTo>
                  <a:lnTo>
                    <a:pt x="514" y="210"/>
                  </a:lnTo>
                  <a:lnTo>
                    <a:pt x="520" y="210"/>
                  </a:lnTo>
                  <a:lnTo>
                    <a:pt x="528" y="205"/>
                  </a:lnTo>
                  <a:lnTo>
                    <a:pt x="537" y="209"/>
                  </a:lnTo>
                  <a:lnTo>
                    <a:pt x="545" y="199"/>
                  </a:lnTo>
                  <a:lnTo>
                    <a:pt x="549" y="200"/>
                  </a:lnTo>
                  <a:lnTo>
                    <a:pt x="551" y="207"/>
                  </a:lnTo>
                  <a:lnTo>
                    <a:pt x="562" y="208"/>
                  </a:lnTo>
                  <a:lnTo>
                    <a:pt x="571" y="202"/>
                  </a:lnTo>
                  <a:lnTo>
                    <a:pt x="569" y="196"/>
                  </a:lnTo>
                  <a:lnTo>
                    <a:pt x="570" y="188"/>
                  </a:lnTo>
                  <a:lnTo>
                    <a:pt x="574" y="186"/>
                  </a:lnTo>
                  <a:lnTo>
                    <a:pt x="572" y="179"/>
                  </a:lnTo>
                  <a:lnTo>
                    <a:pt x="567" y="179"/>
                  </a:lnTo>
                  <a:lnTo>
                    <a:pt x="568" y="167"/>
                  </a:lnTo>
                  <a:lnTo>
                    <a:pt x="570" y="162"/>
                  </a:lnTo>
                  <a:lnTo>
                    <a:pt x="577" y="164"/>
                  </a:lnTo>
                  <a:lnTo>
                    <a:pt x="580" y="160"/>
                  </a:lnTo>
                  <a:lnTo>
                    <a:pt x="579" y="155"/>
                  </a:lnTo>
                  <a:lnTo>
                    <a:pt x="585" y="152"/>
                  </a:lnTo>
                  <a:lnTo>
                    <a:pt x="595" y="154"/>
                  </a:lnTo>
                  <a:lnTo>
                    <a:pt x="594" y="149"/>
                  </a:lnTo>
                  <a:lnTo>
                    <a:pt x="600" y="137"/>
                  </a:lnTo>
                  <a:lnTo>
                    <a:pt x="607" y="135"/>
                  </a:lnTo>
                  <a:lnTo>
                    <a:pt x="606" y="130"/>
                  </a:lnTo>
                  <a:lnTo>
                    <a:pt x="613" y="118"/>
                  </a:lnTo>
                  <a:lnTo>
                    <a:pt x="617" y="115"/>
                  </a:lnTo>
                  <a:lnTo>
                    <a:pt x="623" y="121"/>
                  </a:lnTo>
                  <a:lnTo>
                    <a:pt x="630" y="121"/>
                  </a:lnTo>
                  <a:lnTo>
                    <a:pt x="637" y="107"/>
                  </a:lnTo>
                  <a:lnTo>
                    <a:pt x="643" y="103"/>
                  </a:lnTo>
                  <a:lnTo>
                    <a:pt x="655" y="100"/>
                  </a:lnTo>
                  <a:lnTo>
                    <a:pt x="660" y="104"/>
                  </a:lnTo>
                  <a:lnTo>
                    <a:pt x="661" y="119"/>
                  </a:lnTo>
                  <a:lnTo>
                    <a:pt x="671" y="122"/>
                  </a:lnTo>
                  <a:lnTo>
                    <a:pt x="676" y="126"/>
                  </a:lnTo>
                  <a:lnTo>
                    <a:pt x="684" y="119"/>
                  </a:lnTo>
                  <a:lnTo>
                    <a:pt x="693" y="121"/>
                  </a:lnTo>
                  <a:lnTo>
                    <a:pt x="701" y="117"/>
                  </a:lnTo>
                  <a:lnTo>
                    <a:pt x="710" y="119"/>
                  </a:lnTo>
                  <a:lnTo>
                    <a:pt x="716" y="124"/>
                  </a:lnTo>
                  <a:lnTo>
                    <a:pt x="722" y="130"/>
                  </a:lnTo>
                  <a:lnTo>
                    <a:pt x="725" y="138"/>
                  </a:lnTo>
                  <a:lnTo>
                    <a:pt x="730" y="135"/>
                  </a:lnTo>
                  <a:lnTo>
                    <a:pt x="739" y="133"/>
                  </a:lnTo>
                  <a:lnTo>
                    <a:pt x="742" y="124"/>
                  </a:lnTo>
                  <a:lnTo>
                    <a:pt x="750" y="119"/>
                  </a:lnTo>
                  <a:lnTo>
                    <a:pt x="758" y="127"/>
                  </a:lnTo>
                  <a:lnTo>
                    <a:pt x="758" y="130"/>
                  </a:lnTo>
                  <a:lnTo>
                    <a:pt x="766" y="135"/>
                  </a:lnTo>
                  <a:lnTo>
                    <a:pt x="778" y="143"/>
                  </a:lnTo>
                  <a:lnTo>
                    <a:pt x="786" y="145"/>
                  </a:lnTo>
                  <a:lnTo>
                    <a:pt x="788" y="152"/>
                  </a:lnTo>
                  <a:lnTo>
                    <a:pt x="801" y="158"/>
                  </a:lnTo>
                  <a:lnTo>
                    <a:pt x="803" y="164"/>
                  </a:lnTo>
                  <a:lnTo>
                    <a:pt x="813" y="166"/>
                  </a:lnTo>
                  <a:lnTo>
                    <a:pt x="834" y="176"/>
                  </a:lnTo>
                  <a:lnTo>
                    <a:pt x="839" y="180"/>
                  </a:lnTo>
                  <a:lnTo>
                    <a:pt x="837" y="188"/>
                  </a:lnTo>
                  <a:lnTo>
                    <a:pt x="841" y="192"/>
                  </a:lnTo>
                  <a:lnTo>
                    <a:pt x="839" y="200"/>
                  </a:lnTo>
                  <a:lnTo>
                    <a:pt x="835" y="210"/>
                  </a:lnTo>
                  <a:lnTo>
                    <a:pt x="835" y="218"/>
                  </a:lnTo>
                  <a:lnTo>
                    <a:pt x="838" y="220"/>
                  </a:lnTo>
                  <a:lnTo>
                    <a:pt x="846" y="217"/>
                  </a:lnTo>
                  <a:lnTo>
                    <a:pt x="851" y="219"/>
                  </a:lnTo>
                  <a:lnTo>
                    <a:pt x="855" y="226"/>
                  </a:lnTo>
                  <a:lnTo>
                    <a:pt x="856" y="233"/>
                  </a:lnTo>
                  <a:lnTo>
                    <a:pt x="863" y="239"/>
                  </a:lnTo>
                  <a:lnTo>
                    <a:pt x="861" y="246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874416EA-C8F9-C260-0BF5-0AB93CDD1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00" y="4037013"/>
              <a:ext cx="358775" cy="784225"/>
            </a:xfrm>
            <a:custGeom>
              <a:avLst/>
              <a:gdLst>
                <a:gd name="T0" fmla="*/ 24 w 226"/>
                <a:gd name="T1" fmla="*/ 160 h 494"/>
                <a:gd name="T2" fmla="*/ 39 w 226"/>
                <a:gd name="T3" fmla="*/ 143 h 494"/>
                <a:gd name="T4" fmla="*/ 49 w 226"/>
                <a:gd name="T5" fmla="*/ 136 h 494"/>
                <a:gd name="T6" fmla="*/ 65 w 226"/>
                <a:gd name="T7" fmla="*/ 123 h 494"/>
                <a:gd name="T8" fmla="*/ 95 w 226"/>
                <a:gd name="T9" fmla="*/ 117 h 494"/>
                <a:gd name="T10" fmla="*/ 102 w 226"/>
                <a:gd name="T11" fmla="*/ 102 h 494"/>
                <a:gd name="T12" fmla="*/ 116 w 226"/>
                <a:gd name="T13" fmla="*/ 89 h 494"/>
                <a:gd name="T14" fmla="*/ 138 w 226"/>
                <a:gd name="T15" fmla="*/ 85 h 494"/>
                <a:gd name="T16" fmla="*/ 147 w 226"/>
                <a:gd name="T17" fmla="*/ 95 h 494"/>
                <a:gd name="T18" fmla="*/ 160 w 226"/>
                <a:gd name="T19" fmla="*/ 90 h 494"/>
                <a:gd name="T20" fmla="*/ 162 w 226"/>
                <a:gd name="T21" fmla="*/ 66 h 494"/>
                <a:gd name="T22" fmla="*/ 160 w 226"/>
                <a:gd name="T23" fmla="*/ 45 h 494"/>
                <a:gd name="T24" fmla="*/ 158 w 226"/>
                <a:gd name="T25" fmla="*/ 11 h 494"/>
                <a:gd name="T26" fmla="*/ 173 w 226"/>
                <a:gd name="T27" fmla="*/ 2 h 494"/>
                <a:gd name="T28" fmla="*/ 183 w 226"/>
                <a:gd name="T29" fmla="*/ 15 h 494"/>
                <a:gd name="T30" fmla="*/ 195 w 226"/>
                <a:gd name="T31" fmla="*/ 62 h 494"/>
                <a:gd name="T32" fmla="*/ 191 w 226"/>
                <a:gd name="T33" fmla="*/ 107 h 494"/>
                <a:gd name="T34" fmla="*/ 210 w 226"/>
                <a:gd name="T35" fmla="*/ 136 h 494"/>
                <a:gd name="T36" fmla="*/ 216 w 226"/>
                <a:gd name="T37" fmla="*/ 171 h 494"/>
                <a:gd name="T38" fmla="*/ 222 w 226"/>
                <a:gd name="T39" fmla="*/ 215 h 494"/>
                <a:gd name="T40" fmla="*/ 226 w 226"/>
                <a:gd name="T41" fmla="*/ 261 h 494"/>
                <a:gd name="T42" fmla="*/ 199 w 226"/>
                <a:gd name="T43" fmla="*/ 312 h 494"/>
                <a:gd name="T44" fmla="*/ 200 w 226"/>
                <a:gd name="T45" fmla="*/ 355 h 494"/>
                <a:gd name="T46" fmla="*/ 201 w 226"/>
                <a:gd name="T47" fmla="*/ 382 h 494"/>
                <a:gd name="T48" fmla="*/ 196 w 226"/>
                <a:gd name="T49" fmla="*/ 397 h 494"/>
                <a:gd name="T50" fmla="*/ 192 w 226"/>
                <a:gd name="T51" fmla="*/ 410 h 494"/>
                <a:gd name="T52" fmla="*/ 196 w 226"/>
                <a:gd name="T53" fmla="*/ 424 h 494"/>
                <a:gd name="T54" fmla="*/ 181 w 226"/>
                <a:gd name="T55" fmla="*/ 459 h 494"/>
                <a:gd name="T56" fmla="*/ 175 w 226"/>
                <a:gd name="T57" fmla="*/ 479 h 494"/>
                <a:gd name="T58" fmla="*/ 158 w 226"/>
                <a:gd name="T59" fmla="*/ 488 h 494"/>
                <a:gd name="T60" fmla="*/ 140 w 226"/>
                <a:gd name="T61" fmla="*/ 481 h 494"/>
                <a:gd name="T62" fmla="*/ 130 w 226"/>
                <a:gd name="T63" fmla="*/ 468 h 494"/>
                <a:gd name="T64" fmla="*/ 114 w 226"/>
                <a:gd name="T65" fmla="*/ 464 h 494"/>
                <a:gd name="T66" fmla="*/ 99 w 226"/>
                <a:gd name="T67" fmla="*/ 458 h 494"/>
                <a:gd name="T68" fmla="*/ 82 w 226"/>
                <a:gd name="T69" fmla="*/ 454 h 494"/>
                <a:gd name="T70" fmla="*/ 66 w 226"/>
                <a:gd name="T71" fmla="*/ 433 h 494"/>
                <a:gd name="T72" fmla="*/ 84 w 226"/>
                <a:gd name="T73" fmla="*/ 416 h 494"/>
                <a:gd name="T74" fmla="*/ 93 w 226"/>
                <a:gd name="T75" fmla="*/ 402 h 494"/>
                <a:gd name="T76" fmla="*/ 62 w 226"/>
                <a:gd name="T77" fmla="*/ 397 h 494"/>
                <a:gd name="T78" fmla="*/ 47 w 226"/>
                <a:gd name="T79" fmla="*/ 396 h 494"/>
                <a:gd name="T80" fmla="*/ 54 w 226"/>
                <a:gd name="T81" fmla="*/ 369 h 494"/>
                <a:gd name="T82" fmla="*/ 59 w 226"/>
                <a:gd name="T83" fmla="*/ 346 h 494"/>
                <a:gd name="T84" fmla="*/ 54 w 226"/>
                <a:gd name="T85" fmla="*/ 334 h 494"/>
                <a:gd name="T86" fmla="*/ 28 w 226"/>
                <a:gd name="T87" fmla="*/ 341 h 494"/>
                <a:gd name="T88" fmla="*/ 21 w 226"/>
                <a:gd name="T89" fmla="*/ 324 h 494"/>
                <a:gd name="T90" fmla="*/ 30 w 226"/>
                <a:gd name="T91" fmla="*/ 311 h 494"/>
                <a:gd name="T92" fmla="*/ 48 w 226"/>
                <a:gd name="T93" fmla="*/ 299 h 494"/>
                <a:gd name="T94" fmla="*/ 35 w 226"/>
                <a:gd name="T95" fmla="*/ 279 h 494"/>
                <a:gd name="T96" fmla="*/ 20 w 226"/>
                <a:gd name="T97" fmla="*/ 278 h 494"/>
                <a:gd name="T98" fmla="*/ 7 w 226"/>
                <a:gd name="T99" fmla="*/ 262 h 494"/>
                <a:gd name="T100" fmla="*/ 6 w 226"/>
                <a:gd name="T101" fmla="*/ 244 h 494"/>
                <a:gd name="T102" fmla="*/ 28 w 226"/>
                <a:gd name="T103" fmla="*/ 226 h 494"/>
                <a:gd name="T104" fmla="*/ 14 w 226"/>
                <a:gd name="T105" fmla="*/ 211 h 494"/>
                <a:gd name="T106" fmla="*/ 0 w 226"/>
                <a:gd name="T107" fmla="*/ 207 h 494"/>
                <a:gd name="T108" fmla="*/ 10 w 226"/>
                <a:gd name="T109" fmla="*/ 191 h 494"/>
                <a:gd name="T110" fmla="*/ 24 w 226"/>
                <a:gd name="T111" fmla="*/ 175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6" h="494">
                  <a:moveTo>
                    <a:pt x="24" y="175"/>
                  </a:moveTo>
                  <a:lnTo>
                    <a:pt x="18" y="171"/>
                  </a:lnTo>
                  <a:lnTo>
                    <a:pt x="24" y="160"/>
                  </a:lnTo>
                  <a:lnTo>
                    <a:pt x="29" y="157"/>
                  </a:lnTo>
                  <a:lnTo>
                    <a:pt x="32" y="148"/>
                  </a:lnTo>
                  <a:lnTo>
                    <a:pt x="39" y="143"/>
                  </a:lnTo>
                  <a:lnTo>
                    <a:pt x="45" y="146"/>
                  </a:lnTo>
                  <a:lnTo>
                    <a:pt x="50" y="141"/>
                  </a:lnTo>
                  <a:lnTo>
                    <a:pt x="49" y="136"/>
                  </a:lnTo>
                  <a:lnTo>
                    <a:pt x="54" y="131"/>
                  </a:lnTo>
                  <a:lnTo>
                    <a:pt x="63" y="129"/>
                  </a:lnTo>
                  <a:lnTo>
                    <a:pt x="65" y="123"/>
                  </a:lnTo>
                  <a:lnTo>
                    <a:pt x="73" y="120"/>
                  </a:lnTo>
                  <a:lnTo>
                    <a:pt x="83" y="120"/>
                  </a:lnTo>
                  <a:lnTo>
                    <a:pt x="95" y="117"/>
                  </a:lnTo>
                  <a:lnTo>
                    <a:pt x="97" y="114"/>
                  </a:lnTo>
                  <a:lnTo>
                    <a:pt x="104" y="111"/>
                  </a:lnTo>
                  <a:lnTo>
                    <a:pt x="102" y="102"/>
                  </a:lnTo>
                  <a:lnTo>
                    <a:pt x="107" y="99"/>
                  </a:lnTo>
                  <a:lnTo>
                    <a:pt x="108" y="94"/>
                  </a:lnTo>
                  <a:lnTo>
                    <a:pt x="116" y="89"/>
                  </a:lnTo>
                  <a:lnTo>
                    <a:pt x="125" y="86"/>
                  </a:lnTo>
                  <a:lnTo>
                    <a:pt x="133" y="89"/>
                  </a:lnTo>
                  <a:lnTo>
                    <a:pt x="138" y="85"/>
                  </a:lnTo>
                  <a:lnTo>
                    <a:pt x="141" y="90"/>
                  </a:lnTo>
                  <a:lnTo>
                    <a:pt x="145" y="91"/>
                  </a:lnTo>
                  <a:lnTo>
                    <a:pt x="147" y="95"/>
                  </a:lnTo>
                  <a:lnTo>
                    <a:pt x="153" y="102"/>
                  </a:lnTo>
                  <a:lnTo>
                    <a:pt x="160" y="95"/>
                  </a:lnTo>
                  <a:lnTo>
                    <a:pt x="160" y="90"/>
                  </a:lnTo>
                  <a:lnTo>
                    <a:pt x="165" y="83"/>
                  </a:lnTo>
                  <a:lnTo>
                    <a:pt x="162" y="75"/>
                  </a:lnTo>
                  <a:lnTo>
                    <a:pt x="162" y="66"/>
                  </a:lnTo>
                  <a:lnTo>
                    <a:pt x="157" y="58"/>
                  </a:lnTo>
                  <a:lnTo>
                    <a:pt x="156" y="52"/>
                  </a:lnTo>
                  <a:lnTo>
                    <a:pt x="160" y="45"/>
                  </a:lnTo>
                  <a:lnTo>
                    <a:pt x="156" y="35"/>
                  </a:lnTo>
                  <a:lnTo>
                    <a:pt x="162" y="29"/>
                  </a:lnTo>
                  <a:lnTo>
                    <a:pt x="158" y="11"/>
                  </a:lnTo>
                  <a:lnTo>
                    <a:pt x="158" y="4"/>
                  </a:lnTo>
                  <a:lnTo>
                    <a:pt x="161" y="2"/>
                  </a:lnTo>
                  <a:lnTo>
                    <a:pt x="173" y="2"/>
                  </a:lnTo>
                  <a:lnTo>
                    <a:pt x="175" y="0"/>
                  </a:lnTo>
                  <a:lnTo>
                    <a:pt x="184" y="7"/>
                  </a:lnTo>
                  <a:lnTo>
                    <a:pt x="183" y="15"/>
                  </a:lnTo>
                  <a:lnTo>
                    <a:pt x="186" y="22"/>
                  </a:lnTo>
                  <a:lnTo>
                    <a:pt x="192" y="47"/>
                  </a:lnTo>
                  <a:lnTo>
                    <a:pt x="195" y="62"/>
                  </a:lnTo>
                  <a:lnTo>
                    <a:pt x="191" y="75"/>
                  </a:lnTo>
                  <a:lnTo>
                    <a:pt x="188" y="94"/>
                  </a:lnTo>
                  <a:lnTo>
                    <a:pt x="191" y="107"/>
                  </a:lnTo>
                  <a:lnTo>
                    <a:pt x="195" y="114"/>
                  </a:lnTo>
                  <a:lnTo>
                    <a:pt x="205" y="125"/>
                  </a:lnTo>
                  <a:lnTo>
                    <a:pt x="210" y="136"/>
                  </a:lnTo>
                  <a:lnTo>
                    <a:pt x="211" y="153"/>
                  </a:lnTo>
                  <a:lnTo>
                    <a:pt x="214" y="162"/>
                  </a:lnTo>
                  <a:lnTo>
                    <a:pt x="216" y="171"/>
                  </a:lnTo>
                  <a:lnTo>
                    <a:pt x="214" y="185"/>
                  </a:lnTo>
                  <a:lnTo>
                    <a:pt x="216" y="196"/>
                  </a:lnTo>
                  <a:lnTo>
                    <a:pt x="222" y="215"/>
                  </a:lnTo>
                  <a:lnTo>
                    <a:pt x="222" y="229"/>
                  </a:lnTo>
                  <a:lnTo>
                    <a:pt x="225" y="240"/>
                  </a:lnTo>
                  <a:lnTo>
                    <a:pt x="226" y="261"/>
                  </a:lnTo>
                  <a:lnTo>
                    <a:pt x="225" y="267"/>
                  </a:lnTo>
                  <a:lnTo>
                    <a:pt x="209" y="295"/>
                  </a:lnTo>
                  <a:lnTo>
                    <a:pt x="199" y="312"/>
                  </a:lnTo>
                  <a:lnTo>
                    <a:pt x="200" y="322"/>
                  </a:lnTo>
                  <a:lnTo>
                    <a:pt x="196" y="338"/>
                  </a:lnTo>
                  <a:lnTo>
                    <a:pt x="200" y="355"/>
                  </a:lnTo>
                  <a:lnTo>
                    <a:pt x="197" y="361"/>
                  </a:lnTo>
                  <a:lnTo>
                    <a:pt x="202" y="371"/>
                  </a:lnTo>
                  <a:lnTo>
                    <a:pt x="201" y="382"/>
                  </a:lnTo>
                  <a:lnTo>
                    <a:pt x="202" y="387"/>
                  </a:lnTo>
                  <a:lnTo>
                    <a:pt x="201" y="393"/>
                  </a:lnTo>
                  <a:lnTo>
                    <a:pt x="196" y="397"/>
                  </a:lnTo>
                  <a:lnTo>
                    <a:pt x="199" y="403"/>
                  </a:lnTo>
                  <a:lnTo>
                    <a:pt x="196" y="410"/>
                  </a:lnTo>
                  <a:lnTo>
                    <a:pt x="192" y="410"/>
                  </a:lnTo>
                  <a:lnTo>
                    <a:pt x="190" y="416"/>
                  </a:lnTo>
                  <a:lnTo>
                    <a:pt x="178" y="420"/>
                  </a:lnTo>
                  <a:lnTo>
                    <a:pt x="196" y="424"/>
                  </a:lnTo>
                  <a:lnTo>
                    <a:pt x="182" y="439"/>
                  </a:lnTo>
                  <a:lnTo>
                    <a:pt x="178" y="451"/>
                  </a:lnTo>
                  <a:lnTo>
                    <a:pt x="181" y="459"/>
                  </a:lnTo>
                  <a:lnTo>
                    <a:pt x="178" y="461"/>
                  </a:lnTo>
                  <a:lnTo>
                    <a:pt x="169" y="475"/>
                  </a:lnTo>
                  <a:lnTo>
                    <a:pt x="175" y="479"/>
                  </a:lnTo>
                  <a:lnTo>
                    <a:pt x="169" y="493"/>
                  </a:lnTo>
                  <a:lnTo>
                    <a:pt x="160" y="494"/>
                  </a:lnTo>
                  <a:lnTo>
                    <a:pt x="158" y="488"/>
                  </a:lnTo>
                  <a:lnTo>
                    <a:pt x="148" y="486"/>
                  </a:lnTo>
                  <a:lnTo>
                    <a:pt x="140" y="487"/>
                  </a:lnTo>
                  <a:lnTo>
                    <a:pt x="140" y="481"/>
                  </a:lnTo>
                  <a:lnTo>
                    <a:pt x="145" y="474"/>
                  </a:lnTo>
                  <a:lnTo>
                    <a:pt x="134" y="472"/>
                  </a:lnTo>
                  <a:lnTo>
                    <a:pt x="130" y="468"/>
                  </a:lnTo>
                  <a:lnTo>
                    <a:pt x="126" y="469"/>
                  </a:lnTo>
                  <a:lnTo>
                    <a:pt x="117" y="463"/>
                  </a:lnTo>
                  <a:lnTo>
                    <a:pt x="114" y="464"/>
                  </a:lnTo>
                  <a:lnTo>
                    <a:pt x="108" y="460"/>
                  </a:lnTo>
                  <a:lnTo>
                    <a:pt x="104" y="461"/>
                  </a:lnTo>
                  <a:lnTo>
                    <a:pt x="99" y="458"/>
                  </a:lnTo>
                  <a:lnTo>
                    <a:pt x="91" y="458"/>
                  </a:lnTo>
                  <a:lnTo>
                    <a:pt x="89" y="452"/>
                  </a:lnTo>
                  <a:lnTo>
                    <a:pt x="82" y="454"/>
                  </a:lnTo>
                  <a:lnTo>
                    <a:pt x="83" y="449"/>
                  </a:lnTo>
                  <a:lnTo>
                    <a:pt x="73" y="443"/>
                  </a:lnTo>
                  <a:lnTo>
                    <a:pt x="66" y="433"/>
                  </a:lnTo>
                  <a:lnTo>
                    <a:pt x="69" y="421"/>
                  </a:lnTo>
                  <a:lnTo>
                    <a:pt x="73" y="421"/>
                  </a:lnTo>
                  <a:lnTo>
                    <a:pt x="84" y="416"/>
                  </a:lnTo>
                  <a:lnTo>
                    <a:pt x="87" y="409"/>
                  </a:lnTo>
                  <a:lnTo>
                    <a:pt x="95" y="404"/>
                  </a:lnTo>
                  <a:lnTo>
                    <a:pt x="93" y="402"/>
                  </a:lnTo>
                  <a:lnTo>
                    <a:pt x="79" y="401"/>
                  </a:lnTo>
                  <a:lnTo>
                    <a:pt x="71" y="396"/>
                  </a:lnTo>
                  <a:lnTo>
                    <a:pt x="62" y="397"/>
                  </a:lnTo>
                  <a:lnTo>
                    <a:pt x="64" y="391"/>
                  </a:lnTo>
                  <a:lnTo>
                    <a:pt x="61" y="389"/>
                  </a:lnTo>
                  <a:lnTo>
                    <a:pt x="47" y="396"/>
                  </a:lnTo>
                  <a:lnTo>
                    <a:pt x="47" y="385"/>
                  </a:lnTo>
                  <a:lnTo>
                    <a:pt x="52" y="378"/>
                  </a:lnTo>
                  <a:lnTo>
                    <a:pt x="54" y="369"/>
                  </a:lnTo>
                  <a:lnTo>
                    <a:pt x="58" y="369"/>
                  </a:lnTo>
                  <a:lnTo>
                    <a:pt x="63" y="354"/>
                  </a:lnTo>
                  <a:lnTo>
                    <a:pt x="59" y="346"/>
                  </a:lnTo>
                  <a:lnTo>
                    <a:pt x="64" y="344"/>
                  </a:lnTo>
                  <a:lnTo>
                    <a:pt x="59" y="335"/>
                  </a:lnTo>
                  <a:lnTo>
                    <a:pt x="54" y="334"/>
                  </a:lnTo>
                  <a:lnTo>
                    <a:pt x="45" y="341"/>
                  </a:lnTo>
                  <a:lnTo>
                    <a:pt x="36" y="342"/>
                  </a:lnTo>
                  <a:lnTo>
                    <a:pt x="28" y="341"/>
                  </a:lnTo>
                  <a:lnTo>
                    <a:pt x="23" y="337"/>
                  </a:lnTo>
                  <a:lnTo>
                    <a:pt x="16" y="325"/>
                  </a:lnTo>
                  <a:lnTo>
                    <a:pt x="21" y="324"/>
                  </a:lnTo>
                  <a:lnTo>
                    <a:pt x="29" y="324"/>
                  </a:lnTo>
                  <a:lnTo>
                    <a:pt x="32" y="319"/>
                  </a:lnTo>
                  <a:lnTo>
                    <a:pt x="30" y="311"/>
                  </a:lnTo>
                  <a:lnTo>
                    <a:pt x="37" y="305"/>
                  </a:lnTo>
                  <a:lnTo>
                    <a:pt x="45" y="302"/>
                  </a:lnTo>
                  <a:lnTo>
                    <a:pt x="48" y="299"/>
                  </a:lnTo>
                  <a:lnTo>
                    <a:pt x="43" y="293"/>
                  </a:lnTo>
                  <a:lnTo>
                    <a:pt x="39" y="285"/>
                  </a:lnTo>
                  <a:lnTo>
                    <a:pt x="35" y="279"/>
                  </a:lnTo>
                  <a:lnTo>
                    <a:pt x="28" y="282"/>
                  </a:lnTo>
                  <a:lnTo>
                    <a:pt x="24" y="278"/>
                  </a:lnTo>
                  <a:lnTo>
                    <a:pt x="20" y="278"/>
                  </a:lnTo>
                  <a:lnTo>
                    <a:pt x="11" y="270"/>
                  </a:lnTo>
                  <a:lnTo>
                    <a:pt x="12" y="265"/>
                  </a:lnTo>
                  <a:lnTo>
                    <a:pt x="7" y="262"/>
                  </a:lnTo>
                  <a:lnTo>
                    <a:pt x="9" y="253"/>
                  </a:lnTo>
                  <a:lnTo>
                    <a:pt x="6" y="253"/>
                  </a:lnTo>
                  <a:lnTo>
                    <a:pt x="6" y="244"/>
                  </a:lnTo>
                  <a:lnTo>
                    <a:pt x="15" y="238"/>
                  </a:lnTo>
                  <a:lnTo>
                    <a:pt x="31" y="235"/>
                  </a:lnTo>
                  <a:lnTo>
                    <a:pt x="28" y="226"/>
                  </a:lnTo>
                  <a:lnTo>
                    <a:pt x="10" y="220"/>
                  </a:lnTo>
                  <a:lnTo>
                    <a:pt x="16" y="216"/>
                  </a:lnTo>
                  <a:lnTo>
                    <a:pt x="14" y="211"/>
                  </a:lnTo>
                  <a:lnTo>
                    <a:pt x="7" y="210"/>
                  </a:lnTo>
                  <a:lnTo>
                    <a:pt x="2" y="216"/>
                  </a:lnTo>
                  <a:lnTo>
                    <a:pt x="0" y="207"/>
                  </a:lnTo>
                  <a:lnTo>
                    <a:pt x="4" y="202"/>
                  </a:lnTo>
                  <a:lnTo>
                    <a:pt x="11" y="200"/>
                  </a:lnTo>
                  <a:lnTo>
                    <a:pt x="10" y="191"/>
                  </a:lnTo>
                  <a:lnTo>
                    <a:pt x="15" y="190"/>
                  </a:lnTo>
                  <a:lnTo>
                    <a:pt x="20" y="191"/>
                  </a:lnTo>
                  <a:lnTo>
                    <a:pt x="24" y="175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5A2EDF9D-FB0C-ADF6-3612-FDE459DE45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92663" y="3100388"/>
              <a:ext cx="1177925" cy="1019175"/>
            </a:xfrm>
            <a:custGeom>
              <a:avLst/>
              <a:gdLst>
                <a:gd name="T0" fmla="*/ 433 w 742"/>
                <a:gd name="T1" fmla="*/ 635 h 642"/>
                <a:gd name="T2" fmla="*/ 475 w 742"/>
                <a:gd name="T3" fmla="*/ 637 h 642"/>
                <a:gd name="T4" fmla="*/ 171 w 742"/>
                <a:gd name="T5" fmla="*/ 232 h 642"/>
                <a:gd name="T6" fmla="*/ 131 w 742"/>
                <a:gd name="T7" fmla="*/ 245 h 642"/>
                <a:gd name="T8" fmla="*/ 48 w 742"/>
                <a:gd name="T9" fmla="*/ 472 h 642"/>
                <a:gd name="T10" fmla="*/ 64 w 742"/>
                <a:gd name="T11" fmla="*/ 437 h 642"/>
                <a:gd name="T12" fmla="*/ 89 w 742"/>
                <a:gd name="T13" fmla="*/ 406 h 642"/>
                <a:gd name="T14" fmla="*/ 115 w 742"/>
                <a:gd name="T15" fmla="*/ 366 h 642"/>
                <a:gd name="T16" fmla="*/ 116 w 742"/>
                <a:gd name="T17" fmla="*/ 332 h 642"/>
                <a:gd name="T18" fmla="*/ 97 w 742"/>
                <a:gd name="T19" fmla="*/ 291 h 642"/>
                <a:gd name="T20" fmla="*/ 100 w 742"/>
                <a:gd name="T21" fmla="*/ 251 h 642"/>
                <a:gd name="T22" fmla="*/ 156 w 742"/>
                <a:gd name="T23" fmla="*/ 262 h 642"/>
                <a:gd name="T24" fmla="*/ 194 w 742"/>
                <a:gd name="T25" fmla="*/ 272 h 642"/>
                <a:gd name="T26" fmla="*/ 236 w 742"/>
                <a:gd name="T27" fmla="*/ 281 h 642"/>
                <a:gd name="T28" fmla="*/ 277 w 742"/>
                <a:gd name="T29" fmla="*/ 304 h 642"/>
                <a:gd name="T30" fmla="*/ 296 w 742"/>
                <a:gd name="T31" fmla="*/ 298 h 642"/>
                <a:gd name="T32" fmla="*/ 305 w 742"/>
                <a:gd name="T33" fmla="*/ 273 h 642"/>
                <a:gd name="T34" fmla="*/ 273 w 742"/>
                <a:gd name="T35" fmla="*/ 245 h 642"/>
                <a:gd name="T36" fmla="*/ 247 w 742"/>
                <a:gd name="T37" fmla="*/ 217 h 642"/>
                <a:gd name="T38" fmla="*/ 268 w 742"/>
                <a:gd name="T39" fmla="*/ 197 h 642"/>
                <a:gd name="T40" fmla="*/ 285 w 742"/>
                <a:gd name="T41" fmla="*/ 181 h 642"/>
                <a:gd name="T42" fmla="*/ 324 w 742"/>
                <a:gd name="T43" fmla="*/ 147 h 642"/>
                <a:gd name="T44" fmla="*/ 346 w 742"/>
                <a:gd name="T45" fmla="*/ 115 h 642"/>
                <a:gd name="T46" fmla="*/ 376 w 742"/>
                <a:gd name="T47" fmla="*/ 96 h 642"/>
                <a:gd name="T48" fmla="*/ 429 w 742"/>
                <a:gd name="T49" fmla="*/ 78 h 642"/>
                <a:gd name="T50" fmla="*/ 431 w 742"/>
                <a:gd name="T51" fmla="*/ 46 h 642"/>
                <a:gd name="T52" fmla="*/ 418 w 742"/>
                <a:gd name="T53" fmla="*/ 3 h 642"/>
                <a:gd name="T54" fmla="*/ 455 w 742"/>
                <a:gd name="T55" fmla="*/ 20 h 642"/>
                <a:gd name="T56" fmla="*/ 484 w 742"/>
                <a:gd name="T57" fmla="*/ 0 h 642"/>
                <a:gd name="T58" fmla="*/ 516 w 742"/>
                <a:gd name="T59" fmla="*/ 29 h 642"/>
                <a:gd name="T60" fmla="*/ 558 w 742"/>
                <a:gd name="T61" fmla="*/ 80 h 642"/>
                <a:gd name="T62" fmla="*/ 585 w 742"/>
                <a:gd name="T63" fmla="*/ 113 h 642"/>
                <a:gd name="T64" fmla="*/ 570 w 742"/>
                <a:gd name="T65" fmla="*/ 147 h 642"/>
                <a:gd name="T66" fmla="*/ 556 w 742"/>
                <a:gd name="T67" fmla="*/ 188 h 642"/>
                <a:gd name="T68" fmla="*/ 567 w 742"/>
                <a:gd name="T69" fmla="*/ 227 h 642"/>
                <a:gd name="T70" fmla="*/ 595 w 742"/>
                <a:gd name="T71" fmla="*/ 264 h 642"/>
                <a:gd name="T72" fmla="*/ 653 w 742"/>
                <a:gd name="T73" fmla="*/ 283 h 642"/>
                <a:gd name="T74" fmla="*/ 695 w 742"/>
                <a:gd name="T75" fmla="*/ 282 h 642"/>
                <a:gd name="T76" fmla="*/ 740 w 742"/>
                <a:gd name="T77" fmla="*/ 296 h 642"/>
                <a:gd name="T78" fmla="*/ 711 w 742"/>
                <a:gd name="T79" fmla="*/ 348 h 642"/>
                <a:gd name="T80" fmla="*/ 671 w 742"/>
                <a:gd name="T81" fmla="*/ 409 h 642"/>
                <a:gd name="T82" fmla="*/ 627 w 742"/>
                <a:gd name="T83" fmla="*/ 433 h 642"/>
                <a:gd name="T84" fmla="*/ 585 w 742"/>
                <a:gd name="T85" fmla="*/ 471 h 642"/>
                <a:gd name="T86" fmla="*/ 554 w 742"/>
                <a:gd name="T87" fmla="*/ 509 h 642"/>
                <a:gd name="T88" fmla="*/ 528 w 742"/>
                <a:gd name="T89" fmla="*/ 538 h 642"/>
                <a:gd name="T90" fmla="*/ 520 w 742"/>
                <a:gd name="T91" fmla="*/ 583 h 642"/>
                <a:gd name="T92" fmla="*/ 464 w 742"/>
                <a:gd name="T93" fmla="*/ 599 h 642"/>
                <a:gd name="T94" fmla="*/ 421 w 742"/>
                <a:gd name="T95" fmla="*/ 609 h 642"/>
                <a:gd name="T96" fmla="*/ 388 w 742"/>
                <a:gd name="T97" fmla="*/ 607 h 642"/>
                <a:gd name="T98" fmla="*/ 345 w 742"/>
                <a:gd name="T99" fmla="*/ 606 h 642"/>
                <a:gd name="T100" fmla="*/ 299 w 742"/>
                <a:gd name="T101" fmla="*/ 593 h 642"/>
                <a:gd name="T102" fmla="*/ 247 w 742"/>
                <a:gd name="T103" fmla="*/ 581 h 642"/>
                <a:gd name="T104" fmla="*/ 233 w 742"/>
                <a:gd name="T105" fmla="*/ 535 h 642"/>
                <a:gd name="T106" fmla="*/ 178 w 742"/>
                <a:gd name="T107" fmla="*/ 548 h 642"/>
                <a:gd name="T108" fmla="*/ 201 w 742"/>
                <a:gd name="T109" fmla="*/ 521 h 642"/>
                <a:gd name="T110" fmla="*/ 192 w 742"/>
                <a:gd name="T111" fmla="*/ 499 h 642"/>
                <a:gd name="T112" fmla="*/ 177 w 742"/>
                <a:gd name="T113" fmla="*/ 508 h 642"/>
                <a:gd name="T114" fmla="*/ 132 w 742"/>
                <a:gd name="T115" fmla="*/ 534 h 642"/>
                <a:gd name="T116" fmla="*/ 83 w 742"/>
                <a:gd name="T117" fmla="*/ 541 h 642"/>
                <a:gd name="T118" fmla="*/ 47 w 742"/>
                <a:gd name="T119" fmla="*/ 512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42" h="642">
                  <a:moveTo>
                    <a:pt x="481" y="631"/>
                  </a:moveTo>
                  <a:lnTo>
                    <a:pt x="489" y="619"/>
                  </a:lnTo>
                  <a:lnTo>
                    <a:pt x="489" y="627"/>
                  </a:lnTo>
                  <a:lnTo>
                    <a:pt x="481" y="631"/>
                  </a:lnTo>
                  <a:close/>
                  <a:moveTo>
                    <a:pt x="421" y="637"/>
                  </a:moveTo>
                  <a:lnTo>
                    <a:pt x="426" y="634"/>
                  </a:lnTo>
                  <a:lnTo>
                    <a:pt x="433" y="635"/>
                  </a:lnTo>
                  <a:lnTo>
                    <a:pt x="441" y="631"/>
                  </a:lnTo>
                  <a:lnTo>
                    <a:pt x="442" y="637"/>
                  </a:lnTo>
                  <a:lnTo>
                    <a:pt x="432" y="642"/>
                  </a:lnTo>
                  <a:lnTo>
                    <a:pt x="421" y="637"/>
                  </a:lnTo>
                  <a:close/>
                  <a:moveTo>
                    <a:pt x="468" y="634"/>
                  </a:moveTo>
                  <a:lnTo>
                    <a:pt x="475" y="630"/>
                  </a:lnTo>
                  <a:lnTo>
                    <a:pt x="475" y="637"/>
                  </a:lnTo>
                  <a:lnTo>
                    <a:pt x="468" y="634"/>
                  </a:lnTo>
                  <a:close/>
                  <a:moveTo>
                    <a:pt x="131" y="245"/>
                  </a:moveTo>
                  <a:lnTo>
                    <a:pt x="139" y="236"/>
                  </a:lnTo>
                  <a:lnTo>
                    <a:pt x="141" y="225"/>
                  </a:lnTo>
                  <a:lnTo>
                    <a:pt x="156" y="221"/>
                  </a:lnTo>
                  <a:lnTo>
                    <a:pt x="161" y="229"/>
                  </a:lnTo>
                  <a:lnTo>
                    <a:pt x="171" y="232"/>
                  </a:lnTo>
                  <a:lnTo>
                    <a:pt x="170" y="238"/>
                  </a:lnTo>
                  <a:lnTo>
                    <a:pt x="165" y="239"/>
                  </a:lnTo>
                  <a:lnTo>
                    <a:pt x="161" y="250"/>
                  </a:lnTo>
                  <a:lnTo>
                    <a:pt x="154" y="258"/>
                  </a:lnTo>
                  <a:lnTo>
                    <a:pt x="142" y="255"/>
                  </a:lnTo>
                  <a:lnTo>
                    <a:pt x="136" y="257"/>
                  </a:lnTo>
                  <a:lnTo>
                    <a:pt x="131" y="245"/>
                  </a:lnTo>
                  <a:close/>
                  <a:moveTo>
                    <a:pt x="0" y="512"/>
                  </a:moveTo>
                  <a:lnTo>
                    <a:pt x="1" y="499"/>
                  </a:lnTo>
                  <a:lnTo>
                    <a:pt x="13" y="495"/>
                  </a:lnTo>
                  <a:lnTo>
                    <a:pt x="21" y="489"/>
                  </a:lnTo>
                  <a:lnTo>
                    <a:pt x="37" y="481"/>
                  </a:lnTo>
                  <a:lnTo>
                    <a:pt x="40" y="473"/>
                  </a:lnTo>
                  <a:lnTo>
                    <a:pt x="48" y="472"/>
                  </a:lnTo>
                  <a:lnTo>
                    <a:pt x="50" y="465"/>
                  </a:lnTo>
                  <a:lnTo>
                    <a:pt x="44" y="465"/>
                  </a:lnTo>
                  <a:lnTo>
                    <a:pt x="40" y="463"/>
                  </a:lnTo>
                  <a:lnTo>
                    <a:pt x="46" y="450"/>
                  </a:lnTo>
                  <a:lnTo>
                    <a:pt x="50" y="447"/>
                  </a:lnTo>
                  <a:lnTo>
                    <a:pt x="53" y="439"/>
                  </a:lnTo>
                  <a:lnTo>
                    <a:pt x="64" y="437"/>
                  </a:lnTo>
                  <a:lnTo>
                    <a:pt x="74" y="440"/>
                  </a:lnTo>
                  <a:lnTo>
                    <a:pt x="79" y="442"/>
                  </a:lnTo>
                  <a:lnTo>
                    <a:pt x="83" y="439"/>
                  </a:lnTo>
                  <a:lnTo>
                    <a:pt x="81" y="429"/>
                  </a:lnTo>
                  <a:lnTo>
                    <a:pt x="83" y="420"/>
                  </a:lnTo>
                  <a:lnTo>
                    <a:pt x="88" y="414"/>
                  </a:lnTo>
                  <a:lnTo>
                    <a:pt x="89" y="406"/>
                  </a:lnTo>
                  <a:lnTo>
                    <a:pt x="85" y="399"/>
                  </a:lnTo>
                  <a:lnTo>
                    <a:pt x="90" y="392"/>
                  </a:lnTo>
                  <a:lnTo>
                    <a:pt x="85" y="388"/>
                  </a:lnTo>
                  <a:lnTo>
                    <a:pt x="97" y="383"/>
                  </a:lnTo>
                  <a:lnTo>
                    <a:pt x="106" y="372"/>
                  </a:lnTo>
                  <a:lnTo>
                    <a:pt x="108" y="368"/>
                  </a:lnTo>
                  <a:lnTo>
                    <a:pt x="115" y="366"/>
                  </a:lnTo>
                  <a:lnTo>
                    <a:pt x="122" y="358"/>
                  </a:lnTo>
                  <a:lnTo>
                    <a:pt x="122" y="351"/>
                  </a:lnTo>
                  <a:lnTo>
                    <a:pt x="127" y="351"/>
                  </a:lnTo>
                  <a:lnTo>
                    <a:pt x="128" y="345"/>
                  </a:lnTo>
                  <a:lnTo>
                    <a:pt x="123" y="342"/>
                  </a:lnTo>
                  <a:lnTo>
                    <a:pt x="122" y="338"/>
                  </a:lnTo>
                  <a:lnTo>
                    <a:pt x="116" y="332"/>
                  </a:lnTo>
                  <a:lnTo>
                    <a:pt x="116" y="329"/>
                  </a:lnTo>
                  <a:lnTo>
                    <a:pt x="109" y="325"/>
                  </a:lnTo>
                  <a:lnTo>
                    <a:pt x="102" y="325"/>
                  </a:lnTo>
                  <a:lnTo>
                    <a:pt x="98" y="317"/>
                  </a:lnTo>
                  <a:lnTo>
                    <a:pt x="100" y="306"/>
                  </a:lnTo>
                  <a:lnTo>
                    <a:pt x="101" y="292"/>
                  </a:lnTo>
                  <a:lnTo>
                    <a:pt x="97" y="291"/>
                  </a:lnTo>
                  <a:lnTo>
                    <a:pt x="97" y="284"/>
                  </a:lnTo>
                  <a:lnTo>
                    <a:pt x="91" y="286"/>
                  </a:lnTo>
                  <a:lnTo>
                    <a:pt x="90" y="278"/>
                  </a:lnTo>
                  <a:lnTo>
                    <a:pt x="84" y="269"/>
                  </a:lnTo>
                  <a:lnTo>
                    <a:pt x="84" y="250"/>
                  </a:lnTo>
                  <a:lnTo>
                    <a:pt x="91" y="253"/>
                  </a:lnTo>
                  <a:lnTo>
                    <a:pt x="100" y="251"/>
                  </a:lnTo>
                  <a:lnTo>
                    <a:pt x="108" y="251"/>
                  </a:lnTo>
                  <a:lnTo>
                    <a:pt x="116" y="257"/>
                  </a:lnTo>
                  <a:lnTo>
                    <a:pt x="121" y="279"/>
                  </a:lnTo>
                  <a:lnTo>
                    <a:pt x="123" y="280"/>
                  </a:lnTo>
                  <a:lnTo>
                    <a:pt x="134" y="270"/>
                  </a:lnTo>
                  <a:lnTo>
                    <a:pt x="143" y="270"/>
                  </a:lnTo>
                  <a:lnTo>
                    <a:pt x="156" y="262"/>
                  </a:lnTo>
                  <a:lnTo>
                    <a:pt x="160" y="262"/>
                  </a:lnTo>
                  <a:lnTo>
                    <a:pt x="173" y="255"/>
                  </a:lnTo>
                  <a:lnTo>
                    <a:pt x="176" y="262"/>
                  </a:lnTo>
                  <a:lnTo>
                    <a:pt x="183" y="263"/>
                  </a:lnTo>
                  <a:lnTo>
                    <a:pt x="191" y="256"/>
                  </a:lnTo>
                  <a:lnTo>
                    <a:pt x="191" y="263"/>
                  </a:lnTo>
                  <a:lnTo>
                    <a:pt x="194" y="272"/>
                  </a:lnTo>
                  <a:lnTo>
                    <a:pt x="192" y="275"/>
                  </a:lnTo>
                  <a:lnTo>
                    <a:pt x="199" y="281"/>
                  </a:lnTo>
                  <a:lnTo>
                    <a:pt x="211" y="282"/>
                  </a:lnTo>
                  <a:lnTo>
                    <a:pt x="214" y="276"/>
                  </a:lnTo>
                  <a:lnTo>
                    <a:pt x="225" y="282"/>
                  </a:lnTo>
                  <a:lnTo>
                    <a:pt x="231" y="284"/>
                  </a:lnTo>
                  <a:lnTo>
                    <a:pt x="236" y="281"/>
                  </a:lnTo>
                  <a:lnTo>
                    <a:pt x="242" y="284"/>
                  </a:lnTo>
                  <a:lnTo>
                    <a:pt x="242" y="297"/>
                  </a:lnTo>
                  <a:lnTo>
                    <a:pt x="244" y="299"/>
                  </a:lnTo>
                  <a:lnTo>
                    <a:pt x="253" y="299"/>
                  </a:lnTo>
                  <a:lnTo>
                    <a:pt x="257" y="308"/>
                  </a:lnTo>
                  <a:lnTo>
                    <a:pt x="266" y="309"/>
                  </a:lnTo>
                  <a:lnTo>
                    <a:pt x="277" y="304"/>
                  </a:lnTo>
                  <a:lnTo>
                    <a:pt x="278" y="299"/>
                  </a:lnTo>
                  <a:lnTo>
                    <a:pt x="285" y="296"/>
                  </a:lnTo>
                  <a:lnTo>
                    <a:pt x="281" y="292"/>
                  </a:lnTo>
                  <a:lnTo>
                    <a:pt x="283" y="288"/>
                  </a:lnTo>
                  <a:lnTo>
                    <a:pt x="290" y="287"/>
                  </a:lnTo>
                  <a:lnTo>
                    <a:pt x="297" y="294"/>
                  </a:lnTo>
                  <a:lnTo>
                    <a:pt x="296" y="298"/>
                  </a:lnTo>
                  <a:lnTo>
                    <a:pt x="305" y="299"/>
                  </a:lnTo>
                  <a:lnTo>
                    <a:pt x="306" y="294"/>
                  </a:lnTo>
                  <a:lnTo>
                    <a:pt x="297" y="292"/>
                  </a:lnTo>
                  <a:lnTo>
                    <a:pt x="299" y="288"/>
                  </a:lnTo>
                  <a:lnTo>
                    <a:pt x="306" y="284"/>
                  </a:lnTo>
                  <a:lnTo>
                    <a:pt x="304" y="279"/>
                  </a:lnTo>
                  <a:lnTo>
                    <a:pt x="305" y="273"/>
                  </a:lnTo>
                  <a:lnTo>
                    <a:pt x="304" y="261"/>
                  </a:lnTo>
                  <a:lnTo>
                    <a:pt x="297" y="262"/>
                  </a:lnTo>
                  <a:lnTo>
                    <a:pt x="295" y="259"/>
                  </a:lnTo>
                  <a:lnTo>
                    <a:pt x="295" y="254"/>
                  </a:lnTo>
                  <a:lnTo>
                    <a:pt x="290" y="250"/>
                  </a:lnTo>
                  <a:lnTo>
                    <a:pt x="290" y="244"/>
                  </a:lnTo>
                  <a:lnTo>
                    <a:pt x="273" y="245"/>
                  </a:lnTo>
                  <a:lnTo>
                    <a:pt x="270" y="239"/>
                  </a:lnTo>
                  <a:lnTo>
                    <a:pt x="264" y="244"/>
                  </a:lnTo>
                  <a:lnTo>
                    <a:pt x="259" y="240"/>
                  </a:lnTo>
                  <a:lnTo>
                    <a:pt x="256" y="234"/>
                  </a:lnTo>
                  <a:lnTo>
                    <a:pt x="252" y="234"/>
                  </a:lnTo>
                  <a:lnTo>
                    <a:pt x="253" y="228"/>
                  </a:lnTo>
                  <a:lnTo>
                    <a:pt x="247" y="217"/>
                  </a:lnTo>
                  <a:lnTo>
                    <a:pt x="251" y="215"/>
                  </a:lnTo>
                  <a:lnTo>
                    <a:pt x="260" y="219"/>
                  </a:lnTo>
                  <a:lnTo>
                    <a:pt x="264" y="214"/>
                  </a:lnTo>
                  <a:lnTo>
                    <a:pt x="256" y="211"/>
                  </a:lnTo>
                  <a:lnTo>
                    <a:pt x="257" y="204"/>
                  </a:lnTo>
                  <a:lnTo>
                    <a:pt x="260" y="198"/>
                  </a:lnTo>
                  <a:lnTo>
                    <a:pt x="268" y="197"/>
                  </a:lnTo>
                  <a:lnTo>
                    <a:pt x="277" y="202"/>
                  </a:lnTo>
                  <a:lnTo>
                    <a:pt x="286" y="205"/>
                  </a:lnTo>
                  <a:lnTo>
                    <a:pt x="289" y="203"/>
                  </a:lnTo>
                  <a:lnTo>
                    <a:pt x="290" y="195"/>
                  </a:lnTo>
                  <a:lnTo>
                    <a:pt x="298" y="192"/>
                  </a:lnTo>
                  <a:lnTo>
                    <a:pt x="290" y="183"/>
                  </a:lnTo>
                  <a:lnTo>
                    <a:pt x="285" y="181"/>
                  </a:lnTo>
                  <a:lnTo>
                    <a:pt x="288" y="169"/>
                  </a:lnTo>
                  <a:lnTo>
                    <a:pt x="294" y="162"/>
                  </a:lnTo>
                  <a:lnTo>
                    <a:pt x="293" y="150"/>
                  </a:lnTo>
                  <a:lnTo>
                    <a:pt x="295" y="148"/>
                  </a:lnTo>
                  <a:lnTo>
                    <a:pt x="313" y="152"/>
                  </a:lnTo>
                  <a:lnTo>
                    <a:pt x="319" y="147"/>
                  </a:lnTo>
                  <a:lnTo>
                    <a:pt x="324" y="147"/>
                  </a:lnTo>
                  <a:lnTo>
                    <a:pt x="325" y="141"/>
                  </a:lnTo>
                  <a:lnTo>
                    <a:pt x="331" y="137"/>
                  </a:lnTo>
                  <a:lnTo>
                    <a:pt x="328" y="131"/>
                  </a:lnTo>
                  <a:lnTo>
                    <a:pt x="329" y="124"/>
                  </a:lnTo>
                  <a:lnTo>
                    <a:pt x="335" y="117"/>
                  </a:lnTo>
                  <a:lnTo>
                    <a:pt x="342" y="119"/>
                  </a:lnTo>
                  <a:lnTo>
                    <a:pt x="346" y="115"/>
                  </a:lnTo>
                  <a:lnTo>
                    <a:pt x="350" y="117"/>
                  </a:lnTo>
                  <a:lnTo>
                    <a:pt x="363" y="107"/>
                  </a:lnTo>
                  <a:lnTo>
                    <a:pt x="356" y="100"/>
                  </a:lnTo>
                  <a:lnTo>
                    <a:pt x="362" y="97"/>
                  </a:lnTo>
                  <a:lnTo>
                    <a:pt x="367" y="96"/>
                  </a:lnTo>
                  <a:lnTo>
                    <a:pt x="373" y="90"/>
                  </a:lnTo>
                  <a:lnTo>
                    <a:pt x="376" y="96"/>
                  </a:lnTo>
                  <a:lnTo>
                    <a:pt x="381" y="95"/>
                  </a:lnTo>
                  <a:lnTo>
                    <a:pt x="394" y="81"/>
                  </a:lnTo>
                  <a:lnTo>
                    <a:pt x="400" y="85"/>
                  </a:lnTo>
                  <a:lnTo>
                    <a:pt x="408" y="82"/>
                  </a:lnTo>
                  <a:lnTo>
                    <a:pt x="419" y="85"/>
                  </a:lnTo>
                  <a:lnTo>
                    <a:pt x="423" y="79"/>
                  </a:lnTo>
                  <a:lnTo>
                    <a:pt x="429" y="78"/>
                  </a:lnTo>
                  <a:lnTo>
                    <a:pt x="434" y="83"/>
                  </a:lnTo>
                  <a:lnTo>
                    <a:pt x="441" y="83"/>
                  </a:lnTo>
                  <a:lnTo>
                    <a:pt x="442" y="72"/>
                  </a:lnTo>
                  <a:lnTo>
                    <a:pt x="441" y="57"/>
                  </a:lnTo>
                  <a:lnTo>
                    <a:pt x="434" y="55"/>
                  </a:lnTo>
                  <a:lnTo>
                    <a:pt x="434" y="48"/>
                  </a:lnTo>
                  <a:lnTo>
                    <a:pt x="431" y="46"/>
                  </a:lnTo>
                  <a:lnTo>
                    <a:pt x="429" y="38"/>
                  </a:lnTo>
                  <a:lnTo>
                    <a:pt x="417" y="41"/>
                  </a:lnTo>
                  <a:lnTo>
                    <a:pt x="408" y="37"/>
                  </a:lnTo>
                  <a:lnTo>
                    <a:pt x="410" y="21"/>
                  </a:lnTo>
                  <a:lnTo>
                    <a:pt x="414" y="19"/>
                  </a:lnTo>
                  <a:lnTo>
                    <a:pt x="411" y="8"/>
                  </a:lnTo>
                  <a:lnTo>
                    <a:pt x="418" y="3"/>
                  </a:lnTo>
                  <a:lnTo>
                    <a:pt x="424" y="7"/>
                  </a:lnTo>
                  <a:lnTo>
                    <a:pt x="434" y="4"/>
                  </a:lnTo>
                  <a:lnTo>
                    <a:pt x="440" y="8"/>
                  </a:lnTo>
                  <a:lnTo>
                    <a:pt x="442" y="14"/>
                  </a:lnTo>
                  <a:lnTo>
                    <a:pt x="441" y="19"/>
                  </a:lnTo>
                  <a:lnTo>
                    <a:pt x="447" y="21"/>
                  </a:lnTo>
                  <a:lnTo>
                    <a:pt x="455" y="20"/>
                  </a:lnTo>
                  <a:lnTo>
                    <a:pt x="459" y="23"/>
                  </a:lnTo>
                  <a:lnTo>
                    <a:pt x="466" y="21"/>
                  </a:lnTo>
                  <a:lnTo>
                    <a:pt x="464" y="11"/>
                  </a:lnTo>
                  <a:lnTo>
                    <a:pt x="470" y="5"/>
                  </a:lnTo>
                  <a:lnTo>
                    <a:pt x="475" y="8"/>
                  </a:lnTo>
                  <a:lnTo>
                    <a:pt x="481" y="6"/>
                  </a:lnTo>
                  <a:lnTo>
                    <a:pt x="484" y="0"/>
                  </a:lnTo>
                  <a:lnTo>
                    <a:pt x="493" y="0"/>
                  </a:lnTo>
                  <a:lnTo>
                    <a:pt x="495" y="4"/>
                  </a:lnTo>
                  <a:lnTo>
                    <a:pt x="496" y="8"/>
                  </a:lnTo>
                  <a:lnTo>
                    <a:pt x="503" y="15"/>
                  </a:lnTo>
                  <a:lnTo>
                    <a:pt x="502" y="21"/>
                  </a:lnTo>
                  <a:lnTo>
                    <a:pt x="506" y="30"/>
                  </a:lnTo>
                  <a:lnTo>
                    <a:pt x="516" y="29"/>
                  </a:lnTo>
                  <a:lnTo>
                    <a:pt x="520" y="31"/>
                  </a:lnTo>
                  <a:lnTo>
                    <a:pt x="522" y="41"/>
                  </a:lnTo>
                  <a:lnTo>
                    <a:pt x="526" y="47"/>
                  </a:lnTo>
                  <a:lnTo>
                    <a:pt x="523" y="58"/>
                  </a:lnTo>
                  <a:lnTo>
                    <a:pt x="536" y="72"/>
                  </a:lnTo>
                  <a:lnTo>
                    <a:pt x="548" y="79"/>
                  </a:lnTo>
                  <a:lnTo>
                    <a:pt x="558" y="80"/>
                  </a:lnTo>
                  <a:lnTo>
                    <a:pt x="563" y="74"/>
                  </a:lnTo>
                  <a:lnTo>
                    <a:pt x="572" y="79"/>
                  </a:lnTo>
                  <a:lnTo>
                    <a:pt x="579" y="80"/>
                  </a:lnTo>
                  <a:lnTo>
                    <a:pt x="582" y="88"/>
                  </a:lnTo>
                  <a:lnTo>
                    <a:pt x="578" y="95"/>
                  </a:lnTo>
                  <a:lnTo>
                    <a:pt x="582" y="99"/>
                  </a:lnTo>
                  <a:lnTo>
                    <a:pt x="585" y="113"/>
                  </a:lnTo>
                  <a:lnTo>
                    <a:pt x="593" y="119"/>
                  </a:lnTo>
                  <a:lnTo>
                    <a:pt x="596" y="127"/>
                  </a:lnTo>
                  <a:lnTo>
                    <a:pt x="585" y="124"/>
                  </a:lnTo>
                  <a:lnTo>
                    <a:pt x="576" y="125"/>
                  </a:lnTo>
                  <a:lnTo>
                    <a:pt x="571" y="131"/>
                  </a:lnTo>
                  <a:lnTo>
                    <a:pt x="569" y="137"/>
                  </a:lnTo>
                  <a:lnTo>
                    <a:pt x="570" y="147"/>
                  </a:lnTo>
                  <a:lnTo>
                    <a:pt x="567" y="152"/>
                  </a:lnTo>
                  <a:lnTo>
                    <a:pt x="567" y="161"/>
                  </a:lnTo>
                  <a:lnTo>
                    <a:pt x="564" y="165"/>
                  </a:lnTo>
                  <a:lnTo>
                    <a:pt x="555" y="167"/>
                  </a:lnTo>
                  <a:lnTo>
                    <a:pt x="552" y="174"/>
                  </a:lnTo>
                  <a:lnTo>
                    <a:pt x="553" y="183"/>
                  </a:lnTo>
                  <a:lnTo>
                    <a:pt x="556" y="188"/>
                  </a:lnTo>
                  <a:lnTo>
                    <a:pt x="563" y="192"/>
                  </a:lnTo>
                  <a:lnTo>
                    <a:pt x="564" y="197"/>
                  </a:lnTo>
                  <a:lnTo>
                    <a:pt x="572" y="204"/>
                  </a:lnTo>
                  <a:lnTo>
                    <a:pt x="561" y="207"/>
                  </a:lnTo>
                  <a:lnTo>
                    <a:pt x="562" y="220"/>
                  </a:lnTo>
                  <a:lnTo>
                    <a:pt x="561" y="224"/>
                  </a:lnTo>
                  <a:lnTo>
                    <a:pt x="567" y="227"/>
                  </a:lnTo>
                  <a:lnTo>
                    <a:pt x="570" y="232"/>
                  </a:lnTo>
                  <a:lnTo>
                    <a:pt x="576" y="238"/>
                  </a:lnTo>
                  <a:lnTo>
                    <a:pt x="576" y="242"/>
                  </a:lnTo>
                  <a:lnTo>
                    <a:pt x="584" y="247"/>
                  </a:lnTo>
                  <a:lnTo>
                    <a:pt x="585" y="256"/>
                  </a:lnTo>
                  <a:lnTo>
                    <a:pt x="588" y="261"/>
                  </a:lnTo>
                  <a:lnTo>
                    <a:pt x="595" y="264"/>
                  </a:lnTo>
                  <a:lnTo>
                    <a:pt x="601" y="261"/>
                  </a:lnTo>
                  <a:lnTo>
                    <a:pt x="610" y="264"/>
                  </a:lnTo>
                  <a:lnTo>
                    <a:pt x="617" y="270"/>
                  </a:lnTo>
                  <a:lnTo>
                    <a:pt x="622" y="266"/>
                  </a:lnTo>
                  <a:lnTo>
                    <a:pt x="634" y="278"/>
                  </a:lnTo>
                  <a:lnTo>
                    <a:pt x="648" y="286"/>
                  </a:lnTo>
                  <a:lnTo>
                    <a:pt x="653" y="283"/>
                  </a:lnTo>
                  <a:lnTo>
                    <a:pt x="661" y="283"/>
                  </a:lnTo>
                  <a:lnTo>
                    <a:pt x="665" y="292"/>
                  </a:lnTo>
                  <a:lnTo>
                    <a:pt x="671" y="289"/>
                  </a:lnTo>
                  <a:lnTo>
                    <a:pt x="678" y="292"/>
                  </a:lnTo>
                  <a:lnTo>
                    <a:pt x="679" y="287"/>
                  </a:lnTo>
                  <a:lnTo>
                    <a:pt x="686" y="288"/>
                  </a:lnTo>
                  <a:lnTo>
                    <a:pt x="695" y="282"/>
                  </a:lnTo>
                  <a:lnTo>
                    <a:pt x="708" y="279"/>
                  </a:lnTo>
                  <a:lnTo>
                    <a:pt x="720" y="279"/>
                  </a:lnTo>
                  <a:lnTo>
                    <a:pt x="722" y="271"/>
                  </a:lnTo>
                  <a:lnTo>
                    <a:pt x="734" y="271"/>
                  </a:lnTo>
                  <a:lnTo>
                    <a:pt x="730" y="278"/>
                  </a:lnTo>
                  <a:lnTo>
                    <a:pt x="731" y="287"/>
                  </a:lnTo>
                  <a:lnTo>
                    <a:pt x="740" y="296"/>
                  </a:lnTo>
                  <a:lnTo>
                    <a:pt x="742" y="303"/>
                  </a:lnTo>
                  <a:lnTo>
                    <a:pt x="739" y="309"/>
                  </a:lnTo>
                  <a:lnTo>
                    <a:pt x="731" y="315"/>
                  </a:lnTo>
                  <a:lnTo>
                    <a:pt x="734" y="323"/>
                  </a:lnTo>
                  <a:lnTo>
                    <a:pt x="726" y="333"/>
                  </a:lnTo>
                  <a:lnTo>
                    <a:pt x="717" y="337"/>
                  </a:lnTo>
                  <a:lnTo>
                    <a:pt x="711" y="348"/>
                  </a:lnTo>
                  <a:lnTo>
                    <a:pt x="712" y="354"/>
                  </a:lnTo>
                  <a:lnTo>
                    <a:pt x="699" y="363"/>
                  </a:lnTo>
                  <a:lnTo>
                    <a:pt x="707" y="389"/>
                  </a:lnTo>
                  <a:lnTo>
                    <a:pt x="699" y="395"/>
                  </a:lnTo>
                  <a:lnTo>
                    <a:pt x="686" y="400"/>
                  </a:lnTo>
                  <a:lnTo>
                    <a:pt x="682" y="409"/>
                  </a:lnTo>
                  <a:lnTo>
                    <a:pt x="671" y="409"/>
                  </a:lnTo>
                  <a:lnTo>
                    <a:pt x="661" y="415"/>
                  </a:lnTo>
                  <a:lnTo>
                    <a:pt x="660" y="421"/>
                  </a:lnTo>
                  <a:lnTo>
                    <a:pt x="650" y="418"/>
                  </a:lnTo>
                  <a:lnTo>
                    <a:pt x="644" y="424"/>
                  </a:lnTo>
                  <a:lnTo>
                    <a:pt x="641" y="433"/>
                  </a:lnTo>
                  <a:lnTo>
                    <a:pt x="636" y="430"/>
                  </a:lnTo>
                  <a:lnTo>
                    <a:pt x="627" y="433"/>
                  </a:lnTo>
                  <a:lnTo>
                    <a:pt x="623" y="447"/>
                  </a:lnTo>
                  <a:lnTo>
                    <a:pt x="623" y="460"/>
                  </a:lnTo>
                  <a:lnTo>
                    <a:pt x="617" y="457"/>
                  </a:lnTo>
                  <a:lnTo>
                    <a:pt x="612" y="460"/>
                  </a:lnTo>
                  <a:lnTo>
                    <a:pt x="608" y="465"/>
                  </a:lnTo>
                  <a:lnTo>
                    <a:pt x="595" y="465"/>
                  </a:lnTo>
                  <a:lnTo>
                    <a:pt x="585" y="471"/>
                  </a:lnTo>
                  <a:lnTo>
                    <a:pt x="583" y="478"/>
                  </a:lnTo>
                  <a:lnTo>
                    <a:pt x="588" y="480"/>
                  </a:lnTo>
                  <a:lnTo>
                    <a:pt x="582" y="485"/>
                  </a:lnTo>
                  <a:lnTo>
                    <a:pt x="581" y="495"/>
                  </a:lnTo>
                  <a:lnTo>
                    <a:pt x="569" y="506"/>
                  </a:lnTo>
                  <a:lnTo>
                    <a:pt x="562" y="506"/>
                  </a:lnTo>
                  <a:lnTo>
                    <a:pt x="554" y="509"/>
                  </a:lnTo>
                  <a:lnTo>
                    <a:pt x="546" y="505"/>
                  </a:lnTo>
                  <a:lnTo>
                    <a:pt x="541" y="509"/>
                  </a:lnTo>
                  <a:lnTo>
                    <a:pt x="541" y="515"/>
                  </a:lnTo>
                  <a:lnTo>
                    <a:pt x="537" y="521"/>
                  </a:lnTo>
                  <a:lnTo>
                    <a:pt x="538" y="527"/>
                  </a:lnTo>
                  <a:lnTo>
                    <a:pt x="531" y="530"/>
                  </a:lnTo>
                  <a:lnTo>
                    <a:pt x="528" y="538"/>
                  </a:lnTo>
                  <a:lnTo>
                    <a:pt x="511" y="549"/>
                  </a:lnTo>
                  <a:lnTo>
                    <a:pt x="513" y="555"/>
                  </a:lnTo>
                  <a:lnTo>
                    <a:pt x="522" y="550"/>
                  </a:lnTo>
                  <a:lnTo>
                    <a:pt x="535" y="554"/>
                  </a:lnTo>
                  <a:lnTo>
                    <a:pt x="529" y="560"/>
                  </a:lnTo>
                  <a:lnTo>
                    <a:pt x="528" y="574"/>
                  </a:lnTo>
                  <a:lnTo>
                    <a:pt x="520" y="583"/>
                  </a:lnTo>
                  <a:lnTo>
                    <a:pt x="515" y="579"/>
                  </a:lnTo>
                  <a:lnTo>
                    <a:pt x="507" y="576"/>
                  </a:lnTo>
                  <a:lnTo>
                    <a:pt x="493" y="589"/>
                  </a:lnTo>
                  <a:lnTo>
                    <a:pt x="484" y="588"/>
                  </a:lnTo>
                  <a:lnTo>
                    <a:pt x="472" y="590"/>
                  </a:lnTo>
                  <a:lnTo>
                    <a:pt x="466" y="593"/>
                  </a:lnTo>
                  <a:lnTo>
                    <a:pt x="464" y="599"/>
                  </a:lnTo>
                  <a:lnTo>
                    <a:pt x="464" y="608"/>
                  </a:lnTo>
                  <a:lnTo>
                    <a:pt x="458" y="607"/>
                  </a:lnTo>
                  <a:lnTo>
                    <a:pt x="454" y="604"/>
                  </a:lnTo>
                  <a:lnTo>
                    <a:pt x="445" y="600"/>
                  </a:lnTo>
                  <a:lnTo>
                    <a:pt x="438" y="602"/>
                  </a:lnTo>
                  <a:lnTo>
                    <a:pt x="429" y="601"/>
                  </a:lnTo>
                  <a:lnTo>
                    <a:pt x="421" y="609"/>
                  </a:lnTo>
                  <a:lnTo>
                    <a:pt x="419" y="617"/>
                  </a:lnTo>
                  <a:lnTo>
                    <a:pt x="420" y="626"/>
                  </a:lnTo>
                  <a:lnTo>
                    <a:pt x="416" y="626"/>
                  </a:lnTo>
                  <a:lnTo>
                    <a:pt x="414" y="614"/>
                  </a:lnTo>
                  <a:lnTo>
                    <a:pt x="404" y="612"/>
                  </a:lnTo>
                  <a:lnTo>
                    <a:pt x="397" y="614"/>
                  </a:lnTo>
                  <a:lnTo>
                    <a:pt x="388" y="607"/>
                  </a:lnTo>
                  <a:lnTo>
                    <a:pt x="376" y="606"/>
                  </a:lnTo>
                  <a:lnTo>
                    <a:pt x="372" y="604"/>
                  </a:lnTo>
                  <a:lnTo>
                    <a:pt x="366" y="609"/>
                  </a:lnTo>
                  <a:lnTo>
                    <a:pt x="355" y="625"/>
                  </a:lnTo>
                  <a:lnTo>
                    <a:pt x="347" y="623"/>
                  </a:lnTo>
                  <a:lnTo>
                    <a:pt x="343" y="617"/>
                  </a:lnTo>
                  <a:lnTo>
                    <a:pt x="345" y="606"/>
                  </a:lnTo>
                  <a:lnTo>
                    <a:pt x="335" y="605"/>
                  </a:lnTo>
                  <a:lnTo>
                    <a:pt x="332" y="600"/>
                  </a:lnTo>
                  <a:lnTo>
                    <a:pt x="319" y="596"/>
                  </a:lnTo>
                  <a:lnTo>
                    <a:pt x="319" y="590"/>
                  </a:lnTo>
                  <a:lnTo>
                    <a:pt x="309" y="584"/>
                  </a:lnTo>
                  <a:lnTo>
                    <a:pt x="300" y="588"/>
                  </a:lnTo>
                  <a:lnTo>
                    <a:pt x="299" y="593"/>
                  </a:lnTo>
                  <a:lnTo>
                    <a:pt x="293" y="590"/>
                  </a:lnTo>
                  <a:lnTo>
                    <a:pt x="282" y="579"/>
                  </a:lnTo>
                  <a:lnTo>
                    <a:pt x="279" y="583"/>
                  </a:lnTo>
                  <a:lnTo>
                    <a:pt x="266" y="580"/>
                  </a:lnTo>
                  <a:lnTo>
                    <a:pt x="264" y="581"/>
                  </a:lnTo>
                  <a:lnTo>
                    <a:pt x="255" y="579"/>
                  </a:lnTo>
                  <a:lnTo>
                    <a:pt x="247" y="581"/>
                  </a:lnTo>
                  <a:lnTo>
                    <a:pt x="243" y="580"/>
                  </a:lnTo>
                  <a:lnTo>
                    <a:pt x="243" y="574"/>
                  </a:lnTo>
                  <a:lnTo>
                    <a:pt x="248" y="566"/>
                  </a:lnTo>
                  <a:lnTo>
                    <a:pt x="242" y="559"/>
                  </a:lnTo>
                  <a:lnTo>
                    <a:pt x="246" y="550"/>
                  </a:lnTo>
                  <a:lnTo>
                    <a:pt x="240" y="540"/>
                  </a:lnTo>
                  <a:lnTo>
                    <a:pt x="233" y="535"/>
                  </a:lnTo>
                  <a:lnTo>
                    <a:pt x="229" y="537"/>
                  </a:lnTo>
                  <a:lnTo>
                    <a:pt x="222" y="543"/>
                  </a:lnTo>
                  <a:lnTo>
                    <a:pt x="214" y="546"/>
                  </a:lnTo>
                  <a:lnTo>
                    <a:pt x="204" y="545"/>
                  </a:lnTo>
                  <a:lnTo>
                    <a:pt x="199" y="547"/>
                  </a:lnTo>
                  <a:lnTo>
                    <a:pt x="181" y="546"/>
                  </a:lnTo>
                  <a:lnTo>
                    <a:pt x="178" y="548"/>
                  </a:lnTo>
                  <a:lnTo>
                    <a:pt x="171" y="543"/>
                  </a:lnTo>
                  <a:lnTo>
                    <a:pt x="169" y="535"/>
                  </a:lnTo>
                  <a:lnTo>
                    <a:pt x="164" y="529"/>
                  </a:lnTo>
                  <a:lnTo>
                    <a:pt x="166" y="526"/>
                  </a:lnTo>
                  <a:lnTo>
                    <a:pt x="178" y="524"/>
                  </a:lnTo>
                  <a:lnTo>
                    <a:pt x="181" y="525"/>
                  </a:lnTo>
                  <a:lnTo>
                    <a:pt x="201" y="521"/>
                  </a:lnTo>
                  <a:lnTo>
                    <a:pt x="208" y="514"/>
                  </a:lnTo>
                  <a:lnTo>
                    <a:pt x="214" y="508"/>
                  </a:lnTo>
                  <a:lnTo>
                    <a:pt x="212" y="498"/>
                  </a:lnTo>
                  <a:lnTo>
                    <a:pt x="210" y="497"/>
                  </a:lnTo>
                  <a:lnTo>
                    <a:pt x="201" y="504"/>
                  </a:lnTo>
                  <a:lnTo>
                    <a:pt x="199" y="507"/>
                  </a:lnTo>
                  <a:lnTo>
                    <a:pt x="192" y="499"/>
                  </a:lnTo>
                  <a:lnTo>
                    <a:pt x="188" y="488"/>
                  </a:lnTo>
                  <a:lnTo>
                    <a:pt x="178" y="488"/>
                  </a:lnTo>
                  <a:lnTo>
                    <a:pt x="171" y="482"/>
                  </a:lnTo>
                  <a:lnTo>
                    <a:pt x="165" y="493"/>
                  </a:lnTo>
                  <a:lnTo>
                    <a:pt x="166" y="505"/>
                  </a:lnTo>
                  <a:lnTo>
                    <a:pt x="174" y="505"/>
                  </a:lnTo>
                  <a:lnTo>
                    <a:pt x="177" y="508"/>
                  </a:lnTo>
                  <a:lnTo>
                    <a:pt x="179" y="520"/>
                  </a:lnTo>
                  <a:lnTo>
                    <a:pt x="176" y="524"/>
                  </a:lnTo>
                  <a:lnTo>
                    <a:pt x="161" y="524"/>
                  </a:lnTo>
                  <a:lnTo>
                    <a:pt x="159" y="518"/>
                  </a:lnTo>
                  <a:lnTo>
                    <a:pt x="150" y="516"/>
                  </a:lnTo>
                  <a:lnTo>
                    <a:pt x="131" y="527"/>
                  </a:lnTo>
                  <a:lnTo>
                    <a:pt x="132" y="534"/>
                  </a:lnTo>
                  <a:lnTo>
                    <a:pt x="140" y="540"/>
                  </a:lnTo>
                  <a:lnTo>
                    <a:pt x="136" y="547"/>
                  </a:lnTo>
                  <a:lnTo>
                    <a:pt x="131" y="548"/>
                  </a:lnTo>
                  <a:lnTo>
                    <a:pt x="117" y="542"/>
                  </a:lnTo>
                  <a:lnTo>
                    <a:pt x="106" y="542"/>
                  </a:lnTo>
                  <a:lnTo>
                    <a:pt x="97" y="543"/>
                  </a:lnTo>
                  <a:lnTo>
                    <a:pt x="83" y="541"/>
                  </a:lnTo>
                  <a:lnTo>
                    <a:pt x="71" y="535"/>
                  </a:lnTo>
                  <a:lnTo>
                    <a:pt x="70" y="531"/>
                  </a:lnTo>
                  <a:lnTo>
                    <a:pt x="78" y="526"/>
                  </a:lnTo>
                  <a:lnTo>
                    <a:pt x="73" y="516"/>
                  </a:lnTo>
                  <a:lnTo>
                    <a:pt x="66" y="513"/>
                  </a:lnTo>
                  <a:lnTo>
                    <a:pt x="55" y="510"/>
                  </a:lnTo>
                  <a:lnTo>
                    <a:pt x="47" y="512"/>
                  </a:lnTo>
                  <a:lnTo>
                    <a:pt x="41" y="514"/>
                  </a:lnTo>
                  <a:lnTo>
                    <a:pt x="31" y="513"/>
                  </a:lnTo>
                  <a:lnTo>
                    <a:pt x="0" y="51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E3F04592-D6C0-80BD-DC7A-65ED0A57DD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92388" y="1479550"/>
              <a:ext cx="1116012" cy="1066800"/>
            </a:xfrm>
            <a:custGeom>
              <a:avLst/>
              <a:gdLst>
                <a:gd name="T0" fmla="*/ 31 w 703"/>
                <a:gd name="T1" fmla="*/ 535 h 672"/>
                <a:gd name="T2" fmla="*/ 43 w 703"/>
                <a:gd name="T3" fmla="*/ 447 h 672"/>
                <a:gd name="T4" fmla="*/ 71 w 703"/>
                <a:gd name="T5" fmla="*/ 460 h 672"/>
                <a:gd name="T6" fmla="*/ 693 w 703"/>
                <a:gd name="T7" fmla="*/ 125 h 672"/>
                <a:gd name="T8" fmla="*/ 688 w 703"/>
                <a:gd name="T9" fmla="*/ 155 h 672"/>
                <a:gd name="T10" fmla="*/ 684 w 703"/>
                <a:gd name="T11" fmla="*/ 180 h 672"/>
                <a:gd name="T12" fmla="*/ 674 w 703"/>
                <a:gd name="T13" fmla="*/ 223 h 672"/>
                <a:gd name="T14" fmla="*/ 634 w 703"/>
                <a:gd name="T15" fmla="*/ 259 h 672"/>
                <a:gd name="T16" fmla="*/ 602 w 703"/>
                <a:gd name="T17" fmla="*/ 287 h 672"/>
                <a:gd name="T18" fmla="*/ 586 w 703"/>
                <a:gd name="T19" fmla="*/ 298 h 672"/>
                <a:gd name="T20" fmla="*/ 560 w 703"/>
                <a:gd name="T21" fmla="*/ 299 h 672"/>
                <a:gd name="T22" fmla="*/ 548 w 703"/>
                <a:gd name="T23" fmla="*/ 355 h 672"/>
                <a:gd name="T24" fmla="*/ 526 w 703"/>
                <a:gd name="T25" fmla="*/ 412 h 672"/>
                <a:gd name="T26" fmla="*/ 502 w 703"/>
                <a:gd name="T27" fmla="*/ 440 h 672"/>
                <a:gd name="T28" fmla="*/ 475 w 703"/>
                <a:gd name="T29" fmla="*/ 446 h 672"/>
                <a:gd name="T30" fmla="*/ 443 w 703"/>
                <a:gd name="T31" fmla="*/ 439 h 672"/>
                <a:gd name="T32" fmla="*/ 398 w 703"/>
                <a:gd name="T33" fmla="*/ 445 h 672"/>
                <a:gd name="T34" fmla="*/ 354 w 703"/>
                <a:gd name="T35" fmla="*/ 460 h 672"/>
                <a:gd name="T36" fmla="*/ 339 w 703"/>
                <a:gd name="T37" fmla="*/ 495 h 672"/>
                <a:gd name="T38" fmla="*/ 367 w 703"/>
                <a:gd name="T39" fmla="*/ 555 h 672"/>
                <a:gd name="T40" fmla="*/ 378 w 703"/>
                <a:gd name="T41" fmla="*/ 589 h 672"/>
                <a:gd name="T42" fmla="*/ 378 w 703"/>
                <a:gd name="T43" fmla="*/ 623 h 672"/>
                <a:gd name="T44" fmla="*/ 388 w 703"/>
                <a:gd name="T45" fmla="*/ 654 h 672"/>
                <a:gd name="T46" fmla="*/ 337 w 703"/>
                <a:gd name="T47" fmla="*/ 661 h 672"/>
                <a:gd name="T48" fmla="*/ 304 w 703"/>
                <a:gd name="T49" fmla="*/ 660 h 672"/>
                <a:gd name="T50" fmla="*/ 279 w 703"/>
                <a:gd name="T51" fmla="*/ 661 h 672"/>
                <a:gd name="T52" fmla="*/ 257 w 703"/>
                <a:gd name="T53" fmla="*/ 665 h 672"/>
                <a:gd name="T54" fmla="*/ 224 w 703"/>
                <a:gd name="T55" fmla="*/ 649 h 672"/>
                <a:gd name="T56" fmla="*/ 177 w 703"/>
                <a:gd name="T57" fmla="*/ 629 h 672"/>
                <a:gd name="T58" fmla="*/ 138 w 703"/>
                <a:gd name="T59" fmla="*/ 600 h 672"/>
                <a:gd name="T60" fmla="*/ 105 w 703"/>
                <a:gd name="T61" fmla="*/ 539 h 672"/>
                <a:gd name="T62" fmla="*/ 70 w 703"/>
                <a:gd name="T63" fmla="*/ 479 h 672"/>
                <a:gd name="T64" fmla="*/ 105 w 703"/>
                <a:gd name="T65" fmla="*/ 429 h 672"/>
                <a:gd name="T66" fmla="*/ 62 w 703"/>
                <a:gd name="T67" fmla="*/ 399 h 672"/>
                <a:gd name="T68" fmla="*/ 59 w 703"/>
                <a:gd name="T69" fmla="*/ 367 h 672"/>
                <a:gd name="T70" fmla="*/ 26 w 703"/>
                <a:gd name="T71" fmla="*/ 359 h 672"/>
                <a:gd name="T72" fmla="*/ 4 w 703"/>
                <a:gd name="T73" fmla="*/ 331 h 672"/>
                <a:gd name="T74" fmla="*/ 29 w 703"/>
                <a:gd name="T75" fmla="*/ 301 h 672"/>
                <a:gd name="T76" fmla="*/ 64 w 703"/>
                <a:gd name="T77" fmla="*/ 297 h 672"/>
                <a:gd name="T78" fmla="*/ 94 w 703"/>
                <a:gd name="T79" fmla="*/ 282 h 672"/>
                <a:gd name="T80" fmla="*/ 106 w 703"/>
                <a:gd name="T81" fmla="*/ 254 h 672"/>
                <a:gd name="T82" fmla="*/ 141 w 703"/>
                <a:gd name="T83" fmla="*/ 242 h 672"/>
                <a:gd name="T84" fmla="*/ 176 w 703"/>
                <a:gd name="T85" fmla="*/ 238 h 672"/>
                <a:gd name="T86" fmla="*/ 218 w 703"/>
                <a:gd name="T87" fmla="*/ 215 h 672"/>
                <a:gd name="T88" fmla="*/ 269 w 703"/>
                <a:gd name="T89" fmla="*/ 225 h 672"/>
                <a:gd name="T90" fmla="*/ 289 w 703"/>
                <a:gd name="T91" fmla="*/ 172 h 672"/>
                <a:gd name="T92" fmla="*/ 319 w 703"/>
                <a:gd name="T93" fmla="*/ 140 h 672"/>
                <a:gd name="T94" fmla="*/ 309 w 703"/>
                <a:gd name="T95" fmla="*/ 74 h 672"/>
                <a:gd name="T96" fmla="*/ 317 w 703"/>
                <a:gd name="T97" fmla="*/ 21 h 672"/>
                <a:gd name="T98" fmla="*/ 339 w 703"/>
                <a:gd name="T99" fmla="*/ 7 h 672"/>
                <a:gd name="T100" fmla="*/ 376 w 703"/>
                <a:gd name="T101" fmla="*/ 33 h 672"/>
                <a:gd name="T102" fmla="*/ 441 w 703"/>
                <a:gd name="T103" fmla="*/ 14 h 672"/>
                <a:gd name="T104" fmla="*/ 479 w 703"/>
                <a:gd name="T105" fmla="*/ 8 h 672"/>
                <a:gd name="T106" fmla="*/ 493 w 703"/>
                <a:gd name="T107" fmla="*/ 16 h 672"/>
                <a:gd name="T108" fmla="*/ 518 w 703"/>
                <a:gd name="T109" fmla="*/ 56 h 672"/>
                <a:gd name="T110" fmla="*/ 550 w 703"/>
                <a:gd name="T111" fmla="*/ 40 h 672"/>
                <a:gd name="T112" fmla="*/ 602 w 703"/>
                <a:gd name="T113" fmla="*/ 48 h 672"/>
                <a:gd name="T114" fmla="*/ 622 w 703"/>
                <a:gd name="T115" fmla="*/ 81 h 672"/>
                <a:gd name="T116" fmla="*/ 659 w 703"/>
                <a:gd name="T117" fmla="*/ 98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03" h="672">
                  <a:moveTo>
                    <a:pt x="18" y="523"/>
                  </a:moveTo>
                  <a:lnTo>
                    <a:pt x="24" y="522"/>
                  </a:lnTo>
                  <a:lnTo>
                    <a:pt x="30" y="526"/>
                  </a:lnTo>
                  <a:lnTo>
                    <a:pt x="34" y="526"/>
                  </a:lnTo>
                  <a:lnTo>
                    <a:pt x="36" y="533"/>
                  </a:lnTo>
                  <a:lnTo>
                    <a:pt x="31" y="535"/>
                  </a:lnTo>
                  <a:lnTo>
                    <a:pt x="19" y="529"/>
                  </a:lnTo>
                  <a:lnTo>
                    <a:pt x="18" y="523"/>
                  </a:lnTo>
                  <a:close/>
                  <a:moveTo>
                    <a:pt x="63" y="459"/>
                  </a:moveTo>
                  <a:lnTo>
                    <a:pt x="57" y="455"/>
                  </a:lnTo>
                  <a:lnTo>
                    <a:pt x="50" y="456"/>
                  </a:lnTo>
                  <a:lnTo>
                    <a:pt x="43" y="447"/>
                  </a:lnTo>
                  <a:lnTo>
                    <a:pt x="48" y="434"/>
                  </a:lnTo>
                  <a:lnTo>
                    <a:pt x="54" y="435"/>
                  </a:lnTo>
                  <a:lnTo>
                    <a:pt x="60" y="441"/>
                  </a:lnTo>
                  <a:lnTo>
                    <a:pt x="60" y="447"/>
                  </a:lnTo>
                  <a:lnTo>
                    <a:pt x="56" y="450"/>
                  </a:lnTo>
                  <a:lnTo>
                    <a:pt x="71" y="460"/>
                  </a:lnTo>
                  <a:lnTo>
                    <a:pt x="73" y="467"/>
                  </a:lnTo>
                  <a:lnTo>
                    <a:pt x="68" y="467"/>
                  </a:lnTo>
                  <a:lnTo>
                    <a:pt x="63" y="459"/>
                  </a:lnTo>
                  <a:close/>
                  <a:moveTo>
                    <a:pt x="682" y="117"/>
                  </a:moveTo>
                  <a:lnTo>
                    <a:pt x="691" y="127"/>
                  </a:lnTo>
                  <a:lnTo>
                    <a:pt x="693" y="125"/>
                  </a:lnTo>
                  <a:lnTo>
                    <a:pt x="703" y="132"/>
                  </a:lnTo>
                  <a:lnTo>
                    <a:pt x="703" y="136"/>
                  </a:lnTo>
                  <a:lnTo>
                    <a:pt x="694" y="136"/>
                  </a:lnTo>
                  <a:lnTo>
                    <a:pt x="690" y="145"/>
                  </a:lnTo>
                  <a:lnTo>
                    <a:pt x="691" y="149"/>
                  </a:lnTo>
                  <a:lnTo>
                    <a:pt x="688" y="155"/>
                  </a:lnTo>
                  <a:lnTo>
                    <a:pt x="682" y="154"/>
                  </a:lnTo>
                  <a:lnTo>
                    <a:pt x="681" y="163"/>
                  </a:lnTo>
                  <a:lnTo>
                    <a:pt x="683" y="165"/>
                  </a:lnTo>
                  <a:lnTo>
                    <a:pt x="689" y="166"/>
                  </a:lnTo>
                  <a:lnTo>
                    <a:pt x="686" y="177"/>
                  </a:lnTo>
                  <a:lnTo>
                    <a:pt x="684" y="180"/>
                  </a:lnTo>
                  <a:lnTo>
                    <a:pt x="690" y="192"/>
                  </a:lnTo>
                  <a:lnTo>
                    <a:pt x="683" y="196"/>
                  </a:lnTo>
                  <a:lnTo>
                    <a:pt x="683" y="201"/>
                  </a:lnTo>
                  <a:lnTo>
                    <a:pt x="677" y="201"/>
                  </a:lnTo>
                  <a:lnTo>
                    <a:pt x="671" y="207"/>
                  </a:lnTo>
                  <a:lnTo>
                    <a:pt x="674" y="223"/>
                  </a:lnTo>
                  <a:lnTo>
                    <a:pt x="668" y="226"/>
                  </a:lnTo>
                  <a:lnTo>
                    <a:pt x="664" y="234"/>
                  </a:lnTo>
                  <a:lnTo>
                    <a:pt x="659" y="237"/>
                  </a:lnTo>
                  <a:lnTo>
                    <a:pt x="654" y="244"/>
                  </a:lnTo>
                  <a:lnTo>
                    <a:pt x="642" y="251"/>
                  </a:lnTo>
                  <a:lnTo>
                    <a:pt x="634" y="259"/>
                  </a:lnTo>
                  <a:lnTo>
                    <a:pt x="637" y="267"/>
                  </a:lnTo>
                  <a:lnTo>
                    <a:pt x="634" y="273"/>
                  </a:lnTo>
                  <a:lnTo>
                    <a:pt x="617" y="280"/>
                  </a:lnTo>
                  <a:lnTo>
                    <a:pt x="608" y="281"/>
                  </a:lnTo>
                  <a:lnTo>
                    <a:pt x="607" y="287"/>
                  </a:lnTo>
                  <a:lnTo>
                    <a:pt x="602" y="287"/>
                  </a:lnTo>
                  <a:lnTo>
                    <a:pt x="596" y="280"/>
                  </a:lnTo>
                  <a:lnTo>
                    <a:pt x="590" y="284"/>
                  </a:lnTo>
                  <a:lnTo>
                    <a:pt x="594" y="289"/>
                  </a:lnTo>
                  <a:lnTo>
                    <a:pt x="596" y="296"/>
                  </a:lnTo>
                  <a:lnTo>
                    <a:pt x="593" y="301"/>
                  </a:lnTo>
                  <a:lnTo>
                    <a:pt x="586" y="298"/>
                  </a:lnTo>
                  <a:lnTo>
                    <a:pt x="581" y="292"/>
                  </a:lnTo>
                  <a:lnTo>
                    <a:pt x="572" y="292"/>
                  </a:lnTo>
                  <a:lnTo>
                    <a:pt x="570" y="289"/>
                  </a:lnTo>
                  <a:lnTo>
                    <a:pt x="563" y="288"/>
                  </a:lnTo>
                  <a:lnTo>
                    <a:pt x="563" y="297"/>
                  </a:lnTo>
                  <a:lnTo>
                    <a:pt x="560" y="299"/>
                  </a:lnTo>
                  <a:lnTo>
                    <a:pt x="556" y="308"/>
                  </a:lnTo>
                  <a:lnTo>
                    <a:pt x="560" y="320"/>
                  </a:lnTo>
                  <a:lnTo>
                    <a:pt x="552" y="334"/>
                  </a:lnTo>
                  <a:lnTo>
                    <a:pt x="552" y="342"/>
                  </a:lnTo>
                  <a:lnTo>
                    <a:pt x="548" y="349"/>
                  </a:lnTo>
                  <a:lnTo>
                    <a:pt x="548" y="355"/>
                  </a:lnTo>
                  <a:lnTo>
                    <a:pt x="542" y="368"/>
                  </a:lnTo>
                  <a:lnTo>
                    <a:pt x="537" y="370"/>
                  </a:lnTo>
                  <a:lnTo>
                    <a:pt x="529" y="384"/>
                  </a:lnTo>
                  <a:lnTo>
                    <a:pt x="527" y="401"/>
                  </a:lnTo>
                  <a:lnTo>
                    <a:pt x="522" y="409"/>
                  </a:lnTo>
                  <a:lnTo>
                    <a:pt x="526" y="412"/>
                  </a:lnTo>
                  <a:lnTo>
                    <a:pt x="522" y="420"/>
                  </a:lnTo>
                  <a:lnTo>
                    <a:pt x="519" y="421"/>
                  </a:lnTo>
                  <a:lnTo>
                    <a:pt x="516" y="415"/>
                  </a:lnTo>
                  <a:lnTo>
                    <a:pt x="509" y="421"/>
                  </a:lnTo>
                  <a:lnTo>
                    <a:pt x="504" y="430"/>
                  </a:lnTo>
                  <a:lnTo>
                    <a:pt x="502" y="440"/>
                  </a:lnTo>
                  <a:lnTo>
                    <a:pt x="498" y="438"/>
                  </a:lnTo>
                  <a:lnTo>
                    <a:pt x="492" y="439"/>
                  </a:lnTo>
                  <a:lnTo>
                    <a:pt x="490" y="448"/>
                  </a:lnTo>
                  <a:lnTo>
                    <a:pt x="484" y="450"/>
                  </a:lnTo>
                  <a:lnTo>
                    <a:pt x="483" y="447"/>
                  </a:lnTo>
                  <a:lnTo>
                    <a:pt x="475" y="446"/>
                  </a:lnTo>
                  <a:lnTo>
                    <a:pt x="483" y="438"/>
                  </a:lnTo>
                  <a:lnTo>
                    <a:pt x="474" y="434"/>
                  </a:lnTo>
                  <a:lnTo>
                    <a:pt x="468" y="438"/>
                  </a:lnTo>
                  <a:lnTo>
                    <a:pt x="461" y="434"/>
                  </a:lnTo>
                  <a:lnTo>
                    <a:pt x="453" y="435"/>
                  </a:lnTo>
                  <a:lnTo>
                    <a:pt x="443" y="439"/>
                  </a:lnTo>
                  <a:lnTo>
                    <a:pt x="440" y="437"/>
                  </a:lnTo>
                  <a:lnTo>
                    <a:pt x="431" y="438"/>
                  </a:lnTo>
                  <a:lnTo>
                    <a:pt x="430" y="443"/>
                  </a:lnTo>
                  <a:lnTo>
                    <a:pt x="413" y="445"/>
                  </a:lnTo>
                  <a:lnTo>
                    <a:pt x="412" y="439"/>
                  </a:lnTo>
                  <a:lnTo>
                    <a:pt x="398" y="445"/>
                  </a:lnTo>
                  <a:lnTo>
                    <a:pt x="396" y="454"/>
                  </a:lnTo>
                  <a:lnTo>
                    <a:pt x="391" y="462"/>
                  </a:lnTo>
                  <a:lnTo>
                    <a:pt x="384" y="465"/>
                  </a:lnTo>
                  <a:lnTo>
                    <a:pt x="375" y="463"/>
                  </a:lnTo>
                  <a:lnTo>
                    <a:pt x="355" y="464"/>
                  </a:lnTo>
                  <a:lnTo>
                    <a:pt x="354" y="460"/>
                  </a:lnTo>
                  <a:lnTo>
                    <a:pt x="343" y="463"/>
                  </a:lnTo>
                  <a:lnTo>
                    <a:pt x="335" y="468"/>
                  </a:lnTo>
                  <a:lnTo>
                    <a:pt x="331" y="473"/>
                  </a:lnTo>
                  <a:lnTo>
                    <a:pt x="340" y="481"/>
                  </a:lnTo>
                  <a:lnTo>
                    <a:pt x="343" y="489"/>
                  </a:lnTo>
                  <a:lnTo>
                    <a:pt x="339" y="495"/>
                  </a:lnTo>
                  <a:lnTo>
                    <a:pt x="352" y="510"/>
                  </a:lnTo>
                  <a:lnTo>
                    <a:pt x="363" y="515"/>
                  </a:lnTo>
                  <a:lnTo>
                    <a:pt x="359" y="532"/>
                  </a:lnTo>
                  <a:lnTo>
                    <a:pt x="370" y="546"/>
                  </a:lnTo>
                  <a:lnTo>
                    <a:pt x="373" y="551"/>
                  </a:lnTo>
                  <a:lnTo>
                    <a:pt x="367" y="555"/>
                  </a:lnTo>
                  <a:lnTo>
                    <a:pt x="375" y="563"/>
                  </a:lnTo>
                  <a:lnTo>
                    <a:pt x="374" y="569"/>
                  </a:lnTo>
                  <a:lnTo>
                    <a:pt x="380" y="575"/>
                  </a:lnTo>
                  <a:lnTo>
                    <a:pt x="378" y="579"/>
                  </a:lnTo>
                  <a:lnTo>
                    <a:pt x="380" y="585"/>
                  </a:lnTo>
                  <a:lnTo>
                    <a:pt x="378" y="589"/>
                  </a:lnTo>
                  <a:lnTo>
                    <a:pt x="381" y="592"/>
                  </a:lnTo>
                  <a:lnTo>
                    <a:pt x="381" y="601"/>
                  </a:lnTo>
                  <a:lnTo>
                    <a:pt x="378" y="602"/>
                  </a:lnTo>
                  <a:lnTo>
                    <a:pt x="372" y="608"/>
                  </a:lnTo>
                  <a:lnTo>
                    <a:pt x="376" y="611"/>
                  </a:lnTo>
                  <a:lnTo>
                    <a:pt x="378" y="623"/>
                  </a:lnTo>
                  <a:lnTo>
                    <a:pt x="376" y="630"/>
                  </a:lnTo>
                  <a:lnTo>
                    <a:pt x="373" y="632"/>
                  </a:lnTo>
                  <a:lnTo>
                    <a:pt x="372" y="638"/>
                  </a:lnTo>
                  <a:lnTo>
                    <a:pt x="378" y="638"/>
                  </a:lnTo>
                  <a:lnTo>
                    <a:pt x="392" y="646"/>
                  </a:lnTo>
                  <a:lnTo>
                    <a:pt x="388" y="654"/>
                  </a:lnTo>
                  <a:lnTo>
                    <a:pt x="379" y="652"/>
                  </a:lnTo>
                  <a:lnTo>
                    <a:pt x="379" y="657"/>
                  </a:lnTo>
                  <a:lnTo>
                    <a:pt x="367" y="666"/>
                  </a:lnTo>
                  <a:lnTo>
                    <a:pt x="359" y="663"/>
                  </a:lnTo>
                  <a:lnTo>
                    <a:pt x="352" y="668"/>
                  </a:lnTo>
                  <a:lnTo>
                    <a:pt x="337" y="661"/>
                  </a:lnTo>
                  <a:lnTo>
                    <a:pt x="337" y="657"/>
                  </a:lnTo>
                  <a:lnTo>
                    <a:pt x="330" y="657"/>
                  </a:lnTo>
                  <a:lnTo>
                    <a:pt x="328" y="664"/>
                  </a:lnTo>
                  <a:lnTo>
                    <a:pt x="322" y="661"/>
                  </a:lnTo>
                  <a:lnTo>
                    <a:pt x="311" y="665"/>
                  </a:lnTo>
                  <a:lnTo>
                    <a:pt x="304" y="660"/>
                  </a:lnTo>
                  <a:lnTo>
                    <a:pt x="309" y="657"/>
                  </a:lnTo>
                  <a:lnTo>
                    <a:pt x="307" y="650"/>
                  </a:lnTo>
                  <a:lnTo>
                    <a:pt x="303" y="652"/>
                  </a:lnTo>
                  <a:lnTo>
                    <a:pt x="295" y="650"/>
                  </a:lnTo>
                  <a:lnTo>
                    <a:pt x="286" y="654"/>
                  </a:lnTo>
                  <a:lnTo>
                    <a:pt x="279" y="661"/>
                  </a:lnTo>
                  <a:lnTo>
                    <a:pt x="276" y="661"/>
                  </a:lnTo>
                  <a:lnTo>
                    <a:pt x="272" y="657"/>
                  </a:lnTo>
                  <a:lnTo>
                    <a:pt x="268" y="663"/>
                  </a:lnTo>
                  <a:lnTo>
                    <a:pt x="263" y="658"/>
                  </a:lnTo>
                  <a:lnTo>
                    <a:pt x="255" y="661"/>
                  </a:lnTo>
                  <a:lnTo>
                    <a:pt x="257" y="665"/>
                  </a:lnTo>
                  <a:lnTo>
                    <a:pt x="253" y="672"/>
                  </a:lnTo>
                  <a:lnTo>
                    <a:pt x="249" y="672"/>
                  </a:lnTo>
                  <a:lnTo>
                    <a:pt x="236" y="658"/>
                  </a:lnTo>
                  <a:lnTo>
                    <a:pt x="235" y="666"/>
                  </a:lnTo>
                  <a:lnTo>
                    <a:pt x="228" y="654"/>
                  </a:lnTo>
                  <a:lnTo>
                    <a:pt x="224" y="649"/>
                  </a:lnTo>
                  <a:lnTo>
                    <a:pt x="218" y="651"/>
                  </a:lnTo>
                  <a:lnTo>
                    <a:pt x="210" y="648"/>
                  </a:lnTo>
                  <a:lnTo>
                    <a:pt x="201" y="649"/>
                  </a:lnTo>
                  <a:lnTo>
                    <a:pt x="195" y="633"/>
                  </a:lnTo>
                  <a:lnTo>
                    <a:pt x="192" y="631"/>
                  </a:lnTo>
                  <a:lnTo>
                    <a:pt x="177" y="629"/>
                  </a:lnTo>
                  <a:lnTo>
                    <a:pt x="164" y="624"/>
                  </a:lnTo>
                  <a:lnTo>
                    <a:pt x="166" y="622"/>
                  </a:lnTo>
                  <a:lnTo>
                    <a:pt x="154" y="614"/>
                  </a:lnTo>
                  <a:lnTo>
                    <a:pt x="152" y="611"/>
                  </a:lnTo>
                  <a:lnTo>
                    <a:pt x="143" y="606"/>
                  </a:lnTo>
                  <a:lnTo>
                    <a:pt x="138" y="600"/>
                  </a:lnTo>
                  <a:lnTo>
                    <a:pt x="133" y="600"/>
                  </a:lnTo>
                  <a:lnTo>
                    <a:pt x="131" y="589"/>
                  </a:lnTo>
                  <a:lnTo>
                    <a:pt x="126" y="565"/>
                  </a:lnTo>
                  <a:lnTo>
                    <a:pt x="120" y="557"/>
                  </a:lnTo>
                  <a:lnTo>
                    <a:pt x="109" y="538"/>
                  </a:lnTo>
                  <a:lnTo>
                    <a:pt x="105" y="539"/>
                  </a:lnTo>
                  <a:lnTo>
                    <a:pt x="103" y="530"/>
                  </a:lnTo>
                  <a:lnTo>
                    <a:pt x="88" y="513"/>
                  </a:lnTo>
                  <a:lnTo>
                    <a:pt x="76" y="502"/>
                  </a:lnTo>
                  <a:lnTo>
                    <a:pt x="72" y="499"/>
                  </a:lnTo>
                  <a:lnTo>
                    <a:pt x="72" y="487"/>
                  </a:lnTo>
                  <a:lnTo>
                    <a:pt x="70" y="479"/>
                  </a:lnTo>
                  <a:lnTo>
                    <a:pt x="77" y="477"/>
                  </a:lnTo>
                  <a:lnTo>
                    <a:pt x="81" y="470"/>
                  </a:lnTo>
                  <a:lnTo>
                    <a:pt x="91" y="462"/>
                  </a:lnTo>
                  <a:lnTo>
                    <a:pt x="99" y="445"/>
                  </a:lnTo>
                  <a:lnTo>
                    <a:pt x="108" y="440"/>
                  </a:lnTo>
                  <a:lnTo>
                    <a:pt x="105" y="429"/>
                  </a:lnTo>
                  <a:lnTo>
                    <a:pt x="99" y="425"/>
                  </a:lnTo>
                  <a:lnTo>
                    <a:pt x="95" y="418"/>
                  </a:lnTo>
                  <a:lnTo>
                    <a:pt x="91" y="416"/>
                  </a:lnTo>
                  <a:lnTo>
                    <a:pt x="63" y="407"/>
                  </a:lnTo>
                  <a:lnTo>
                    <a:pt x="57" y="404"/>
                  </a:lnTo>
                  <a:lnTo>
                    <a:pt x="62" y="399"/>
                  </a:lnTo>
                  <a:lnTo>
                    <a:pt x="73" y="396"/>
                  </a:lnTo>
                  <a:lnTo>
                    <a:pt x="76" y="387"/>
                  </a:lnTo>
                  <a:lnTo>
                    <a:pt x="72" y="375"/>
                  </a:lnTo>
                  <a:lnTo>
                    <a:pt x="74" y="365"/>
                  </a:lnTo>
                  <a:lnTo>
                    <a:pt x="72" y="362"/>
                  </a:lnTo>
                  <a:lnTo>
                    <a:pt x="59" y="367"/>
                  </a:lnTo>
                  <a:lnTo>
                    <a:pt x="55" y="372"/>
                  </a:lnTo>
                  <a:lnTo>
                    <a:pt x="48" y="373"/>
                  </a:lnTo>
                  <a:lnTo>
                    <a:pt x="42" y="368"/>
                  </a:lnTo>
                  <a:lnTo>
                    <a:pt x="37" y="362"/>
                  </a:lnTo>
                  <a:lnTo>
                    <a:pt x="30" y="358"/>
                  </a:lnTo>
                  <a:lnTo>
                    <a:pt x="26" y="359"/>
                  </a:lnTo>
                  <a:lnTo>
                    <a:pt x="22" y="365"/>
                  </a:lnTo>
                  <a:lnTo>
                    <a:pt x="0" y="353"/>
                  </a:lnTo>
                  <a:lnTo>
                    <a:pt x="7" y="351"/>
                  </a:lnTo>
                  <a:lnTo>
                    <a:pt x="9" y="343"/>
                  </a:lnTo>
                  <a:lnTo>
                    <a:pt x="9" y="338"/>
                  </a:lnTo>
                  <a:lnTo>
                    <a:pt x="4" y="331"/>
                  </a:lnTo>
                  <a:lnTo>
                    <a:pt x="4" y="326"/>
                  </a:lnTo>
                  <a:lnTo>
                    <a:pt x="18" y="316"/>
                  </a:lnTo>
                  <a:lnTo>
                    <a:pt x="22" y="311"/>
                  </a:lnTo>
                  <a:lnTo>
                    <a:pt x="20" y="308"/>
                  </a:lnTo>
                  <a:lnTo>
                    <a:pt x="22" y="304"/>
                  </a:lnTo>
                  <a:lnTo>
                    <a:pt x="29" y="301"/>
                  </a:lnTo>
                  <a:lnTo>
                    <a:pt x="33" y="306"/>
                  </a:lnTo>
                  <a:lnTo>
                    <a:pt x="50" y="306"/>
                  </a:lnTo>
                  <a:lnTo>
                    <a:pt x="51" y="298"/>
                  </a:lnTo>
                  <a:lnTo>
                    <a:pt x="55" y="290"/>
                  </a:lnTo>
                  <a:lnTo>
                    <a:pt x="62" y="291"/>
                  </a:lnTo>
                  <a:lnTo>
                    <a:pt x="64" y="297"/>
                  </a:lnTo>
                  <a:lnTo>
                    <a:pt x="76" y="292"/>
                  </a:lnTo>
                  <a:lnTo>
                    <a:pt x="77" y="299"/>
                  </a:lnTo>
                  <a:lnTo>
                    <a:pt x="82" y="298"/>
                  </a:lnTo>
                  <a:lnTo>
                    <a:pt x="82" y="290"/>
                  </a:lnTo>
                  <a:lnTo>
                    <a:pt x="95" y="288"/>
                  </a:lnTo>
                  <a:lnTo>
                    <a:pt x="94" y="282"/>
                  </a:lnTo>
                  <a:lnTo>
                    <a:pt x="96" y="276"/>
                  </a:lnTo>
                  <a:lnTo>
                    <a:pt x="95" y="269"/>
                  </a:lnTo>
                  <a:lnTo>
                    <a:pt x="99" y="262"/>
                  </a:lnTo>
                  <a:lnTo>
                    <a:pt x="97" y="258"/>
                  </a:lnTo>
                  <a:lnTo>
                    <a:pt x="100" y="253"/>
                  </a:lnTo>
                  <a:lnTo>
                    <a:pt x="106" y="254"/>
                  </a:lnTo>
                  <a:lnTo>
                    <a:pt x="109" y="248"/>
                  </a:lnTo>
                  <a:lnTo>
                    <a:pt x="114" y="249"/>
                  </a:lnTo>
                  <a:lnTo>
                    <a:pt x="123" y="242"/>
                  </a:lnTo>
                  <a:lnTo>
                    <a:pt x="126" y="248"/>
                  </a:lnTo>
                  <a:lnTo>
                    <a:pt x="130" y="244"/>
                  </a:lnTo>
                  <a:lnTo>
                    <a:pt x="141" y="242"/>
                  </a:lnTo>
                  <a:lnTo>
                    <a:pt x="146" y="239"/>
                  </a:lnTo>
                  <a:lnTo>
                    <a:pt x="152" y="239"/>
                  </a:lnTo>
                  <a:lnTo>
                    <a:pt x="163" y="242"/>
                  </a:lnTo>
                  <a:lnTo>
                    <a:pt x="167" y="240"/>
                  </a:lnTo>
                  <a:lnTo>
                    <a:pt x="173" y="242"/>
                  </a:lnTo>
                  <a:lnTo>
                    <a:pt x="176" y="238"/>
                  </a:lnTo>
                  <a:lnTo>
                    <a:pt x="186" y="240"/>
                  </a:lnTo>
                  <a:lnTo>
                    <a:pt x="190" y="236"/>
                  </a:lnTo>
                  <a:lnTo>
                    <a:pt x="193" y="225"/>
                  </a:lnTo>
                  <a:lnTo>
                    <a:pt x="203" y="221"/>
                  </a:lnTo>
                  <a:lnTo>
                    <a:pt x="214" y="220"/>
                  </a:lnTo>
                  <a:lnTo>
                    <a:pt x="218" y="215"/>
                  </a:lnTo>
                  <a:lnTo>
                    <a:pt x="226" y="213"/>
                  </a:lnTo>
                  <a:lnTo>
                    <a:pt x="224" y="205"/>
                  </a:lnTo>
                  <a:lnTo>
                    <a:pt x="235" y="206"/>
                  </a:lnTo>
                  <a:lnTo>
                    <a:pt x="243" y="209"/>
                  </a:lnTo>
                  <a:lnTo>
                    <a:pt x="246" y="217"/>
                  </a:lnTo>
                  <a:lnTo>
                    <a:pt x="269" y="225"/>
                  </a:lnTo>
                  <a:lnTo>
                    <a:pt x="271" y="216"/>
                  </a:lnTo>
                  <a:lnTo>
                    <a:pt x="275" y="213"/>
                  </a:lnTo>
                  <a:lnTo>
                    <a:pt x="277" y="205"/>
                  </a:lnTo>
                  <a:lnTo>
                    <a:pt x="283" y="199"/>
                  </a:lnTo>
                  <a:lnTo>
                    <a:pt x="288" y="181"/>
                  </a:lnTo>
                  <a:lnTo>
                    <a:pt x="289" y="172"/>
                  </a:lnTo>
                  <a:lnTo>
                    <a:pt x="302" y="163"/>
                  </a:lnTo>
                  <a:lnTo>
                    <a:pt x="307" y="166"/>
                  </a:lnTo>
                  <a:lnTo>
                    <a:pt x="318" y="163"/>
                  </a:lnTo>
                  <a:lnTo>
                    <a:pt x="319" y="158"/>
                  </a:lnTo>
                  <a:lnTo>
                    <a:pt x="315" y="150"/>
                  </a:lnTo>
                  <a:lnTo>
                    <a:pt x="319" y="140"/>
                  </a:lnTo>
                  <a:lnTo>
                    <a:pt x="313" y="133"/>
                  </a:lnTo>
                  <a:lnTo>
                    <a:pt x="312" y="116"/>
                  </a:lnTo>
                  <a:lnTo>
                    <a:pt x="310" y="107"/>
                  </a:lnTo>
                  <a:lnTo>
                    <a:pt x="309" y="92"/>
                  </a:lnTo>
                  <a:lnTo>
                    <a:pt x="305" y="82"/>
                  </a:lnTo>
                  <a:lnTo>
                    <a:pt x="309" y="74"/>
                  </a:lnTo>
                  <a:lnTo>
                    <a:pt x="318" y="63"/>
                  </a:lnTo>
                  <a:lnTo>
                    <a:pt x="315" y="50"/>
                  </a:lnTo>
                  <a:lnTo>
                    <a:pt x="318" y="47"/>
                  </a:lnTo>
                  <a:lnTo>
                    <a:pt x="313" y="35"/>
                  </a:lnTo>
                  <a:lnTo>
                    <a:pt x="313" y="29"/>
                  </a:lnTo>
                  <a:lnTo>
                    <a:pt x="317" y="21"/>
                  </a:lnTo>
                  <a:lnTo>
                    <a:pt x="314" y="14"/>
                  </a:lnTo>
                  <a:lnTo>
                    <a:pt x="315" y="8"/>
                  </a:lnTo>
                  <a:lnTo>
                    <a:pt x="319" y="7"/>
                  </a:lnTo>
                  <a:lnTo>
                    <a:pt x="326" y="14"/>
                  </a:lnTo>
                  <a:lnTo>
                    <a:pt x="333" y="14"/>
                  </a:lnTo>
                  <a:lnTo>
                    <a:pt x="339" y="7"/>
                  </a:lnTo>
                  <a:lnTo>
                    <a:pt x="350" y="15"/>
                  </a:lnTo>
                  <a:lnTo>
                    <a:pt x="357" y="13"/>
                  </a:lnTo>
                  <a:lnTo>
                    <a:pt x="365" y="22"/>
                  </a:lnTo>
                  <a:lnTo>
                    <a:pt x="373" y="24"/>
                  </a:lnTo>
                  <a:lnTo>
                    <a:pt x="372" y="30"/>
                  </a:lnTo>
                  <a:lnTo>
                    <a:pt x="376" y="33"/>
                  </a:lnTo>
                  <a:lnTo>
                    <a:pt x="396" y="20"/>
                  </a:lnTo>
                  <a:lnTo>
                    <a:pt x="398" y="32"/>
                  </a:lnTo>
                  <a:lnTo>
                    <a:pt x="409" y="24"/>
                  </a:lnTo>
                  <a:lnTo>
                    <a:pt x="416" y="24"/>
                  </a:lnTo>
                  <a:lnTo>
                    <a:pt x="426" y="14"/>
                  </a:lnTo>
                  <a:lnTo>
                    <a:pt x="441" y="14"/>
                  </a:lnTo>
                  <a:lnTo>
                    <a:pt x="453" y="19"/>
                  </a:lnTo>
                  <a:lnTo>
                    <a:pt x="458" y="18"/>
                  </a:lnTo>
                  <a:lnTo>
                    <a:pt x="464" y="12"/>
                  </a:lnTo>
                  <a:lnTo>
                    <a:pt x="474" y="16"/>
                  </a:lnTo>
                  <a:lnTo>
                    <a:pt x="474" y="13"/>
                  </a:lnTo>
                  <a:lnTo>
                    <a:pt x="479" y="8"/>
                  </a:lnTo>
                  <a:lnTo>
                    <a:pt x="476" y="5"/>
                  </a:lnTo>
                  <a:lnTo>
                    <a:pt x="482" y="0"/>
                  </a:lnTo>
                  <a:lnTo>
                    <a:pt x="486" y="0"/>
                  </a:lnTo>
                  <a:lnTo>
                    <a:pt x="494" y="8"/>
                  </a:lnTo>
                  <a:lnTo>
                    <a:pt x="499" y="12"/>
                  </a:lnTo>
                  <a:lnTo>
                    <a:pt x="493" y="16"/>
                  </a:lnTo>
                  <a:lnTo>
                    <a:pt x="496" y="21"/>
                  </a:lnTo>
                  <a:lnTo>
                    <a:pt x="496" y="32"/>
                  </a:lnTo>
                  <a:lnTo>
                    <a:pt x="503" y="36"/>
                  </a:lnTo>
                  <a:lnTo>
                    <a:pt x="516" y="35"/>
                  </a:lnTo>
                  <a:lnTo>
                    <a:pt x="514" y="54"/>
                  </a:lnTo>
                  <a:lnTo>
                    <a:pt x="518" y="56"/>
                  </a:lnTo>
                  <a:lnTo>
                    <a:pt x="526" y="52"/>
                  </a:lnTo>
                  <a:lnTo>
                    <a:pt x="529" y="57"/>
                  </a:lnTo>
                  <a:lnTo>
                    <a:pt x="536" y="54"/>
                  </a:lnTo>
                  <a:lnTo>
                    <a:pt x="538" y="49"/>
                  </a:lnTo>
                  <a:lnTo>
                    <a:pt x="545" y="48"/>
                  </a:lnTo>
                  <a:lnTo>
                    <a:pt x="550" y="40"/>
                  </a:lnTo>
                  <a:lnTo>
                    <a:pt x="556" y="41"/>
                  </a:lnTo>
                  <a:lnTo>
                    <a:pt x="570" y="30"/>
                  </a:lnTo>
                  <a:lnTo>
                    <a:pt x="586" y="29"/>
                  </a:lnTo>
                  <a:lnTo>
                    <a:pt x="588" y="31"/>
                  </a:lnTo>
                  <a:lnTo>
                    <a:pt x="598" y="38"/>
                  </a:lnTo>
                  <a:lnTo>
                    <a:pt x="602" y="48"/>
                  </a:lnTo>
                  <a:lnTo>
                    <a:pt x="599" y="50"/>
                  </a:lnTo>
                  <a:lnTo>
                    <a:pt x="600" y="67"/>
                  </a:lnTo>
                  <a:lnTo>
                    <a:pt x="600" y="73"/>
                  </a:lnTo>
                  <a:lnTo>
                    <a:pt x="605" y="79"/>
                  </a:lnTo>
                  <a:lnTo>
                    <a:pt x="609" y="81"/>
                  </a:lnTo>
                  <a:lnTo>
                    <a:pt x="622" y="81"/>
                  </a:lnTo>
                  <a:lnTo>
                    <a:pt x="625" y="86"/>
                  </a:lnTo>
                  <a:lnTo>
                    <a:pt x="622" y="89"/>
                  </a:lnTo>
                  <a:lnTo>
                    <a:pt x="636" y="100"/>
                  </a:lnTo>
                  <a:lnTo>
                    <a:pt x="645" y="102"/>
                  </a:lnTo>
                  <a:lnTo>
                    <a:pt x="654" y="96"/>
                  </a:lnTo>
                  <a:lnTo>
                    <a:pt x="659" y="98"/>
                  </a:lnTo>
                  <a:lnTo>
                    <a:pt x="667" y="115"/>
                  </a:lnTo>
                  <a:lnTo>
                    <a:pt x="674" y="121"/>
                  </a:lnTo>
                  <a:lnTo>
                    <a:pt x="682" y="117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4AA08A1-C361-5981-F60E-40FA5FB8E916}"/>
              </a:ext>
            </a:extLst>
          </p:cNvPr>
          <p:cNvGrpSpPr/>
          <p:nvPr/>
        </p:nvGrpSpPr>
        <p:grpSpPr>
          <a:xfrm>
            <a:off x="3346346" y="1167448"/>
            <a:ext cx="2715344" cy="3184773"/>
            <a:chOff x="2895824" y="502444"/>
            <a:chExt cx="2988944" cy="350567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83BD25D-CADB-4CF0-B7FD-FDFDFE3D01D0}"/>
                </a:ext>
              </a:extLst>
            </p:cNvPr>
            <p:cNvSpPr/>
            <p:nvPr/>
          </p:nvSpPr>
          <p:spPr>
            <a:xfrm>
              <a:off x="2895824" y="2064544"/>
              <a:ext cx="45719" cy="4571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D64B9B7-BBCE-BA8B-EA87-B8CA0E7529D3}"/>
                </a:ext>
              </a:extLst>
            </p:cNvPr>
            <p:cNvSpPr/>
            <p:nvPr/>
          </p:nvSpPr>
          <p:spPr>
            <a:xfrm>
              <a:off x="4148361" y="1340644"/>
              <a:ext cx="45719" cy="4571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2A7F343-9735-2B18-3918-1480581684EB}"/>
                </a:ext>
              </a:extLst>
            </p:cNvPr>
            <p:cNvSpPr/>
            <p:nvPr/>
          </p:nvSpPr>
          <p:spPr>
            <a:xfrm>
              <a:off x="4362674" y="502444"/>
              <a:ext cx="45719" cy="4571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2937BEB-EF2E-CE77-63D5-3EBC98D96CCC}"/>
                </a:ext>
              </a:extLst>
            </p:cNvPr>
            <p:cNvSpPr/>
            <p:nvPr/>
          </p:nvSpPr>
          <p:spPr>
            <a:xfrm>
              <a:off x="5839049" y="1428750"/>
              <a:ext cx="45719" cy="4571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3EBC0E1-1EB9-9FBD-60CC-43A83C7AD167}"/>
                </a:ext>
              </a:extLst>
            </p:cNvPr>
            <p:cNvSpPr/>
            <p:nvPr/>
          </p:nvSpPr>
          <p:spPr>
            <a:xfrm>
              <a:off x="4953224" y="2795587"/>
              <a:ext cx="45719" cy="4571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4282536-0EBB-70B6-C716-D04E3CEE4C7B}"/>
                </a:ext>
              </a:extLst>
            </p:cNvPr>
            <p:cNvSpPr/>
            <p:nvPr/>
          </p:nvSpPr>
          <p:spPr>
            <a:xfrm>
              <a:off x="3157761" y="3205162"/>
              <a:ext cx="45719" cy="4571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10E8288-D5A2-E583-CF06-D7F74DD5831F}"/>
                </a:ext>
              </a:extLst>
            </p:cNvPr>
            <p:cNvSpPr/>
            <p:nvPr/>
          </p:nvSpPr>
          <p:spPr>
            <a:xfrm>
              <a:off x="3810223" y="3821905"/>
              <a:ext cx="45719" cy="4571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E43EE29-7BC6-592C-6C96-5C4D152EE2E4}"/>
                </a:ext>
              </a:extLst>
            </p:cNvPr>
            <p:cNvSpPr/>
            <p:nvPr/>
          </p:nvSpPr>
          <p:spPr>
            <a:xfrm>
              <a:off x="4648423" y="3821905"/>
              <a:ext cx="45719" cy="4571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AB6EA4EE-5737-EC11-13BD-2D822C88ABFF}"/>
                </a:ext>
              </a:extLst>
            </p:cNvPr>
            <p:cNvSpPr/>
            <p:nvPr/>
          </p:nvSpPr>
          <p:spPr>
            <a:xfrm>
              <a:off x="5179441" y="3962399"/>
              <a:ext cx="45719" cy="4571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C15AD43-FA93-9E77-635A-C2D83B5BC745}"/>
                </a:ext>
              </a:extLst>
            </p:cNvPr>
            <p:cNvSpPr/>
            <p:nvPr/>
          </p:nvSpPr>
          <p:spPr>
            <a:xfrm>
              <a:off x="5793804" y="3736180"/>
              <a:ext cx="45719" cy="4571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9C48567-66F9-69D8-B58D-244009183412}"/>
              </a:ext>
            </a:extLst>
          </p:cNvPr>
          <p:cNvGrpSpPr/>
          <p:nvPr/>
        </p:nvGrpSpPr>
        <p:grpSpPr>
          <a:xfrm>
            <a:off x="3032491" y="1135183"/>
            <a:ext cx="3237170" cy="3188256"/>
            <a:chOff x="2550344" y="466928"/>
            <a:chExt cx="3563350" cy="3509508"/>
          </a:xfrm>
        </p:grpSpPr>
        <p:sp>
          <p:nvSpPr>
            <p:cNvPr id="36" name="Rectangle 28">
              <a:extLst>
                <a:ext uri="{FF2B5EF4-FFF2-40B4-BE49-F238E27FC236}">
                  <a16:creationId xmlns:a16="http://schemas.microsoft.com/office/drawing/2014/main" id="{8066A8D6-D9C6-F792-A368-30B06A9C14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4053" y="2665708"/>
              <a:ext cx="218800" cy="135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Lyon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37" name="Rectangle 29">
              <a:extLst>
                <a:ext uri="{FF2B5EF4-FFF2-40B4-BE49-F238E27FC236}">
                  <a16:creationId xmlns:a16="http://schemas.microsoft.com/office/drawing/2014/main" id="{7F61B84D-7A62-BAFA-826C-14CE4D5142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5168" y="3818567"/>
              <a:ext cx="427015" cy="135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Marseille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38" name="Rectangle 30">
              <a:extLst>
                <a:ext uri="{FF2B5EF4-FFF2-40B4-BE49-F238E27FC236}">
                  <a16:creationId xmlns:a16="http://schemas.microsoft.com/office/drawing/2014/main" id="{7A97AAF6-92FF-32D4-3311-FF674F7271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399" y="466928"/>
              <a:ext cx="183510" cy="135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Lille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39" name="Rectangle 31">
              <a:extLst>
                <a:ext uri="{FF2B5EF4-FFF2-40B4-BE49-F238E27FC236}">
                  <a16:creationId xmlns:a16="http://schemas.microsoft.com/office/drawing/2014/main" id="{D58F4746-6462-7F1E-742F-287596047B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344" y="2049871"/>
              <a:ext cx="324673" cy="135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Nantes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0" name="Rectangle 32">
              <a:extLst>
                <a:ext uri="{FF2B5EF4-FFF2-40B4-BE49-F238E27FC236}">
                  <a16:creationId xmlns:a16="http://schemas.microsoft.com/office/drawing/2014/main" id="{4D0A34F4-66C3-B093-EFEE-960A54141D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6098" y="1296359"/>
              <a:ext cx="497596" cy="135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Strasbourg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1" name="Rectangle 33">
              <a:extLst>
                <a:ext uri="{FF2B5EF4-FFF2-40B4-BE49-F238E27FC236}">
                  <a16:creationId xmlns:a16="http://schemas.microsoft.com/office/drawing/2014/main" id="{DB759AD2-2FA8-9CF3-C080-DE4F80BC8A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2418" y="3104563"/>
              <a:ext cx="441131" cy="135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Bordeaux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2" name="Rectangle 34">
              <a:extLst>
                <a:ext uri="{FF2B5EF4-FFF2-40B4-BE49-F238E27FC236}">
                  <a16:creationId xmlns:a16="http://schemas.microsoft.com/office/drawing/2014/main" id="{46CACCCE-D35F-4655-B88D-2543B59BF4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2094" y="3607135"/>
              <a:ext cx="202921" cy="135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Nice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3" name="Rectangle 35">
              <a:extLst>
                <a:ext uri="{FF2B5EF4-FFF2-40B4-BE49-F238E27FC236}">
                  <a16:creationId xmlns:a16="http://schemas.microsoft.com/office/drawing/2014/main" id="{3E3564B9-4C68-3FA5-EE2E-0E9966740E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7491" y="3840920"/>
              <a:ext cx="421721" cy="135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Toulouse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4" name="Rectangle 36">
              <a:extLst>
                <a:ext uri="{FF2B5EF4-FFF2-40B4-BE49-F238E27FC236}">
                  <a16:creationId xmlns:a16="http://schemas.microsoft.com/office/drawing/2014/main" id="{A1C74193-81AD-496C-86EB-92D18B0986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5868" y="3666775"/>
              <a:ext cx="545238" cy="135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Montpellier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52" name="Rectangle 49">
              <a:extLst>
                <a:ext uri="{FF2B5EF4-FFF2-40B4-BE49-F238E27FC236}">
                  <a16:creationId xmlns:a16="http://schemas.microsoft.com/office/drawing/2014/main" id="{C214DB02-A42A-845D-EBD2-C7D152BAA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4847" y="1374444"/>
              <a:ext cx="589351" cy="135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île-de-france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ECA7DE4-5EEA-AC52-588F-920E87619C95}"/>
              </a:ext>
            </a:extLst>
          </p:cNvPr>
          <p:cNvGrpSpPr/>
          <p:nvPr/>
        </p:nvGrpSpPr>
        <p:grpSpPr>
          <a:xfrm>
            <a:off x="1156297" y="3573187"/>
            <a:ext cx="1881426" cy="987425"/>
            <a:chOff x="618070" y="2513241"/>
            <a:chExt cx="1881426" cy="987425"/>
          </a:xfrm>
        </p:grpSpPr>
        <p:sp>
          <p:nvSpPr>
            <p:cNvPr id="47" name="AutoShape 6">
              <a:extLst>
                <a:ext uri="{FF2B5EF4-FFF2-40B4-BE49-F238E27FC236}">
                  <a16:creationId xmlns:a16="http://schemas.microsoft.com/office/drawing/2014/main" id="{45AE02AD-0E75-6D3E-8CB3-795501F1861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18070" y="2513241"/>
              <a:ext cx="1881426" cy="987425"/>
            </a:xfrm>
            <a:prstGeom prst="roundRect">
              <a:avLst>
                <a:gd name="adj" fmla="val 16667"/>
              </a:avLst>
            </a:prstGeom>
            <a:noFill/>
            <a:ln w="6350" algn="ctr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8" name="Rectangle 19">
              <a:extLst>
                <a:ext uri="{FF2B5EF4-FFF2-40B4-BE49-F238E27FC236}">
                  <a16:creationId xmlns:a16="http://schemas.microsoft.com/office/drawing/2014/main" id="{1877B740-037D-1416-224A-53CDE4BA578F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86330" y="2559277"/>
              <a:ext cx="1658153" cy="7386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2"/>
                      </a:gs>
                      <a:gs pos="100000">
                        <a:schemeClr val="accent2">
                          <a:gamma/>
                          <a:tint val="7372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1200" u="sng" dirty="0">
                  <a:solidFill>
                    <a:schemeClr val="tx2"/>
                  </a:solidFill>
                  <a:ea typeface="宋体" charset="-122"/>
                </a:rPr>
                <a:t>Occitanie Region</a:t>
              </a:r>
              <a:endParaRPr lang="en-US" altLang="zh-CN" sz="1000" dirty="0">
                <a:solidFill>
                  <a:srgbClr val="000000"/>
                </a:solidFill>
                <a:ea typeface="宋体" charset="-122"/>
              </a:endParaRPr>
            </a:p>
            <a:p>
              <a:endParaRPr lang="en-US" altLang="zh-CN" sz="1000" dirty="0">
                <a:ea typeface="宋体" charset="-122"/>
                <a:cs typeface="Arial" charset="0"/>
              </a:endParaRPr>
            </a:p>
            <a:p>
              <a:r>
                <a:rPr lang="en-US" altLang="zh-CN" sz="1000" dirty="0">
                  <a:ea typeface="宋体" charset="-122"/>
                  <a:cs typeface="Arial" charset="0"/>
                </a:rPr>
                <a:t>Lorem ipsum dolor sit </a:t>
              </a:r>
              <a:r>
                <a:rPr lang="en-US" altLang="zh-CN" sz="1000" dirty="0" err="1">
                  <a:ea typeface="宋体" charset="-122"/>
                  <a:cs typeface="Arial" charset="0"/>
                </a:rPr>
                <a:t>amet</a:t>
              </a:r>
              <a:r>
                <a:rPr lang="en-US" altLang="zh-CN" sz="1000" dirty="0">
                  <a:ea typeface="宋体" charset="-122"/>
                  <a:cs typeface="Arial" charset="0"/>
                </a:rPr>
                <a:t>, </a:t>
              </a:r>
              <a:r>
                <a:rPr lang="en-US" altLang="zh-CN" sz="1000" dirty="0" err="1">
                  <a:ea typeface="宋体" charset="-122"/>
                  <a:cs typeface="Arial" charset="0"/>
                </a:rPr>
                <a:t>consectetur</a:t>
              </a:r>
              <a:r>
                <a:rPr lang="en-US" altLang="zh-CN" sz="1000" dirty="0">
                  <a:ea typeface="宋体" charset="-122"/>
                  <a:cs typeface="Arial" charset="0"/>
                </a:rPr>
                <a:t> </a:t>
              </a:r>
              <a:r>
                <a:rPr lang="en-US" altLang="zh-CN" sz="1000" dirty="0" err="1">
                  <a:ea typeface="宋体" charset="-122"/>
                  <a:cs typeface="Arial" charset="0"/>
                </a:rPr>
                <a:t>adipiscing</a:t>
              </a:r>
              <a:r>
                <a:rPr lang="en-US" altLang="zh-CN" sz="1000" dirty="0">
                  <a:ea typeface="宋体" charset="-122"/>
                  <a:cs typeface="Arial" charset="0"/>
                </a:rPr>
                <a:t> </a:t>
              </a:r>
              <a:r>
                <a:rPr lang="en-US" altLang="zh-CN" sz="1000" dirty="0" err="1">
                  <a:ea typeface="宋体" charset="-122"/>
                  <a:cs typeface="Arial" charset="0"/>
                </a:rPr>
                <a:t>elit</a:t>
              </a:r>
              <a:r>
                <a:rPr lang="en-US" altLang="zh-CN" sz="1000" dirty="0">
                  <a:ea typeface="宋体" charset="-122"/>
                  <a:cs typeface="Arial" charset="0"/>
                </a:rPr>
                <a:t>.</a:t>
              </a:r>
              <a:endParaRPr lang="en-US" altLang="zh-CN" sz="1000" dirty="0">
                <a:solidFill>
                  <a:srgbClr val="000000"/>
                </a:solidFill>
                <a:ea typeface="宋体" charset="-122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FB1D606-EFB6-417C-CBCF-E3039F30A500}"/>
              </a:ext>
            </a:extLst>
          </p:cNvPr>
          <p:cNvGrpSpPr/>
          <p:nvPr/>
        </p:nvGrpSpPr>
        <p:grpSpPr>
          <a:xfrm>
            <a:off x="6531190" y="3145701"/>
            <a:ext cx="1881426" cy="987425"/>
            <a:chOff x="618070" y="2513241"/>
            <a:chExt cx="1881426" cy="987425"/>
          </a:xfrm>
        </p:grpSpPr>
        <p:sp>
          <p:nvSpPr>
            <p:cNvPr id="53" name="AutoShape 6">
              <a:extLst>
                <a:ext uri="{FF2B5EF4-FFF2-40B4-BE49-F238E27FC236}">
                  <a16:creationId xmlns:a16="http://schemas.microsoft.com/office/drawing/2014/main" id="{C6DD60D2-71CA-187C-0CA5-42D7933AEEA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18070" y="2513241"/>
              <a:ext cx="1881426" cy="987425"/>
            </a:xfrm>
            <a:prstGeom prst="roundRect">
              <a:avLst>
                <a:gd name="adj" fmla="val 16667"/>
              </a:avLst>
            </a:prstGeom>
            <a:noFill/>
            <a:ln w="6350" algn="ctr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" name="Rectangle 19">
              <a:extLst>
                <a:ext uri="{FF2B5EF4-FFF2-40B4-BE49-F238E27FC236}">
                  <a16:creationId xmlns:a16="http://schemas.microsoft.com/office/drawing/2014/main" id="{9F37F161-EFB6-15BB-996A-8D80E22F312C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86330" y="2559277"/>
              <a:ext cx="1658153" cy="923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2"/>
                      </a:gs>
                      <a:gs pos="100000">
                        <a:schemeClr val="accent2">
                          <a:gamma/>
                          <a:tint val="7372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1200" u="sng" dirty="0">
                  <a:solidFill>
                    <a:schemeClr val="tx2"/>
                  </a:solidFill>
                  <a:ea typeface="宋体" charset="-122"/>
                </a:rPr>
                <a:t>Provence-Alpes-Côte d'Azur Region</a:t>
              </a:r>
              <a:endParaRPr lang="en-US" altLang="zh-CN" sz="1200" dirty="0">
                <a:solidFill>
                  <a:schemeClr val="tx2"/>
                </a:solidFill>
                <a:ea typeface="宋体" charset="-122"/>
              </a:endParaRPr>
            </a:p>
            <a:p>
              <a:endParaRPr lang="en-US" altLang="zh-CN" sz="1000" dirty="0">
                <a:solidFill>
                  <a:srgbClr val="000000"/>
                </a:solidFill>
                <a:ea typeface="宋体" charset="-122"/>
              </a:endParaRPr>
            </a:p>
            <a:p>
              <a:r>
                <a:rPr lang="en-US" altLang="zh-CN" sz="1000" dirty="0">
                  <a:ea typeface="宋体" charset="-122"/>
                  <a:cs typeface="Arial" charset="0"/>
                </a:rPr>
                <a:t>Lorem ipsum dolor sit </a:t>
              </a:r>
              <a:r>
                <a:rPr lang="en-US" altLang="zh-CN" sz="1000" dirty="0" err="1">
                  <a:ea typeface="宋体" charset="-122"/>
                  <a:cs typeface="Arial" charset="0"/>
                </a:rPr>
                <a:t>amet</a:t>
              </a:r>
              <a:r>
                <a:rPr lang="en-US" altLang="zh-CN" sz="1000" dirty="0">
                  <a:ea typeface="宋体" charset="-122"/>
                  <a:cs typeface="Arial" charset="0"/>
                </a:rPr>
                <a:t>, </a:t>
              </a:r>
              <a:r>
                <a:rPr lang="en-US" altLang="zh-CN" sz="1000" dirty="0" err="1">
                  <a:ea typeface="宋体" charset="-122"/>
                  <a:cs typeface="Arial" charset="0"/>
                </a:rPr>
                <a:t>consectetur</a:t>
              </a:r>
              <a:r>
                <a:rPr lang="en-US" altLang="zh-CN" sz="1000" dirty="0">
                  <a:ea typeface="宋体" charset="-122"/>
                  <a:cs typeface="Arial" charset="0"/>
                </a:rPr>
                <a:t> </a:t>
              </a:r>
              <a:r>
                <a:rPr lang="en-US" altLang="zh-CN" sz="1000" dirty="0" err="1">
                  <a:ea typeface="宋体" charset="-122"/>
                  <a:cs typeface="Arial" charset="0"/>
                </a:rPr>
                <a:t>adipiscing</a:t>
              </a:r>
              <a:r>
                <a:rPr lang="en-US" altLang="zh-CN" sz="1000" dirty="0">
                  <a:ea typeface="宋体" charset="-122"/>
                  <a:cs typeface="Arial" charset="0"/>
                </a:rPr>
                <a:t> </a:t>
              </a:r>
              <a:r>
                <a:rPr lang="en-US" altLang="zh-CN" sz="1000" dirty="0" err="1">
                  <a:ea typeface="宋体" charset="-122"/>
                  <a:cs typeface="Arial" charset="0"/>
                </a:rPr>
                <a:t>elit</a:t>
              </a:r>
              <a:r>
                <a:rPr lang="en-US" altLang="zh-CN" sz="1000" dirty="0">
                  <a:ea typeface="宋体" charset="-122"/>
                  <a:cs typeface="Arial" charset="0"/>
                </a:rPr>
                <a:t>.</a:t>
              </a:r>
              <a:endParaRPr lang="en-US" altLang="zh-CN" sz="1000" dirty="0">
                <a:solidFill>
                  <a:srgbClr val="000000"/>
                </a:solidFill>
                <a:ea typeface="宋体" charset="-122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BB91C3D-EC32-87A2-F7D6-06243E6298F5}"/>
              </a:ext>
            </a:extLst>
          </p:cNvPr>
          <p:cNvGrpSpPr/>
          <p:nvPr/>
        </p:nvGrpSpPr>
        <p:grpSpPr>
          <a:xfrm>
            <a:off x="753336" y="2351163"/>
            <a:ext cx="1881426" cy="987425"/>
            <a:chOff x="618070" y="2513241"/>
            <a:chExt cx="1881426" cy="987425"/>
          </a:xfrm>
        </p:grpSpPr>
        <p:sp>
          <p:nvSpPr>
            <p:cNvPr id="56" name="AutoShape 6">
              <a:extLst>
                <a:ext uri="{FF2B5EF4-FFF2-40B4-BE49-F238E27FC236}">
                  <a16:creationId xmlns:a16="http://schemas.microsoft.com/office/drawing/2014/main" id="{58B06942-411E-9A7E-D31C-45989E00D0A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18070" y="2513241"/>
              <a:ext cx="1881426" cy="987425"/>
            </a:xfrm>
            <a:prstGeom prst="roundRect">
              <a:avLst>
                <a:gd name="adj" fmla="val 16667"/>
              </a:avLst>
            </a:prstGeom>
            <a:noFill/>
            <a:ln w="6350" algn="ctr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" name="Rectangle 19">
              <a:extLst>
                <a:ext uri="{FF2B5EF4-FFF2-40B4-BE49-F238E27FC236}">
                  <a16:creationId xmlns:a16="http://schemas.microsoft.com/office/drawing/2014/main" id="{26307651-8992-C4A7-BBDC-0B42E826C1C6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86330" y="2559277"/>
              <a:ext cx="1734189" cy="923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2"/>
                      </a:gs>
                      <a:gs pos="100000">
                        <a:schemeClr val="accent2">
                          <a:gamma/>
                          <a:tint val="7372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1200" u="sng" dirty="0">
                  <a:solidFill>
                    <a:schemeClr val="tx2"/>
                  </a:solidFill>
                  <a:ea typeface="宋体" charset="-122"/>
                </a:rPr>
                <a:t>Nouvelle-Aquitaine Region</a:t>
              </a:r>
              <a:endParaRPr lang="en-US" altLang="zh-CN" sz="1000" dirty="0">
                <a:ea typeface="宋体" charset="-122"/>
                <a:cs typeface="Arial" charset="0"/>
              </a:endParaRPr>
            </a:p>
            <a:p>
              <a:endParaRPr lang="en-US" altLang="zh-CN" sz="1000" dirty="0">
                <a:ea typeface="宋体" charset="-122"/>
                <a:cs typeface="Arial" charset="0"/>
              </a:endParaRPr>
            </a:p>
            <a:p>
              <a:r>
                <a:rPr lang="en-US" altLang="zh-CN" sz="1000" dirty="0">
                  <a:ea typeface="宋体" charset="-122"/>
                  <a:cs typeface="Arial" charset="0"/>
                </a:rPr>
                <a:t>Lorem ipsum dolor sit </a:t>
              </a:r>
              <a:r>
                <a:rPr lang="en-US" altLang="zh-CN" sz="1000" dirty="0" err="1">
                  <a:ea typeface="宋体" charset="-122"/>
                  <a:cs typeface="Arial" charset="0"/>
                </a:rPr>
                <a:t>amet</a:t>
              </a:r>
              <a:r>
                <a:rPr lang="en-US" altLang="zh-CN" sz="1000" dirty="0">
                  <a:ea typeface="宋体" charset="-122"/>
                  <a:cs typeface="Arial" charset="0"/>
                </a:rPr>
                <a:t>, </a:t>
              </a:r>
              <a:r>
                <a:rPr lang="en-US" altLang="zh-CN" sz="1000" dirty="0" err="1">
                  <a:ea typeface="宋体" charset="-122"/>
                  <a:cs typeface="Arial" charset="0"/>
                </a:rPr>
                <a:t>consectetur</a:t>
              </a:r>
              <a:r>
                <a:rPr lang="en-US" altLang="zh-CN" sz="1000" dirty="0">
                  <a:ea typeface="宋体" charset="-122"/>
                  <a:cs typeface="Arial" charset="0"/>
                </a:rPr>
                <a:t> </a:t>
              </a:r>
              <a:r>
                <a:rPr lang="en-US" altLang="zh-CN" sz="1000" dirty="0" err="1">
                  <a:ea typeface="宋体" charset="-122"/>
                  <a:cs typeface="Arial" charset="0"/>
                </a:rPr>
                <a:t>adipiscing</a:t>
              </a:r>
              <a:r>
                <a:rPr lang="en-US" altLang="zh-CN" sz="1000" dirty="0">
                  <a:ea typeface="宋体" charset="-122"/>
                  <a:cs typeface="Arial" charset="0"/>
                </a:rPr>
                <a:t> </a:t>
              </a:r>
              <a:r>
                <a:rPr lang="en-US" altLang="zh-CN" sz="1000" dirty="0" err="1">
                  <a:ea typeface="宋体" charset="-122"/>
                  <a:cs typeface="Arial" charset="0"/>
                </a:rPr>
                <a:t>elit</a:t>
              </a:r>
              <a:r>
                <a:rPr lang="en-US" altLang="zh-CN" sz="1000" dirty="0">
                  <a:ea typeface="宋体" charset="-122"/>
                  <a:cs typeface="Arial" charset="0"/>
                </a:rPr>
                <a:t>.</a:t>
              </a:r>
              <a:endParaRPr lang="en-US" altLang="zh-CN" sz="1000" dirty="0">
                <a:solidFill>
                  <a:srgbClr val="000000"/>
                </a:solidFill>
                <a:ea typeface="宋体" charset="-122"/>
              </a:endParaRPr>
            </a:p>
          </p:txBody>
        </p:sp>
      </p:grpSp>
      <p:sp>
        <p:nvSpPr>
          <p:cNvPr id="58" name="Oval 57">
            <a:extLst>
              <a:ext uri="{FF2B5EF4-FFF2-40B4-BE49-F238E27FC236}">
                <a16:creationId xmlns:a16="http://schemas.microsoft.com/office/drawing/2014/main" id="{3431ACCF-352A-97F7-B634-319841DF929C}"/>
              </a:ext>
            </a:extLst>
          </p:cNvPr>
          <p:cNvSpPr/>
          <p:nvPr/>
        </p:nvSpPr>
        <p:spPr>
          <a:xfrm>
            <a:off x="5617101" y="3975382"/>
            <a:ext cx="115986" cy="11598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DED581D0-0F6C-4E58-C6E3-104B4FF764C1}"/>
              </a:ext>
            </a:extLst>
          </p:cNvPr>
          <p:cNvSpPr/>
          <p:nvPr/>
        </p:nvSpPr>
        <p:spPr>
          <a:xfrm>
            <a:off x="4375041" y="4371622"/>
            <a:ext cx="115986" cy="11598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0" name="肘形连接符 164">
            <a:extLst>
              <a:ext uri="{FF2B5EF4-FFF2-40B4-BE49-F238E27FC236}">
                <a16:creationId xmlns:a16="http://schemas.microsoft.com/office/drawing/2014/main" id="{F2743B28-BC07-65FD-D0EB-7717144AEA04}"/>
              </a:ext>
            </a:extLst>
          </p:cNvPr>
          <p:cNvCxnSpPr>
            <a:cxnSpLocks/>
            <a:stCxn id="58" idx="0"/>
            <a:endCxn id="53" idx="1"/>
          </p:cNvCxnSpPr>
          <p:nvPr/>
        </p:nvCxnSpPr>
        <p:spPr>
          <a:xfrm rot="5400000" flipH="1" flipV="1">
            <a:off x="5935158" y="3379350"/>
            <a:ext cx="335968" cy="856096"/>
          </a:xfrm>
          <a:prstGeom prst="bentConnector2">
            <a:avLst/>
          </a:prstGeom>
          <a:noFill/>
          <a:ln w="9525">
            <a:solidFill>
              <a:srgbClr val="C00000"/>
            </a:solidFill>
            <a:prstDash val="sysDash"/>
            <a:miter lim="800000"/>
            <a:headEnd/>
            <a:tailEnd/>
          </a:ln>
        </p:spPr>
      </p:cxnSp>
      <p:cxnSp>
        <p:nvCxnSpPr>
          <p:cNvPr id="72" name="肘形连接符 164">
            <a:extLst>
              <a:ext uri="{FF2B5EF4-FFF2-40B4-BE49-F238E27FC236}">
                <a16:creationId xmlns:a16="http://schemas.microsoft.com/office/drawing/2014/main" id="{17AB99CC-55BF-D398-E558-193655E38A3C}"/>
              </a:ext>
            </a:extLst>
          </p:cNvPr>
          <p:cNvCxnSpPr>
            <a:cxnSpLocks/>
            <a:stCxn id="47" idx="3"/>
            <a:endCxn id="59" idx="0"/>
          </p:cNvCxnSpPr>
          <p:nvPr/>
        </p:nvCxnSpPr>
        <p:spPr>
          <a:xfrm>
            <a:off x="3037723" y="4066900"/>
            <a:ext cx="1395311" cy="304722"/>
          </a:xfrm>
          <a:prstGeom prst="bentConnector2">
            <a:avLst/>
          </a:prstGeom>
          <a:noFill/>
          <a:ln w="9525">
            <a:solidFill>
              <a:srgbClr val="C00000"/>
            </a:solidFill>
            <a:prstDash val="sysDash"/>
            <a:miter lim="800000"/>
            <a:headEnd/>
            <a:tailEnd/>
          </a:ln>
        </p:spPr>
      </p:cxnSp>
      <p:sp>
        <p:nvSpPr>
          <p:cNvPr id="77" name="Oval 76">
            <a:extLst>
              <a:ext uri="{FF2B5EF4-FFF2-40B4-BE49-F238E27FC236}">
                <a16:creationId xmlns:a16="http://schemas.microsoft.com/office/drawing/2014/main" id="{4575720D-1950-31F9-2879-4110A6330AAE}"/>
              </a:ext>
            </a:extLst>
          </p:cNvPr>
          <p:cNvSpPr/>
          <p:nvPr/>
        </p:nvSpPr>
        <p:spPr>
          <a:xfrm>
            <a:off x="3930541" y="3196872"/>
            <a:ext cx="115986" cy="11598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8" name="肘形连接符 164">
            <a:extLst>
              <a:ext uri="{FF2B5EF4-FFF2-40B4-BE49-F238E27FC236}">
                <a16:creationId xmlns:a16="http://schemas.microsoft.com/office/drawing/2014/main" id="{C0E32FEF-9777-6197-5D30-F2675A9F0213}"/>
              </a:ext>
            </a:extLst>
          </p:cNvPr>
          <p:cNvCxnSpPr>
            <a:cxnSpLocks/>
            <a:stCxn id="56" idx="3"/>
            <a:endCxn id="77" idx="0"/>
          </p:cNvCxnSpPr>
          <p:nvPr/>
        </p:nvCxnSpPr>
        <p:spPr>
          <a:xfrm>
            <a:off x="2634762" y="2844876"/>
            <a:ext cx="1353772" cy="351996"/>
          </a:xfrm>
          <a:prstGeom prst="bentConnector2">
            <a:avLst/>
          </a:prstGeom>
          <a:noFill/>
          <a:ln w="9525">
            <a:solidFill>
              <a:srgbClr val="C00000"/>
            </a:solidFill>
            <a:prstDash val="sysDash"/>
            <a:miter lim="800000"/>
            <a:headEnd/>
            <a:tailEnd/>
          </a:ln>
        </p:spPr>
      </p:cxnSp>
      <p:grpSp>
        <p:nvGrpSpPr>
          <p:cNvPr id="81" name="Group 80">
            <a:extLst>
              <a:ext uri="{FF2B5EF4-FFF2-40B4-BE49-F238E27FC236}">
                <a16:creationId xmlns:a16="http://schemas.microsoft.com/office/drawing/2014/main" id="{154D3E24-56FE-A7D5-846D-D26467350A5F}"/>
              </a:ext>
            </a:extLst>
          </p:cNvPr>
          <p:cNvGrpSpPr/>
          <p:nvPr/>
        </p:nvGrpSpPr>
        <p:grpSpPr>
          <a:xfrm>
            <a:off x="6474040" y="1120051"/>
            <a:ext cx="1881426" cy="987425"/>
            <a:chOff x="618070" y="2513241"/>
            <a:chExt cx="1881426" cy="987425"/>
          </a:xfrm>
        </p:grpSpPr>
        <p:sp>
          <p:nvSpPr>
            <p:cNvPr id="82" name="AutoShape 6">
              <a:extLst>
                <a:ext uri="{FF2B5EF4-FFF2-40B4-BE49-F238E27FC236}">
                  <a16:creationId xmlns:a16="http://schemas.microsoft.com/office/drawing/2014/main" id="{B6145637-79BE-AF3C-10E9-8AEA417BF9F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18070" y="2513241"/>
              <a:ext cx="1881426" cy="987425"/>
            </a:xfrm>
            <a:prstGeom prst="roundRect">
              <a:avLst>
                <a:gd name="adj" fmla="val 16667"/>
              </a:avLst>
            </a:prstGeom>
            <a:noFill/>
            <a:ln w="6350" algn="ctr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3" name="Rectangle 19">
              <a:extLst>
                <a:ext uri="{FF2B5EF4-FFF2-40B4-BE49-F238E27FC236}">
                  <a16:creationId xmlns:a16="http://schemas.microsoft.com/office/drawing/2014/main" id="{E6216ABD-24A2-FBEE-8F74-DB8C59724C95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86330" y="2559277"/>
              <a:ext cx="1658153" cy="7386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2"/>
                      </a:gs>
                      <a:gs pos="100000">
                        <a:schemeClr val="accent2">
                          <a:gamma/>
                          <a:tint val="7372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1200" u="sng" dirty="0">
                  <a:solidFill>
                    <a:schemeClr val="tx2"/>
                  </a:solidFill>
                  <a:ea typeface="宋体" charset="-122"/>
                </a:rPr>
                <a:t>Grand Est Region</a:t>
              </a:r>
              <a:endParaRPr lang="en-US" altLang="zh-CN" sz="1000" dirty="0">
                <a:solidFill>
                  <a:srgbClr val="000000"/>
                </a:solidFill>
                <a:ea typeface="宋体" charset="-122"/>
              </a:endParaRPr>
            </a:p>
            <a:p>
              <a:endParaRPr lang="en-US" altLang="zh-CN" sz="1000" dirty="0">
                <a:ea typeface="宋体" charset="-122"/>
                <a:cs typeface="Arial" charset="0"/>
              </a:endParaRPr>
            </a:p>
            <a:p>
              <a:r>
                <a:rPr lang="en-US" altLang="zh-CN" sz="1000" dirty="0">
                  <a:ea typeface="宋体" charset="-122"/>
                  <a:cs typeface="Arial" charset="0"/>
                </a:rPr>
                <a:t>Lorem ipsum dolor sit </a:t>
              </a:r>
              <a:r>
                <a:rPr lang="en-US" altLang="zh-CN" sz="1000" dirty="0" err="1">
                  <a:ea typeface="宋体" charset="-122"/>
                  <a:cs typeface="Arial" charset="0"/>
                </a:rPr>
                <a:t>amet</a:t>
              </a:r>
              <a:r>
                <a:rPr lang="en-US" altLang="zh-CN" sz="1000" dirty="0">
                  <a:ea typeface="宋体" charset="-122"/>
                  <a:cs typeface="Arial" charset="0"/>
                </a:rPr>
                <a:t>, </a:t>
              </a:r>
              <a:r>
                <a:rPr lang="en-US" altLang="zh-CN" sz="1000" dirty="0" err="1">
                  <a:ea typeface="宋体" charset="-122"/>
                  <a:cs typeface="Arial" charset="0"/>
                </a:rPr>
                <a:t>consectetur</a:t>
              </a:r>
              <a:r>
                <a:rPr lang="en-US" altLang="zh-CN" sz="1000" dirty="0">
                  <a:ea typeface="宋体" charset="-122"/>
                  <a:cs typeface="Arial" charset="0"/>
                </a:rPr>
                <a:t> </a:t>
              </a:r>
              <a:r>
                <a:rPr lang="en-US" altLang="zh-CN" sz="1000" dirty="0" err="1">
                  <a:ea typeface="宋体" charset="-122"/>
                  <a:cs typeface="Arial" charset="0"/>
                </a:rPr>
                <a:t>adipiscing</a:t>
              </a:r>
              <a:r>
                <a:rPr lang="en-US" altLang="zh-CN" sz="1000" dirty="0">
                  <a:ea typeface="宋体" charset="-122"/>
                  <a:cs typeface="Arial" charset="0"/>
                </a:rPr>
                <a:t> </a:t>
              </a:r>
              <a:r>
                <a:rPr lang="en-US" altLang="zh-CN" sz="1000" dirty="0" err="1">
                  <a:ea typeface="宋体" charset="-122"/>
                  <a:cs typeface="Arial" charset="0"/>
                </a:rPr>
                <a:t>elit</a:t>
              </a:r>
              <a:r>
                <a:rPr lang="en-US" altLang="zh-CN" sz="1000" dirty="0">
                  <a:ea typeface="宋体" charset="-122"/>
                  <a:cs typeface="Arial" charset="0"/>
                </a:rPr>
                <a:t>.</a:t>
              </a:r>
              <a:endParaRPr lang="en-US" altLang="zh-CN" sz="1000" dirty="0">
                <a:solidFill>
                  <a:srgbClr val="000000"/>
                </a:solidFill>
                <a:ea typeface="宋体" charset="-122"/>
              </a:endParaRPr>
            </a:p>
          </p:txBody>
        </p:sp>
      </p:grpSp>
      <p:sp>
        <p:nvSpPr>
          <p:cNvPr id="84" name="Oval 83">
            <a:extLst>
              <a:ext uri="{FF2B5EF4-FFF2-40B4-BE49-F238E27FC236}">
                <a16:creationId xmlns:a16="http://schemas.microsoft.com/office/drawing/2014/main" id="{84D2D2CB-EF53-3E88-A3B6-B981AC961690}"/>
              </a:ext>
            </a:extLst>
          </p:cNvPr>
          <p:cNvSpPr/>
          <p:nvPr/>
        </p:nvSpPr>
        <p:spPr>
          <a:xfrm>
            <a:off x="5559951" y="1949732"/>
            <a:ext cx="115986" cy="11598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5" name="肘形连接符 164">
            <a:extLst>
              <a:ext uri="{FF2B5EF4-FFF2-40B4-BE49-F238E27FC236}">
                <a16:creationId xmlns:a16="http://schemas.microsoft.com/office/drawing/2014/main" id="{8A86B353-4FD4-1E8D-BD6F-02D358C5B58A}"/>
              </a:ext>
            </a:extLst>
          </p:cNvPr>
          <p:cNvCxnSpPr>
            <a:cxnSpLocks/>
            <a:stCxn id="84" idx="0"/>
            <a:endCxn id="82" idx="1"/>
          </p:cNvCxnSpPr>
          <p:nvPr/>
        </p:nvCxnSpPr>
        <p:spPr>
          <a:xfrm rot="5400000" flipH="1" flipV="1">
            <a:off x="5878008" y="1353700"/>
            <a:ext cx="335968" cy="856096"/>
          </a:xfrm>
          <a:prstGeom prst="bentConnector2">
            <a:avLst/>
          </a:prstGeom>
          <a:noFill/>
          <a:ln w="9525">
            <a:solidFill>
              <a:srgbClr val="C00000"/>
            </a:solidFill>
            <a:prstDash val="sysDash"/>
            <a:miter lim="800000"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1385987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6DE2D-F90B-EABE-6533-F9D01D553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DEE47-9DD4-083B-3ECB-A3F7FB454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Bordeaux – Nouvelle-Aquitaine Region</a:t>
            </a:r>
          </a:p>
        </p:txBody>
      </p:sp>
      <p:sp>
        <p:nvSpPr>
          <p:cNvPr id="99" name="Freeform 88">
            <a:extLst>
              <a:ext uri="{FF2B5EF4-FFF2-40B4-BE49-F238E27FC236}">
                <a16:creationId xmlns:a16="http://schemas.microsoft.com/office/drawing/2014/main" id="{56129471-F03E-10E5-8E1E-31B846505E3C}"/>
              </a:ext>
            </a:extLst>
          </p:cNvPr>
          <p:cNvSpPr>
            <a:spLocks/>
          </p:cNvSpPr>
          <p:nvPr/>
        </p:nvSpPr>
        <p:spPr bwMode="auto">
          <a:xfrm>
            <a:off x="1259632" y="1059582"/>
            <a:ext cx="2674477" cy="3768844"/>
          </a:xfrm>
          <a:custGeom>
            <a:avLst/>
            <a:gdLst>
              <a:gd name="T0" fmla="*/ 97 w 1850"/>
              <a:gd name="T1" fmla="*/ 1290 h 2607"/>
              <a:gd name="T2" fmla="*/ 86 w 1850"/>
              <a:gd name="T3" fmla="*/ 1203 h 2607"/>
              <a:gd name="T4" fmla="*/ 332 w 1850"/>
              <a:gd name="T5" fmla="*/ 1250 h 2607"/>
              <a:gd name="T6" fmla="*/ 518 w 1850"/>
              <a:gd name="T7" fmla="*/ 1356 h 2607"/>
              <a:gd name="T8" fmla="*/ 703 w 1850"/>
              <a:gd name="T9" fmla="*/ 1508 h 2607"/>
              <a:gd name="T10" fmla="*/ 896 w 1850"/>
              <a:gd name="T11" fmla="*/ 1350 h 2607"/>
              <a:gd name="T12" fmla="*/ 1112 w 1850"/>
              <a:gd name="T13" fmla="*/ 1154 h 2607"/>
              <a:gd name="T14" fmla="*/ 1095 w 1850"/>
              <a:gd name="T15" fmla="*/ 567 h 2607"/>
              <a:gd name="T16" fmla="*/ 1084 w 1850"/>
              <a:gd name="T17" fmla="*/ 188 h 2607"/>
              <a:gd name="T18" fmla="*/ 1141 w 1850"/>
              <a:gd name="T19" fmla="*/ 169 h 2607"/>
              <a:gd name="T20" fmla="*/ 1221 w 1850"/>
              <a:gd name="T21" fmla="*/ 165 h 2607"/>
              <a:gd name="T22" fmla="*/ 1269 w 1850"/>
              <a:gd name="T23" fmla="*/ 146 h 2607"/>
              <a:gd name="T24" fmla="*/ 1264 w 1850"/>
              <a:gd name="T25" fmla="*/ 75 h 2607"/>
              <a:gd name="T26" fmla="*/ 1384 w 1850"/>
              <a:gd name="T27" fmla="*/ 83 h 2607"/>
              <a:gd name="T28" fmla="*/ 1445 w 1850"/>
              <a:gd name="T29" fmla="*/ 54 h 2607"/>
              <a:gd name="T30" fmla="*/ 1558 w 1850"/>
              <a:gd name="T31" fmla="*/ 33 h 2607"/>
              <a:gd name="T32" fmla="*/ 1608 w 1850"/>
              <a:gd name="T33" fmla="*/ 55 h 2607"/>
              <a:gd name="T34" fmla="*/ 1701 w 1850"/>
              <a:gd name="T35" fmla="*/ 122 h 2607"/>
              <a:gd name="T36" fmla="*/ 1808 w 1850"/>
              <a:gd name="T37" fmla="*/ 421 h 2607"/>
              <a:gd name="T38" fmla="*/ 1842 w 1850"/>
              <a:gd name="T39" fmla="*/ 822 h 2607"/>
              <a:gd name="T40" fmla="*/ 1749 w 1850"/>
              <a:gd name="T41" fmla="*/ 1066 h 2607"/>
              <a:gd name="T42" fmla="*/ 1799 w 1850"/>
              <a:gd name="T43" fmla="*/ 1208 h 2607"/>
              <a:gd name="T44" fmla="*/ 1766 w 1850"/>
              <a:gd name="T45" fmla="*/ 1381 h 2607"/>
              <a:gd name="T46" fmla="*/ 1744 w 1850"/>
              <a:gd name="T47" fmla="*/ 1545 h 2607"/>
              <a:gd name="T48" fmla="*/ 1762 w 1850"/>
              <a:gd name="T49" fmla="*/ 1720 h 2607"/>
              <a:gd name="T50" fmla="*/ 1648 w 1850"/>
              <a:gd name="T51" fmla="*/ 1893 h 2607"/>
              <a:gd name="T52" fmla="*/ 1592 w 1850"/>
              <a:gd name="T53" fmla="*/ 2022 h 2607"/>
              <a:gd name="T54" fmla="*/ 1773 w 1850"/>
              <a:gd name="T55" fmla="*/ 2245 h 2607"/>
              <a:gd name="T56" fmla="*/ 1736 w 1850"/>
              <a:gd name="T57" fmla="*/ 2337 h 2607"/>
              <a:gd name="T58" fmla="*/ 1379 w 1850"/>
              <a:gd name="T59" fmla="*/ 2575 h 2607"/>
              <a:gd name="T60" fmla="*/ 1237 w 1850"/>
              <a:gd name="T61" fmla="*/ 2570 h 2607"/>
              <a:gd name="T62" fmla="*/ 1100 w 1850"/>
              <a:gd name="T63" fmla="*/ 2599 h 2607"/>
              <a:gd name="T64" fmla="*/ 1087 w 1850"/>
              <a:gd name="T65" fmla="*/ 2560 h 2607"/>
              <a:gd name="T66" fmla="*/ 940 w 1850"/>
              <a:gd name="T67" fmla="*/ 2339 h 2607"/>
              <a:gd name="T68" fmla="*/ 752 w 1850"/>
              <a:gd name="T69" fmla="*/ 2302 h 2607"/>
              <a:gd name="T70" fmla="*/ 614 w 1850"/>
              <a:gd name="T71" fmla="*/ 2384 h 2607"/>
              <a:gd name="T72" fmla="*/ 520 w 1850"/>
              <a:gd name="T73" fmla="*/ 2304 h 2607"/>
              <a:gd name="T74" fmla="*/ 430 w 1850"/>
              <a:gd name="T75" fmla="*/ 2276 h 2607"/>
              <a:gd name="T76" fmla="*/ 375 w 1850"/>
              <a:gd name="T77" fmla="*/ 2269 h 2607"/>
              <a:gd name="T78" fmla="*/ 422 w 1850"/>
              <a:gd name="T79" fmla="*/ 2183 h 2607"/>
              <a:gd name="T80" fmla="*/ 410 w 1850"/>
              <a:gd name="T81" fmla="*/ 2056 h 2607"/>
              <a:gd name="T82" fmla="*/ 488 w 1850"/>
              <a:gd name="T83" fmla="*/ 1954 h 2607"/>
              <a:gd name="T84" fmla="*/ 482 w 1850"/>
              <a:gd name="T85" fmla="*/ 1897 h 2607"/>
              <a:gd name="T86" fmla="*/ 378 w 1850"/>
              <a:gd name="T87" fmla="*/ 1885 h 2607"/>
              <a:gd name="T88" fmla="*/ 173 w 1850"/>
              <a:gd name="T89" fmla="*/ 1849 h 2607"/>
              <a:gd name="T90" fmla="*/ 147 w 1850"/>
              <a:gd name="T91" fmla="*/ 1746 h 2607"/>
              <a:gd name="T92" fmla="*/ 77 w 1850"/>
              <a:gd name="T93" fmla="*/ 1677 h 2607"/>
              <a:gd name="T94" fmla="*/ 106 w 1850"/>
              <a:gd name="T95" fmla="*/ 1552 h 2607"/>
              <a:gd name="T96" fmla="*/ 19 w 1850"/>
              <a:gd name="T97" fmla="*/ 1508 h 2607"/>
              <a:gd name="T98" fmla="*/ 19 w 1850"/>
              <a:gd name="T99" fmla="*/ 1454 h 2607"/>
              <a:gd name="T100" fmla="*/ 29 w 1850"/>
              <a:gd name="T101" fmla="*/ 1370 h 2607"/>
              <a:gd name="T102" fmla="*/ 1 w 1850"/>
              <a:gd name="T103" fmla="*/ 1333 h 2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850" h="2607">
                <a:moveTo>
                  <a:pt x="9" y="1315"/>
                </a:moveTo>
                <a:lnTo>
                  <a:pt x="39" y="1323"/>
                </a:lnTo>
                <a:lnTo>
                  <a:pt x="64" y="1293"/>
                </a:lnTo>
                <a:lnTo>
                  <a:pt x="74" y="1277"/>
                </a:lnTo>
                <a:lnTo>
                  <a:pt x="97" y="1290"/>
                </a:lnTo>
                <a:lnTo>
                  <a:pt x="132" y="1244"/>
                </a:lnTo>
                <a:lnTo>
                  <a:pt x="137" y="1234"/>
                </a:lnTo>
                <a:lnTo>
                  <a:pt x="123" y="1219"/>
                </a:lnTo>
                <a:lnTo>
                  <a:pt x="108" y="1213"/>
                </a:lnTo>
                <a:lnTo>
                  <a:pt x="86" y="1203"/>
                </a:lnTo>
                <a:lnTo>
                  <a:pt x="108" y="1174"/>
                </a:lnTo>
                <a:lnTo>
                  <a:pt x="150" y="1050"/>
                </a:lnTo>
                <a:lnTo>
                  <a:pt x="275" y="1179"/>
                </a:lnTo>
                <a:lnTo>
                  <a:pt x="326" y="1242"/>
                </a:lnTo>
                <a:lnTo>
                  <a:pt x="332" y="1250"/>
                </a:lnTo>
                <a:lnTo>
                  <a:pt x="390" y="1289"/>
                </a:lnTo>
                <a:lnTo>
                  <a:pt x="438" y="1331"/>
                </a:lnTo>
                <a:lnTo>
                  <a:pt x="454" y="1338"/>
                </a:lnTo>
                <a:lnTo>
                  <a:pt x="474" y="1341"/>
                </a:lnTo>
                <a:lnTo>
                  <a:pt x="518" y="1356"/>
                </a:lnTo>
                <a:lnTo>
                  <a:pt x="538" y="1366"/>
                </a:lnTo>
                <a:lnTo>
                  <a:pt x="606" y="1422"/>
                </a:lnTo>
                <a:lnTo>
                  <a:pt x="657" y="1474"/>
                </a:lnTo>
                <a:lnTo>
                  <a:pt x="700" y="1509"/>
                </a:lnTo>
                <a:lnTo>
                  <a:pt x="703" y="1508"/>
                </a:lnTo>
                <a:lnTo>
                  <a:pt x="758" y="1532"/>
                </a:lnTo>
                <a:lnTo>
                  <a:pt x="781" y="1539"/>
                </a:lnTo>
                <a:lnTo>
                  <a:pt x="789" y="1524"/>
                </a:lnTo>
                <a:lnTo>
                  <a:pt x="879" y="1369"/>
                </a:lnTo>
                <a:lnTo>
                  <a:pt x="896" y="1350"/>
                </a:lnTo>
                <a:lnTo>
                  <a:pt x="906" y="1342"/>
                </a:lnTo>
                <a:lnTo>
                  <a:pt x="928" y="1331"/>
                </a:lnTo>
                <a:lnTo>
                  <a:pt x="951" y="1316"/>
                </a:lnTo>
                <a:lnTo>
                  <a:pt x="1114" y="1235"/>
                </a:lnTo>
                <a:lnTo>
                  <a:pt x="1112" y="1154"/>
                </a:lnTo>
                <a:lnTo>
                  <a:pt x="1112" y="1104"/>
                </a:lnTo>
                <a:lnTo>
                  <a:pt x="1108" y="1065"/>
                </a:lnTo>
                <a:lnTo>
                  <a:pt x="1108" y="1010"/>
                </a:lnTo>
                <a:lnTo>
                  <a:pt x="1096" y="705"/>
                </a:lnTo>
                <a:lnTo>
                  <a:pt x="1095" y="567"/>
                </a:lnTo>
                <a:lnTo>
                  <a:pt x="1091" y="523"/>
                </a:lnTo>
                <a:lnTo>
                  <a:pt x="1091" y="440"/>
                </a:lnTo>
                <a:lnTo>
                  <a:pt x="1081" y="164"/>
                </a:lnTo>
                <a:lnTo>
                  <a:pt x="1092" y="170"/>
                </a:lnTo>
                <a:lnTo>
                  <a:pt x="1084" y="188"/>
                </a:lnTo>
                <a:lnTo>
                  <a:pt x="1090" y="196"/>
                </a:lnTo>
                <a:lnTo>
                  <a:pt x="1125" y="197"/>
                </a:lnTo>
                <a:lnTo>
                  <a:pt x="1135" y="195"/>
                </a:lnTo>
                <a:lnTo>
                  <a:pt x="1140" y="186"/>
                </a:lnTo>
                <a:lnTo>
                  <a:pt x="1141" y="169"/>
                </a:lnTo>
                <a:lnTo>
                  <a:pt x="1172" y="169"/>
                </a:lnTo>
                <a:lnTo>
                  <a:pt x="1184" y="175"/>
                </a:lnTo>
                <a:lnTo>
                  <a:pt x="1190" y="173"/>
                </a:lnTo>
                <a:lnTo>
                  <a:pt x="1204" y="167"/>
                </a:lnTo>
                <a:lnTo>
                  <a:pt x="1221" y="165"/>
                </a:lnTo>
                <a:lnTo>
                  <a:pt x="1229" y="162"/>
                </a:lnTo>
                <a:lnTo>
                  <a:pt x="1244" y="162"/>
                </a:lnTo>
                <a:lnTo>
                  <a:pt x="1254" y="155"/>
                </a:lnTo>
                <a:lnTo>
                  <a:pt x="1259" y="147"/>
                </a:lnTo>
                <a:lnTo>
                  <a:pt x="1269" y="146"/>
                </a:lnTo>
                <a:lnTo>
                  <a:pt x="1272" y="140"/>
                </a:lnTo>
                <a:lnTo>
                  <a:pt x="1274" y="114"/>
                </a:lnTo>
                <a:lnTo>
                  <a:pt x="1259" y="98"/>
                </a:lnTo>
                <a:lnTo>
                  <a:pt x="1248" y="83"/>
                </a:lnTo>
                <a:lnTo>
                  <a:pt x="1264" y="75"/>
                </a:lnTo>
                <a:lnTo>
                  <a:pt x="1286" y="73"/>
                </a:lnTo>
                <a:lnTo>
                  <a:pt x="1323" y="76"/>
                </a:lnTo>
                <a:lnTo>
                  <a:pt x="1333" y="77"/>
                </a:lnTo>
                <a:lnTo>
                  <a:pt x="1357" y="86"/>
                </a:lnTo>
                <a:lnTo>
                  <a:pt x="1384" y="83"/>
                </a:lnTo>
                <a:lnTo>
                  <a:pt x="1407" y="87"/>
                </a:lnTo>
                <a:lnTo>
                  <a:pt x="1416" y="85"/>
                </a:lnTo>
                <a:lnTo>
                  <a:pt x="1426" y="64"/>
                </a:lnTo>
                <a:lnTo>
                  <a:pt x="1438" y="55"/>
                </a:lnTo>
                <a:lnTo>
                  <a:pt x="1445" y="54"/>
                </a:lnTo>
                <a:lnTo>
                  <a:pt x="1475" y="64"/>
                </a:lnTo>
                <a:lnTo>
                  <a:pt x="1488" y="64"/>
                </a:lnTo>
                <a:lnTo>
                  <a:pt x="1507" y="59"/>
                </a:lnTo>
                <a:lnTo>
                  <a:pt x="1532" y="41"/>
                </a:lnTo>
                <a:lnTo>
                  <a:pt x="1558" y="33"/>
                </a:lnTo>
                <a:lnTo>
                  <a:pt x="1570" y="45"/>
                </a:lnTo>
                <a:lnTo>
                  <a:pt x="1575" y="54"/>
                </a:lnTo>
                <a:lnTo>
                  <a:pt x="1588" y="64"/>
                </a:lnTo>
                <a:lnTo>
                  <a:pt x="1595" y="64"/>
                </a:lnTo>
                <a:lnTo>
                  <a:pt x="1608" y="55"/>
                </a:lnTo>
                <a:lnTo>
                  <a:pt x="1612" y="50"/>
                </a:lnTo>
                <a:lnTo>
                  <a:pt x="1612" y="16"/>
                </a:lnTo>
                <a:lnTo>
                  <a:pt x="1660" y="0"/>
                </a:lnTo>
                <a:lnTo>
                  <a:pt x="1682" y="69"/>
                </a:lnTo>
                <a:lnTo>
                  <a:pt x="1701" y="122"/>
                </a:lnTo>
                <a:lnTo>
                  <a:pt x="1723" y="197"/>
                </a:lnTo>
                <a:lnTo>
                  <a:pt x="1734" y="222"/>
                </a:lnTo>
                <a:lnTo>
                  <a:pt x="1769" y="292"/>
                </a:lnTo>
                <a:lnTo>
                  <a:pt x="1799" y="381"/>
                </a:lnTo>
                <a:lnTo>
                  <a:pt x="1808" y="421"/>
                </a:lnTo>
                <a:lnTo>
                  <a:pt x="1835" y="574"/>
                </a:lnTo>
                <a:lnTo>
                  <a:pt x="1847" y="619"/>
                </a:lnTo>
                <a:lnTo>
                  <a:pt x="1850" y="659"/>
                </a:lnTo>
                <a:lnTo>
                  <a:pt x="1850" y="694"/>
                </a:lnTo>
                <a:lnTo>
                  <a:pt x="1842" y="822"/>
                </a:lnTo>
                <a:lnTo>
                  <a:pt x="1837" y="861"/>
                </a:lnTo>
                <a:lnTo>
                  <a:pt x="1823" y="905"/>
                </a:lnTo>
                <a:lnTo>
                  <a:pt x="1783" y="989"/>
                </a:lnTo>
                <a:lnTo>
                  <a:pt x="1762" y="1029"/>
                </a:lnTo>
                <a:lnTo>
                  <a:pt x="1749" y="1066"/>
                </a:lnTo>
                <a:lnTo>
                  <a:pt x="1734" y="1158"/>
                </a:lnTo>
                <a:lnTo>
                  <a:pt x="1725" y="1193"/>
                </a:lnTo>
                <a:lnTo>
                  <a:pt x="1763" y="1206"/>
                </a:lnTo>
                <a:lnTo>
                  <a:pt x="1796" y="1206"/>
                </a:lnTo>
                <a:lnTo>
                  <a:pt x="1799" y="1208"/>
                </a:lnTo>
                <a:lnTo>
                  <a:pt x="1802" y="1227"/>
                </a:lnTo>
                <a:lnTo>
                  <a:pt x="1798" y="1234"/>
                </a:lnTo>
                <a:lnTo>
                  <a:pt x="1788" y="1291"/>
                </a:lnTo>
                <a:lnTo>
                  <a:pt x="1779" y="1324"/>
                </a:lnTo>
                <a:lnTo>
                  <a:pt x="1766" y="1381"/>
                </a:lnTo>
                <a:lnTo>
                  <a:pt x="1757" y="1424"/>
                </a:lnTo>
                <a:lnTo>
                  <a:pt x="1747" y="1490"/>
                </a:lnTo>
                <a:lnTo>
                  <a:pt x="1745" y="1524"/>
                </a:lnTo>
                <a:lnTo>
                  <a:pt x="1746" y="1543"/>
                </a:lnTo>
                <a:lnTo>
                  <a:pt x="1744" y="1545"/>
                </a:lnTo>
                <a:lnTo>
                  <a:pt x="1747" y="1573"/>
                </a:lnTo>
                <a:lnTo>
                  <a:pt x="1753" y="1587"/>
                </a:lnTo>
                <a:lnTo>
                  <a:pt x="1765" y="1666"/>
                </a:lnTo>
                <a:lnTo>
                  <a:pt x="1765" y="1694"/>
                </a:lnTo>
                <a:lnTo>
                  <a:pt x="1762" y="1720"/>
                </a:lnTo>
                <a:lnTo>
                  <a:pt x="1754" y="1742"/>
                </a:lnTo>
                <a:lnTo>
                  <a:pt x="1743" y="1765"/>
                </a:lnTo>
                <a:lnTo>
                  <a:pt x="1676" y="1847"/>
                </a:lnTo>
                <a:lnTo>
                  <a:pt x="1661" y="1867"/>
                </a:lnTo>
                <a:lnTo>
                  <a:pt x="1648" y="1893"/>
                </a:lnTo>
                <a:lnTo>
                  <a:pt x="1615" y="1936"/>
                </a:lnTo>
                <a:lnTo>
                  <a:pt x="1600" y="1946"/>
                </a:lnTo>
                <a:lnTo>
                  <a:pt x="1596" y="1958"/>
                </a:lnTo>
                <a:lnTo>
                  <a:pt x="1563" y="2001"/>
                </a:lnTo>
                <a:lnTo>
                  <a:pt x="1592" y="2022"/>
                </a:lnTo>
                <a:lnTo>
                  <a:pt x="1643" y="2068"/>
                </a:lnTo>
                <a:lnTo>
                  <a:pt x="1692" y="2108"/>
                </a:lnTo>
                <a:lnTo>
                  <a:pt x="1802" y="2204"/>
                </a:lnTo>
                <a:lnTo>
                  <a:pt x="1816" y="2214"/>
                </a:lnTo>
                <a:lnTo>
                  <a:pt x="1773" y="2245"/>
                </a:lnTo>
                <a:lnTo>
                  <a:pt x="1760" y="2254"/>
                </a:lnTo>
                <a:lnTo>
                  <a:pt x="1757" y="2260"/>
                </a:lnTo>
                <a:lnTo>
                  <a:pt x="1783" y="2295"/>
                </a:lnTo>
                <a:lnTo>
                  <a:pt x="1791" y="2302"/>
                </a:lnTo>
                <a:lnTo>
                  <a:pt x="1736" y="2337"/>
                </a:lnTo>
                <a:lnTo>
                  <a:pt x="1688" y="2366"/>
                </a:lnTo>
                <a:lnTo>
                  <a:pt x="1666" y="2379"/>
                </a:lnTo>
                <a:lnTo>
                  <a:pt x="1659" y="2387"/>
                </a:lnTo>
                <a:lnTo>
                  <a:pt x="1388" y="2572"/>
                </a:lnTo>
                <a:lnTo>
                  <a:pt x="1379" y="2575"/>
                </a:lnTo>
                <a:lnTo>
                  <a:pt x="1366" y="2578"/>
                </a:lnTo>
                <a:lnTo>
                  <a:pt x="1341" y="2573"/>
                </a:lnTo>
                <a:lnTo>
                  <a:pt x="1265" y="2552"/>
                </a:lnTo>
                <a:lnTo>
                  <a:pt x="1254" y="2552"/>
                </a:lnTo>
                <a:lnTo>
                  <a:pt x="1237" y="2570"/>
                </a:lnTo>
                <a:lnTo>
                  <a:pt x="1226" y="2566"/>
                </a:lnTo>
                <a:lnTo>
                  <a:pt x="1203" y="2572"/>
                </a:lnTo>
                <a:lnTo>
                  <a:pt x="1201" y="2568"/>
                </a:lnTo>
                <a:lnTo>
                  <a:pt x="1131" y="2599"/>
                </a:lnTo>
                <a:lnTo>
                  <a:pt x="1100" y="2599"/>
                </a:lnTo>
                <a:lnTo>
                  <a:pt x="1090" y="2602"/>
                </a:lnTo>
                <a:lnTo>
                  <a:pt x="1084" y="2607"/>
                </a:lnTo>
                <a:lnTo>
                  <a:pt x="1086" y="2591"/>
                </a:lnTo>
                <a:lnTo>
                  <a:pt x="1094" y="2558"/>
                </a:lnTo>
                <a:lnTo>
                  <a:pt x="1087" y="2560"/>
                </a:lnTo>
                <a:lnTo>
                  <a:pt x="1083" y="2553"/>
                </a:lnTo>
                <a:lnTo>
                  <a:pt x="1074" y="2497"/>
                </a:lnTo>
                <a:lnTo>
                  <a:pt x="1061" y="2464"/>
                </a:lnTo>
                <a:lnTo>
                  <a:pt x="1058" y="2456"/>
                </a:lnTo>
                <a:lnTo>
                  <a:pt x="940" y="2339"/>
                </a:lnTo>
                <a:lnTo>
                  <a:pt x="831" y="2232"/>
                </a:lnTo>
                <a:lnTo>
                  <a:pt x="828" y="2234"/>
                </a:lnTo>
                <a:lnTo>
                  <a:pt x="764" y="2280"/>
                </a:lnTo>
                <a:lnTo>
                  <a:pt x="761" y="2282"/>
                </a:lnTo>
                <a:lnTo>
                  <a:pt x="752" y="2302"/>
                </a:lnTo>
                <a:lnTo>
                  <a:pt x="743" y="2315"/>
                </a:lnTo>
                <a:lnTo>
                  <a:pt x="707" y="2348"/>
                </a:lnTo>
                <a:lnTo>
                  <a:pt x="651" y="2381"/>
                </a:lnTo>
                <a:lnTo>
                  <a:pt x="641" y="2384"/>
                </a:lnTo>
                <a:lnTo>
                  <a:pt x="614" y="2384"/>
                </a:lnTo>
                <a:lnTo>
                  <a:pt x="599" y="2387"/>
                </a:lnTo>
                <a:lnTo>
                  <a:pt x="582" y="2394"/>
                </a:lnTo>
                <a:lnTo>
                  <a:pt x="568" y="2353"/>
                </a:lnTo>
                <a:lnTo>
                  <a:pt x="547" y="2361"/>
                </a:lnTo>
                <a:lnTo>
                  <a:pt x="520" y="2304"/>
                </a:lnTo>
                <a:lnTo>
                  <a:pt x="488" y="2314"/>
                </a:lnTo>
                <a:lnTo>
                  <a:pt x="473" y="2292"/>
                </a:lnTo>
                <a:lnTo>
                  <a:pt x="459" y="2293"/>
                </a:lnTo>
                <a:lnTo>
                  <a:pt x="453" y="2282"/>
                </a:lnTo>
                <a:lnTo>
                  <a:pt x="430" y="2276"/>
                </a:lnTo>
                <a:lnTo>
                  <a:pt x="407" y="2284"/>
                </a:lnTo>
                <a:lnTo>
                  <a:pt x="408" y="2269"/>
                </a:lnTo>
                <a:lnTo>
                  <a:pt x="392" y="2267"/>
                </a:lnTo>
                <a:lnTo>
                  <a:pt x="378" y="2270"/>
                </a:lnTo>
                <a:lnTo>
                  <a:pt x="375" y="2269"/>
                </a:lnTo>
                <a:lnTo>
                  <a:pt x="380" y="2214"/>
                </a:lnTo>
                <a:lnTo>
                  <a:pt x="393" y="2214"/>
                </a:lnTo>
                <a:lnTo>
                  <a:pt x="398" y="2212"/>
                </a:lnTo>
                <a:lnTo>
                  <a:pt x="405" y="2185"/>
                </a:lnTo>
                <a:lnTo>
                  <a:pt x="422" y="2183"/>
                </a:lnTo>
                <a:lnTo>
                  <a:pt x="418" y="2153"/>
                </a:lnTo>
                <a:lnTo>
                  <a:pt x="408" y="2123"/>
                </a:lnTo>
                <a:lnTo>
                  <a:pt x="404" y="2120"/>
                </a:lnTo>
                <a:lnTo>
                  <a:pt x="402" y="2101"/>
                </a:lnTo>
                <a:lnTo>
                  <a:pt x="410" y="2056"/>
                </a:lnTo>
                <a:lnTo>
                  <a:pt x="423" y="2039"/>
                </a:lnTo>
                <a:lnTo>
                  <a:pt x="453" y="2018"/>
                </a:lnTo>
                <a:lnTo>
                  <a:pt x="465" y="1995"/>
                </a:lnTo>
                <a:lnTo>
                  <a:pt x="470" y="1996"/>
                </a:lnTo>
                <a:lnTo>
                  <a:pt x="488" y="1954"/>
                </a:lnTo>
                <a:lnTo>
                  <a:pt x="499" y="1937"/>
                </a:lnTo>
                <a:lnTo>
                  <a:pt x="504" y="1935"/>
                </a:lnTo>
                <a:lnTo>
                  <a:pt x="534" y="1929"/>
                </a:lnTo>
                <a:lnTo>
                  <a:pt x="499" y="1905"/>
                </a:lnTo>
                <a:lnTo>
                  <a:pt x="482" y="1897"/>
                </a:lnTo>
                <a:lnTo>
                  <a:pt x="441" y="1891"/>
                </a:lnTo>
                <a:lnTo>
                  <a:pt x="418" y="1891"/>
                </a:lnTo>
                <a:lnTo>
                  <a:pt x="396" y="1888"/>
                </a:lnTo>
                <a:lnTo>
                  <a:pt x="385" y="1884"/>
                </a:lnTo>
                <a:lnTo>
                  <a:pt x="378" y="1885"/>
                </a:lnTo>
                <a:lnTo>
                  <a:pt x="315" y="1878"/>
                </a:lnTo>
                <a:lnTo>
                  <a:pt x="266" y="1878"/>
                </a:lnTo>
                <a:lnTo>
                  <a:pt x="202" y="1870"/>
                </a:lnTo>
                <a:lnTo>
                  <a:pt x="183" y="1866"/>
                </a:lnTo>
                <a:lnTo>
                  <a:pt x="173" y="1849"/>
                </a:lnTo>
                <a:lnTo>
                  <a:pt x="168" y="1832"/>
                </a:lnTo>
                <a:lnTo>
                  <a:pt x="163" y="1832"/>
                </a:lnTo>
                <a:lnTo>
                  <a:pt x="158" y="1824"/>
                </a:lnTo>
                <a:lnTo>
                  <a:pt x="157" y="1808"/>
                </a:lnTo>
                <a:lnTo>
                  <a:pt x="147" y="1746"/>
                </a:lnTo>
                <a:lnTo>
                  <a:pt x="112" y="1736"/>
                </a:lnTo>
                <a:lnTo>
                  <a:pt x="117" y="1723"/>
                </a:lnTo>
                <a:lnTo>
                  <a:pt x="130" y="1700"/>
                </a:lnTo>
                <a:lnTo>
                  <a:pt x="102" y="1681"/>
                </a:lnTo>
                <a:lnTo>
                  <a:pt x="77" y="1677"/>
                </a:lnTo>
                <a:lnTo>
                  <a:pt x="87" y="1661"/>
                </a:lnTo>
                <a:lnTo>
                  <a:pt x="85" y="1652"/>
                </a:lnTo>
                <a:lnTo>
                  <a:pt x="91" y="1636"/>
                </a:lnTo>
                <a:lnTo>
                  <a:pt x="78" y="1627"/>
                </a:lnTo>
                <a:lnTo>
                  <a:pt x="106" y="1552"/>
                </a:lnTo>
                <a:lnTo>
                  <a:pt x="85" y="1545"/>
                </a:lnTo>
                <a:lnTo>
                  <a:pt x="64" y="1546"/>
                </a:lnTo>
                <a:lnTo>
                  <a:pt x="53" y="1544"/>
                </a:lnTo>
                <a:lnTo>
                  <a:pt x="19" y="1534"/>
                </a:lnTo>
                <a:lnTo>
                  <a:pt x="19" y="1508"/>
                </a:lnTo>
                <a:lnTo>
                  <a:pt x="22" y="1489"/>
                </a:lnTo>
                <a:lnTo>
                  <a:pt x="33" y="1490"/>
                </a:lnTo>
                <a:lnTo>
                  <a:pt x="42" y="1458"/>
                </a:lnTo>
                <a:lnTo>
                  <a:pt x="29" y="1452"/>
                </a:lnTo>
                <a:lnTo>
                  <a:pt x="19" y="1454"/>
                </a:lnTo>
                <a:lnTo>
                  <a:pt x="27" y="1431"/>
                </a:lnTo>
                <a:lnTo>
                  <a:pt x="8" y="1422"/>
                </a:lnTo>
                <a:lnTo>
                  <a:pt x="18" y="1418"/>
                </a:lnTo>
                <a:lnTo>
                  <a:pt x="1" y="1410"/>
                </a:lnTo>
                <a:lnTo>
                  <a:pt x="29" y="1370"/>
                </a:lnTo>
                <a:lnTo>
                  <a:pt x="19" y="1367"/>
                </a:lnTo>
                <a:lnTo>
                  <a:pt x="15" y="1363"/>
                </a:lnTo>
                <a:lnTo>
                  <a:pt x="0" y="1355"/>
                </a:lnTo>
                <a:lnTo>
                  <a:pt x="9" y="1335"/>
                </a:lnTo>
                <a:lnTo>
                  <a:pt x="1" y="1333"/>
                </a:lnTo>
                <a:lnTo>
                  <a:pt x="9" y="1315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88">
            <a:extLst>
              <a:ext uri="{FF2B5EF4-FFF2-40B4-BE49-F238E27FC236}">
                <a16:creationId xmlns:a16="http://schemas.microsoft.com/office/drawing/2014/main" id="{5CC88A26-645A-E0B7-C575-BE5DF381C4B7}"/>
              </a:ext>
            </a:extLst>
          </p:cNvPr>
          <p:cNvSpPr>
            <a:spLocks/>
          </p:cNvSpPr>
          <p:nvPr/>
        </p:nvSpPr>
        <p:spPr bwMode="auto">
          <a:xfrm>
            <a:off x="5292080" y="1059582"/>
            <a:ext cx="2674477" cy="3768844"/>
          </a:xfrm>
          <a:custGeom>
            <a:avLst/>
            <a:gdLst>
              <a:gd name="T0" fmla="*/ 97 w 1850"/>
              <a:gd name="T1" fmla="*/ 1290 h 2607"/>
              <a:gd name="T2" fmla="*/ 86 w 1850"/>
              <a:gd name="T3" fmla="*/ 1203 h 2607"/>
              <a:gd name="T4" fmla="*/ 332 w 1850"/>
              <a:gd name="T5" fmla="*/ 1250 h 2607"/>
              <a:gd name="T6" fmla="*/ 518 w 1850"/>
              <a:gd name="T7" fmla="*/ 1356 h 2607"/>
              <a:gd name="T8" fmla="*/ 703 w 1850"/>
              <a:gd name="T9" fmla="*/ 1508 h 2607"/>
              <a:gd name="T10" fmla="*/ 896 w 1850"/>
              <a:gd name="T11" fmla="*/ 1350 h 2607"/>
              <a:gd name="T12" fmla="*/ 1112 w 1850"/>
              <a:gd name="T13" fmla="*/ 1154 h 2607"/>
              <a:gd name="T14" fmla="*/ 1095 w 1850"/>
              <a:gd name="T15" fmla="*/ 567 h 2607"/>
              <a:gd name="T16" fmla="*/ 1084 w 1850"/>
              <a:gd name="T17" fmla="*/ 188 h 2607"/>
              <a:gd name="T18" fmla="*/ 1141 w 1850"/>
              <a:gd name="T19" fmla="*/ 169 h 2607"/>
              <a:gd name="T20" fmla="*/ 1221 w 1850"/>
              <a:gd name="T21" fmla="*/ 165 h 2607"/>
              <a:gd name="T22" fmla="*/ 1269 w 1850"/>
              <a:gd name="T23" fmla="*/ 146 h 2607"/>
              <a:gd name="T24" fmla="*/ 1264 w 1850"/>
              <a:gd name="T25" fmla="*/ 75 h 2607"/>
              <a:gd name="T26" fmla="*/ 1384 w 1850"/>
              <a:gd name="T27" fmla="*/ 83 h 2607"/>
              <a:gd name="T28" fmla="*/ 1445 w 1850"/>
              <a:gd name="T29" fmla="*/ 54 h 2607"/>
              <a:gd name="T30" fmla="*/ 1558 w 1850"/>
              <a:gd name="T31" fmla="*/ 33 h 2607"/>
              <a:gd name="T32" fmla="*/ 1608 w 1850"/>
              <a:gd name="T33" fmla="*/ 55 h 2607"/>
              <a:gd name="T34" fmla="*/ 1701 w 1850"/>
              <a:gd name="T35" fmla="*/ 122 h 2607"/>
              <a:gd name="T36" fmla="*/ 1808 w 1850"/>
              <a:gd name="T37" fmla="*/ 421 h 2607"/>
              <a:gd name="T38" fmla="*/ 1842 w 1850"/>
              <a:gd name="T39" fmla="*/ 822 h 2607"/>
              <a:gd name="T40" fmla="*/ 1749 w 1850"/>
              <a:gd name="T41" fmla="*/ 1066 h 2607"/>
              <a:gd name="T42" fmla="*/ 1799 w 1850"/>
              <a:gd name="T43" fmla="*/ 1208 h 2607"/>
              <a:gd name="T44" fmla="*/ 1766 w 1850"/>
              <a:gd name="T45" fmla="*/ 1381 h 2607"/>
              <a:gd name="T46" fmla="*/ 1744 w 1850"/>
              <a:gd name="T47" fmla="*/ 1545 h 2607"/>
              <a:gd name="T48" fmla="*/ 1762 w 1850"/>
              <a:gd name="T49" fmla="*/ 1720 h 2607"/>
              <a:gd name="T50" fmla="*/ 1648 w 1850"/>
              <a:gd name="T51" fmla="*/ 1893 h 2607"/>
              <a:gd name="T52" fmla="*/ 1592 w 1850"/>
              <a:gd name="T53" fmla="*/ 2022 h 2607"/>
              <a:gd name="T54" fmla="*/ 1773 w 1850"/>
              <a:gd name="T55" fmla="*/ 2245 h 2607"/>
              <a:gd name="T56" fmla="*/ 1736 w 1850"/>
              <a:gd name="T57" fmla="*/ 2337 h 2607"/>
              <a:gd name="T58" fmla="*/ 1379 w 1850"/>
              <a:gd name="T59" fmla="*/ 2575 h 2607"/>
              <a:gd name="T60" fmla="*/ 1237 w 1850"/>
              <a:gd name="T61" fmla="*/ 2570 h 2607"/>
              <a:gd name="T62" fmla="*/ 1100 w 1850"/>
              <a:gd name="T63" fmla="*/ 2599 h 2607"/>
              <a:gd name="T64" fmla="*/ 1087 w 1850"/>
              <a:gd name="T65" fmla="*/ 2560 h 2607"/>
              <a:gd name="T66" fmla="*/ 940 w 1850"/>
              <a:gd name="T67" fmla="*/ 2339 h 2607"/>
              <a:gd name="T68" fmla="*/ 752 w 1850"/>
              <a:gd name="T69" fmla="*/ 2302 h 2607"/>
              <a:gd name="T70" fmla="*/ 614 w 1850"/>
              <a:gd name="T71" fmla="*/ 2384 h 2607"/>
              <a:gd name="T72" fmla="*/ 520 w 1850"/>
              <a:gd name="T73" fmla="*/ 2304 h 2607"/>
              <a:gd name="T74" fmla="*/ 430 w 1850"/>
              <a:gd name="T75" fmla="*/ 2276 h 2607"/>
              <a:gd name="T76" fmla="*/ 375 w 1850"/>
              <a:gd name="T77" fmla="*/ 2269 h 2607"/>
              <a:gd name="T78" fmla="*/ 422 w 1850"/>
              <a:gd name="T79" fmla="*/ 2183 h 2607"/>
              <a:gd name="T80" fmla="*/ 410 w 1850"/>
              <a:gd name="T81" fmla="*/ 2056 h 2607"/>
              <a:gd name="T82" fmla="*/ 488 w 1850"/>
              <a:gd name="T83" fmla="*/ 1954 h 2607"/>
              <a:gd name="T84" fmla="*/ 482 w 1850"/>
              <a:gd name="T85" fmla="*/ 1897 h 2607"/>
              <a:gd name="T86" fmla="*/ 378 w 1850"/>
              <a:gd name="T87" fmla="*/ 1885 h 2607"/>
              <a:gd name="T88" fmla="*/ 173 w 1850"/>
              <a:gd name="T89" fmla="*/ 1849 h 2607"/>
              <a:gd name="T90" fmla="*/ 147 w 1850"/>
              <a:gd name="T91" fmla="*/ 1746 h 2607"/>
              <a:gd name="T92" fmla="*/ 77 w 1850"/>
              <a:gd name="T93" fmla="*/ 1677 h 2607"/>
              <a:gd name="T94" fmla="*/ 106 w 1850"/>
              <a:gd name="T95" fmla="*/ 1552 h 2607"/>
              <a:gd name="T96" fmla="*/ 19 w 1850"/>
              <a:gd name="T97" fmla="*/ 1508 h 2607"/>
              <a:gd name="T98" fmla="*/ 19 w 1850"/>
              <a:gd name="T99" fmla="*/ 1454 h 2607"/>
              <a:gd name="T100" fmla="*/ 29 w 1850"/>
              <a:gd name="T101" fmla="*/ 1370 h 2607"/>
              <a:gd name="T102" fmla="*/ 1 w 1850"/>
              <a:gd name="T103" fmla="*/ 1333 h 2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850" h="2607">
                <a:moveTo>
                  <a:pt x="9" y="1315"/>
                </a:moveTo>
                <a:lnTo>
                  <a:pt x="39" y="1323"/>
                </a:lnTo>
                <a:lnTo>
                  <a:pt x="64" y="1293"/>
                </a:lnTo>
                <a:lnTo>
                  <a:pt x="74" y="1277"/>
                </a:lnTo>
                <a:lnTo>
                  <a:pt x="97" y="1290"/>
                </a:lnTo>
                <a:lnTo>
                  <a:pt x="132" y="1244"/>
                </a:lnTo>
                <a:lnTo>
                  <a:pt x="137" y="1234"/>
                </a:lnTo>
                <a:lnTo>
                  <a:pt x="123" y="1219"/>
                </a:lnTo>
                <a:lnTo>
                  <a:pt x="108" y="1213"/>
                </a:lnTo>
                <a:lnTo>
                  <a:pt x="86" y="1203"/>
                </a:lnTo>
                <a:lnTo>
                  <a:pt x="108" y="1174"/>
                </a:lnTo>
                <a:lnTo>
                  <a:pt x="150" y="1050"/>
                </a:lnTo>
                <a:lnTo>
                  <a:pt x="275" y="1179"/>
                </a:lnTo>
                <a:lnTo>
                  <a:pt x="326" y="1242"/>
                </a:lnTo>
                <a:lnTo>
                  <a:pt x="332" y="1250"/>
                </a:lnTo>
                <a:lnTo>
                  <a:pt x="390" y="1289"/>
                </a:lnTo>
                <a:lnTo>
                  <a:pt x="438" y="1331"/>
                </a:lnTo>
                <a:lnTo>
                  <a:pt x="454" y="1338"/>
                </a:lnTo>
                <a:lnTo>
                  <a:pt x="474" y="1341"/>
                </a:lnTo>
                <a:lnTo>
                  <a:pt x="518" y="1356"/>
                </a:lnTo>
                <a:lnTo>
                  <a:pt x="538" y="1366"/>
                </a:lnTo>
                <a:lnTo>
                  <a:pt x="606" y="1422"/>
                </a:lnTo>
                <a:lnTo>
                  <a:pt x="657" y="1474"/>
                </a:lnTo>
                <a:lnTo>
                  <a:pt x="700" y="1509"/>
                </a:lnTo>
                <a:lnTo>
                  <a:pt x="703" y="1508"/>
                </a:lnTo>
                <a:lnTo>
                  <a:pt x="758" y="1532"/>
                </a:lnTo>
                <a:lnTo>
                  <a:pt x="781" y="1539"/>
                </a:lnTo>
                <a:lnTo>
                  <a:pt x="789" y="1524"/>
                </a:lnTo>
                <a:lnTo>
                  <a:pt x="879" y="1369"/>
                </a:lnTo>
                <a:lnTo>
                  <a:pt x="896" y="1350"/>
                </a:lnTo>
                <a:lnTo>
                  <a:pt x="906" y="1342"/>
                </a:lnTo>
                <a:lnTo>
                  <a:pt x="928" y="1331"/>
                </a:lnTo>
                <a:lnTo>
                  <a:pt x="951" y="1316"/>
                </a:lnTo>
                <a:lnTo>
                  <a:pt x="1114" y="1235"/>
                </a:lnTo>
                <a:lnTo>
                  <a:pt x="1112" y="1154"/>
                </a:lnTo>
                <a:lnTo>
                  <a:pt x="1112" y="1104"/>
                </a:lnTo>
                <a:lnTo>
                  <a:pt x="1108" y="1065"/>
                </a:lnTo>
                <a:lnTo>
                  <a:pt x="1108" y="1010"/>
                </a:lnTo>
                <a:lnTo>
                  <a:pt x="1096" y="705"/>
                </a:lnTo>
                <a:lnTo>
                  <a:pt x="1095" y="567"/>
                </a:lnTo>
                <a:lnTo>
                  <a:pt x="1091" y="523"/>
                </a:lnTo>
                <a:lnTo>
                  <a:pt x="1091" y="440"/>
                </a:lnTo>
                <a:lnTo>
                  <a:pt x="1081" y="164"/>
                </a:lnTo>
                <a:lnTo>
                  <a:pt x="1092" y="170"/>
                </a:lnTo>
                <a:lnTo>
                  <a:pt x="1084" y="188"/>
                </a:lnTo>
                <a:lnTo>
                  <a:pt x="1090" y="196"/>
                </a:lnTo>
                <a:lnTo>
                  <a:pt x="1125" y="197"/>
                </a:lnTo>
                <a:lnTo>
                  <a:pt x="1135" y="195"/>
                </a:lnTo>
                <a:lnTo>
                  <a:pt x="1140" y="186"/>
                </a:lnTo>
                <a:lnTo>
                  <a:pt x="1141" y="169"/>
                </a:lnTo>
                <a:lnTo>
                  <a:pt x="1172" y="169"/>
                </a:lnTo>
                <a:lnTo>
                  <a:pt x="1184" y="175"/>
                </a:lnTo>
                <a:lnTo>
                  <a:pt x="1190" y="173"/>
                </a:lnTo>
                <a:lnTo>
                  <a:pt x="1204" y="167"/>
                </a:lnTo>
                <a:lnTo>
                  <a:pt x="1221" y="165"/>
                </a:lnTo>
                <a:lnTo>
                  <a:pt x="1229" y="162"/>
                </a:lnTo>
                <a:lnTo>
                  <a:pt x="1244" y="162"/>
                </a:lnTo>
                <a:lnTo>
                  <a:pt x="1254" y="155"/>
                </a:lnTo>
                <a:lnTo>
                  <a:pt x="1259" y="147"/>
                </a:lnTo>
                <a:lnTo>
                  <a:pt x="1269" y="146"/>
                </a:lnTo>
                <a:lnTo>
                  <a:pt x="1272" y="140"/>
                </a:lnTo>
                <a:lnTo>
                  <a:pt x="1274" y="114"/>
                </a:lnTo>
                <a:lnTo>
                  <a:pt x="1259" y="98"/>
                </a:lnTo>
                <a:lnTo>
                  <a:pt x="1248" y="83"/>
                </a:lnTo>
                <a:lnTo>
                  <a:pt x="1264" y="75"/>
                </a:lnTo>
                <a:lnTo>
                  <a:pt x="1286" y="73"/>
                </a:lnTo>
                <a:lnTo>
                  <a:pt x="1323" y="76"/>
                </a:lnTo>
                <a:lnTo>
                  <a:pt x="1333" y="77"/>
                </a:lnTo>
                <a:lnTo>
                  <a:pt x="1357" y="86"/>
                </a:lnTo>
                <a:lnTo>
                  <a:pt x="1384" y="83"/>
                </a:lnTo>
                <a:lnTo>
                  <a:pt x="1407" y="87"/>
                </a:lnTo>
                <a:lnTo>
                  <a:pt x="1416" y="85"/>
                </a:lnTo>
                <a:lnTo>
                  <a:pt x="1426" y="64"/>
                </a:lnTo>
                <a:lnTo>
                  <a:pt x="1438" y="55"/>
                </a:lnTo>
                <a:lnTo>
                  <a:pt x="1445" y="54"/>
                </a:lnTo>
                <a:lnTo>
                  <a:pt x="1475" y="64"/>
                </a:lnTo>
                <a:lnTo>
                  <a:pt x="1488" y="64"/>
                </a:lnTo>
                <a:lnTo>
                  <a:pt x="1507" y="59"/>
                </a:lnTo>
                <a:lnTo>
                  <a:pt x="1532" y="41"/>
                </a:lnTo>
                <a:lnTo>
                  <a:pt x="1558" y="33"/>
                </a:lnTo>
                <a:lnTo>
                  <a:pt x="1570" y="45"/>
                </a:lnTo>
                <a:lnTo>
                  <a:pt x="1575" y="54"/>
                </a:lnTo>
                <a:lnTo>
                  <a:pt x="1588" y="64"/>
                </a:lnTo>
                <a:lnTo>
                  <a:pt x="1595" y="64"/>
                </a:lnTo>
                <a:lnTo>
                  <a:pt x="1608" y="55"/>
                </a:lnTo>
                <a:lnTo>
                  <a:pt x="1612" y="50"/>
                </a:lnTo>
                <a:lnTo>
                  <a:pt x="1612" y="16"/>
                </a:lnTo>
                <a:lnTo>
                  <a:pt x="1660" y="0"/>
                </a:lnTo>
                <a:lnTo>
                  <a:pt x="1682" y="69"/>
                </a:lnTo>
                <a:lnTo>
                  <a:pt x="1701" y="122"/>
                </a:lnTo>
                <a:lnTo>
                  <a:pt x="1723" y="197"/>
                </a:lnTo>
                <a:lnTo>
                  <a:pt x="1734" y="222"/>
                </a:lnTo>
                <a:lnTo>
                  <a:pt x="1769" y="292"/>
                </a:lnTo>
                <a:lnTo>
                  <a:pt x="1799" y="381"/>
                </a:lnTo>
                <a:lnTo>
                  <a:pt x="1808" y="421"/>
                </a:lnTo>
                <a:lnTo>
                  <a:pt x="1835" y="574"/>
                </a:lnTo>
                <a:lnTo>
                  <a:pt x="1847" y="619"/>
                </a:lnTo>
                <a:lnTo>
                  <a:pt x="1850" y="659"/>
                </a:lnTo>
                <a:lnTo>
                  <a:pt x="1850" y="694"/>
                </a:lnTo>
                <a:lnTo>
                  <a:pt x="1842" y="822"/>
                </a:lnTo>
                <a:lnTo>
                  <a:pt x="1837" y="861"/>
                </a:lnTo>
                <a:lnTo>
                  <a:pt x="1823" y="905"/>
                </a:lnTo>
                <a:lnTo>
                  <a:pt x="1783" y="989"/>
                </a:lnTo>
                <a:lnTo>
                  <a:pt x="1762" y="1029"/>
                </a:lnTo>
                <a:lnTo>
                  <a:pt x="1749" y="1066"/>
                </a:lnTo>
                <a:lnTo>
                  <a:pt x="1734" y="1158"/>
                </a:lnTo>
                <a:lnTo>
                  <a:pt x="1725" y="1193"/>
                </a:lnTo>
                <a:lnTo>
                  <a:pt x="1763" y="1206"/>
                </a:lnTo>
                <a:lnTo>
                  <a:pt x="1796" y="1206"/>
                </a:lnTo>
                <a:lnTo>
                  <a:pt x="1799" y="1208"/>
                </a:lnTo>
                <a:lnTo>
                  <a:pt x="1802" y="1227"/>
                </a:lnTo>
                <a:lnTo>
                  <a:pt x="1798" y="1234"/>
                </a:lnTo>
                <a:lnTo>
                  <a:pt x="1788" y="1291"/>
                </a:lnTo>
                <a:lnTo>
                  <a:pt x="1779" y="1324"/>
                </a:lnTo>
                <a:lnTo>
                  <a:pt x="1766" y="1381"/>
                </a:lnTo>
                <a:lnTo>
                  <a:pt x="1757" y="1424"/>
                </a:lnTo>
                <a:lnTo>
                  <a:pt x="1747" y="1490"/>
                </a:lnTo>
                <a:lnTo>
                  <a:pt x="1745" y="1524"/>
                </a:lnTo>
                <a:lnTo>
                  <a:pt x="1746" y="1543"/>
                </a:lnTo>
                <a:lnTo>
                  <a:pt x="1744" y="1545"/>
                </a:lnTo>
                <a:lnTo>
                  <a:pt x="1747" y="1573"/>
                </a:lnTo>
                <a:lnTo>
                  <a:pt x="1753" y="1587"/>
                </a:lnTo>
                <a:lnTo>
                  <a:pt x="1765" y="1666"/>
                </a:lnTo>
                <a:lnTo>
                  <a:pt x="1765" y="1694"/>
                </a:lnTo>
                <a:lnTo>
                  <a:pt x="1762" y="1720"/>
                </a:lnTo>
                <a:lnTo>
                  <a:pt x="1754" y="1742"/>
                </a:lnTo>
                <a:lnTo>
                  <a:pt x="1743" y="1765"/>
                </a:lnTo>
                <a:lnTo>
                  <a:pt x="1676" y="1847"/>
                </a:lnTo>
                <a:lnTo>
                  <a:pt x="1661" y="1867"/>
                </a:lnTo>
                <a:lnTo>
                  <a:pt x="1648" y="1893"/>
                </a:lnTo>
                <a:lnTo>
                  <a:pt x="1615" y="1936"/>
                </a:lnTo>
                <a:lnTo>
                  <a:pt x="1600" y="1946"/>
                </a:lnTo>
                <a:lnTo>
                  <a:pt x="1596" y="1958"/>
                </a:lnTo>
                <a:lnTo>
                  <a:pt x="1563" y="2001"/>
                </a:lnTo>
                <a:lnTo>
                  <a:pt x="1592" y="2022"/>
                </a:lnTo>
                <a:lnTo>
                  <a:pt x="1643" y="2068"/>
                </a:lnTo>
                <a:lnTo>
                  <a:pt x="1692" y="2108"/>
                </a:lnTo>
                <a:lnTo>
                  <a:pt x="1802" y="2204"/>
                </a:lnTo>
                <a:lnTo>
                  <a:pt x="1816" y="2214"/>
                </a:lnTo>
                <a:lnTo>
                  <a:pt x="1773" y="2245"/>
                </a:lnTo>
                <a:lnTo>
                  <a:pt x="1760" y="2254"/>
                </a:lnTo>
                <a:lnTo>
                  <a:pt x="1757" y="2260"/>
                </a:lnTo>
                <a:lnTo>
                  <a:pt x="1783" y="2295"/>
                </a:lnTo>
                <a:lnTo>
                  <a:pt x="1791" y="2302"/>
                </a:lnTo>
                <a:lnTo>
                  <a:pt x="1736" y="2337"/>
                </a:lnTo>
                <a:lnTo>
                  <a:pt x="1688" y="2366"/>
                </a:lnTo>
                <a:lnTo>
                  <a:pt x="1666" y="2379"/>
                </a:lnTo>
                <a:lnTo>
                  <a:pt x="1659" y="2387"/>
                </a:lnTo>
                <a:lnTo>
                  <a:pt x="1388" y="2572"/>
                </a:lnTo>
                <a:lnTo>
                  <a:pt x="1379" y="2575"/>
                </a:lnTo>
                <a:lnTo>
                  <a:pt x="1366" y="2578"/>
                </a:lnTo>
                <a:lnTo>
                  <a:pt x="1341" y="2573"/>
                </a:lnTo>
                <a:lnTo>
                  <a:pt x="1265" y="2552"/>
                </a:lnTo>
                <a:lnTo>
                  <a:pt x="1254" y="2552"/>
                </a:lnTo>
                <a:lnTo>
                  <a:pt x="1237" y="2570"/>
                </a:lnTo>
                <a:lnTo>
                  <a:pt x="1226" y="2566"/>
                </a:lnTo>
                <a:lnTo>
                  <a:pt x="1203" y="2572"/>
                </a:lnTo>
                <a:lnTo>
                  <a:pt x="1201" y="2568"/>
                </a:lnTo>
                <a:lnTo>
                  <a:pt x="1131" y="2599"/>
                </a:lnTo>
                <a:lnTo>
                  <a:pt x="1100" y="2599"/>
                </a:lnTo>
                <a:lnTo>
                  <a:pt x="1090" y="2602"/>
                </a:lnTo>
                <a:lnTo>
                  <a:pt x="1084" y="2607"/>
                </a:lnTo>
                <a:lnTo>
                  <a:pt x="1086" y="2591"/>
                </a:lnTo>
                <a:lnTo>
                  <a:pt x="1094" y="2558"/>
                </a:lnTo>
                <a:lnTo>
                  <a:pt x="1087" y="2560"/>
                </a:lnTo>
                <a:lnTo>
                  <a:pt x="1083" y="2553"/>
                </a:lnTo>
                <a:lnTo>
                  <a:pt x="1074" y="2497"/>
                </a:lnTo>
                <a:lnTo>
                  <a:pt x="1061" y="2464"/>
                </a:lnTo>
                <a:lnTo>
                  <a:pt x="1058" y="2456"/>
                </a:lnTo>
                <a:lnTo>
                  <a:pt x="940" y="2339"/>
                </a:lnTo>
                <a:lnTo>
                  <a:pt x="831" y="2232"/>
                </a:lnTo>
                <a:lnTo>
                  <a:pt x="828" y="2234"/>
                </a:lnTo>
                <a:lnTo>
                  <a:pt x="764" y="2280"/>
                </a:lnTo>
                <a:lnTo>
                  <a:pt x="761" y="2282"/>
                </a:lnTo>
                <a:lnTo>
                  <a:pt x="752" y="2302"/>
                </a:lnTo>
                <a:lnTo>
                  <a:pt x="743" y="2315"/>
                </a:lnTo>
                <a:lnTo>
                  <a:pt x="707" y="2348"/>
                </a:lnTo>
                <a:lnTo>
                  <a:pt x="651" y="2381"/>
                </a:lnTo>
                <a:lnTo>
                  <a:pt x="641" y="2384"/>
                </a:lnTo>
                <a:lnTo>
                  <a:pt x="614" y="2384"/>
                </a:lnTo>
                <a:lnTo>
                  <a:pt x="599" y="2387"/>
                </a:lnTo>
                <a:lnTo>
                  <a:pt x="582" y="2394"/>
                </a:lnTo>
                <a:lnTo>
                  <a:pt x="568" y="2353"/>
                </a:lnTo>
                <a:lnTo>
                  <a:pt x="547" y="2361"/>
                </a:lnTo>
                <a:lnTo>
                  <a:pt x="520" y="2304"/>
                </a:lnTo>
                <a:lnTo>
                  <a:pt x="488" y="2314"/>
                </a:lnTo>
                <a:lnTo>
                  <a:pt x="473" y="2292"/>
                </a:lnTo>
                <a:lnTo>
                  <a:pt x="459" y="2293"/>
                </a:lnTo>
                <a:lnTo>
                  <a:pt x="453" y="2282"/>
                </a:lnTo>
                <a:lnTo>
                  <a:pt x="430" y="2276"/>
                </a:lnTo>
                <a:lnTo>
                  <a:pt x="407" y="2284"/>
                </a:lnTo>
                <a:lnTo>
                  <a:pt x="408" y="2269"/>
                </a:lnTo>
                <a:lnTo>
                  <a:pt x="392" y="2267"/>
                </a:lnTo>
                <a:lnTo>
                  <a:pt x="378" y="2270"/>
                </a:lnTo>
                <a:lnTo>
                  <a:pt x="375" y="2269"/>
                </a:lnTo>
                <a:lnTo>
                  <a:pt x="380" y="2214"/>
                </a:lnTo>
                <a:lnTo>
                  <a:pt x="393" y="2214"/>
                </a:lnTo>
                <a:lnTo>
                  <a:pt x="398" y="2212"/>
                </a:lnTo>
                <a:lnTo>
                  <a:pt x="405" y="2185"/>
                </a:lnTo>
                <a:lnTo>
                  <a:pt x="422" y="2183"/>
                </a:lnTo>
                <a:lnTo>
                  <a:pt x="418" y="2153"/>
                </a:lnTo>
                <a:lnTo>
                  <a:pt x="408" y="2123"/>
                </a:lnTo>
                <a:lnTo>
                  <a:pt x="404" y="2120"/>
                </a:lnTo>
                <a:lnTo>
                  <a:pt x="402" y="2101"/>
                </a:lnTo>
                <a:lnTo>
                  <a:pt x="410" y="2056"/>
                </a:lnTo>
                <a:lnTo>
                  <a:pt x="423" y="2039"/>
                </a:lnTo>
                <a:lnTo>
                  <a:pt x="453" y="2018"/>
                </a:lnTo>
                <a:lnTo>
                  <a:pt x="465" y="1995"/>
                </a:lnTo>
                <a:lnTo>
                  <a:pt x="470" y="1996"/>
                </a:lnTo>
                <a:lnTo>
                  <a:pt x="488" y="1954"/>
                </a:lnTo>
                <a:lnTo>
                  <a:pt x="499" y="1937"/>
                </a:lnTo>
                <a:lnTo>
                  <a:pt x="504" y="1935"/>
                </a:lnTo>
                <a:lnTo>
                  <a:pt x="534" y="1929"/>
                </a:lnTo>
                <a:lnTo>
                  <a:pt x="499" y="1905"/>
                </a:lnTo>
                <a:lnTo>
                  <a:pt x="482" y="1897"/>
                </a:lnTo>
                <a:lnTo>
                  <a:pt x="441" y="1891"/>
                </a:lnTo>
                <a:lnTo>
                  <a:pt x="418" y="1891"/>
                </a:lnTo>
                <a:lnTo>
                  <a:pt x="396" y="1888"/>
                </a:lnTo>
                <a:lnTo>
                  <a:pt x="385" y="1884"/>
                </a:lnTo>
                <a:lnTo>
                  <a:pt x="378" y="1885"/>
                </a:lnTo>
                <a:lnTo>
                  <a:pt x="315" y="1878"/>
                </a:lnTo>
                <a:lnTo>
                  <a:pt x="266" y="1878"/>
                </a:lnTo>
                <a:lnTo>
                  <a:pt x="202" y="1870"/>
                </a:lnTo>
                <a:lnTo>
                  <a:pt x="183" y="1866"/>
                </a:lnTo>
                <a:lnTo>
                  <a:pt x="173" y="1849"/>
                </a:lnTo>
                <a:lnTo>
                  <a:pt x="168" y="1832"/>
                </a:lnTo>
                <a:lnTo>
                  <a:pt x="163" y="1832"/>
                </a:lnTo>
                <a:lnTo>
                  <a:pt x="158" y="1824"/>
                </a:lnTo>
                <a:lnTo>
                  <a:pt x="157" y="1808"/>
                </a:lnTo>
                <a:lnTo>
                  <a:pt x="147" y="1746"/>
                </a:lnTo>
                <a:lnTo>
                  <a:pt x="112" y="1736"/>
                </a:lnTo>
                <a:lnTo>
                  <a:pt x="117" y="1723"/>
                </a:lnTo>
                <a:lnTo>
                  <a:pt x="130" y="1700"/>
                </a:lnTo>
                <a:lnTo>
                  <a:pt x="102" y="1681"/>
                </a:lnTo>
                <a:lnTo>
                  <a:pt x="77" y="1677"/>
                </a:lnTo>
                <a:lnTo>
                  <a:pt x="87" y="1661"/>
                </a:lnTo>
                <a:lnTo>
                  <a:pt x="85" y="1652"/>
                </a:lnTo>
                <a:lnTo>
                  <a:pt x="91" y="1636"/>
                </a:lnTo>
                <a:lnTo>
                  <a:pt x="78" y="1627"/>
                </a:lnTo>
                <a:lnTo>
                  <a:pt x="106" y="1552"/>
                </a:lnTo>
                <a:lnTo>
                  <a:pt x="85" y="1545"/>
                </a:lnTo>
                <a:lnTo>
                  <a:pt x="64" y="1546"/>
                </a:lnTo>
                <a:lnTo>
                  <a:pt x="53" y="1544"/>
                </a:lnTo>
                <a:lnTo>
                  <a:pt x="19" y="1534"/>
                </a:lnTo>
                <a:lnTo>
                  <a:pt x="19" y="1508"/>
                </a:lnTo>
                <a:lnTo>
                  <a:pt x="22" y="1489"/>
                </a:lnTo>
                <a:lnTo>
                  <a:pt x="33" y="1490"/>
                </a:lnTo>
                <a:lnTo>
                  <a:pt x="42" y="1458"/>
                </a:lnTo>
                <a:lnTo>
                  <a:pt x="29" y="1452"/>
                </a:lnTo>
                <a:lnTo>
                  <a:pt x="19" y="1454"/>
                </a:lnTo>
                <a:lnTo>
                  <a:pt x="27" y="1431"/>
                </a:lnTo>
                <a:lnTo>
                  <a:pt x="8" y="1422"/>
                </a:lnTo>
                <a:lnTo>
                  <a:pt x="18" y="1418"/>
                </a:lnTo>
                <a:lnTo>
                  <a:pt x="1" y="1410"/>
                </a:lnTo>
                <a:lnTo>
                  <a:pt x="29" y="1370"/>
                </a:lnTo>
                <a:lnTo>
                  <a:pt x="19" y="1367"/>
                </a:lnTo>
                <a:lnTo>
                  <a:pt x="15" y="1363"/>
                </a:lnTo>
                <a:lnTo>
                  <a:pt x="0" y="1355"/>
                </a:lnTo>
                <a:lnTo>
                  <a:pt x="9" y="1335"/>
                </a:lnTo>
                <a:lnTo>
                  <a:pt x="1" y="1333"/>
                </a:lnTo>
                <a:lnTo>
                  <a:pt x="9" y="1315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473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1ADB3-A3B7-5987-BDF8-BDFC8DDB1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E5830-44EE-E7FF-8520-95A4F0CEA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Lille – Hauts-de-France Region</a:t>
            </a:r>
          </a:p>
        </p:txBody>
      </p:sp>
      <p:sp>
        <p:nvSpPr>
          <p:cNvPr id="107" name="Freeform 95">
            <a:extLst>
              <a:ext uri="{FF2B5EF4-FFF2-40B4-BE49-F238E27FC236}">
                <a16:creationId xmlns:a16="http://schemas.microsoft.com/office/drawing/2014/main" id="{19FD1AD6-BD3A-8085-4FC1-9DBF9974E79D}"/>
              </a:ext>
            </a:extLst>
          </p:cNvPr>
          <p:cNvSpPr>
            <a:spLocks/>
          </p:cNvSpPr>
          <p:nvPr/>
        </p:nvSpPr>
        <p:spPr bwMode="auto">
          <a:xfrm>
            <a:off x="683568" y="1203598"/>
            <a:ext cx="3729001" cy="2253188"/>
          </a:xfrm>
          <a:custGeom>
            <a:avLst/>
            <a:gdLst>
              <a:gd name="T0" fmla="*/ 1943 w 3732"/>
              <a:gd name="T1" fmla="*/ 468 h 2255"/>
              <a:gd name="T2" fmla="*/ 2024 w 3732"/>
              <a:gd name="T3" fmla="*/ 410 h 2255"/>
              <a:gd name="T4" fmla="*/ 2117 w 3732"/>
              <a:gd name="T5" fmla="*/ 436 h 2255"/>
              <a:gd name="T6" fmla="*/ 2229 w 3732"/>
              <a:gd name="T7" fmla="*/ 391 h 2255"/>
              <a:gd name="T8" fmla="*/ 2434 w 3732"/>
              <a:gd name="T9" fmla="*/ 567 h 2255"/>
              <a:gd name="T10" fmla="*/ 2538 w 3732"/>
              <a:gd name="T11" fmla="*/ 723 h 2255"/>
              <a:gd name="T12" fmla="*/ 2614 w 3732"/>
              <a:gd name="T13" fmla="*/ 594 h 2255"/>
              <a:gd name="T14" fmla="*/ 2729 w 3732"/>
              <a:gd name="T15" fmla="*/ 386 h 2255"/>
              <a:gd name="T16" fmla="*/ 2831 w 3732"/>
              <a:gd name="T17" fmla="*/ 163 h 2255"/>
              <a:gd name="T18" fmla="*/ 2878 w 3732"/>
              <a:gd name="T19" fmla="*/ 367 h 2255"/>
              <a:gd name="T20" fmla="*/ 3141 w 3732"/>
              <a:gd name="T21" fmla="*/ 411 h 2255"/>
              <a:gd name="T22" fmla="*/ 3033 w 3732"/>
              <a:gd name="T23" fmla="*/ 576 h 2255"/>
              <a:gd name="T24" fmla="*/ 2971 w 3732"/>
              <a:gd name="T25" fmla="*/ 757 h 2255"/>
              <a:gd name="T26" fmla="*/ 3009 w 3732"/>
              <a:gd name="T27" fmla="*/ 812 h 2255"/>
              <a:gd name="T28" fmla="*/ 3075 w 3732"/>
              <a:gd name="T29" fmla="*/ 901 h 2255"/>
              <a:gd name="T30" fmla="*/ 3180 w 3732"/>
              <a:gd name="T31" fmla="*/ 1002 h 2255"/>
              <a:gd name="T32" fmla="*/ 3278 w 3732"/>
              <a:gd name="T33" fmla="*/ 1004 h 2255"/>
              <a:gd name="T34" fmla="*/ 3552 w 3732"/>
              <a:gd name="T35" fmla="*/ 943 h 2255"/>
              <a:gd name="T36" fmla="*/ 3615 w 3732"/>
              <a:gd name="T37" fmla="*/ 1107 h 2255"/>
              <a:gd name="T38" fmla="*/ 3675 w 3732"/>
              <a:gd name="T39" fmla="*/ 1311 h 2255"/>
              <a:gd name="T40" fmla="*/ 3728 w 3732"/>
              <a:gd name="T41" fmla="*/ 1497 h 2255"/>
              <a:gd name="T42" fmla="*/ 3704 w 3732"/>
              <a:gd name="T43" fmla="*/ 1587 h 2255"/>
              <a:gd name="T44" fmla="*/ 3478 w 3732"/>
              <a:gd name="T45" fmla="*/ 1513 h 2255"/>
              <a:gd name="T46" fmla="*/ 3279 w 3732"/>
              <a:gd name="T47" fmla="*/ 1652 h 2255"/>
              <a:gd name="T48" fmla="*/ 3092 w 3732"/>
              <a:gd name="T49" fmla="*/ 1610 h 2255"/>
              <a:gd name="T50" fmla="*/ 2912 w 3732"/>
              <a:gd name="T51" fmla="*/ 1680 h 2255"/>
              <a:gd name="T52" fmla="*/ 2695 w 3732"/>
              <a:gd name="T53" fmla="*/ 1702 h 2255"/>
              <a:gd name="T54" fmla="*/ 2541 w 3732"/>
              <a:gd name="T55" fmla="*/ 1918 h 2255"/>
              <a:gd name="T56" fmla="*/ 2368 w 3732"/>
              <a:gd name="T57" fmla="*/ 1942 h 2255"/>
              <a:gd name="T58" fmla="*/ 1981 w 3732"/>
              <a:gd name="T59" fmla="*/ 2242 h 2255"/>
              <a:gd name="T60" fmla="*/ 1743 w 3732"/>
              <a:gd name="T61" fmla="*/ 2118 h 2255"/>
              <a:gd name="T62" fmla="*/ 1563 w 3732"/>
              <a:gd name="T63" fmla="*/ 2062 h 2255"/>
              <a:gd name="T64" fmla="*/ 1319 w 3732"/>
              <a:gd name="T65" fmla="*/ 1817 h 2255"/>
              <a:gd name="T66" fmla="*/ 1303 w 3732"/>
              <a:gd name="T67" fmla="*/ 1556 h 2255"/>
              <a:gd name="T68" fmla="*/ 1199 w 3732"/>
              <a:gd name="T69" fmla="*/ 1339 h 2255"/>
              <a:gd name="T70" fmla="*/ 1086 w 3732"/>
              <a:gd name="T71" fmla="*/ 1281 h 2255"/>
              <a:gd name="T72" fmla="*/ 838 w 3732"/>
              <a:gd name="T73" fmla="*/ 1320 h 2255"/>
              <a:gd name="T74" fmla="*/ 578 w 3732"/>
              <a:gd name="T75" fmla="*/ 1232 h 2255"/>
              <a:gd name="T76" fmla="*/ 433 w 3732"/>
              <a:gd name="T77" fmla="*/ 1044 h 2255"/>
              <a:gd name="T78" fmla="*/ 326 w 3732"/>
              <a:gd name="T79" fmla="*/ 1012 h 2255"/>
              <a:gd name="T80" fmla="*/ 130 w 3732"/>
              <a:gd name="T81" fmla="*/ 1008 h 2255"/>
              <a:gd name="T82" fmla="*/ 0 w 3732"/>
              <a:gd name="T83" fmla="*/ 977 h 2255"/>
              <a:gd name="T84" fmla="*/ 18 w 3732"/>
              <a:gd name="T85" fmla="*/ 856 h 2255"/>
              <a:gd name="T86" fmla="*/ 151 w 3732"/>
              <a:gd name="T87" fmla="*/ 626 h 2255"/>
              <a:gd name="T88" fmla="*/ 94 w 3732"/>
              <a:gd name="T89" fmla="*/ 421 h 2255"/>
              <a:gd name="T90" fmla="*/ 45 w 3732"/>
              <a:gd name="T91" fmla="*/ 221 h 2255"/>
              <a:gd name="T92" fmla="*/ 132 w 3732"/>
              <a:gd name="T93" fmla="*/ 92 h 2255"/>
              <a:gd name="T94" fmla="*/ 260 w 3732"/>
              <a:gd name="T95" fmla="*/ 35 h 2255"/>
              <a:gd name="T96" fmla="*/ 431 w 3732"/>
              <a:gd name="T97" fmla="*/ 56 h 2255"/>
              <a:gd name="T98" fmla="*/ 772 w 3732"/>
              <a:gd name="T99" fmla="*/ 266 h 2255"/>
              <a:gd name="T100" fmla="*/ 993 w 3732"/>
              <a:gd name="T101" fmla="*/ 466 h 2255"/>
              <a:gd name="T102" fmla="*/ 1183 w 3732"/>
              <a:gd name="T103" fmla="*/ 736 h 2255"/>
              <a:gd name="T104" fmla="*/ 1441 w 3732"/>
              <a:gd name="T105" fmla="*/ 964 h 2255"/>
              <a:gd name="T106" fmla="*/ 1633 w 3732"/>
              <a:gd name="T107" fmla="*/ 719 h 2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732" h="2255">
                <a:moveTo>
                  <a:pt x="1843" y="492"/>
                </a:moveTo>
                <a:lnTo>
                  <a:pt x="1885" y="501"/>
                </a:lnTo>
                <a:lnTo>
                  <a:pt x="1903" y="497"/>
                </a:lnTo>
                <a:lnTo>
                  <a:pt x="1900" y="481"/>
                </a:lnTo>
                <a:lnTo>
                  <a:pt x="1936" y="478"/>
                </a:lnTo>
                <a:lnTo>
                  <a:pt x="1943" y="468"/>
                </a:lnTo>
                <a:lnTo>
                  <a:pt x="1972" y="469"/>
                </a:lnTo>
                <a:lnTo>
                  <a:pt x="1953" y="438"/>
                </a:lnTo>
                <a:lnTo>
                  <a:pt x="1980" y="432"/>
                </a:lnTo>
                <a:lnTo>
                  <a:pt x="1987" y="426"/>
                </a:lnTo>
                <a:lnTo>
                  <a:pt x="1997" y="397"/>
                </a:lnTo>
                <a:lnTo>
                  <a:pt x="2024" y="410"/>
                </a:lnTo>
                <a:lnTo>
                  <a:pt x="2030" y="410"/>
                </a:lnTo>
                <a:lnTo>
                  <a:pt x="2048" y="392"/>
                </a:lnTo>
                <a:lnTo>
                  <a:pt x="2066" y="434"/>
                </a:lnTo>
                <a:lnTo>
                  <a:pt x="2089" y="429"/>
                </a:lnTo>
                <a:lnTo>
                  <a:pt x="2106" y="443"/>
                </a:lnTo>
                <a:lnTo>
                  <a:pt x="2117" y="436"/>
                </a:lnTo>
                <a:lnTo>
                  <a:pt x="2127" y="446"/>
                </a:lnTo>
                <a:lnTo>
                  <a:pt x="2162" y="421"/>
                </a:lnTo>
                <a:lnTo>
                  <a:pt x="2161" y="416"/>
                </a:lnTo>
                <a:lnTo>
                  <a:pt x="2169" y="401"/>
                </a:lnTo>
                <a:lnTo>
                  <a:pt x="2167" y="382"/>
                </a:lnTo>
                <a:lnTo>
                  <a:pt x="2229" y="391"/>
                </a:lnTo>
                <a:lnTo>
                  <a:pt x="2282" y="408"/>
                </a:lnTo>
                <a:lnTo>
                  <a:pt x="2322" y="427"/>
                </a:lnTo>
                <a:lnTo>
                  <a:pt x="2360" y="456"/>
                </a:lnTo>
                <a:lnTo>
                  <a:pt x="2398" y="495"/>
                </a:lnTo>
                <a:lnTo>
                  <a:pt x="2411" y="514"/>
                </a:lnTo>
                <a:lnTo>
                  <a:pt x="2434" y="567"/>
                </a:lnTo>
                <a:lnTo>
                  <a:pt x="2445" y="636"/>
                </a:lnTo>
                <a:lnTo>
                  <a:pt x="2454" y="653"/>
                </a:lnTo>
                <a:lnTo>
                  <a:pt x="2473" y="671"/>
                </a:lnTo>
                <a:lnTo>
                  <a:pt x="2506" y="698"/>
                </a:lnTo>
                <a:lnTo>
                  <a:pt x="2525" y="730"/>
                </a:lnTo>
                <a:lnTo>
                  <a:pt x="2538" y="723"/>
                </a:lnTo>
                <a:lnTo>
                  <a:pt x="2546" y="679"/>
                </a:lnTo>
                <a:lnTo>
                  <a:pt x="2542" y="643"/>
                </a:lnTo>
                <a:lnTo>
                  <a:pt x="2551" y="625"/>
                </a:lnTo>
                <a:lnTo>
                  <a:pt x="2592" y="651"/>
                </a:lnTo>
                <a:lnTo>
                  <a:pt x="2600" y="615"/>
                </a:lnTo>
                <a:lnTo>
                  <a:pt x="2614" y="594"/>
                </a:lnTo>
                <a:lnTo>
                  <a:pt x="2721" y="522"/>
                </a:lnTo>
                <a:lnTo>
                  <a:pt x="2661" y="453"/>
                </a:lnTo>
                <a:lnTo>
                  <a:pt x="2680" y="424"/>
                </a:lnTo>
                <a:lnTo>
                  <a:pt x="2692" y="430"/>
                </a:lnTo>
                <a:lnTo>
                  <a:pt x="2732" y="389"/>
                </a:lnTo>
                <a:lnTo>
                  <a:pt x="2729" y="386"/>
                </a:lnTo>
                <a:lnTo>
                  <a:pt x="2734" y="362"/>
                </a:lnTo>
                <a:lnTo>
                  <a:pt x="2766" y="255"/>
                </a:lnTo>
                <a:lnTo>
                  <a:pt x="2779" y="179"/>
                </a:lnTo>
                <a:lnTo>
                  <a:pt x="2773" y="153"/>
                </a:lnTo>
                <a:lnTo>
                  <a:pt x="2800" y="161"/>
                </a:lnTo>
                <a:lnTo>
                  <a:pt x="2831" y="163"/>
                </a:lnTo>
                <a:lnTo>
                  <a:pt x="2859" y="175"/>
                </a:lnTo>
                <a:lnTo>
                  <a:pt x="2887" y="190"/>
                </a:lnTo>
                <a:lnTo>
                  <a:pt x="2884" y="225"/>
                </a:lnTo>
                <a:lnTo>
                  <a:pt x="2890" y="334"/>
                </a:lnTo>
                <a:lnTo>
                  <a:pt x="2888" y="346"/>
                </a:lnTo>
                <a:lnTo>
                  <a:pt x="2878" y="367"/>
                </a:lnTo>
                <a:lnTo>
                  <a:pt x="2974" y="410"/>
                </a:lnTo>
                <a:lnTo>
                  <a:pt x="2999" y="412"/>
                </a:lnTo>
                <a:lnTo>
                  <a:pt x="3021" y="405"/>
                </a:lnTo>
                <a:lnTo>
                  <a:pt x="3134" y="350"/>
                </a:lnTo>
                <a:lnTo>
                  <a:pt x="3203" y="333"/>
                </a:lnTo>
                <a:lnTo>
                  <a:pt x="3141" y="411"/>
                </a:lnTo>
                <a:lnTo>
                  <a:pt x="3130" y="430"/>
                </a:lnTo>
                <a:lnTo>
                  <a:pt x="3125" y="429"/>
                </a:lnTo>
                <a:lnTo>
                  <a:pt x="3075" y="497"/>
                </a:lnTo>
                <a:lnTo>
                  <a:pt x="3062" y="521"/>
                </a:lnTo>
                <a:lnTo>
                  <a:pt x="3035" y="564"/>
                </a:lnTo>
                <a:lnTo>
                  <a:pt x="3033" y="576"/>
                </a:lnTo>
                <a:lnTo>
                  <a:pt x="2979" y="660"/>
                </a:lnTo>
                <a:lnTo>
                  <a:pt x="2974" y="684"/>
                </a:lnTo>
                <a:lnTo>
                  <a:pt x="2979" y="709"/>
                </a:lnTo>
                <a:lnTo>
                  <a:pt x="2962" y="711"/>
                </a:lnTo>
                <a:lnTo>
                  <a:pt x="2963" y="725"/>
                </a:lnTo>
                <a:lnTo>
                  <a:pt x="2971" y="757"/>
                </a:lnTo>
                <a:lnTo>
                  <a:pt x="2986" y="750"/>
                </a:lnTo>
                <a:lnTo>
                  <a:pt x="3020" y="744"/>
                </a:lnTo>
                <a:lnTo>
                  <a:pt x="3026" y="760"/>
                </a:lnTo>
                <a:lnTo>
                  <a:pt x="3047" y="786"/>
                </a:lnTo>
                <a:lnTo>
                  <a:pt x="3037" y="795"/>
                </a:lnTo>
                <a:lnTo>
                  <a:pt x="3009" y="812"/>
                </a:lnTo>
                <a:lnTo>
                  <a:pt x="3013" y="819"/>
                </a:lnTo>
                <a:lnTo>
                  <a:pt x="2995" y="834"/>
                </a:lnTo>
                <a:lnTo>
                  <a:pt x="3014" y="870"/>
                </a:lnTo>
                <a:lnTo>
                  <a:pt x="3029" y="863"/>
                </a:lnTo>
                <a:lnTo>
                  <a:pt x="3035" y="907"/>
                </a:lnTo>
                <a:lnTo>
                  <a:pt x="3075" y="901"/>
                </a:lnTo>
                <a:lnTo>
                  <a:pt x="3069" y="861"/>
                </a:lnTo>
                <a:lnTo>
                  <a:pt x="3089" y="854"/>
                </a:lnTo>
                <a:lnTo>
                  <a:pt x="3104" y="952"/>
                </a:lnTo>
                <a:lnTo>
                  <a:pt x="3147" y="961"/>
                </a:lnTo>
                <a:lnTo>
                  <a:pt x="3150" y="1001"/>
                </a:lnTo>
                <a:lnTo>
                  <a:pt x="3180" y="1002"/>
                </a:lnTo>
                <a:lnTo>
                  <a:pt x="3193" y="1008"/>
                </a:lnTo>
                <a:lnTo>
                  <a:pt x="3192" y="989"/>
                </a:lnTo>
                <a:lnTo>
                  <a:pt x="3202" y="988"/>
                </a:lnTo>
                <a:lnTo>
                  <a:pt x="3201" y="976"/>
                </a:lnTo>
                <a:lnTo>
                  <a:pt x="3270" y="968"/>
                </a:lnTo>
                <a:lnTo>
                  <a:pt x="3278" y="1004"/>
                </a:lnTo>
                <a:lnTo>
                  <a:pt x="3380" y="970"/>
                </a:lnTo>
                <a:lnTo>
                  <a:pt x="3413" y="963"/>
                </a:lnTo>
                <a:lnTo>
                  <a:pt x="3427" y="963"/>
                </a:lnTo>
                <a:lnTo>
                  <a:pt x="3475" y="973"/>
                </a:lnTo>
                <a:lnTo>
                  <a:pt x="3513" y="929"/>
                </a:lnTo>
                <a:lnTo>
                  <a:pt x="3552" y="943"/>
                </a:lnTo>
                <a:lnTo>
                  <a:pt x="3573" y="971"/>
                </a:lnTo>
                <a:lnTo>
                  <a:pt x="3589" y="977"/>
                </a:lnTo>
                <a:lnTo>
                  <a:pt x="3612" y="966"/>
                </a:lnTo>
                <a:lnTo>
                  <a:pt x="3634" y="976"/>
                </a:lnTo>
                <a:lnTo>
                  <a:pt x="3622" y="1029"/>
                </a:lnTo>
                <a:lnTo>
                  <a:pt x="3615" y="1107"/>
                </a:lnTo>
                <a:lnTo>
                  <a:pt x="3618" y="1146"/>
                </a:lnTo>
                <a:lnTo>
                  <a:pt x="3642" y="1241"/>
                </a:lnTo>
                <a:lnTo>
                  <a:pt x="3642" y="1258"/>
                </a:lnTo>
                <a:lnTo>
                  <a:pt x="3664" y="1266"/>
                </a:lnTo>
                <a:lnTo>
                  <a:pt x="3684" y="1301"/>
                </a:lnTo>
                <a:lnTo>
                  <a:pt x="3675" y="1311"/>
                </a:lnTo>
                <a:lnTo>
                  <a:pt x="3669" y="1356"/>
                </a:lnTo>
                <a:lnTo>
                  <a:pt x="3635" y="1418"/>
                </a:lnTo>
                <a:lnTo>
                  <a:pt x="3645" y="1424"/>
                </a:lnTo>
                <a:lnTo>
                  <a:pt x="3704" y="1479"/>
                </a:lnTo>
                <a:lnTo>
                  <a:pt x="3707" y="1479"/>
                </a:lnTo>
                <a:lnTo>
                  <a:pt x="3728" y="1497"/>
                </a:lnTo>
                <a:lnTo>
                  <a:pt x="3732" y="1497"/>
                </a:lnTo>
                <a:lnTo>
                  <a:pt x="3732" y="1533"/>
                </a:lnTo>
                <a:lnTo>
                  <a:pt x="3713" y="1533"/>
                </a:lnTo>
                <a:lnTo>
                  <a:pt x="3708" y="1548"/>
                </a:lnTo>
                <a:lnTo>
                  <a:pt x="3707" y="1583"/>
                </a:lnTo>
                <a:lnTo>
                  <a:pt x="3704" y="1587"/>
                </a:lnTo>
                <a:lnTo>
                  <a:pt x="3667" y="1545"/>
                </a:lnTo>
                <a:lnTo>
                  <a:pt x="3661" y="1543"/>
                </a:lnTo>
                <a:lnTo>
                  <a:pt x="3604" y="1593"/>
                </a:lnTo>
                <a:lnTo>
                  <a:pt x="3564" y="1625"/>
                </a:lnTo>
                <a:lnTo>
                  <a:pt x="3518" y="1571"/>
                </a:lnTo>
                <a:lnTo>
                  <a:pt x="3478" y="1513"/>
                </a:lnTo>
                <a:lnTo>
                  <a:pt x="3418" y="1581"/>
                </a:lnTo>
                <a:lnTo>
                  <a:pt x="3399" y="1564"/>
                </a:lnTo>
                <a:lnTo>
                  <a:pt x="3347" y="1642"/>
                </a:lnTo>
                <a:lnTo>
                  <a:pt x="3319" y="1626"/>
                </a:lnTo>
                <a:lnTo>
                  <a:pt x="3293" y="1665"/>
                </a:lnTo>
                <a:lnTo>
                  <a:pt x="3279" y="1652"/>
                </a:lnTo>
                <a:lnTo>
                  <a:pt x="3267" y="1711"/>
                </a:lnTo>
                <a:lnTo>
                  <a:pt x="3222" y="1691"/>
                </a:lnTo>
                <a:lnTo>
                  <a:pt x="3188" y="1648"/>
                </a:lnTo>
                <a:lnTo>
                  <a:pt x="3181" y="1655"/>
                </a:lnTo>
                <a:lnTo>
                  <a:pt x="3127" y="1589"/>
                </a:lnTo>
                <a:lnTo>
                  <a:pt x="3092" y="1610"/>
                </a:lnTo>
                <a:lnTo>
                  <a:pt x="3049" y="1647"/>
                </a:lnTo>
                <a:lnTo>
                  <a:pt x="3028" y="1615"/>
                </a:lnTo>
                <a:lnTo>
                  <a:pt x="2954" y="1663"/>
                </a:lnTo>
                <a:lnTo>
                  <a:pt x="2936" y="1649"/>
                </a:lnTo>
                <a:lnTo>
                  <a:pt x="2905" y="1669"/>
                </a:lnTo>
                <a:lnTo>
                  <a:pt x="2912" y="1680"/>
                </a:lnTo>
                <a:lnTo>
                  <a:pt x="2866" y="1715"/>
                </a:lnTo>
                <a:lnTo>
                  <a:pt x="2798" y="1619"/>
                </a:lnTo>
                <a:lnTo>
                  <a:pt x="2749" y="1656"/>
                </a:lnTo>
                <a:lnTo>
                  <a:pt x="2750" y="1663"/>
                </a:lnTo>
                <a:lnTo>
                  <a:pt x="2696" y="1705"/>
                </a:lnTo>
                <a:lnTo>
                  <a:pt x="2695" y="1702"/>
                </a:lnTo>
                <a:lnTo>
                  <a:pt x="2632" y="1761"/>
                </a:lnTo>
                <a:lnTo>
                  <a:pt x="2617" y="1783"/>
                </a:lnTo>
                <a:lnTo>
                  <a:pt x="2625" y="1789"/>
                </a:lnTo>
                <a:lnTo>
                  <a:pt x="2592" y="1826"/>
                </a:lnTo>
                <a:lnTo>
                  <a:pt x="2540" y="1898"/>
                </a:lnTo>
                <a:lnTo>
                  <a:pt x="2541" y="1918"/>
                </a:lnTo>
                <a:lnTo>
                  <a:pt x="2532" y="1919"/>
                </a:lnTo>
                <a:lnTo>
                  <a:pt x="2502" y="1951"/>
                </a:lnTo>
                <a:lnTo>
                  <a:pt x="2484" y="1983"/>
                </a:lnTo>
                <a:lnTo>
                  <a:pt x="2445" y="2033"/>
                </a:lnTo>
                <a:lnTo>
                  <a:pt x="2406" y="1990"/>
                </a:lnTo>
                <a:lnTo>
                  <a:pt x="2368" y="1942"/>
                </a:lnTo>
                <a:lnTo>
                  <a:pt x="2351" y="1927"/>
                </a:lnTo>
                <a:lnTo>
                  <a:pt x="2291" y="1890"/>
                </a:lnTo>
                <a:lnTo>
                  <a:pt x="2225" y="1819"/>
                </a:lnTo>
                <a:lnTo>
                  <a:pt x="2145" y="2052"/>
                </a:lnTo>
                <a:lnTo>
                  <a:pt x="2046" y="2250"/>
                </a:lnTo>
                <a:lnTo>
                  <a:pt x="1981" y="2242"/>
                </a:lnTo>
                <a:lnTo>
                  <a:pt x="1983" y="2251"/>
                </a:lnTo>
                <a:lnTo>
                  <a:pt x="1923" y="2255"/>
                </a:lnTo>
                <a:lnTo>
                  <a:pt x="1902" y="2209"/>
                </a:lnTo>
                <a:lnTo>
                  <a:pt x="1885" y="2182"/>
                </a:lnTo>
                <a:lnTo>
                  <a:pt x="1777" y="2033"/>
                </a:lnTo>
                <a:lnTo>
                  <a:pt x="1743" y="2118"/>
                </a:lnTo>
                <a:lnTo>
                  <a:pt x="1730" y="2121"/>
                </a:lnTo>
                <a:lnTo>
                  <a:pt x="1692" y="2126"/>
                </a:lnTo>
                <a:lnTo>
                  <a:pt x="1690" y="2117"/>
                </a:lnTo>
                <a:lnTo>
                  <a:pt x="1638" y="2107"/>
                </a:lnTo>
                <a:lnTo>
                  <a:pt x="1597" y="2087"/>
                </a:lnTo>
                <a:lnTo>
                  <a:pt x="1563" y="2062"/>
                </a:lnTo>
                <a:lnTo>
                  <a:pt x="1448" y="1958"/>
                </a:lnTo>
                <a:lnTo>
                  <a:pt x="1429" y="1935"/>
                </a:lnTo>
                <a:lnTo>
                  <a:pt x="1377" y="1885"/>
                </a:lnTo>
                <a:lnTo>
                  <a:pt x="1360" y="1874"/>
                </a:lnTo>
                <a:lnTo>
                  <a:pt x="1321" y="1858"/>
                </a:lnTo>
                <a:lnTo>
                  <a:pt x="1319" y="1817"/>
                </a:lnTo>
                <a:lnTo>
                  <a:pt x="1338" y="1789"/>
                </a:lnTo>
                <a:lnTo>
                  <a:pt x="1356" y="1782"/>
                </a:lnTo>
                <a:lnTo>
                  <a:pt x="1420" y="1771"/>
                </a:lnTo>
                <a:lnTo>
                  <a:pt x="1342" y="1679"/>
                </a:lnTo>
                <a:lnTo>
                  <a:pt x="1325" y="1655"/>
                </a:lnTo>
                <a:lnTo>
                  <a:pt x="1303" y="1556"/>
                </a:lnTo>
                <a:lnTo>
                  <a:pt x="1296" y="1539"/>
                </a:lnTo>
                <a:lnTo>
                  <a:pt x="1279" y="1524"/>
                </a:lnTo>
                <a:lnTo>
                  <a:pt x="1263" y="1492"/>
                </a:lnTo>
                <a:lnTo>
                  <a:pt x="1247" y="1418"/>
                </a:lnTo>
                <a:lnTo>
                  <a:pt x="1224" y="1358"/>
                </a:lnTo>
                <a:lnTo>
                  <a:pt x="1199" y="1339"/>
                </a:lnTo>
                <a:lnTo>
                  <a:pt x="1193" y="1344"/>
                </a:lnTo>
                <a:lnTo>
                  <a:pt x="1148" y="1340"/>
                </a:lnTo>
                <a:lnTo>
                  <a:pt x="1144" y="1334"/>
                </a:lnTo>
                <a:lnTo>
                  <a:pt x="1078" y="1333"/>
                </a:lnTo>
                <a:lnTo>
                  <a:pt x="1090" y="1297"/>
                </a:lnTo>
                <a:lnTo>
                  <a:pt x="1086" y="1281"/>
                </a:lnTo>
                <a:lnTo>
                  <a:pt x="1032" y="1280"/>
                </a:lnTo>
                <a:lnTo>
                  <a:pt x="1022" y="1276"/>
                </a:lnTo>
                <a:lnTo>
                  <a:pt x="945" y="1276"/>
                </a:lnTo>
                <a:lnTo>
                  <a:pt x="870" y="1300"/>
                </a:lnTo>
                <a:lnTo>
                  <a:pt x="857" y="1309"/>
                </a:lnTo>
                <a:lnTo>
                  <a:pt x="838" y="1320"/>
                </a:lnTo>
                <a:lnTo>
                  <a:pt x="776" y="1320"/>
                </a:lnTo>
                <a:lnTo>
                  <a:pt x="762" y="1297"/>
                </a:lnTo>
                <a:lnTo>
                  <a:pt x="779" y="1271"/>
                </a:lnTo>
                <a:lnTo>
                  <a:pt x="703" y="1199"/>
                </a:lnTo>
                <a:lnTo>
                  <a:pt x="606" y="1264"/>
                </a:lnTo>
                <a:lnTo>
                  <a:pt x="578" y="1232"/>
                </a:lnTo>
                <a:lnTo>
                  <a:pt x="583" y="1228"/>
                </a:lnTo>
                <a:lnTo>
                  <a:pt x="493" y="1111"/>
                </a:lnTo>
                <a:lnTo>
                  <a:pt x="484" y="1105"/>
                </a:lnTo>
                <a:lnTo>
                  <a:pt x="455" y="1072"/>
                </a:lnTo>
                <a:lnTo>
                  <a:pt x="450" y="1074"/>
                </a:lnTo>
                <a:lnTo>
                  <a:pt x="433" y="1044"/>
                </a:lnTo>
                <a:lnTo>
                  <a:pt x="406" y="1054"/>
                </a:lnTo>
                <a:lnTo>
                  <a:pt x="399" y="1052"/>
                </a:lnTo>
                <a:lnTo>
                  <a:pt x="384" y="1038"/>
                </a:lnTo>
                <a:lnTo>
                  <a:pt x="378" y="1025"/>
                </a:lnTo>
                <a:lnTo>
                  <a:pt x="355" y="1022"/>
                </a:lnTo>
                <a:lnTo>
                  <a:pt x="326" y="1012"/>
                </a:lnTo>
                <a:lnTo>
                  <a:pt x="306" y="991"/>
                </a:lnTo>
                <a:lnTo>
                  <a:pt x="281" y="985"/>
                </a:lnTo>
                <a:lnTo>
                  <a:pt x="266" y="978"/>
                </a:lnTo>
                <a:lnTo>
                  <a:pt x="246" y="988"/>
                </a:lnTo>
                <a:lnTo>
                  <a:pt x="157" y="991"/>
                </a:lnTo>
                <a:lnTo>
                  <a:pt x="130" y="1008"/>
                </a:lnTo>
                <a:lnTo>
                  <a:pt x="108" y="1002"/>
                </a:lnTo>
                <a:lnTo>
                  <a:pt x="90" y="1027"/>
                </a:lnTo>
                <a:lnTo>
                  <a:pt x="82" y="1018"/>
                </a:lnTo>
                <a:lnTo>
                  <a:pt x="69" y="1012"/>
                </a:lnTo>
                <a:lnTo>
                  <a:pt x="42" y="1033"/>
                </a:lnTo>
                <a:lnTo>
                  <a:pt x="0" y="977"/>
                </a:lnTo>
                <a:lnTo>
                  <a:pt x="6" y="970"/>
                </a:lnTo>
                <a:lnTo>
                  <a:pt x="42" y="978"/>
                </a:lnTo>
                <a:lnTo>
                  <a:pt x="54" y="954"/>
                </a:lnTo>
                <a:lnTo>
                  <a:pt x="60" y="931"/>
                </a:lnTo>
                <a:lnTo>
                  <a:pt x="59" y="926"/>
                </a:lnTo>
                <a:lnTo>
                  <a:pt x="18" y="856"/>
                </a:lnTo>
                <a:lnTo>
                  <a:pt x="54" y="809"/>
                </a:lnTo>
                <a:lnTo>
                  <a:pt x="93" y="748"/>
                </a:lnTo>
                <a:lnTo>
                  <a:pt x="114" y="726"/>
                </a:lnTo>
                <a:lnTo>
                  <a:pt x="112" y="722"/>
                </a:lnTo>
                <a:lnTo>
                  <a:pt x="101" y="652"/>
                </a:lnTo>
                <a:lnTo>
                  <a:pt x="151" y="626"/>
                </a:lnTo>
                <a:lnTo>
                  <a:pt x="155" y="580"/>
                </a:lnTo>
                <a:lnTo>
                  <a:pt x="151" y="579"/>
                </a:lnTo>
                <a:lnTo>
                  <a:pt x="148" y="550"/>
                </a:lnTo>
                <a:lnTo>
                  <a:pt x="137" y="522"/>
                </a:lnTo>
                <a:lnTo>
                  <a:pt x="129" y="486"/>
                </a:lnTo>
                <a:lnTo>
                  <a:pt x="94" y="421"/>
                </a:lnTo>
                <a:lnTo>
                  <a:pt x="86" y="402"/>
                </a:lnTo>
                <a:lnTo>
                  <a:pt x="88" y="388"/>
                </a:lnTo>
                <a:lnTo>
                  <a:pt x="80" y="364"/>
                </a:lnTo>
                <a:lnTo>
                  <a:pt x="42" y="284"/>
                </a:lnTo>
                <a:lnTo>
                  <a:pt x="33" y="242"/>
                </a:lnTo>
                <a:lnTo>
                  <a:pt x="45" y="221"/>
                </a:lnTo>
                <a:lnTo>
                  <a:pt x="24" y="145"/>
                </a:lnTo>
                <a:lnTo>
                  <a:pt x="44" y="129"/>
                </a:lnTo>
                <a:lnTo>
                  <a:pt x="62" y="121"/>
                </a:lnTo>
                <a:lnTo>
                  <a:pt x="85" y="111"/>
                </a:lnTo>
                <a:lnTo>
                  <a:pt x="108" y="96"/>
                </a:lnTo>
                <a:lnTo>
                  <a:pt x="132" y="92"/>
                </a:lnTo>
                <a:lnTo>
                  <a:pt x="168" y="76"/>
                </a:lnTo>
                <a:lnTo>
                  <a:pt x="170" y="68"/>
                </a:lnTo>
                <a:lnTo>
                  <a:pt x="194" y="59"/>
                </a:lnTo>
                <a:lnTo>
                  <a:pt x="196" y="77"/>
                </a:lnTo>
                <a:lnTo>
                  <a:pt x="223" y="66"/>
                </a:lnTo>
                <a:lnTo>
                  <a:pt x="260" y="35"/>
                </a:lnTo>
                <a:lnTo>
                  <a:pt x="280" y="25"/>
                </a:lnTo>
                <a:lnTo>
                  <a:pt x="285" y="29"/>
                </a:lnTo>
                <a:lnTo>
                  <a:pt x="313" y="16"/>
                </a:lnTo>
                <a:lnTo>
                  <a:pt x="365" y="6"/>
                </a:lnTo>
                <a:lnTo>
                  <a:pt x="378" y="0"/>
                </a:lnTo>
                <a:lnTo>
                  <a:pt x="431" y="56"/>
                </a:lnTo>
                <a:lnTo>
                  <a:pt x="478" y="82"/>
                </a:lnTo>
                <a:lnTo>
                  <a:pt x="510" y="104"/>
                </a:lnTo>
                <a:lnTo>
                  <a:pt x="683" y="181"/>
                </a:lnTo>
                <a:lnTo>
                  <a:pt x="726" y="209"/>
                </a:lnTo>
                <a:lnTo>
                  <a:pt x="740" y="223"/>
                </a:lnTo>
                <a:lnTo>
                  <a:pt x="772" y="266"/>
                </a:lnTo>
                <a:lnTo>
                  <a:pt x="799" y="329"/>
                </a:lnTo>
                <a:lnTo>
                  <a:pt x="814" y="327"/>
                </a:lnTo>
                <a:lnTo>
                  <a:pt x="838" y="366"/>
                </a:lnTo>
                <a:lnTo>
                  <a:pt x="899" y="434"/>
                </a:lnTo>
                <a:lnTo>
                  <a:pt x="914" y="446"/>
                </a:lnTo>
                <a:lnTo>
                  <a:pt x="993" y="466"/>
                </a:lnTo>
                <a:lnTo>
                  <a:pt x="1010" y="477"/>
                </a:lnTo>
                <a:lnTo>
                  <a:pt x="1039" y="530"/>
                </a:lnTo>
                <a:lnTo>
                  <a:pt x="1058" y="576"/>
                </a:lnTo>
                <a:lnTo>
                  <a:pt x="1097" y="637"/>
                </a:lnTo>
                <a:lnTo>
                  <a:pt x="1108" y="647"/>
                </a:lnTo>
                <a:lnTo>
                  <a:pt x="1183" y="736"/>
                </a:lnTo>
                <a:lnTo>
                  <a:pt x="1217" y="802"/>
                </a:lnTo>
                <a:lnTo>
                  <a:pt x="1230" y="814"/>
                </a:lnTo>
                <a:lnTo>
                  <a:pt x="1287" y="851"/>
                </a:lnTo>
                <a:lnTo>
                  <a:pt x="1320" y="878"/>
                </a:lnTo>
                <a:lnTo>
                  <a:pt x="1367" y="926"/>
                </a:lnTo>
                <a:lnTo>
                  <a:pt x="1441" y="964"/>
                </a:lnTo>
                <a:lnTo>
                  <a:pt x="1514" y="910"/>
                </a:lnTo>
                <a:lnTo>
                  <a:pt x="1552" y="861"/>
                </a:lnTo>
                <a:lnTo>
                  <a:pt x="1595" y="847"/>
                </a:lnTo>
                <a:lnTo>
                  <a:pt x="1629" y="834"/>
                </a:lnTo>
                <a:lnTo>
                  <a:pt x="1626" y="789"/>
                </a:lnTo>
                <a:lnTo>
                  <a:pt x="1633" y="719"/>
                </a:lnTo>
                <a:lnTo>
                  <a:pt x="1640" y="684"/>
                </a:lnTo>
                <a:lnTo>
                  <a:pt x="1655" y="652"/>
                </a:lnTo>
                <a:lnTo>
                  <a:pt x="1669" y="629"/>
                </a:lnTo>
                <a:lnTo>
                  <a:pt x="1722" y="581"/>
                </a:lnTo>
                <a:lnTo>
                  <a:pt x="1843" y="492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95">
            <a:extLst>
              <a:ext uri="{FF2B5EF4-FFF2-40B4-BE49-F238E27FC236}">
                <a16:creationId xmlns:a16="http://schemas.microsoft.com/office/drawing/2014/main" id="{E8B126F3-7003-DEAC-4F15-A5C084BC3C86}"/>
              </a:ext>
            </a:extLst>
          </p:cNvPr>
          <p:cNvSpPr>
            <a:spLocks/>
          </p:cNvSpPr>
          <p:nvPr/>
        </p:nvSpPr>
        <p:spPr bwMode="auto">
          <a:xfrm>
            <a:off x="4860032" y="2499742"/>
            <a:ext cx="3729001" cy="2253188"/>
          </a:xfrm>
          <a:custGeom>
            <a:avLst/>
            <a:gdLst>
              <a:gd name="T0" fmla="*/ 1943 w 3732"/>
              <a:gd name="T1" fmla="*/ 468 h 2255"/>
              <a:gd name="T2" fmla="*/ 2024 w 3732"/>
              <a:gd name="T3" fmla="*/ 410 h 2255"/>
              <a:gd name="T4" fmla="*/ 2117 w 3732"/>
              <a:gd name="T5" fmla="*/ 436 h 2255"/>
              <a:gd name="T6" fmla="*/ 2229 w 3732"/>
              <a:gd name="T7" fmla="*/ 391 h 2255"/>
              <a:gd name="T8" fmla="*/ 2434 w 3732"/>
              <a:gd name="T9" fmla="*/ 567 h 2255"/>
              <a:gd name="T10" fmla="*/ 2538 w 3732"/>
              <a:gd name="T11" fmla="*/ 723 h 2255"/>
              <a:gd name="T12" fmla="*/ 2614 w 3732"/>
              <a:gd name="T13" fmla="*/ 594 h 2255"/>
              <a:gd name="T14" fmla="*/ 2729 w 3732"/>
              <a:gd name="T15" fmla="*/ 386 h 2255"/>
              <a:gd name="T16" fmla="*/ 2831 w 3732"/>
              <a:gd name="T17" fmla="*/ 163 h 2255"/>
              <a:gd name="T18" fmla="*/ 2878 w 3732"/>
              <a:gd name="T19" fmla="*/ 367 h 2255"/>
              <a:gd name="T20" fmla="*/ 3141 w 3732"/>
              <a:gd name="T21" fmla="*/ 411 h 2255"/>
              <a:gd name="T22" fmla="*/ 3033 w 3732"/>
              <a:gd name="T23" fmla="*/ 576 h 2255"/>
              <a:gd name="T24" fmla="*/ 2971 w 3732"/>
              <a:gd name="T25" fmla="*/ 757 h 2255"/>
              <a:gd name="T26" fmla="*/ 3009 w 3732"/>
              <a:gd name="T27" fmla="*/ 812 h 2255"/>
              <a:gd name="T28" fmla="*/ 3075 w 3732"/>
              <a:gd name="T29" fmla="*/ 901 h 2255"/>
              <a:gd name="T30" fmla="*/ 3180 w 3732"/>
              <a:gd name="T31" fmla="*/ 1002 h 2255"/>
              <a:gd name="T32" fmla="*/ 3278 w 3732"/>
              <a:gd name="T33" fmla="*/ 1004 h 2255"/>
              <a:gd name="T34" fmla="*/ 3552 w 3732"/>
              <a:gd name="T35" fmla="*/ 943 h 2255"/>
              <a:gd name="T36" fmla="*/ 3615 w 3732"/>
              <a:gd name="T37" fmla="*/ 1107 h 2255"/>
              <a:gd name="T38" fmla="*/ 3675 w 3732"/>
              <a:gd name="T39" fmla="*/ 1311 h 2255"/>
              <a:gd name="T40" fmla="*/ 3728 w 3732"/>
              <a:gd name="T41" fmla="*/ 1497 h 2255"/>
              <a:gd name="T42" fmla="*/ 3704 w 3732"/>
              <a:gd name="T43" fmla="*/ 1587 h 2255"/>
              <a:gd name="T44" fmla="*/ 3478 w 3732"/>
              <a:gd name="T45" fmla="*/ 1513 h 2255"/>
              <a:gd name="T46" fmla="*/ 3279 w 3732"/>
              <a:gd name="T47" fmla="*/ 1652 h 2255"/>
              <a:gd name="T48" fmla="*/ 3092 w 3732"/>
              <a:gd name="T49" fmla="*/ 1610 h 2255"/>
              <a:gd name="T50" fmla="*/ 2912 w 3732"/>
              <a:gd name="T51" fmla="*/ 1680 h 2255"/>
              <a:gd name="T52" fmla="*/ 2695 w 3732"/>
              <a:gd name="T53" fmla="*/ 1702 h 2255"/>
              <a:gd name="T54" fmla="*/ 2541 w 3732"/>
              <a:gd name="T55" fmla="*/ 1918 h 2255"/>
              <a:gd name="T56" fmla="*/ 2368 w 3732"/>
              <a:gd name="T57" fmla="*/ 1942 h 2255"/>
              <a:gd name="T58" fmla="*/ 1981 w 3732"/>
              <a:gd name="T59" fmla="*/ 2242 h 2255"/>
              <a:gd name="T60" fmla="*/ 1743 w 3732"/>
              <a:gd name="T61" fmla="*/ 2118 h 2255"/>
              <a:gd name="T62" fmla="*/ 1563 w 3732"/>
              <a:gd name="T63" fmla="*/ 2062 h 2255"/>
              <a:gd name="T64" fmla="*/ 1319 w 3732"/>
              <a:gd name="T65" fmla="*/ 1817 h 2255"/>
              <a:gd name="T66" fmla="*/ 1303 w 3732"/>
              <a:gd name="T67" fmla="*/ 1556 h 2255"/>
              <a:gd name="T68" fmla="*/ 1199 w 3732"/>
              <a:gd name="T69" fmla="*/ 1339 h 2255"/>
              <a:gd name="T70" fmla="*/ 1086 w 3732"/>
              <a:gd name="T71" fmla="*/ 1281 h 2255"/>
              <a:gd name="T72" fmla="*/ 838 w 3732"/>
              <a:gd name="T73" fmla="*/ 1320 h 2255"/>
              <a:gd name="T74" fmla="*/ 578 w 3732"/>
              <a:gd name="T75" fmla="*/ 1232 h 2255"/>
              <a:gd name="T76" fmla="*/ 433 w 3732"/>
              <a:gd name="T77" fmla="*/ 1044 h 2255"/>
              <a:gd name="T78" fmla="*/ 326 w 3732"/>
              <a:gd name="T79" fmla="*/ 1012 h 2255"/>
              <a:gd name="T80" fmla="*/ 130 w 3732"/>
              <a:gd name="T81" fmla="*/ 1008 h 2255"/>
              <a:gd name="T82" fmla="*/ 0 w 3732"/>
              <a:gd name="T83" fmla="*/ 977 h 2255"/>
              <a:gd name="T84" fmla="*/ 18 w 3732"/>
              <a:gd name="T85" fmla="*/ 856 h 2255"/>
              <a:gd name="T86" fmla="*/ 151 w 3732"/>
              <a:gd name="T87" fmla="*/ 626 h 2255"/>
              <a:gd name="T88" fmla="*/ 94 w 3732"/>
              <a:gd name="T89" fmla="*/ 421 h 2255"/>
              <a:gd name="T90" fmla="*/ 45 w 3732"/>
              <a:gd name="T91" fmla="*/ 221 h 2255"/>
              <a:gd name="T92" fmla="*/ 132 w 3732"/>
              <a:gd name="T93" fmla="*/ 92 h 2255"/>
              <a:gd name="T94" fmla="*/ 260 w 3732"/>
              <a:gd name="T95" fmla="*/ 35 h 2255"/>
              <a:gd name="T96" fmla="*/ 431 w 3732"/>
              <a:gd name="T97" fmla="*/ 56 h 2255"/>
              <a:gd name="T98" fmla="*/ 772 w 3732"/>
              <a:gd name="T99" fmla="*/ 266 h 2255"/>
              <a:gd name="T100" fmla="*/ 993 w 3732"/>
              <a:gd name="T101" fmla="*/ 466 h 2255"/>
              <a:gd name="T102" fmla="*/ 1183 w 3732"/>
              <a:gd name="T103" fmla="*/ 736 h 2255"/>
              <a:gd name="T104" fmla="*/ 1441 w 3732"/>
              <a:gd name="T105" fmla="*/ 964 h 2255"/>
              <a:gd name="T106" fmla="*/ 1633 w 3732"/>
              <a:gd name="T107" fmla="*/ 719 h 2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732" h="2255">
                <a:moveTo>
                  <a:pt x="1843" y="492"/>
                </a:moveTo>
                <a:lnTo>
                  <a:pt x="1885" y="501"/>
                </a:lnTo>
                <a:lnTo>
                  <a:pt x="1903" y="497"/>
                </a:lnTo>
                <a:lnTo>
                  <a:pt x="1900" y="481"/>
                </a:lnTo>
                <a:lnTo>
                  <a:pt x="1936" y="478"/>
                </a:lnTo>
                <a:lnTo>
                  <a:pt x="1943" y="468"/>
                </a:lnTo>
                <a:lnTo>
                  <a:pt x="1972" y="469"/>
                </a:lnTo>
                <a:lnTo>
                  <a:pt x="1953" y="438"/>
                </a:lnTo>
                <a:lnTo>
                  <a:pt x="1980" y="432"/>
                </a:lnTo>
                <a:lnTo>
                  <a:pt x="1987" y="426"/>
                </a:lnTo>
                <a:lnTo>
                  <a:pt x="1997" y="397"/>
                </a:lnTo>
                <a:lnTo>
                  <a:pt x="2024" y="410"/>
                </a:lnTo>
                <a:lnTo>
                  <a:pt x="2030" y="410"/>
                </a:lnTo>
                <a:lnTo>
                  <a:pt x="2048" y="392"/>
                </a:lnTo>
                <a:lnTo>
                  <a:pt x="2066" y="434"/>
                </a:lnTo>
                <a:lnTo>
                  <a:pt x="2089" y="429"/>
                </a:lnTo>
                <a:lnTo>
                  <a:pt x="2106" y="443"/>
                </a:lnTo>
                <a:lnTo>
                  <a:pt x="2117" y="436"/>
                </a:lnTo>
                <a:lnTo>
                  <a:pt x="2127" y="446"/>
                </a:lnTo>
                <a:lnTo>
                  <a:pt x="2162" y="421"/>
                </a:lnTo>
                <a:lnTo>
                  <a:pt x="2161" y="416"/>
                </a:lnTo>
                <a:lnTo>
                  <a:pt x="2169" y="401"/>
                </a:lnTo>
                <a:lnTo>
                  <a:pt x="2167" y="382"/>
                </a:lnTo>
                <a:lnTo>
                  <a:pt x="2229" y="391"/>
                </a:lnTo>
                <a:lnTo>
                  <a:pt x="2282" y="408"/>
                </a:lnTo>
                <a:lnTo>
                  <a:pt x="2322" y="427"/>
                </a:lnTo>
                <a:lnTo>
                  <a:pt x="2360" y="456"/>
                </a:lnTo>
                <a:lnTo>
                  <a:pt x="2398" y="495"/>
                </a:lnTo>
                <a:lnTo>
                  <a:pt x="2411" y="514"/>
                </a:lnTo>
                <a:lnTo>
                  <a:pt x="2434" y="567"/>
                </a:lnTo>
                <a:lnTo>
                  <a:pt x="2445" y="636"/>
                </a:lnTo>
                <a:lnTo>
                  <a:pt x="2454" y="653"/>
                </a:lnTo>
                <a:lnTo>
                  <a:pt x="2473" y="671"/>
                </a:lnTo>
                <a:lnTo>
                  <a:pt x="2506" y="698"/>
                </a:lnTo>
                <a:lnTo>
                  <a:pt x="2525" y="730"/>
                </a:lnTo>
                <a:lnTo>
                  <a:pt x="2538" y="723"/>
                </a:lnTo>
                <a:lnTo>
                  <a:pt x="2546" y="679"/>
                </a:lnTo>
                <a:lnTo>
                  <a:pt x="2542" y="643"/>
                </a:lnTo>
                <a:lnTo>
                  <a:pt x="2551" y="625"/>
                </a:lnTo>
                <a:lnTo>
                  <a:pt x="2592" y="651"/>
                </a:lnTo>
                <a:lnTo>
                  <a:pt x="2600" y="615"/>
                </a:lnTo>
                <a:lnTo>
                  <a:pt x="2614" y="594"/>
                </a:lnTo>
                <a:lnTo>
                  <a:pt x="2721" y="522"/>
                </a:lnTo>
                <a:lnTo>
                  <a:pt x="2661" y="453"/>
                </a:lnTo>
                <a:lnTo>
                  <a:pt x="2680" y="424"/>
                </a:lnTo>
                <a:lnTo>
                  <a:pt x="2692" y="430"/>
                </a:lnTo>
                <a:lnTo>
                  <a:pt x="2732" y="389"/>
                </a:lnTo>
                <a:lnTo>
                  <a:pt x="2729" y="386"/>
                </a:lnTo>
                <a:lnTo>
                  <a:pt x="2734" y="362"/>
                </a:lnTo>
                <a:lnTo>
                  <a:pt x="2766" y="255"/>
                </a:lnTo>
                <a:lnTo>
                  <a:pt x="2779" y="179"/>
                </a:lnTo>
                <a:lnTo>
                  <a:pt x="2773" y="153"/>
                </a:lnTo>
                <a:lnTo>
                  <a:pt x="2800" y="161"/>
                </a:lnTo>
                <a:lnTo>
                  <a:pt x="2831" y="163"/>
                </a:lnTo>
                <a:lnTo>
                  <a:pt x="2859" y="175"/>
                </a:lnTo>
                <a:lnTo>
                  <a:pt x="2887" y="190"/>
                </a:lnTo>
                <a:lnTo>
                  <a:pt x="2884" y="225"/>
                </a:lnTo>
                <a:lnTo>
                  <a:pt x="2890" y="334"/>
                </a:lnTo>
                <a:lnTo>
                  <a:pt x="2888" y="346"/>
                </a:lnTo>
                <a:lnTo>
                  <a:pt x="2878" y="367"/>
                </a:lnTo>
                <a:lnTo>
                  <a:pt x="2974" y="410"/>
                </a:lnTo>
                <a:lnTo>
                  <a:pt x="2999" y="412"/>
                </a:lnTo>
                <a:lnTo>
                  <a:pt x="3021" y="405"/>
                </a:lnTo>
                <a:lnTo>
                  <a:pt x="3134" y="350"/>
                </a:lnTo>
                <a:lnTo>
                  <a:pt x="3203" y="333"/>
                </a:lnTo>
                <a:lnTo>
                  <a:pt x="3141" y="411"/>
                </a:lnTo>
                <a:lnTo>
                  <a:pt x="3130" y="430"/>
                </a:lnTo>
                <a:lnTo>
                  <a:pt x="3125" y="429"/>
                </a:lnTo>
                <a:lnTo>
                  <a:pt x="3075" y="497"/>
                </a:lnTo>
                <a:lnTo>
                  <a:pt x="3062" y="521"/>
                </a:lnTo>
                <a:lnTo>
                  <a:pt x="3035" y="564"/>
                </a:lnTo>
                <a:lnTo>
                  <a:pt x="3033" y="576"/>
                </a:lnTo>
                <a:lnTo>
                  <a:pt x="2979" y="660"/>
                </a:lnTo>
                <a:lnTo>
                  <a:pt x="2974" y="684"/>
                </a:lnTo>
                <a:lnTo>
                  <a:pt x="2979" y="709"/>
                </a:lnTo>
                <a:lnTo>
                  <a:pt x="2962" y="711"/>
                </a:lnTo>
                <a:lnTo>
                  <a:pt x="2963" y="725"/>
                </a:lnTo>
                <a:lnTo>
                  <a:pt x="2971" y="757"/>
                </a:lnTo>
                <a:lnTo>
                  <a:pt x="2986" y="750"/>
                </a:lnTo>
                <a:lnTo>
                  <a:pt x="3020" y="744"/>
                </a:lnTo>
                <a:lnTo>
                  <a:pt x="3026" y="760"/>
                </a:lnTo>
                <a:lnTo>
                  <a:pt x="3047" y="786"/>
                </a:lnTo>
                <a:lnTo>
                  <a:pt x="3037" y="795"/>
                </a:lnTo>
                <a:lnTo>
                  <a:pt x="3009" y="812"/>
                </a:lnTo>
                <a:lnTo>
                  <a:pt x="3013" y="819"/>
                </a:lnTo>
                <a:lnTo>
                  <a:pt x="2995" y="834"/>
                </a:lnTo>
                <a:lnTo>
                  <a:pt x="3014" y="870"/>
                </a:lnTo>
                <a:lnTo>
                  <a:pt x="3029" y="863"/>
                </a:lnTo>
                <a:lnTo>
                  <a:pt x="3035" y="907"/>
                </a:lnTo>
                <a:lnTo>
                  <a:pt x="3075" y="901"/>
                </a:lnTo>
                <a:lnTo>
                  <a:pt x="3069" y="861"/>
                </a:lnTo>
                <a:lnTo>
                  <a:pt x="3089" y="854"/>
                </a:lnTo>
                <a:lnTo>
                  <a:pt x="3104" y="952"/>
                </a:lnTo>
                <a:lnTo>
                  <a:pt x="3147" y="961"/>
                </a:lnTo>
                <a:lnTo>
                  <a:pt x="3150" y="1001"/>
                </a:lnTo>
                <a:lnTo>
                  <a:pt x="3180" y="1002"/>
                </a:lnTo>
                <a:lnTo>
                  <a:pt x="3193" y="1008"/>
                </a:lnTo>
                <a:lnTo>
                  <a:pt x="3192" y="989"/>
                </a:lnTo>
                <a:lnTo>
                  <a:pt x="3202" y="988"/>
                </a:lnTo>
                <a:lnTo>
                  <a:pt x="3201" y="976"/>
                </a:lnTo>
                <a:lnTo>
                  <a:pt x="3270" y="968"/>
                </a:lnTo>
                <a:lnTo>
                  <a:pt x="3278" y="1004"/>
                </a:lnTo>
                <a:lnTo>
                  <a:pt x="3380" y="970"/>
                </a:lnTo>
                <a:lnTo>
                  <a:pt x="3413" y="963"/>
                </a:lnTo>
                <a:lnTo>
                  <a:pt x="3427" y="963"/>
                </a:lnTo>
                <a:lnTo>
                  <a:pt x="3475" y="973"/>
                </a:lnTo>
                <a:lnTo>
                  <a:pt x="3513" y="929"/>
                </a:lnTo>
                <a:lnTo>
                  <a:pt x="3552" y="943"/>
                </a:lnTo>
                <a:lnTo>
                  <a:pt x="3573" y="971"/>
                </a:lnTo>
                <a:lnTo>
                  <a:pt x="3589" y="977"/>
                </a:lnTo>
                <a:lnTo>
                  <a:pt x="3612" y="966"/>
                </a:lnTo>
                <a:lnTo>
                  <a:pt x="3634" y="976"/>
                </a:lnTo>
                <a:lnTo>
                  <a:pt x="3622" y="1029"/>
                </a:lnTo>
                <a:lnTo>
                  <a:pt x="3615" y="1107"/>
                </a:lnTo>
                <a:lnTo>
                  <a:pt x="3618" y="1146"/>
                </a:lnTo>
                <a:lnTo>
                  <a:pt x="3642" y="1241"/>
                </a:lnTo>
                <a:lnTo>
                  <a:pt x="3642" y="1258"/>
                </a:lnTo>
                <a:lnTo>
                  <a:pt x="3664" y="1266"/>
                </a:lnTo>
                <a:lnTo>
                  <a:pt x="3684" y="1301"/>
                </a:lnTo>
                <a:lnTo>
                  <a:pt x="3675" y="1311"/>
                </a:lnTo>
                <a:lnTo>
                  <a:pt x="3669" y="1356"/>
                </a:lnTo>
                <a:lnTo>
                  <a:pt x="3635" y="1418"/>
                </a:lnTo>
                <a:lnTo>
                  <a:pt x="3645" y="1424"/>
                </a:lnTo>
                <a:lnTo>
                  <a:pt x="3704" y="1479"/>
                </a:lnTo>
                <a:lnTo>
                  <a:pt x="3707" y="1479"/>
                </a:lnTo>
                <a:lnTo>
                  <a:pt x="3728" y="1497"/>
                </a:lnTo>
                <a:lnTo>
                  <a:pt x="3732" y="1497"/>
                </a:lnTo>
                <a:lnTo>
                  <a:pt x="3732" y="1533"/>
                </a:lnTo>
                <a:lnTo>
                  <a:pt x="3713" y="1533"/>
                </a:lnTo>
                <a:lnTo>
                  <a:pt x="3708" y="1548"/>
                </a:lnTo>
                <a:lnTo>
                  <a:pt x="3707" y="1583"/>
                </a:lnTo>
                <a:lnTo>
                  <a:pt x="3704" y="1587"/>
                </a:lnTo>
                <a:lnTo>
                  <a:pt x="3667" y="1545"/>
                </a:lnTo>
                <a:lnTo>
                  <a:pt x="3661" y="1543"/>
                </a:lnTo>
                <a:lnTo>
                  <a:pt x="3604" y="1593"/>
                </a:lnTo>
                <a:lnTo>
                  <a:pt x="3564" y="1625"/>
                </a:lnTo>
                <a:lnTo>
                  <a:pt x="3518" y="1571"/>
                </a:lnTo>
                <a:lnTo>
                  <a:pt x="3478" y="1513"/>
                </a:lnTo>
                <a:lnTo>
                  <a:pt x="3418" y="1581"/>
                </a:lnTo>
                <a:lnTo>
                  <a:pt x="3399" y="1564"/>
                </a:lnTo>
                <a:lnTo>
                  <a:pt x="3347" y="1642"/>
                </a:lnTo>
                <a:lnTo>
                  <a:pt x="3319" y="1626"/>
                </a:lnTo>
                <a:lnTo>
                  <a:pt x="3293" y="1665"/>
                </a:lnTo>
                <a:lnTo>
                  <a:pt x="3279" y="1652"/>
                </a:lnTo>
                <a:lnTo>
                  <a:pt x="3267" y="1711"/>
                </a:lnTo>
                <a:lnTo>
                  <a:pt x="3222" y="1691"/>
                </a:lnTo>
                <a:lnTo>
                  <a:pt x="3188" y="1648"/>
                </a:lnTo>
                <a:lnTo>
                  <a:pt x="3181" y="1655"/>
                </a:lnTo>
                <a:lnTo>
                  <a:pt x="3127" y="1589"/>
                </a:lnTo>
                <a:lnTo>
                  <a:pt x="3092" y="1610"/>
                </a:lnTo>
                <a:lnTo>
                  <a:pt x="3049" y="1647"/>
                </a:lnTo>
                <a:lnTo>
                  <a:pt x="3028" y="1615"/>
                </a:lnTo>
                <a:lnTo>
                  <a:pt x="2954" y="1663"/>
                </a:lnTo>
                <a:lnTo>
                  <a:pt x="2936" y="1649"/>
                </a:lnTo>
                <a:lnTo>
                  <a:pt x="2905" y="1669"/>
                </a:lnTo>
                <a:lnTo>
                  <a:pt x="2912" y="1680"/>
                </a:lnTo>
                <a:lnTo>
                  <a:pt x="2866" y="1715"/>
                </a:lnTo>
                <a:lnTo>
                  <a:pt x="2798" y="1619"/>
                </a:lnTo>
                <a:lnTo>
                  <a:pt x="2749" y="1656"/>
                </a:lnTo>
                <a:lnTo>
                  <a:pt x="2750" y="1663"/>
                </a:lnTo>
                <a:lnTo>
                  <a:pt x="2696" y="1705"/>
                </a:lnTo>
                <a:lnTo>
                  <a:pt x="2695" y="1702"/>
                </a:lnTo>
                <a:lnTo>
                  <a:pt x="2632" y="1761"/>
                </a:lnTo>
                <a:lnTo>
                  <a:pt x="2617" y="1783"/>
                </a:lnTo>
                <a:lnTo>
                  <a:pt x="2625" y="1789"/>
                </a:lnTo>
                <a:lnTo>
                  <a:pt x="2592" y="1826"/>
                </a:lnTo>
                <a:lnTo>
                  <a:pt x="2540" y="1898"/>
                </a:lnTo>
                <a:lnTo>
                  <a:pt x="2541" y="1918"/>
                </a:lnTo>
                <a:lnTo>
                  <a:pt x="2532" y="1919"/>
                </a:lnTo>
                <a:lnTo>
                  <a:pt x="2502" y="1951"/>
                </a:lnTo>
                <a:lnTo>
                  <a:pt x="2484" y="1983"/>
                </a:lnTo>
                <a:lnTo>
                  <a:pt x="2445" y="2033"/>
                </a:lnTo>
                <a:lnTo>
                  <a:pt x="2406" y="1990"/>
                </a:lnTo>
                <a:lnTo>
                  <a:pt x="2368" y="1942"/>
                </a:lnTo>
                <a:lnTo>
                  <a:pt x="2351" y="1927"/>
                </a:lnTo>
                <a:lnTo>
                  <a:pt x="2291" y="1890"/>
                </a:lnTo>
                <a:lnTo>
                  <a:pt x="2225" y="1819"/>
                </a:lnTo>
                <a:lnTo>
                  <a:pt x="2145" y="2052"/>
                </a:lnTo>
                <a:lnTo>
                  <a:pt x="2046" y="2250"/>
                </a:lnTo>
                <a:lnTo>
                  <a:pt x="1981" y="2242"/>
                </a:lnTo>
                <a:lnTo>
                  <a:pt x="1983" y="2251"/>
                </a:lnTo>
                <a:lnTo>
                  <a:pt x="1923" y="2255"/>
                </a:lnTo>
                <a:lnTo>
                  <a:pt x="1902" y="2209"/>
                </a:lnTo>
                <a:lnTo>
                  <a:pt x="1885" y="2182"/>
                </a:lnTo>
                <a:lnTo>
                  <a:pt x="1777" y="2033"/>
                </a:lnTo>
                <a:lnTo>
                  <a:pt x="1743" y="2118"/>
                </a:lnTo>
                <a:lnTo>
                  <a:pt x="1730" y="2121"/>
                </a:lnTo>
                <a:lnTo>
                  <a:pt x="1692" y="2126"/>
                </a:lnTo>
                <a:lnTo>
                  <a:pt x="1690" y="2117"/>
                </a:lnTo>
                <a:lnTo>
                  <a:pt x="1638" y="2107"/>
                </a:lnTo>
                <a:lnTo>
                  <a:pt x="1597" y="2087"/>
                </a:lnTo>
                <a:lnTo>
                  <a:pt x="1563" y="2062"/>
                </a:lnTo>
                <a:lnTo>
                  <a:pt x="1448" y="1958"/>
                </a:lnTo>
                <a:lnTo>
                  <a:pt x="1429" y="1935"/>
                </a:lnTo>
                <a:lnTo>
                  <a:pt x="1377" y="1885"/>
                </a:lnTo>
                <a:lnTo>
                  <a:pt x="1360" y="1874"/>
                </a:lnTo>
                <a:lnTo>
                  <a:pt x="1321" y="1858"/>
                </a:lnTo>
                <a:lnTo>
                  <a:pt x="1319" y="1817"/>
                </a:lnTo>
                <a:lnTo>
                  <a:pt x="1338" y="1789"/>
                </a:lnTo>
                <a:lnTo>
                  <a:pt x="1356" y="1782"/>
                </a:lnTo>
                <a:lnTo>
                  <a:pt x="1420" y="1771"/>
                </a:lnTo>
                <a:lnTo>
                  <a:pt x="1342" y="1679"/>
                </a:lnTo>
                <a:lnTo>
                  <a:pt x="1325" y="1655"/>
                </a:lnTo>
                <a:lnTo>
                  <a:pt x="1303" y="1556"/>
                </a:lnTo>
                <a:lnTo>
                  <a:pt x="1296" y="1539"/>
                </a:lnTo>
                <a:lnTo>
                  <a:pt x="1279" y="1524"/>
                </a:lnTo>
                <a:lnTo>
                  <a:pt x="1263" y="1492"/>
                </a:lnTo>
                <a:lnTo>
                  <a:pt x="1247" y="1418"/>
                </a:lnTo>
                <a:lnTo>
                  <a:pt x="1224" y="1358"/>
                </a:lnTo>
                <a:lnTo>
                  <a:pt x="1199" y="1339"/>
                </a:lnTo>
                <a:lnTo>
                  <a:pt x="1193" y="1344"/>
                </a:lnTo>
                <a:lnTo>
                  <a:pt x="1148" y="1340"/>
                </a:lnTo>
                <a:lnTo>
                  <a:pt x="1144" y="1334"/>
                </a:lnTo>
                <a:lnTo>
                  <a:pt x="1078" y="1333"/>
                </a:lnTo>
                <a:lnTo>
                  <a:pt x="1090" y="1297"/>
                </a:lnTo>
                <a:lnTo>
                  <a:pt x="1086" y="1281"/>
                </a:lnTo>
                <a:lnTo>
                  <a:pt x="1032" y="1280"/>
                </a:lnTo>
                <a:lnTo>
                  <a:pt x="1022" y="1276"/>
                </a:lnTo>
                <a:lnTo>
                  <a:pt x="945" y="1276"/>
                </a:lnTo>
                <a:lnTo>
                  <a:pt x="870" y="1300"/>
                </a:lnTo>
                <a:lnTo>
                  <a:pt x="857" y="1309"/>
                </a:lnTo>
                <a:lnTo>
                  <a:pt x="838" y="1320"/>
                </a:lnTo>
                <a:lnTo>
                  <a:pt x="776" y="1320"/>
                </a:lnTo>
                <a:lnTo>
                  <a:pt x="762" y="1297"/>
                </a:lnTo>
                <a:lnTo>
                  <a:pt x="779" y="1271"/>
                </a:lnTo>
                <a:lnTo>
                  <a:pt x="703" y="1199"/>
                </a:lnTo>
                <a:lnTo>
                  <a:pt x="606" y="1264"/>
                </a:lnTo>
                <a:lnTo>
                  <a:pt x="578" y="1232"/>
                </a:lnTo>
                <a:lnTo>
                  <a:pt x="583" y="1228"/>
                </a:lnTo>
                <a:lnTo>
                  <a:pt x="493" y="1111"/>
                </a:lnTo>
                <a:lnTo>
                  <a:pt x="484" y="1105"/>
                </a:lnTo>
                <a:lnTo>
                  <a:pt x="455" y="1072"/>
                </a:lnTo>
                <a:lnTo>
                  <a:pt x="450" y="1074"/>
                </a:lnTo>
                <a:lnTo>
                  <a:pt x="433" y="1044"/>
                </a:lnTo>
                <a:lnTo>
                  <a:pt x="406" y="1054"/>
                </a:lnTo>
                <a:lnTo>
                  <a:pt x="399" y="1052"/>
                </a:lnTo>
                <a:lnTo>
                  <a:pt x="384" y="1038"/>
                </a:lnTo>
                <a:lnTo>
                  <a:pt x="378" y="1025"/>
                </a:lnTo>
                <a:lnTo>
                  <a:pt x="355" y="1022"/>
                </a:lnTo>
                <a:lnTo>
                  <a:pt x="326" y="1012"/>
                </a:lnTo>
                <a:lnTo>
                  <a:pt x="306" y="991"/>
                </a:lnTo>
                <a:lnTo>
                  <a:pt x="281" y="985"/>
                </a:lnTo>
                <a:lnTo>
                  <a:pt x="266" y="978"/>
                </a:lnTo>
                <a:lnTo>
                  <a:pt x="246" y="988"/>
                </a:lnTo>
                <a:lnTo>
                  <a:pt x="157" y="991"/>
                </a:lnTo>
                <a:lnTo>
                  <a:pt x="130" y="1008"/>
                </a:lnTo>
                <a:lnTo>
                  <a:pt x="108" y="1002"/>
                </a:lnTo>
                <a:lnTo>
                  <a:pt x="90" y="1027"/>
                </a:lnTo>
                <a:lnTo>
                  <a:pt x="82" y="1018"/>
                </a:lnTo>
                <a:lnTo>
                  <a:pt x="69" y="1012"/>
                </a:lnTo>
                <a:lnTo>
                  <a:pt x="42" y="1033"/>
                </a:lnTo>
                <a:lnTo>
                  <a:pt x="0" y="977"/>
                </a:lnTo>
                <a:lnTo>
                  <a:pt x="6" y="970"/>
                </a:lnTo>
                <a:lnTo>
                  <a:pt x="42" y="978"/>
                </a:lnTo>
                <a:lnTo>
                  <a:pt x="54" y="954"/>
                </a:lnTo>
                <a:lnTo>
                  <a:pt x="60" y="931"/>
                </a:lnTo>
                <a:lnTo>
                  <a:pt x="59" y="926"/>
                </a:lnTo>
                <a:lnTo>
                  <a:pt x="18" y="856"/>
                </a:lnTo>
                <a:lnTo>
                  <a:pt x="54" y="809"/>
                </a:lnTo>
                <a:lnTo>
                  <a:pt x="93" y="748"/>
                </a:lnTo>
                <a:lnTo>
                  <a:pt x="114" y="726"/>
                </a:lnTo>
                <a:lnTo>
                  <a:pt x="112" y="722"/>
                </a:lnTo>
                <a:lnTo>
                  <a:pt x="101" y="652"/>
                </a:lnTo>
                <a:lnTo>
                  <a:pt x="151" y="626"/>
                </a:lnTo>
                <a:lnTo>
                  <a:pt x="155" y="580"/>
                </a:lnTo>
                <a:lnTo>
                  <a:pt x="151" y="579"/>
                </a:lnTo>
                <a:lnTo>
                  <a:pt x="148" y="550"/>
                </a:lnTo>
                <a:lnTo>
                  <a:pt x="137" y="522"/>
                </a:lnTo>
                <a:lnTo>
                  <a:pt x="129" y="486"/>
                </a:lnTo>
                <a:lnTo>
                  <a:pt x="94" y="421"/>
                </a:lnTo>
                <a:lnTo>
                  <a:pt x="86" y="402"/>
                </a:lnTo>
                <a:lnTo>
                  <a:pt x="88" y="388"/>
                </a:lnTo>
                <a:lnTo>
                  <a:pt x="80" y="364"/>
                </a:lnTo>
                <a:lnTo>
                  <a:pt x="42" y="284"/>
                </a:lnTo>
                <a:lnTo>
                  <a:pt x="33" y="242"/>
                </a:lnTo>
                <a:lnTo>
                  <a:pt x="45" y="221"/>
                </a:lnTo>
                <a:lnTo>
                  <a:pt x="24" y="145"/>
                </a:lnTo>
                <a:lnTo>
                  <a:pt x="44" y="129"/>
                </a:lnTo>
                <a:lnTo>
                  <a:pt x="62" y="121"/>
                </a:lnTo>
                <a:lnTo>
                  <a:pt x="85" y="111"/>
                </a:lnTo>
                <a:lnTo>
                  <a:pt x="108" y="96"/>
                </a:lnTo>
                <a:lnTo>
                  <a:pt x="132" y="92"/>
                </a:lnTo>
                <a:lnTo>
                  <a:pt x="168" y="76"/>
                </a:lnTo>
                <a:lnTo>
                  <a:pt x="170" y="68"/>
                </a:lnTo>
                <a:lnTo>
                  <a:pt x="194" y="59"/>
                </a:lnTo>
                <a:lnTo>
                  <a:pt x="196" y="77"/>
                </a:lnTo>
                <a:lnTo>
                  <a:pt x="223" y="66"/>
                </a:lnTo>
                <a:lnTo>
                  <a:pt x="260" y="35"/>
                </a:lnTo>
                <a:lnTo>
                  <a:pt x="280" y="25"/>
                </a:lnTo>
                <a:lnTo>
                  <a:pt x="285" y="29"/>
                </a:lnTo>
                <a:lnTo>
                  <a:pt x="313" y="16"/>
                </a:lnTo>
                <a:lnTo>
                  <a:pt x="365" y="6"/>
                </a:lnTo>
                <a:lnTo>
                  <a:pt x="378" y="0"/>
                </a:lnTo>
                <a:lnTo>
                  <a:pt x="431" y="56"/>
                </a:lnTo>
                <a:lnTo>
                  <a:pt x="478" y="82"/>
                </a:lnTo>
                <a:lnTo>
                  <a:pt x="510" y="104"/>
                </a:lnTo>
                <a:lnTo>
                  <a:pt x="683" y="181"/>
                </a:lnTo>
                <a:lnTo>
                  <a:pt x="726" y="209"/>
                </a:lnTo>
                <a:lnTo>
                  <a:pt x="740" y="223"/>
                </a:lnTo>
                <a:lnTo>
                  <a:pt x="772" y="266"/>
                </a:lnTo>
                <a:lnTo>
                  <a:pt x="799" y="329"/>
                </a:lnTo>
                <a:lnTo>
                  <a:pt x="814" y="327"/>
                </a:lnTo>
                <a:lnTo>
                  <a:pt x="838" y="366"/>
                </a:lnTo>
                <a:lnTo>
                  <a:pt x="899" y="434"/>
                </a:lnTo>
                <a:lnTo>
                  <a:pt x="914" y="446"/>
                </a:lnTo>
                <a:lnTo>
                  <a:pt x="993" y="466"/>
                </a:lnTo>
                <a:lnTo>
                  <a:pt x="1010" y="477"/>
                </a:lnTo>
                <a:lnTo>
                  <a:pt x="1039" y="530"/>
                </a:lnTo>
                <a:lnTo>
                  <a:pt x="1058" y="576"/>
                </a:lnTo>
                <a:lnTo>
                  <a:pt x="1097" y="637"/>
                </a:lnTo>
                <a:lnTo>
                  <a:pt x="1108" y="647"/>
                </a:lnTo>
                <a:lnTo>
                  <a:pt x="1183" y="736"/>
                </a:lnTo>
                <a:lnTo>
                  <a:pt x="1217" y="802"/>
                </a:lnTo>
                <a:lnTo>
                  <a:pt x="1230" y="814"/>
                </a:lnTo>
                <a:lnTo>
                  <a:pt x="1287" y="851"/>
                </a:lnTo>
                <a:lnTo>
                  <a:pt x="1320" y="878"/>
                </a:lnTo>
                <a:lnTo>
                  <a:pt x="1367" y="926"/>
                </a:lnTo>
                <a:lnTo>
                  <a:pt x="1441" y="964"/>
                </a:lnTo>
                <a:lnTo>
                  <a:pt x="1514" y="910"/>
                </a:lnTo>
                <a:lnTo>
                  <a:pt x="1552" y="861"/>
                </a:lnTo>
                <a:lnTo>
                  <a:pt x="1595" y="847"/>
                </a:lnTo>
                <a:lnTo>
                  <a:pt x="1629" y="834"/>
                </a:lnTo>
                <a:lnTo>
                  <a:pt x="1626" y="789"/>
                </a:lnTo>
                <a:lnTo>
                  <a:pt x="1633" y="719"/>
                </a:lnTo>
                <a:lnTo>
                  <a:pt x="1640" y="684"/>
                </a:lnTo>
                <a:lnTo>
                  <a:pt x="1655" y="652"/>
                </a:lnTo>
                <a:lnTo>
                  <a:pt x="1669" y="629"/>
                </a:lnTo>
                <a:lnTo>
                  <a:pt x="1722" y="581"/>
                </a:lnTo>
                <a:lnTo>
                  <a:pt x="1843" y="492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953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DFF0C-F6C2-51A4-021E-38A2EE47B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95C2B-0354-9544-DA38-FDFB9D3D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Paris – Île-de-France Region</a:t>
            </a:r>
          </a:p>
        </p:txBody>
      </p:sp>
      <p:sp>
        <p:nvSpPr>
          <p:cNvPr id="4" name="Freeform 13">
            <a:extLst>
              <a:ext uri="{FF2B5EF4-FFF2-40B4-BE49-F238E27FC236}">
                <a16:creationId xmlns:a16="http://schemas.microsoft.com/office/drawing/2014/main" id="{9C09D406-3354-4CB5-DE4F-711D1BDC57B5}"/>
              </a:ext>
            </a:extLst>
          </p:cNvPr>
          <p:cNvSpPr>
            <a:spLocks/>
          </p:cNvSpPr>
          <p:nvPr/>
        </p:nvSpPr>
        <p:spPr bwMode="auto">
          <a:xfrm>
            <a:off x="827584" y="1059582"/>
            <a:ext cx="3899128" cy="2088232"/>
          </a:xfrm>
          <a:custGeom>
            <a:avLst/>
            <a:gdLst>
              <a:gd name="T0" fmla="*/ 2029 w 3796"/>
              <a:gd name="T1" fmla="*/ 2026 h 2033"/>
              <a:gd name="T2" fmla="*/ 1885 w 3796"/>
              <a:gd name="T3" fmla="*/ 2024 h 2033"/>
              <a:gd name="T4" fmla="*/ 1830 w 3796"/>
              <a:gd name="T5" fmla="*/ 2021 h 2033"/>
              <a:gd name="T6" fmla="*/ 1667 w 3796"/>
              <a:gd name="T7" fmla="*/ 1968 h 2033"/>
              <a:gd name="T8" fmla="*/ 1003 w 3796"/>
              <a:gd name="T9" fmla="*/ 1725 h 2033"/>
              <a:gd name="T10" fmla="*/ 745 w 3796"/>
              <a:gd name="T11" fmla="*/ 1732 h 2033"/>
              <a:gd name="T12" fmla="*/ 702 w 3796"/>
              <a:gd name="T13" fmla="*/ 1612 h 2033"/>
              <a:gd name="T14" fmla="*/ 473 w 3796"/>
              <a:gd name="T15" fmla="*/ 1567 h 2033"/>
              <a:gd name="T16" fmla="*/ 404 w 3796"/>
              <a:gd name="T17" fmla="*/ 1314 h 2033"/>
              <a:gd name="T18" fmla="*/ 230 w 3796"/>
              <a:gd name="T19" fmla="*/ 1207 h 2033"/>
              <a:gd name="T20" fmla="*/ 23 w 3796"/>
              <a:gd name="T21" fmla="*/ 985 h 2033"/>
              <a:gd name="T22" fmla="*/ 119 w 3796"/>
              <a:gd name="T23" fmla="*/ 758 h 2033"/>
              <a:gd name="T24" fmla="*/ 262 w 3796"/>
              <a:gd name="T25" fmla="*/ 683 h 2033"/>
              <a:gd name="T26" fmla="*/ 350 w 3796"/>
              <a:gd name="T27" fmla="*/ 594 h 2033"/>
              <a:gd name="T28" fmla="*/ 829 w 3796"/>
              <a:gd name="T29" fmla="*/ 556 h 2033"/>
              <a:gd name="T30" fmla="*/ 884 w 3796"/>
              <a:gd name="T31" fmla="*/ 437 h 2033"/>
              <a:gd name="T32" fmla="*/ 1042 w 3796"/>
              <a:gd name="T33" fmla="*/ 290 h 2033"/>
              <a:gd name="T34" fmla="*/ 1238 w 3796"/>
              <a:gd name="T35" fmla="*/ 177 h 2033"/>
              <a:gd name="T36" fmla="*/ 1489 w 3796"/>
              <a:gd name="T37" fmla="*/ 32 h 2033"/>
              <a:gd name="T38" fmla="*/ 2196 w 3796"/>
              <a:gd name="T39" fmla="*/ 7 h 2033"/>
              <a:gd name="T40" fmla="*/ 2585 w 3796"/>
              <a:gd name="T41" fmla="*/ 30 h 2033"/>
              <a:gd name="T42" fmla="*/ 2708 w 3796"/>
              <a:gd name="T43" fmla="*/ 299 h 2033"/>
              <a:gd name="T44" fmla="*/ 2747 w 3796"/>
              <a:gd name="T45" fmla="*/ 461 h 2033"/>
              <a:gd name="T46" fmla="*/ 2915 w 3796"/>
              <a:gd name="T47" fmla="*/ 609 h 2033"/>
              <a:gd name="T48" fmla="*/ 2937 w 3796"/>
              <a:gd name="T49" fmla="*/ 885 h 2033"/>
              <a:gd name="T50" fmla="*/ 2971 w 3796"/>
              <a:gd name="T51" fmla="*/ 1262 h 2033"/>
              <a:gd name="T52" fmla="*/ 2893 w 3796"/>
              <a:gd name="T53" fmla="*/ 1609 h 2033"/>
              <a:gd name="T54" fmla="*/ 2983 w 3796"/>
              <a:gd name="T55" fmla="*/ 1604 h 2033"/>
              <a:gd name="T56" fmla="*/ 3032 w 3796"/>
              <a:gd name="T57" fmla="*/ 1457 h 2033"/>
              <a:gd name="T58" fmla="*/ 3024 w 3796"/>
              <a:gd name="T59" fmla="*/ 1394 h 2033"/>
              <a:gd name="T60" fmla="*/ 3080 w 3796"/>
              <a:gd name="T61" fmla="*/ 1405 h 2033"/>
              <a:gd name="T62" fmla="*/ 3144 w 3796"/>
              <a:gd name="T63" fmla="*/ 1431 h 2033"/>
              <a:gd name="T64" fmla="*/ 3304 w 3796"/>
              <a:gd name="T65" fmla="*/ 1360 h 2033"/>
              <a:gd name="T66" fmla="*/ 3437 w 3796"/>
              <a:gd name="T67" fmla="*/ 1353 h 2033"/>
              <a:gd name="T68" fmla="*/ 3673 w 3796"/>
              <a:gd name="T69" fmla="*/ 1407 h 2033"/>
              <a:gd name="T70" fmla="*/ 3758 w 3796"/>
              <a:gd name="T71" fmla="*/ 1494 h 2033"/>
              <a:gd name="T72" fmla="*/ 3791 w 3796"/>
              <a:gd name="T73" fmla="*/ 1603 h 2033"/>
              <a:gd name="T74" fmla="*/ 3734 w 3796"/>
              <a:gd name="T75" fmla="*/ 1664 h 2033"/>
              <a:gd name="T76" fmla="*/ 3714 w 3796"/>
              <a:gd name="T77" fmla="*/ 1746 h 2033"/>
              <a:gd name="T78" fmla="*/ 3732 w 3796"/>
              <a:gd name="T79" fmla="*/ 1797 h 2033"/>
              <a:gd name="T80" fmla="*/ 3659 w 3796"/>
              <a:gd name="T81" fmla="*/ 1981 h 2033"/>
              <a:gd name="T82" fmla="*/ 3540 w 3796"/>
              <a:gd name="T83" fmla="*/ 2009 h 2033"/>
              <a:gd name="T84" fmla="*/ 3396 w 3796"/>
              <a:gd name="T85" fmla="*/ 1991 h 2033"/>
              <a:gd name="T86" fmla="*/ 3292 w 3796"/>
              <a:gd name="T87" fmla="*/ 1960 h 2033"/>
              <a:gd name="T88" fmla="*/ 3241 w 3796"/>
              <a:gd name="T89" fmla="*/ 1958 h 2033"/>
              <a:gd name="T90" fmla="*/ 3218 w 3796"/>
              <a:gd name="T91" fmla="*/ 1895 h 2033"/>
              <a:gd name="T92" fmla="*/ 3175 w 3796"/>
              <a:gd name="T93" fmla="*/ 1858 h 2033"/>
              <a:gd name="T94" fmla="*/ 3051 w 3796"/>
              <a:gd name="T95" fmla="*/ 1842 h 2033"/>
              <a:gd name="T96" fmla="*/ 2906 w 3796"/>
              <a:gd name="T97" fmla="*/ 1825 h 2033"/>
              <a:gd name="T98" fmla="*/ 2833 w 3796"/>
              <a:gd name="T99" fmla="*/ 1787 h 2033"/>
              <a:gd name="T100" fmla="*/ 2702 w 3796"/>
              <a:gd name="T101" fmla="*/ 1732 h 2033"/>
              <a:gd name="T102" fmla="*/ 2550 w 3796"/>
              <a:gd name="T103" fmla="*/ 1808 h 2033"/>
              <a:gd name="T104" fmla="*/ 2415 w 3796"/>
              <a:gd name="T105" fmla="*/ 1893 h 2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96" h="2033">
                <a:moveTo>
                  <a:pt x="2158" y="2016"/>
                </a:moveTo>
                <a:lnTo>
                  <a:pt x="2144" y="2022"/>
                </a:lnTo>
                <a:lnTo>
                  <a:pt x="2034" y="2026"/>
                </a:lnTo>
                <a:lnTo>
                  <a:pt x="2029" y="2026"/>
                </a:lnTo>
                <a:lnTo>
                  <a:pt x="1975" y="1964"/>
                </a:lnTo>
                <a:lnTo>
                  <a:pt x="1957" y="1977"/>
                </a:lnTo>
                <a:lnTo>
                  <a:pt x="1892" y="2022"/>
                </a:lnTo>
                <a:lnTo>
                  <a:pt x="1885" y="2024"/>
                </a:lnTo>
                <a:lnTo>
                  <a:pt x="1863" y="2021"/>
                </a:lnTo>
                <a:lnTo>
                  <a:pt x="1851" y="2023"/>
                </a:lnTo>
                <a:lnTo>
                  <a:pt x="1852" y="2033"/>
                </a:lnTo>
                <a:lnTo>
                  <a:pt x="1830" y="2021"/>
                </a:lnTo>
                <a:lnTo>
                  <a:pt x="1809" y="2015"/>
                </a:lnTo>
                <a:lnTo>
                  <a:pt x="1686" y="2004"/>
                </a:lnTo>
                <a:lnTo>
                  <a:pt x="1658" y="1998"/>
                </a:lnTo>
                <a:lnTo>
                  <a:pt x="1667" y="1968"/>
                </a:lnTo>
                <a:lnTo>
                  <a:pt x="1384" y="1871"/>
                </a:lnTo>
                <a:lnTo>
                  <a:pt x="1186" y="1803"/>
                </a:lnTo>
                <a:lnTo>
                  <a:pt x="1046" y="1754"/>
                </a:lnTo>
                <a:lnTo>
                  <a:pt x="1003" y="1725"/>
                </a:lnTo>
                <a:lnTo>
                  <a:pt x="913" y="1666"/>
                </a:lnTo>
                <a:lnTo>
                  <a:pt x="843" y="1625"/>
                </a:lnTo>
                <a:lnTo>
                  <a:pt x="784" y="1697"/>
                </a:lnTo>
                <a:lnTo>
                  <a:pt x="745" y="1732"/>
                </a:lnTo>
                <a:lnTo>
                  <a:pt x="668" y="1733"/>
                </a:lnTo>
                <a:lnTo>
                  <a:pt x="666" y="1731"/>
                </a:lnTo>
                <a:lnTo>
                  <a:pt x="661" y="1647"/>
                </a:lnTo>
                <a:lnTo>
                  <a:pt x="702" y="1612"/>
                </a:lnTo>
                <a:lnTo>
                  <a:pt x="674" y="1579"/>
                </a:lnTo>
                <a:lnTo>
                  <a:pt x="665" y="1574"/>
                </a:lnTo>
                <a:lnTo>
                  <a:pt x="592" y="1590"/>
                </a:lnTo>
                <a:lnTo>
                  <a:pt x="473" y="1567"/>
                </a:lnTo>
                <a:lnTo>
                  <a:pt x="421" y="1473"/>
                </a:lnTo>
                <a:lnTo>
                  <a:pt x="415" y="1377"/>
                </a:lnTo>
                <a:lnTo>
                  <a:pt x="435" y="1316"/>
                </a:lnTo>
                <a:lnTo>
                  <a:pt x="404" y="1314"/>
                </a:lnTo>
                <a:lnTo>
                  <a:pt x="279" y="1263"/>
                </a:lnTo>
                <a:lnTo>
                  <a:pt x="245" y="1218"/>
                </a:lnTo>
                <a:lnTo>
                  <a:pt x="239" y="1212"/>
                </a:lnTo>
                <a:lnTo>
                  <a:pt x="230" y="1207"/>
                </a:lnTo>
                <a:lnTo>
                  <a:pt x="36" y="1139"/>
                </a:lnTo>
                <a:lnTo>
                  <a:pt x="0" y="1123"/>
                </a:lnTo>
                <a:lnTo>
                  <a:pt x="3" y="1061"/>
                </a:lnTo>
                <a:lnTo>
                  <a:pt x="23" y="985"/>
                </a:lnTo>
                <a:lnTo>
                  <a:pt x="47" y="914"/>
                </a:lnTo>
                <a:lnTo>
                  <a:pt x="66" y="844"/>
                </a:lnTo>
                <a:lnTo>
                  <a:pt x="102" y="782"/>
                </a:lnTo>
                <a:lnTo>
                  <a:pt x="119" y="758"/>
                </a:lnTo>
                <a:lnTo>
                  <a:pt x="150" y="738"/>
                </a:lnTo>
                <a:lnTo>
                  <a:pt x="179" y="725"/>
                </a:lnTo>
                <a:lnTo>
                  <a:pt x="236" y="700"/>
                </a:lnTo>
                <a:lnTo>
                  <a:pt x="262" y="683"/>
                </a:lnTo>
                <a:lnTo>
                  <a:pt x="277" y="669"/>
                </a:lnTo>
                <a:lnTo>
                  <a:pt x="295" y="649"/>
                </a:lnTo>
                <a:lnTo>
                  <a:pt x="337" y="586"/>
                </a:lnTo>
                <a:lnTo>
                  <a:pt x="350" y="594"/>
                </a:lnTo>
                <a:lnTo>
                  <a:pt x="477" y="643"/>
                </a:lnTo>
                <a:lnTo>
                  <a:pt x="487" y="640"/>
                </a:lnTo>
                <a:lnTo>
                  <a:pt x="536" y="495"/>
                </a:lnTo>
                <a:lnTo>
                  <a:pt x="829" y="556"/>
                </a:lnTo>
                <a:lnTo>
                  <a:pt x="859" y="542"/>
                </a:lnTo>
                <a:lnTo>
                  <a:pt x="867" y="541"/>
                </a:lnTo>
                <a:lnTo>
                  <a:pt x="883" y="442"/>
                </a:lnTo>
                <a:lnTo>
                  <a:pt x="884" y="437"/>
                </a:lnTo>
                <a:lnTo>
                  <a:pt x="939" y="377"/>
                </a:lnTo>
                <a:lnTo>
                  <a:pt x="938" y="375"/>
                </a:lnTo>
                <a:lnTo>
                  <a:pt x="956" y="355"/>
                </a:lnTo>
                <a:lnTo>
                  <a:pt x="1042" y="290"/>
                </a:lnTo>
                <a:lnTo>
                  <a:pt x="1050" y="286"/>
                </a:lnTo>
                <a:lnTo>
                  <a:pt x="1102" y="277"/>
                </a:lnTo>
                <a:lnTo>
                  <a:pt x="1159" y="234"/>
                </a:lnTo>
                <a:lnTo>
                  <a:pt x="1238" y="177"/>
                </a:lnTo>
                <a:lnTo>
                  <a:pt x="1299" y="134"/>
                </a:lnTo>
                <a:lnTo>
                  <a:pt x="1374" y="93"/>
                </a:lnTo>
                <a:lnTo>
                  <a:pt x="1468" y="50"/>
                </a:lnTo>
                <a:lnTo>
                  <a:pt x="1489" y="32"/>
                </a:lnTo>
                <a:lnTo>
                  <a:pt x="1497" y="24"/>
                </a:lnTo>
                <a:lnTo>
                  <a:pt x="1647" y="19"/>
                </a:lnTo>
                <a:lnTo>
                  <a:pt x="1986" y="12"/>
                </a:lnTo>
                <a:lnTo>
                  <a:pt x="2196" y="7"/>
                </a:lnTo>
                <a:lnTo>
                  <a:pt x="2268" y="5"/>
                </a:lnTo>
                <a:lnTo>
                  <a:pt x="2488" y="0"/>
                </a:lnTo>
                <a:lnTo>
                  <a:pt x="2562" y="24"/>
                </a:lnTo>
                <a:lnTo>
                  <a:pt x="2585" y="30"/>
                </a:lnTo>
                <a:lnTo>
                  <a:pt x="2659" y="94"/>
                </a:lnTo>
                <a:lnTo>
                  <a:pt x="2690" y="178"/>
                </a:lnTo>
                <a:lnTo>
                  <a:pt x="2698" y="225"/>
                </a:lnTo>
                <a:lnTo>
                  <a:pt x="2708" y="299"/>
                </a:lnTo>
                <a:lnTo>
                  <a:pt x="2712" y="323"/>
                </a:lnTo>
                <a:lnTo>
                  <a:pt x="2713" y="397"/>
                </a:lnTo>
                <a:lnTo>
                  <a:pt x="2725" y="433"/>
                </a:lnTo>
                <a:lnTo>
                  <a:pt x="2747" y="461"/>
                </a:lnTo>
                <a:lnTo>
                  <a:pt x="2794" y="494"/>
                </a:lnTo>
                <a:lnTo>
                  <a:pt x="2868" y="518"/>
                </a:lnTo>
                <a:lnTo>
                  <a:pt x="2890" y="561"/>
                </a:lnTo>
                <a:lnTo>
                  <a:pt x="2915" y="609"/>
                </a:lnTo>
                <a:lnTo>
                  <a:pt x="2930" y="686"/>
                </a:lnTo>
                <a:lnTo>
                  <a:pt x="2933" y="703"/>
                </a:lnTo>
                <a:lnTo>
                  <a:pt x="2937" y="771"/>
                </a:lnTo>
                <a:lnTo>
                  <a:pt x="2937" y="885"/>
                </a:lnTo>
                <a:lnTo>
                  <a:pt x="2942" y="980"/>
                </a:lnTo>
                <a:lnTo>
                  <a:pt x="2956" y="1110"/>
                </a:lnTo>
                <a:lnTo>
                  <a:pt x="2971" y="1249"/>
                </a:lnTo>
                <a:lnTo>
                  <a:pt x="2971" y="1262"/>
                </a:lnTo>
                <a:lnTo>
                  <a:pt x="2959" y="1349"/>
                </a:lnTo>
                <a:lnTo>
                  <a:pt x="2914" y="1555"/>
                </a:lnTo>
                <a:lnTo>
                  <a:pt x="2905" y="1595"/>
                </a:lnTo>
                <a:lnTo>
                  <a:pt x="2893" y="1609"/>
                </a:lnTo>
                <a:lnTo>
                  <a:pt x="2910" y="1613"/>
                </a:lnTo>
                <a:lnTo>
                  <a:pt x="2931" y="1614"/>
                </a:lnTo>
                <a:lnTo>
                  <a:pt x="2963" y="1611"/>
                </a:lnTo>
                <a:lnTo>
                  <a:pt x="2983" y="1604"/>
                </a:lnTo>
                <a:lnTo>
                  <a:pt x="3058" y="1566"/>
                </a:lnTo>
                <a:lnTo>
                  <a:pt x="3050" y="1544"/>
                </a:lnTo>
                <a:lnTo>
                  <a:pt x="3040" y="1483"/>
                </a:lnTo>
                <a:lnTo>
                  <a:pt x="3032" y="1457"/>
                </a:lnTo>
                <a:lnTo>
                  <a:pt x="3019" y="1433"/>
                </a:lnTo>
                <a:lnTo>
                  <a:pt x="3016" y="1412"/>
                </a:lnTo>
                <a:lnTo>
                  <a:pt x="3017" y="1406"/>
                </a:lnTo>
                <a:lnTo>
                  <a:pt x="3024" y="1394"/>
                </a:lnTo>
                <a:lnTo>
                  <a:pt x="3024" y="1386"/>
                </a:lnTo>
                <a:lnTo>
                  <a:pt x="3056" y="1363"/>
                </a:lnTo>
                <a:lnTo>
                  <a:pt x="3065" y="1372"/>
                </a:lnTo>
                <a:lnTo>
                  <a:pt x="3080" y="1405"/>
                </a:lnTo>
                <a:lnTo>
                  <a:pt x="3087" y="1416"/>
                </a:lnTo>
                <a:lnTo>
                  <a:pt x="3094" y="1422"/>
                </a:lnTo>
                <a:lnTo>
                  <a:pt x="3102" y="1426"/>
                </a:lnTo>
                <a:lnTo>
                  <a:pt x="3144" y="1431"/>
                </a:lnTo>
                <a:lnTo>
                  <a:pt x="3235" y="1444"/>
                </a:lnTo>
                <a:lnTo>
                  <a:pt x="3238" y="1440"/>
                </a:lnTo>
                <a:lnTo>
                  <a:pt x="3292" y="1448"/>
                </a:lnTo>
                <a:lnTo>
                  <a:pt x="3304" y="1360"/>
                </a:lnTo>
                <a:lnTo>
                  <a:pt x="3344" y="1365"/>
                </a:lnTo>
                <a:lnTo>
                  <a:pt x="3348" y="1329"/>
                </a:lnTo>
                <a:lnTo>
                  <a:pt x="3439" y="1334"/>
                </a:lnTo>
                <a:lnTo>
                  <a:pt x="3437" y="1353"/>
                </a:lnTo>
                <a:lnTo>
                  <a:pt x="3458" y="1356"/>
                </a:lnTo>
                <a:lnTo>
                  <a:pt x="3612" y="1388"/>
                </a:lnTo>
                <a:lnTo>
                  <a:pt x="3644" y="1397"/>
                </a:lnTo>
                <a:lnTo>
                  <a:pt x="3673" y="1407"/>
                </a:lnTo>
                <a:lnTo>
                  <a:pt x="3704" y="1424"/>
                </a:lnTo>
                <a:lnTo>
                  <a:pt x="3726" y="1445"/>
                </a:lnTo>
                <a:lnTo>
                  <a:pt x="3740" y="1462"/>
                </a:lnTo>
                <a:lnTo>
                  <a:pt x="3758" y="1494"/>
                </a:lnTo>
                <a:lnTo>
                  <a:pt x="3794" y="1548"/>
                </a:lnTo>
                <a:lnTo>
                  <a:pt x="3796" y="1557"/>
                </a:lnTo>
                <a:lnTo>
                  <a:pt x="3794" y="1586"/>
                </a:lnTo>
                <a:lnTo>
                  <a:pt x="3791" y="1603"/>
                </a:lnTo>
                <a:lnTo>
                  <a:pt x="3782" y="1619"/>
                </a:lnTo>
                <a:lnTo>
                  <a:pt x="3775" y="1625"/>
                </a:lnTo>
                <a:lnTo>
                  <a:pt x="3745" y="1648"/>
                </a:lnTo>
                <a:lnTo>
                  <a:pt x="3734" y="1664"/>
                </a:lnTo>
                <a:lnTo>
                  <a:pt x="3727" y="1677"/>
                </a:lnTo>
                <a:lnTo>
                  <a:pt x="3721" y="1699"/>
                </a:lnTo>
                <a:lnTo>
                  <a:pt x="3716" y="1724"/>
                </a:lnTo>
                <a:lnTo>
                  <a:pt x="3714" y="1746"/>
                </a:lnTo>
                <a:lnTo>
                  <a:pt x="3715" y="1764"/>
                </a:lnTo>
                <a:lnTo>
                  <a:pt x="3724" y="1763"/>
                </a:lnTo>
                <a:lnTo>
                  <a:pt x="3739" y="1771"/>
                </a:lnTo>
                <a:lnTo>
                  <a:pt x="3732" y="1797"/>
                </a:lnTo>
                <a:lnTo>
                  <a:pt x="3721" y="1847"/>
                </a:lnTo>
                <a:lnTo>
                  <a:pt x="3686" y="1939"/>
                </a:lnTo>
                <a:lnTo>
                  <a:pt x="3683" y="1965"/>
                </a:lnTo>
                <a:lnTo>
                  <a:pt x="3659" y="1981"/>
                </a:lnTo>
                <a:lnTo>
                  <a:pt x="3628" y="2005"/>
                </a:lnTo>
                <a:lnTo>
                  <a:pt x="3628" y="2013"/>
                </a:lnTo>
                <a:lnTo>
                  <a:pt x="3621" y="2012"/>
                </a:lnTo>
                <a:lnTo>
                  <a:pt x="3540" y="2009"/>
                </a:lnTo>
                <a:lnTo>
                  <a:pt x="3499" y="1995"/>
                </a:lnTo>
                <a:lnTo>
                  <a:pt x="3477" y="1990"/>
                </a:lnTo>
                <a:lnTo>
                  <a:pt x="3453" y="1989"/>
                </a:lnTo>
                <a:lnTo>
                  <a:pt x="3396" y="1991"/>
                </a:lnTo>
                <a:lnTo>
                  <a:pt x="3368" y="1990"/>
                </a:lnTo>
                <a:lnTo>
                  <a:pt x="3329" y="1981"/>
                </a:lnTo>
                <a:lnTo>
                  <a:pt x="3291" y="1983"/>
                </a:lnTo>
                <a:lnTo>
                  <a:pt x="3292" y="1960"/>
                </a:lnTo>
                <a:lnTo>
                  <a:pt x="3284" y="1955"/>
                </a:lnTo>
                <a:lnTo>
                  <a:pt x="3270" y="1949"/>
                </a:lnTo>
                <a:lnTo>
                  <a:pt x="3253" y="1948"/>
                </a:lnTo>
                <a:lnTo>
                  <a:pt x="3241" y="1958"/>
                </a:lnTo>
                <a:lnTo>
                  <a:pt x="3243" y="1935"/>
                </a:lnTo>
                <a:lnTo>
                  <a:pt x="3216" y="1906"/>
                </a:lnTo>
                <a:lnTo>
                  <a:pt x="3222" y="1899"/>
                </a:lnTo>
                <a:lnTo>
                  <a:pt x="3218" y="1895"/>
                </a:lnTo>
                <a:lnTo>
                  <a:pt x="3212" y="1901"/>
                </a:lnTo>
                <a:lnTo>
                  <a:pt x="3183" y="1872"/>
                </a:lnTo>
                <a:lnTo>
                  <a:pt x="3188" y="1865"/>
                </a:lnTo>
                <a:lnTo>
                  <a:pt x="3175" y="1858"/>
                </a:lnTo>
                <a:lnTo>
                  <a:pt x="3146" y="1847"/>
                </a:lnTo>
                <a:lnTo>
                  <a:pt x="3120" y="1841"/>
                </a:lnTo>
                <a:lnTo>
                  <a:pt x="3095" y="1840"/>
                </a:lnTo>
                <a:lnTo>
                  <a:pt x="3051" y="1842"/>
                </a:lnTo>
                <a:lnTo>
                  <a:pt x="3023" y="1842"/>
                </a:lnTo>
                <a:lnTo>
                  <a:pt x="2970" y="1826"/>
                </a:lnTo>
                <a:lnTo>
                  <a:pt x="2950" y="1825"/>
                </a:lnTo>
                <a:lnTo>
                  <a:pt x="2906" y="1825"/>
                </a:lnTo>
                <a:lnTo>
                  <a:pt x="2886" y="1822"/>
                </a:lnTo>
                <a:lnTo>
                  <a:pt x="2870" y="1816"/>
                </a:lnTo>
                <a:lnTo>
                  <a:pt x="2855" y="1807"/>
                </a:lnTo>
                <a:lnTo>
                  <a:pt x="2833" y="1787"/>
                </a:lnTo>
                <a:lnTo>
                  <a:pt x="2791" y="1738"/>
                </a:lnTo>
                <a:lnTo>
                  <a:pt x="2769" y="1720"/>
                </a:lnTo>
                <a:lnTo>
                  <a:pt x="2749" y="1711"/>
                </a:lnTo>
                <a:lnTo>
                  <a:pt x="2702" y="1732"/>
                </a:lnTo>
                <a:lnTo>
                  <a:pt x="2647" y="1754"/>
                </a:lnTo>
                <a:lnTo>
                  <a:pt x="2627" y="1757"/>
                </a:lnTo>
                <a:lnTo>
                  <a:pt x="2560" y="1800"/>
                </a:lnTo>
                <a:lnTo>
                  <a:pt x="2550" y="1808"/>
                </a:lnTo>
                <a:lnTo>
                  <a:pt x="2512" y="1829"/>
                </a:lnTo>
                <a:lnTo>
                  <a:pt x="2484" y="1846"/>
                </a:lnTo>
                <a:lnTo>
                  <a:pt x="2427" y="1876"/>
                </a:lnTo>
                <a:lnTo>
                  <a:pt x="2415" y="1893"/>
                </a:lnTo>
                <a:lnTo>
                  <a:pt x="2158" y="2016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FF9F21AA-B5C7-3A0B-B043-F76FF9C79357}"/>
              </a:ext>
            </a:extLst>
          </p:cNvPr>
          <p:cNvSpPr>
            <a:spLocks/>
          </p:cNvSpPr>
          <p:nvPr/>
        </p:nvSpPr>
        <p:spPr bwMode="auto">
          <a:xfrm>
            <a:off x="4774744" y="2675022"/>
            <a:ext cx="3899128" cy="2088232"/>
          </a:xfrm>
          <a:custGeom>
            <a:avLst/>
            <a:gdLst>
              <a:gd name="T0" fmla="*/ 2029 w 3796"/>
              <a:gd name="T1" fmla="*/ 2026 h 2033"/>
              <a:gd name="T2" fmla="*/ 1885 w 3796"/>
              <a:gd name="T3" fmla="*/ 2024 h 2033"/>
              <a:gd name="T4" fmla="*/ 1830 w 3796"/>
              <a:gd name="T5" fmla="*/ 2021 h 2033"/>
              <a:gd name="T6" fmla="*/ 1667 w 3796"/>
              <a:gd name="T7" fmla="*/ 1968 h 2033"/>
              <a:gd name="T8" fmla="*/ 1003 w 3796"/>
              <a:gd name="T9" fmla="*/ 1725 h 2033"/>
              <a:gd name="T10" fmla="*/ 745 w 3796"/>
              <a:gd name="T11" fmla="*/ 1732 h 2033"/>
              <a:gd name="T12" fmla="*/ 702 w 3796"/>
              <a:gd name="T13" fmla="*/ 1612 h 2033"/>
              <a:gd name="T14" fmla="*/ 473 w 3796"/>
              <a:gd name="T15" fmla="*/ 1567 h 2033"/>
              <a:gd name="T16" fmla="*/ 404 w 3796"/>
              <a:gd name="T17" fmla="*/ 1314 h 2033"/>
              <a:gd name="T18" fmla="*/ 230 w 3796"/>
              <a:gd name="T19" fmla="*/ 1207 h 2033"/>
              <a:gd name="T20" fmla="*/ 23 w 3796"/>
              <a:gd name="T21" fmla="*/ 985 h 2033"/>
              <a:gd name="T22" fmla="*/ 119 w 3796"/>
              <a:gd name="T23" fmla="*/ 758 h 2033"/>
              <a:gd name="T24" fmla="*/ 262 w 3796"/>
              <a:gd name="T25" fmla="*/ 683 h 2033"/>
              <a:gd name="T26" fmla="*/ 350 w 3796"/>
              <a:gd name="T27" fmla="*/ 594 h 2033"/>
              <a:gd name="T28" fmla="*/ 829 w 3796"/>
              <a:gd name="T29" fmla="*/ 556 h 2033"/>
              <a:gd name="T30" fmla="*/ 884 w 3796"/>
              <a:gd name="T31" fmla="*/ 437 h 2033"/>
              <a:gd name="T32" fmla="*/ 1042 w 3796"/>
              <a:gd name="T33" fmla="*/ 290 h 2033"/>
              <a:gd name="T34" fmla="*/ 1238 w 3796"/>
              <a:gd name="T35" fmla="*/ 177 h 2033"/>
              <a:gd name="T36" fmla="*/ 1489 w 3796"/>
              <a:gd name="T37" fmla="*/ 32 h 2033"/>
              <a:gd name="T38" fmla="*/ 2196 w 3796"/>
              <a:gd name="T39" fmla="*/ 7 h 2033"/>
              <a:gd name="T40" fmla="*/ 2585 w 3796"/>
              <a:gd name="T41" fmla="*/ 30 h 2033"/>
              <a:gd name="T42" fmla="*/ 2708 w 3796"/>
              <a:gd name="T43" fmla="*/ 299 h 2033"/>
              <a:gd name="T44" fmla="*/ 2747 w 3796"/>
              <a:gd name="T45" fmla="*/ 461 h 2033"/>
              <a:gd name="T46" fmla="*/ 2915 w 3796"/>
              <a:gd name="T47" fmla="*/ 609 h 2033"/>
              <a:gd name="T48" fmla="*/ 2937 w 3796"/>
              <a:gd name="T49" fmla="*/ 885 h 2033"/>
              <a:gd name="T50" fmla="*/ 2971 w 3796"/>
              <a:gd name="T51" fmla="*/ 1262 h 2033"/>
              <a:gd name="T52" fmla="*/ 2893 w 3796"/>
              <a:gd name="T53" fmla="*/ 1609 h 2033"/>
              <a:gd name="T54" fmla="*/ 2983 w 3796"/>
              <a:gd name="T55" fmla="*/ 1604 h 2033"/>
              <a:gd name="T56" fmla="*/ 3032 w 3796"/>
              <a:gd name="T57" fmla="*/ 1457 h 2033"/>
              <a:gd name="T58" fmla="*/ 3024 w 3796"/>
              <a:gd name="T59" fmla="*/ 1394 h 2033"/>
              <a:gd name="T60" fmla="*/ 3080 w 3796"/>
              <a:gd name="T61" fmla="*/ 1405 h 2033"/>
              <a:gd name="T62" fmla="*/ 3144 w 3796"/>
              <a:gd name="T63" fmla="*/ 1431 h 2033"/>
              <a:gd name="T64" fmla="*/ 3304 w 3796"/>
              <a:gd name="T65" fmla="*/ 1360 h 2033"/>
              <a:gd name="T66" fmla="*/ 3437 w 3796"/>
              <a:gd name="T67" fmla="*/ 1353 h 2033"/>
              <a:gd name="T68" fmla="*/ 3673 w 3796"/>
              <a:gd name="T69" fmla="*/ 1407 h 2033"/>
              <a:gd name="T70" fmla="*/ 3758 w 3796"/>
              <a:gd name="T71" fmla="*/ 1494 h 2033"/>
              <a:gd name="T72" fmla="*/ 3791 w 3796"/>
              <a:gd name="T73" fmla="*/ 1603 h 2033"/>
              <a:gd name="T74" fmla="*/ 3734 w 3796"/>
              <a:gd name="T75" fmla="*/ 1664 h 2033"/>
              <a:gd name="T76" fmla="*/ 3714 w 3796"/>
              <a:gd name="T77" fmla="*/ 1746 h 2033"/>
              <a:gd name="T78" fmla="*/ 3732 w 3796"/>
              <a:gd name="T79" fmla="*/ 1797 h 2033"/>
              <a:gd name="T80" fmla="*/ 3659 w 3796"/>
              <a:gd name="T81" fmla="*/ 1981 h 2033"/>
              <a:gd name="T82" fmla="*/ 3540 w 3796"/>
              <a:gd name="T83" fmla="*/ 2009 h 2033"/>
              <a:gd name="T84" fmla="*/ 3396 w 3796"/>
              <a:gd name="T85" fmla="*/ 1991 h 2033"/>
              <a:gd name="T86" fmla="*/ 3292 w 3796"/>
              <a:gd name="T87" fmla="*/ 1960 h 2033"/>
              <a:gd name="T88" fmla="*/ 3241 w 3796"/>
              <a:gd name="T89" fmla="*/ 1958 h 2033"/>
              <a:gd name="T90" fmla="*/ 3218 w 3796"/>
              <a:gd name="T91" fmla="*/ 1895 h 2033"/>
              <a:gd name="T92" fmla="*/ 3175 w 3796"/>
              <a:gd name="T93" fmla="*/ 1858 h 2033"/>
              <a:gd name="T94" fmla="*/ 3051 w 3796"/>
              <a:gd name="T95" fmla="*/ 1842 h 2033"/>
              <a:gd name="T96" fmla="*/ 2906 w 3796"/>
              <a:gd name="T97" fmla="*/ 1825 h 2033"/>
              <a:gd name="T98" fmla="*/ 2833 w 3796"/>
              <a:gd name="T99" fmla="*/ 1787 h 2033"/>
              <a:gd name="T100" fmla="*/ 2702 w 3796"/>
              <a:gd name="T101" fmla="*/ 1732 h 2033"/>
              <a:gd name="T102" fmla="*/ 2550 w 3796"/>
              <a:gd name="T103" fmla="*/ 1808 h 2033"/>
              <a:gd name="T104" fmla="*/ 2415 w 3796"/>
              <a:gd name="T105" fmla="*/ 1893 h 2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96" h="2033">
                <a:moveTo>
                  <a:pt x="2158" y="2016"/>
                </a:moveTo>
                <a:lnTo>
                  <a:pt x="2144" y="2022"/>
                </a:lnTo>
                <a:lnTo>
                  <a:pt x="2034" y="2026"/>
                </a:lnTo>
                <a:lnTo>
                  <a:pt x="2029" y="2026"/>
                </a:lnTo>
                <a:lnTo>
                  <a:pt x="1975" y="1964"/>
                </a:lnTo>
                <a:lnTo>
                  <a:pt x="1957" y="1977"/>
                </a:lnTo>
                <a:lnTo>
                  <a:pt x="1892" y="2022"/>
                </a:lnTo>
                <a:lnTo>
                  <a:pt x="1885" y="2024"/>
                </a:lnTo>
                <a:lnTo>
                  <a:pt x="1863" y="2021"/>
                </a:lnTo>
                <a:lnTo>
                  <a:pt x="1851" y="2023"/>
                </a:lnTo>
                <a:lnTo>
                  <a:pt x="1852" y="2033"/>
                </a:lnTo>
                <a:lnTo>
                  <a:pt x="1830" y="2021"/>
                </a:lnTo>
                <a:lnTo>
                  <a:pt x="1809" y="2015"/>
                </a:lnTo>
                <a:lnTo>
                  <a:pt x="1686" y="2004"/>
                </a:lnTo>
                <a:lnTo>
                  <a:pt x="1658" y="1998"/>
                </a:lnTo>
                <a:lnTo>
                  <a:pt x="1667" y="1968"/>
                </a:lnTo>
                <a:lnTo>
                  <a:pt x="1384" y="1871"/>
                </a:lnTo>
                <a:lnTo>
                  <a:pt x="1186" y="1803"/>
                </a:lnTo>
                <a:lnTo>
                  <a:pt x="1046" y="1754"/>
                </a:lnTo>
                <a:lnTo>
                  <a:pt x="1003" y="1725"/>
                </a:lnTo>
                <a:lnTo>
                  <a:pt x="913" y="1666"/>
                </a:lnTo>
                <a:lnTo>
                  <a:pt x="843" y="1625"/>
                </a:lnTo>
                <a:lnTo>
                  <a:pt x="784" y="1697"/>
                </a:lnTo>
                <a:lnTo>
                  <a:pt x="745" y="1732"/>
                </a:lnTo>
                <a:lnTo>
                  <a:pt x="668" y="1733"/>
                </a:lnTo>
                <a:lnTo>
                  <a:pt x="666" y="1731"/>
                </a:lnTo>
                <a:lnTo>
                  <a:pt x="661" y="1647"/>
                </a:lnTo>
                <a:lnTo>
                  <a:pt x="702" y="1612"/>
                </a:lnTo>
                <a:lnTo>
                  <a:pt x="674" y="1579"/>
                </a:lnTo>
                <a:lnTo>
                  <a:pt x="665" y="1574"/>
                </a:lnTo>
                <a:lnTo>
                  <a:pt x="592" y="1590"/>
                </a:lnTo>
                <a:lnTo>
                  <a:pt x="473" y="1567"/>
                </a:lnTo>
                <a:lnTo>
                  <a:pt x="421" y="1473"/>
                </a:lnTo>
                <a:lnTo>
                  <a:pt x="415" y="1377"/>
                </a:lnTo>
                <a:lnTo>
                  <a:pt x="435" y="1316"/>
                </a:lnTo>
                <a:lnTo>
                  <a:pt x="404" y="1314"/>
                </a:lnTo>
                <a:lnTo>
                  <a:pt x="279" y="1263"/>
                </a:lnTo>
                <a:lnTo>
                  <a:pt x="245" y="1218"/>
                </a:lnTo>
                <a:lnTo>
                  <a:pt x="239" y="1212"/>
                </a:lnTo>
                <a:lnTo>
                  <a:pt x="230" y="1207"/>
                </a:lnTo>
                <a:lnTo>
                  <a:pt x="36" y="1139"/>
                </a:lnTo>
                <a:lnTo>
                  <a:pt x="0" y="1123"/>
                </a:lnTo>
                <a:lnTo>
                  <a:pt x="3" y="1061"/>
                </a:lnTo>
                <a:lnTo>
                  <a:pt x="23" y="985"/>
                </a:lnTo>
                <a:lnTo>
                  <a:pt x="47" y="914"/>
                </a:lnTo>
                <a:lnTo>
                  <a:pt x="66" y="844"/>
                </a:lnTo>
                <a:lnTo>
                  <a:pt x="102" y="782"/>
                </a:lnTo>
                <a:lnTo>
                  <a:pt x="119" y="758"/>
                </a:lnTo>
                <a:lnTo>
                  <a:pt x="150" y="738"/>
                </a:lnTo>
                <a:lnTo>
                  <a:pt x="179" y="725"/>
                </a:lnTo>
                <a:lnTo>
                  <a:pt x="236" y="700"/>
                </a:lnTo>
                <a:lnTo>
                  <a:pt x="262" y="683"/>
                </a:lnTo>
                <a:lnTo>
                  <a:pt x="277" y="669"/>
                </a:lnTo>
                <a:lnTo>
                  <a:pt x="295" y="649"/>
                </a:lnTo>
                <a:lnTo>
                  <a:pt x="337" y="586"/>
                </a:lnTo>
                <a:lnTo>
                  <a:pt x="350" y="594"/>
                </a:lnTo>
                <a:lnTo>
                  <a:pt x="477" y="643"/>
                </a:lnTo>
                <a:lnTo>
                  <a:pt x="487" y="640"/>
                </a:lnTo>
                <a:lnTo>
                  <a:pt x="536" y="495"/>
                </a:lnTo>
                <a:lnTo>
                  <a:pt x="829" y="556"/>
                </a:lnTo>
                <a:lnTo>
                  <a:pt x="859" y="542"/>
                </a:lnTo>
                <a:lnTo>
                  <a:pt x="867" y="541"/>
                </a:lnTo>
                <a:lnTo>
                  <a:pt x="883" y="442"/>
                </a:lnTo>
                <a:lnTo>
                  <a:pt x="884" y="437"/>
                </a:lnTo>
                <a:lnTo>
                  <a:pt x="939" y="377"/>
                </a:lnTo>
                <a:lnTo>
                  <a:pt x="938" y="375"/>
                </a:lnTo>
                <a:lnTo>
                  <a:pt x="956" y="355"/>
                </a:lnTo>
                <a:lnTo>
                  <a:pt x="1042" y="290"/>
                </a:lnTo>
                <a:lnTo>
                  <a:pt x="1050" y="286"/>
                </a:lnTo>
                <a:lnTo>
                  <a:pt x="1102" y="277"/>
                </a:lnTo>
                <a:lnTo>
                  <a:pt x="1159" y="234"/>
                </a:lnTo>
                <a:lnTo>
                  <a:pt x="1238" y="177"/>
                </a:lnTo>
                <a:lnTo>
                  <a:pt x="1299" y="134"/>
                </a:lnTo>
                <a:lnTo>
                  <a:pt x="1374" y="93"/>
                </a:lnTo>
                <a:lnTo>
                  <a:pt x="1468" y="50"/>
                </a:lnTo>
                <a:lnTo>
                  <a:pt x="1489" y="32"/>
                </a:lnTo>
                <a:lnTo>
                  <a:pt x="1497" y="24"/>
                </a:lnTo>
                <a:lnTo>
                  <a:pt x="1647" y="19"/>
                </a:lnTo>
                <a:lnTo>
                  <a:pt x="1986" y="12"/>
                </a:lnTo>
                <a:lnTo>
                  <a:pt x="2196" y="7"/>
                </a:lnTo>
                <a:lnTo>
                  <a:pt x="2268" y="5"/>
                </a:lnTo>
                <a:lnTo>
                  <a:pt x="2488" y="0"/>
                </a:lnTo>
                <a:lnTo>
                  <a:pt x="2562" y="24"/>
                </a:lnTo>
                <a:lnTo>
                  <a:pt x="2585" y="30"/>
                </a:lnTo>
                <a:lnTo>
                  <a:pt x="2659" y="94"/>
                </a:lnTo>
                <a:lnTo>
                  <a:pt x="2690" y="178"/>
                </a:lnTo>
                <a:lnTo>
                  <a:pt x="2698" y="225"/>
                </a:lnTo>
                <a:lnTo>
                  <a:pt x="2708" y="299"/>
                </a:lnTo>
                <a:lnTo>
                  <a:pt x="2712" y="323"/>
                </a:lnTo>
                <a:lnTo>
                  <a:pt x="2713" y="397"/>
                </a:lnTo>
                <a:lnTo>
                  <a:pt x="2725" y="433"/>
                </a:lnTo>
                <a:lnTo>
                  <a:pt x="2747" y="461"/>
                </a:lnTo>
                <a:lnTo>
                  <a:pt x="2794" y="494"/>
                </a:lnTo>
                <a:lnTo>
                  <a:pt x="2868" y="518"/>
                </a:lnTo>
                <a:lnTo>
                  <a:pt x="2890" y="561"/>
                </a:lnTo>
                <a:lnTo>
                  <a:pt x="2915" y="609"/>
                </a:lnTo>
                <a:lnTo>
                  <a:pt x="2930" y="686"/>
                </a:lnTo>
                <a:lnTo>
                  <a:pt x="2933" y="703"/>
                </a:lnTo>
                <a:lnTo>
                  <a:pt x="2937" y="771"/>
                </a:lnTo>
                <a:lnTo>
                  <a:pt x="2937" y="885"/>
                </a:lnTo>
                <a:lnTo>
                  <a:pt x="2942" y="980"/>
                </a:lnTo>
                <a:lnTo>
                  <a:pt x="2956" y="1110"/>
                </a:lnTo>
                <a:lnTo>
                  <a:pt x="2971" y="1249"/>
                </a:lnTo>
                <a:lnTo>
                  <a:pt x="2971" y="1262"/>
                </a:lnTo>
                <a:lnTo>
                  <a:pt x="2959" y="1349"/>
                </a:lnTo>
                <a:lnTo>
                  <a:pt x="2914" y="1555"/>
                </a:lnTo>
                <a:lnTo>
                  <a:pt x="2905" y="1595"/>
                </a:lnTo>
                <a:lnTo>
                  <a:pt x="2893" y="1609"/>
                </a:lnTo>
                <a:lnTo>
                  <a:pt x="2910" y="1613"/>
                </a:lnTo>
                <a:lnTo>
                  <a:pt x="2931" y="1614"/>
                </a:lnTo>
                <a:lnTo>
                  <a:pt x="2963" y="1611"/>
                </a:lnTo>
                <a:lnTo>
                  <a:pt x="2983" y="1604"/>
                </a:lnTo>
                <a:lnTo>
                  <a:pt x="3058" y="1566"/>
                </a:lnTo>
                <a:lnTo>
                  <a:pt x="3050" y="1544"/>
                </a:lnTo>
                <a:lnTo>
                  <a:pt x="3040" y="1483"/>
                </a:lnTo>
                <a:lnTo>
                  <a:pt x="3032" y="1457"/>
                </a:lnTo>
                <a:lnTo>
                  <a:pt x="3019" y="1433"/>
                </a:lnTo>
                <a:lnTo>
                  <a:pt x="3016" y="1412"/>
                </a:lnTo>
                <a:lnTo>
                  <a:pt x="3017" y="1406"/>
                </a:lnTo>
                <a:lnTo>
                  <a:pt x="3024" y="1394"/>
                </a:lnTo>
                <a:lnTo>
                  <a:pt x="3024" y="1386"/>
                </a:lnTo>
                <a:lnTo>
                  <a:pt x="3056" y="1363"/>
                </a:lnTo>
                <a:lnTo>
                  <a:pt x="3065" y="1372"/>
                </a:lnTo>
                <a:lnTo>
                  <a:pt x="3080" y="1405"/>
                </a:lnTo>
                <a:lnTo>
                  <a:pt x="3087" y="1416"/>
                </a:lnTo>
                <a:lnTo>
                  <a:pt x="3094" y="1422"/>
                </a:lnTo>
                <a:lnTo>
                  <a:pt x="3102" y="1426"/>
                </a:lnTo>
                <a:lnTo>
                  <a:pt x="3144" y="1431"/>
                </a:lnTo>
                <a:lnTo>
                  <a:pt x="3235" y="1444"/>
                </a:lnTo>
                <a:lnTo>
                  <a:pt x="3238" y="1440"/>
                </a:lnTo>
                <a:lnTo>
                  <a:pt x="3292" y="1448"/>
                </a:lnTo>
                <a:lnTo>
                  <a:pt x="3304" y="1360"/>
                </a:lnTo>
                <a:lnTo>
                  <a:pt x="3344" y="1365"/>
                </a:lnTo>
                <a:lnTo>
                  <a:pt x="3348" y="1329"/>
                </a:lnTo>
                <a:lnTo>
                  <a:pt x="3439" y="1334"/>
                </a:lnTo>
                <a:lnTo>
                  <a:pt x="3437" y="1353"/>
                </a:lnTo>
                <a:lnTo>
                  <a:pt x="3458" y="1356"/>
                </a:lnTo>
                <a:lnTo>
                  <a:pt x="3612" y="1388"/>
                </a:lnTo>
                <a:lnTo>
                  <a:pt x="3644" y="1397"/>
                </a:lnTo>
                <a:lnTo>
                  <a:pt x="3673" y="1407"/>
                </a:lnTo>
                <a:lnTo>
                  <a:pt x="3704" y="1424"/>
                </a:lnTo>
                <a:lnTo>
                  <a:pt x="3726" y="1445"/>
                </a:lnTo>
                <a:lnTo>
                  <a:pt x="3740" y="1462"/>
                </a:lnTo>
                <a:lnTo>
                  <a:pt x="3758" y="1494"/>
                </a:lnTo>
                <a:lnTo>
                  <a:pt x="3794" y="1548"/>
                </a:lnTo>
                <a:lnTo>
                  <a:pt x="3796" y="1557"/>
                </a:lnTo>
                <a:lnTo>
                  <a:pt x="3794" y="1586"/>
                </a:lnTo>
                <a:lnTo>
                  <a:pt x="3791" y="1603"/>
                </a:lnTo>
                <a:lnTo>
                  <a:pt x="3782" y="1619"/>
                </a:lnTo>
                <a:lnTo>
                  <a:pt x="3775" y="1625"/>
                </a:lnTo>
                <a:lnTo>
                  <a:pt x="3745" y="1648"/>
                </a:lnTo>
                <a:lnTo>
                  <a:pt x="3734" y="1664"/>
                </a:lnTo>
                <a:lnTo>
                  <a:pt x="3727" y="1677"/>
                </a:lnTo>
                <a:lnTo>
                  <a:pt x="3721" y="1699"/>
                </a:lnTo>
                <a:lnTo>
                  <a:pt x="3716" y="1724"/>
                </a:lnTo>
                <a:lnTo>
                  <a:pt x="3714" y="1746"/>
                </a:lnTo>
                <a:lnTo>
                  <a:pt x="3715" y="1764"/>
                </a:lnTo>
                <a:lnTo>
                  <a:pt x="3724" y="1763"/>
                </a:lnTo>
                <a:lnTo>
                  <a:pt x="3739" y="1771"/>
                </a:lnTo>
                <a:lnTo>
                  <a:pt x="3732" y="1797"/>
                </a:lnTo>
                <a:lnTo>
                  <a:pt x="3721" y="1847"/>
                </a:lnTo>
                <a:lnTo>
                  <a:pt x="3686" y="1939"/>
                </a:lnTo>
                <a:lnTo>
                  <a:pt x="3683" y="1965"/>
                </a:lnTo>
                <a:lnTo>
                  <a:pt x="3659" y="1981"/>
                </a:lnTo>
                <a:lnTo>
                  <a:pt x="3628" y="2005"/>
                </a:lnTo>
                <a:lnTo>
                  <a:pt x="3628" y="2013"/>
                </a:lnTo>
                <a:lnTo>
                  <a:pt x="3621" y="2012"/>
                </a:lnTo>
                <a:lnTo>
                  <a:pt x="3540" y="2009"/>
                </a:lnTo>
                <a:lnTo>
                  <a:pt x="3499" y="1995"/>
                </a:lnTo>
                <a:lnTo>
                  <a:pt x="3477" y="1990"/>
                </a:lnTo>
                <a:lnTo>
                  <a:pt x="3453" y="1989"/>
                </a:lnTo>
                <a:lnTo>
                  <a:pt x="3396" y="1991"/>
                </a:lnTo>
                <a:lnTo>
                  <a:pt x="3368" y="1990"/>
                </a:lnTo>
                <a:lnTo>
                  <a:pt x="3329" y="1981"/>
                </a:lnTo>
                <a:lnTo>
                  <a:pt x="3291" y="1983"/>
                </a:lnTo>
                <a:lnTo>
                  <a:pt x="3292" y="1960"/>
                </a:lnTo>
                <a:lnTo>
                  <a:pt x="3284" y="1955"/>
                </a:lnTo>
                <a:lnTo>
                  <a:pt x="3270" y="1949"/>
                </a:lnTo>
                <a:lnTo>
                  <a:pt x="3253" y="1948"/>
                </a:lnTo>
                <a:lnTo>
                  <a:pt x="3241" y="1958"/>
                </a:lnTo>
                <a:lnTo>
                  <a:pt x="3243" y="1935"/>
                </a:lnTo>
                <a:lnTo>
                  <a:pt x="3216" y="1906"/>
                </a:lnTo>
                <a:lnTo>
                  <a:pt x="3222" y="1899"/>
                </a:lnTo>
                <a:lnTo>
                  <a:pt x="3218" y="1895"/>
                </a:lnTo>
                <a:lnTo>
                  <a:pt x="3212" y="1901"/>
                </a:lnTo>
                <a:lnTo>
                  <a:pt x="3183" y="1872"/>
                </a:lnTo>
                <a:lnTo>
                  <a:pt x="3188" y="1865"/>
                </a:lnTo>
                <a:lnTo>
                  <a:pt x="3175" y="1858"/>
                </a:lnTo>
                <a:lnTo>
                  <a:pt x="3146" y="1847"/>
                </a:lnTo>
                <a:lnTo>
                  <a:pt x="3120" y="1841"/>
                </a:lnTo>
                <a:lnTo>
                  <a:pt x="3095" y="1840"/>
                </a:lnTo>
                <a:lnTo>
                  <a:pt x="3051" y="1842"/>
                </a:lnTo>
                <a:lnTo>
                  <a:pt x="3023" y="1842"/>
                </a:lnTo>
                <a:lnTo>
                  <a:pt x="2970" y="1826"/>
                </a:lnTo>
                <a:lnTo>
                  <a:pt x="2950" y="1825"/>
                </a:lnTo>
                <a:lnTo>
                  <a:pt x="2906" y="1825"/>
                </a:lnTo>
                <a:lnTo>
                  <a:pt x="2886" y="1822"/>
                </a:lnTo>
                <a:lnTo>
                  <a:pt x="2870" y="1816"/>
                </a:lnTo>
                <a:lnTo>
                  <a:pt x="2855" y="1807"/>
                </a:lnTo>
                <a:lnTo>
                  <a:pt x="2833" y="1787"/>
                </a:lnTo>
                <a:lnTo>
                  <a:pt x="2791" y="1738"/>
                </a:lnTo>
                <a:lnTo>
                  <a:pt x="2769" y="1720"/>
                </a:lnTo>
                <a:lnTo>
                  <a:pt x="2749" y="1711"/>
                </a:lnTo>
                <a:lnTo>
                  <a:pt x="2702" y="1732"/>
                </a:lnTo>
                <a:lnTo>
                  <a:pt x="2647" y="1754"/>
                </a:lnTo>
                <a:lnTo>
                  <a:pt x="2627" y="1757"/>
                </a:lnTo>
                <a:lnTo>
                  <a:pt x="2560" y="1800"/>
                </a:lnTo>
                <a:lnTo>
                  <a:pt x="2550" y="1808"/>
                </a:lnTo>
                <a:lnTo>
                  <a:pt x="2512" y="1829"/>
                </a:lnTo>
                <a:lnTo>
                  <a:pt x="2484" y="1846"/>
                </a:lnTo>
                <a:lnTo>
                  <a:pt x="2427" y="1876"/>
                </a:lnTo>
                <a:lnTo>
                  <a:pt x="2415" y="1893"/>
                </a:lnTo>
                <a:lnTo>
                  <a:pt x="2158" y="2016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214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A9027-B5E4-B378-68A1-D5FE0F1FA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EE630-D584-B041-72B3-295EB876E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Marseille – Provence-Alpes-Côte d'Azur Region</a:t>
            </a:r>
          </a:p>
        </p:txBody>
      </p:sp>
      <p:sp>
        <p:nvSpPr>
          <p:cNvPr id="5" name="Freeform 19">
            <a:extLst>
              <a:ext uri="{FF2B5EF4-FFF2-40B4-BE49-F238E27FC236}">
                <a16:creationId xmlns:a16="http://schemas.microsoft.com/office/drawing/2014/main" id="{D2CD6517-48C8-8863-2F97-2C75227B97BB}"/>
              </a:ext>
            </a:extLst>
          </p:cNvPr>
          <p:cNvSpPr>
            <a:spLocks noEditPoints="1"/>
          </p:cNvSpPr>
          <p:nvPr/>
        </p:nvSpPr>
        <p:spPr bwMode="auto">
          <a:xfrm>
            <a:off x="611560" y="1131590"/>
            <a:ext cx="3620532" cy="3691522"/>
          </a:xfrm>
          <a:custGeom>
            <a:avLst/>
            <a:gdLst>
              <a:gd name="T0" fmla="*/ 404 w 2601"/>
              <a:gd name="T1" fmla="*/ 214 h 2652"/>
              <a:gd name="T2" fmla="*/ 574 w 2601"/>
              <a:gd name="T3" fmla="*/ 85 h 2652"/>
              <a:gd name="T4" fmla="*/ 738 w 2601"/>
              <a:gd name="T5" fmla="*/ 301 h 2652"/>
              <a:gd name="T6" fmla="*/ 997 w 2601"/>
              <a:gd name="T7" fmla="*/ 139 h 2652"/>
              <a:gd name="T8" fmla="*/ 1207 w 2601"/>
              <a:gd name="T9" fmla="*/ 176 h 2652"/>
              <a:gd name="T10" fmla="*/ 1343 w 2601"/>
              <a:gd name="T11" fmla="*/ 240 h 2652"/>
              <a:gd name="T12" fmla="*/ 1622 w 2601"/>
              <a:gd name="T13" fmla="*/ 104 h 2652"/>
              <a:gd name="T14" fmla="*/ 1885 w 2601"/>
              <a:gd name="T15" fmla="*/ 145 h 2652"/>
              <a:gd name="T16" fmla="*/ 1890 w 2601"/>
              <a:gd name="T17" fmla="*/ 528 h 2652"/>
              <a:gd name="T18" fmla="*/ 2193 w 2601"/>
              <a:gd name="T19" fmla="*/ 893 h 2652"/>
              <a:gd name="T20" fmla="*/ 2504 w 2601"/>
              <a:gd name="T21" fmla="*/ 814 h 2652"/>
              <a:gd name="T22" fmla="*/ 2572 w 2601"/>
              <a:gd name="T23" fmla="*/ 1109 h 2652"/>
              <a:gd name="T24" fmla="*/ 2373 w 2601"/>
              <a:gd name="T25" fmla="*/ 1345 h 2652"/>
              <a:gd name="T26" fmla="*/ 2402 w 2601"/>
              <a:gd name="T27" fmla="*/ 1896 h 2652"/>
              <a:gd name="T28" fmla="*/ 2449 w 2601"/>
              <a:gd name="T29" fmla="*/ 2217 h 2652"/>
              <a:gd name="T30" fmla="*/ 2354 w 2601"/>
              <a:gd name="T31" fmla="*/ 2291 h 2652"/>
              <a:gd name="T32" fmla="*/ 2225 w 2601"/>
              <a:gd name="T33" fmla="*/ 2213 h 2652"/>
              <a:gd name="T34" fmla="*/ 2087 w 2601"/>
              <a:gd name="T35" fmla="*/ 2172 h 2652"/>
              <a:gd name="T36" fmla="*/ 1900 w 2601"/>
              <a:gd name="T37" fmla="*/ 2151 h 2652"/>
              <a:gd name="T38" fmla="*/ 1922 w 2601"/>
              <a:gd name="T39" fmla="*/ 2241 h 2652"/>
              <a:gd name="T40" fmla="*/ 1755 w 2601"/>
              <a:gd name="T41" fmla="*/ 2168 h 2652"/>
              <a:gd name="T42" fmla="*/ 1721 w 2601"/>
              <a:gd name="T43" fmla="*/ 2239 h 2652"/>
              <a:gd name="T44" fmla="*/ 1530 w 2601"/>
              <a:gd name="T45" fmla="*/ 2143 h 2652"/>
              <a:gd name="T46" fmla="*/ 1361 w 2601"/>
              <a:gd name="T47" fmla="*/ 2168 h 2652"/>
              <a:gd name="T48" fmla="*/ 1189 w 2601"/>
              <a:gd name="T49" fmla="*/ 2210 h 2652"/>
              <a:gd name="T50" fmla="*/ 1030 w 2601"/>
              <a:gd name="T51" fmla="*/ 2159 h 2652"/>
              <a:gd name="T52" fmla="*/ 982 w 2601"/>
              <a:gd name="T53" fmla="*/ 2105 h 2652"/>
              <a:gd name="T54" fmla="*/ 1023 w 2601"/>
              <a:gd name="T55" fmla="*/ 2003 h 2652"/>
              <a:gd name="T56" fmla="*/ 1101 w 2601"/>
              <a:gd name="T57" fmla="*/ 1899 h 2652"/>
              <a:gd name="T58" fmla="*/ 1192 w 2601"/>
              <a:gd name="T59" fmla="*/ 1781 h 2652"/>
              <a:gd name="T60" fmla="*/ 1224 w 2601"/>
              <a:gd name="T61" fmla="*/ 1648 h 2652"/>
              <a:gd name="T62" fmla="*/ 1197 w 2601"/>
              <a:gd name="T63" fmla="*/ 1511 h 2652"/>
              <a:gd name="T64" fmla="*/ 1088 w 2601"/>
              <a:gd name="T65" fmla="*/ 1385 h 2652"/>
              <a:gd name="T66" fmla="*/ 1018 w 2601"/>
              <a:gd name="T67" fmla="*/ 1294 h 2652"/>
              <a:gd name="T68" fmla="*/ 1099 w 2601"/>
              <a:gd name="T69" fmla="*/ 1170 h 2652"/>
              <a:gd name="T70" fmla="*/ 1123 w 2601"/>
              <a:gd name="T71" fmla="*/ 1137 h 2652"/>
              <a:gd name="T72" fmla="*/ 1107 w 2601"/>
              <a:gd name="T73" fmla="*/ 913 h 2652"/>
              <a:gd name="T74" fmla="*/ 1016 w 2601"/>
              <a:gd name="T75" fmla="*/ 695 h 2652"/>
              <a:gd name="T76" fmla="*/ 813 w 2601"/>
              <a:gd name="T77" fmla="*/ 501 h 2652"/>
              <a:gd name="T78" fmla="*/ 769 w 2601"/>
              <a:gd name="T79" fmla="*/ 460 h 2652"/>
              <a:gd name="T80" fmla="*/ 637 w 2601"/>
              <a:gd name="T81" fmla="*/ 386 h 2652"/>
              <a:gd name="T82" fmla="*/ 471 w 2601"/>
              <a:gd name="T83" fmla="*/ 438 h 2652"/>
              <a:gd name="T84" fmla="*/ 550 w 2601"/>
              <a:gd name="T85" fmla="*/ 1493 h 2652"/>
              <a:gd name="T86" fmla="*/ 604 w 2601"/>
              <a:gd name="T87" fmla="*/ 1361 h 2652"/>
              <a:gd name="T88" fmla="*/ 592 w 2601"/>
              <a:gd name="T89" fmla="*/ 1339 h 2652"/>
              <a:gd name="T90" fmla="*/ 629 w 2601"/>
              <a:gd name="T91" fmla="*/ 1308 h 2652"/>
              <a:gd name="T92" fmla="*/ 753 w 2601"/>
              <a:gd name="T93" fmla="*/ 1297 h 2652"/>
              <a:gd name="T94" fmla="*/ 727 w 2601"/>
              <a:gd name="T95" fmla="*/ 1340 h 2652"/>
              <a:gd name="T96" fmla="*/ 681 w 2601"/>
              <a:gd name="T97" fmla="*/ 1429 h 2652"/>
              <a:gd name="T98" fmla="*/ 596 w 2601"/>
              <a:gd name="T99" fmla="*/ 1505 h 2652"/>
              <a:gd name="T100" fmla="*/ 508 w 2601"/>
              <a:gd name="T101" fmla="*/ 1596 h 2652"/>
              <a:gd name="T102" fmla="*/ 1352 w 2601"/>
              <a:gd name="T103" fmla="*/ 2543 h 2652"/>
              <a:gd name="T104" fmla="*/ 1374 w 2601"/>
              <a:gd name="T105" fmla="*/ 2617 h 2652"/>
              <a:gd name="T106" fmla="*/ 801 w 2601"/>
              <a:gd name="T107" fmla="*/ 603 h 2652"/>
              <a:gd name="T108" fmla="*/ 1084 w 2601"/>
              <a:gd name="T109" fmla="*/ 1117 h 2652"/>
              <a:gd name="T110" fmla="*/ 950 w 2601"/>
              <a:gd name="T111" fmla="*/ 2157 h 2652"/>
              <a:gd name="T112" fmla="*/ 1140 w 2601"/>
              <a:gd name="T113" fmla="*/ 2299 h 2652"/>
              <a:gd name="T114" fmla="*/ 1175 w 2601"/>
              <a:gd name="T115" fmla="*/ 2340 h 2652"/>
              <a:gd name="T116" fmla="*/ 1399 w 2601"/>
              <a:gd name="T117" fmla="*/ 2466 h 2652"/>
              <a:gd name="T118" fmla="*/ 1119 w 2601"/>
              <a:gd name="T119" fmla="*/ 2292 h 2652"/>
              <a:gd name="T120" fmla="*/ 0 w 2601"/>
              <a:gd name="T121" fmla="*/ 2360 h 2652"/>
              <a:gd name="T122" fmla="*/ 469 w 2601"/>
              <a:gd name="T123" fmla="*/ 1379 h 2652"/>
              <a:gd name="T124" fmla="*/ 974 w 2601"/>
              <a:gd name="T125" fmla="*/ 1378 h 26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01" h="2652">
                <a:moveTo>
                  <a:pt x="412" y="486"/>
                </a:moveTo>
                <a:lnTo>
                  <a:pt x="414" y="477"/>
                </a:lnTo>
                <a:lnTo>
                  <a:pt x="420" y="459"/>
                </a:lnTo>
                <a:lnTo>
                  <a:pt x="414" y="453"/>
                </a:lnTo>
                <a:lnTo>
                  <a:pt x="405" y="449"/>
                </a:lnTo>
                <a:lnTo>
                  <a:pt x="402" y="441"/>
                </a:lnTo>
                <a:lnTo>
                  <a:pt x="396" y="435"/>
                </a:lnTo>
                <a:lnTo>
                  <a:pt x="397" y="432"/>
                </a:lnTo>
                <a:lnTo>
                  <a:pt x="391" y="422"/>
                </a:lnTo>
                <a:lnTo>
                  <a:pt x="391" y="418"/>
                </a:lnTo>
                <a:lnTo>
                  <a:pt x="388" y="415"/>
                </a:lnTo>
                <a:lnTo>
                  <a:pt x="388" y="411"/>
                </a:lnTo>
                <a:lnTo>
                  <a:pt x="389" y="407"/>
                </a:lnTo>
                <a:lnTo>
                  <a:pt x="387" y="400"/>
                </a:lnTo>
                <a:lnTo>
                  <a:pt x="386" y="397"/>
                </a:lnTo>
                <a:lnTo>
                  <a:pt x="382" y="392"/>
                </a:lnTo>
                <a:lnTo>
                  <a:pt x="381" y="388"/>
                </a:lnTo>
                <a:lnTo>
                  <a:pt x="381" y="382"/>
                </a:lnTo>
                <a:lnTo>
                  <a:pt x="373" y="371"/>
                </a:lnTo>
                <a:lnTo>
                  <a:pt x="372" y="361"/>
                </a:lnTo>
                <a:lnTo>
                  <a:pt x="374" y="354"/>
                </a:lnTo>
                <a:lnTo>
                  <a:pt x="376" y="351"/>
                </a:lnTo>
                <a:lnTo>
                  <a:pt x="378" y="344"/>
                </a:lnTo>
                <a:lnTo>
                  <a:pt x="372" y="339"/>
                </a:lnTo>
                <a:lnTo>
                  <a:pt x="372" y="336"/>
                </a:lnTo>
                <a:lnTo>
                  <a:pt x="380" y="316"/>
                </a:lnTo>
                <a:lnTo>
                  <a:pt x="381" y="299"/>
                </a:lnTo>
                <a:lnTo>
                  <a:pt x="386" y="284"/>
                </a:lnTo>
                <a:lnTo>
                  <a:pt x="391" y="282"/>
                </a:lnTo>
                <a:lnTo>
                  <a:pt x="403" y="275"/>
                </a:lnTo>
                <a:lnTo>
                  <a:pt x="407" y="274"/>
                </a:lnTo>
                <a:lnTo>
                  <a:pt x="413" y="272"/>
                </a:lnTo>
                <a:lnTo>
                  <a:pt x="421" y="263"/>
                </a:lnTo>
                <a:lnTo>
                  <a:pt x="423" y="255"/>
                </a:lnTo>
                <a:lnTo>
                  <a:pt x="426" y="243"/>
                </a:lnTo>
                <a:lnTo>
                  <a:pt x="432" y="240"/>
                </a:lnTo>
                <a:lnTo>
                  <a:pt x="429" y="234"/>
                </a:lnTo>
                <a:lnTo>
                  <a:pt x="424" y="232"/>
                </a:lnTo>
                <a:lnTo>
                  <a:pt x="413" y="229"/>
                </a:lnTo>
                <a:lnTo>
                  <a:pt x="408" y="224"/>
                </a:lnTo>
                <a:lnTo>
                  <a:pt x="406" y="221"/>
                </a:lnTo>
                <a:lnTo>
                  <a:pt x="404" y="214"/>
                </a:lnTo>
                <a:lnTo>
                  <a:pt x="404" y="207"/>
                </a:lnTo>
                <a:lnTo>
                  <a:pt x="398" y="207"/>
                </a:lnTo>
                <a:lnTo>
                  <a:pt x="394" y="193"/>
                </a:lnTo>
                <a:lnTo>
                  <a:pt x="390" y="188"/>
                </a:lnTo>
                <a:lnTo>
                  <a:pt x="384" y="183"/>
                </a:lnTo>
                <a:lnTo>
                  <a:pt x="379" y="180"/>
                </a:lnTo>
                <a:lnTo>
                  <a:pt x="376" y="180"/>
                </a:lnTo>
                <a:lnTo>
                  <a:pt x="374" y="172"/>
                </a:lnTo>
                <a:lnTo>
                  <a:pt x="373" y="168"/>
                </a:lnTo>
                <a:lnTo>
                  <a:pt x="389" y="171"/>
                </a:lnTo>
                <a:lnTo>
                  <a:pt x="394" y="170"/>
                </a:lnTo>
                <a:lnTo>
                  <a:pt x="398" y="159"/>
                </a:lnTo>
                <a:lnTo>
                  <a:pt x="396" y="150"/>
                </a:lnTo>
                <a:lnTo>
                  <a:pt x="408" y="146"/>
                </a:lnTo>
                <a:lnTo>
                  <a:pt x="413" y="145"/>
                </a:lnTo>
                <a:lnTo>
                  <a:pt x="425" y="135"/>
                </a:lnTo>
                <a:lnTo>
                  <a:pt x="433" y="132"/>
                </a:lnTo>
                <a:lnTo>
                  <a:pt x="430" y="123"/>
                </a:lnTo>
                <a:lnTo>
                  <a:pt x="432" y="120"/>
                </a:lnTo>
                <a:lnTo>
                  <a:pt x="445" y="117"/>
                </a:lnTo>
                <a:lnTo>
                  <a:pt x="449" y="114"/>
                </a:lnTo>
                <a:lnTo>
                  <a:pt x="455" y="114"/>
                </a:lnTo>
                <a:lnTo>
                  <a:pt x="458" y="113"/>
                </a:lnTo>
                <a:lnTo>
                  <a:pt x="468" y="113"/>
                </a:lnTo>
                <a:lnTo>
                  <a:pt x="476" y="108"/>
                </a:lnTo>
                <a:lnTo>
                  <a:pt x="493" y="109"/>
                </a:lnTo>
                <a:lnTo>
                  <a:pt x="498" y="105"/>
                </a:lnTo>
                <a:lnTo>
                  <a:pt x="495" y="98"/>
                </a:lnTo>
                <a:lnTo>
                  <a:pt x="501" y="90"/>
                </a:lnTo>
                <a:lnTo>
                  <a:pt x="503" y="83"/>
                </a:lnTo>
                <a:lnTo>
                  <a:pt x="509" y="76"/>
                </a:lnTo>
                <a:lnTo>
                  <a:pt x="512" y="76"/>
                </a:lnTo>
                <a:lnTo>
                  <a:pt x="519" y="72"/>
                </a:lnTo>
                <a:lnTo>
                  <a:pt x="526" y="64"/>
                </a:lnTo>
                <a:lnTo>
                  <a:pt x="529" y="63"/>
                </a:lnTo>
                <a:lnTo>
                  <a:pt x="536" y="65"/>
                </a:lnTo>
                <a:lnTo>
                  <a:pt x="544" y="78"/>
                </a:lnTo>
                <a:lnTo>
                  <a:pt x="545" y="85"/>
                </a:lnTo>
                <a:lnTo>
                  <a:pt x="553" y="85"/>
                </a:lnTo>
                <a:lnTo>
                  <a:pt x="560" y="85"/>
                </a:lnTo>
                <a:lnTo>
                  <a:pt x="566" y="88"/>
                </a:lnTo>
                <a:lnTo>
                  <a:pt x="574" y="85"/>
                </a:lnTo>
                <a:lnTo>
                  <a:pt x="581" y="98"/>
                </a:lnTo>
                <a:lnTo>
                  <a:pt x="585" y="105"/>
                </a:lnTo>
                <a:lnTo>
                  <a:pt x="590" y="112"/>
                </a:lnTo>
                <a:lnTo>
                  <a:pt x="590" y="124"/>
                </a:lnTo>
                <a:lnTo>
                  <a:pt x="588" y="129"/>
                </a:lnTo>
                <a:lnTo>
                  <a:pt x="588" y="135"/>
                </a:lnTo>
                <a:lnTo>
                  <a:pt x="590" y="137"/>
                </a:lnTo>
                <a:lnTo>
                  <a:pt x="593" y="141"/>
                </a:lnTo>
                <a:lnTo>
                  <a:pt x="592" y="145"/>
                </a:lnTo>
                <a:lnTo>
                  <a:pt x="590" y="157"/>
                </a:lnTo>
                <a:lnTo>
                  <a:pt x="604" y="153"/>
                </a:lnTo>
                <a:lnTo>
                  <a:pt x="609" y="149"/>
                </a:lnTo>
                <a:lnTo>
                  <a:pt x="611" y="153"/>
                </a:lnTo>
                <a:lnTo>
                  <a:pt x="627" y="149"/>
                </a:lnTo>
                <a:lnTo>
                  <a:pt x="629" y="147"/>
                </a:lnTo>
                <a:lnTo>
                  <a:pt x="638" y="142"/>
                </a:lnTo>
                <a:lnTo>
                  <a:pt x="647" y="148"/>
                </a:lnTo>
                <a:lnTo>
                  <a:pt x="649" y="156"/>
                </a:lnTo>
                <a:lnTo>
                  <a:pt x="649" y="165"/>
                </a:lnTo>
                <a:lnTo>
                  <a:pt x="657" y="176"/>
                </a:lnTo>
                <a:lnTo>
                  <a:pt x="665" y="183"/>
                </a:lnTo>
                <a:lnTo>
                  <a:pt x="669" y="188"/>
                </a:lnTo>
                <a:lnTo>
                  <a:pt x="673" y="189"/>
                </a:lnTo>
                <a:lnTo>
                  <a:pt x="690" y="198"/>
                </a:lnTo>
                <a:lnTo>
                  <a:pt x="692" y="201"/>
                </a:lnTo>
                <a:lnTo>
                  <a:pt x="701" y="199"/>
                </a:lnTo>
                <a:lnTo>
                  <a:pt x="705" y="200"/>
                </a:lnTo>
                <a:lnTo>
                  <a:pt x="710" y="215"/>
                </a:lnTo>
                <a:lnTo>
                  <a:pt x="715" y="223"/>
                </a:lnTo>
                <a:lnTo>
                  <a:pt x="714" y="229"/>
                </a:lnTo>
                <a:lnTo>
                  <a:pt x="717" y="235"/>
                </a:lnTo>
                <a:lnTo>
                  <a:pt x="725" y="242"/>
                </a:lnTo>
                <a:lnTo>
                  <a:pt x="726" y="246"/>
                </a:lnTo>
                <a:lnTo>
                  <a:pt x="726" y="256"/>
                </a:lnTo>
                <a:lnTo>
                  <a:pt x="723" y="266"/>
                </a:lnTo>
                <a:lnTo>
                  <a:pt x="721" y="272"/>
                </a:lnTo>
                <a:lnTo>
                  <a:pt x="721" y="279"/>
                </a:lnTo>
                <a:lnTo>
                  <a:pt x="723" y="282"/>
                </a:lnTo>
                <a:lnTo>
                  <a:pt x="728" y="285"/>
                </a:lnTo>
                <a:lnTo>
                  <a:pt x="734" y="291"/>
                </a:lnTo>
                <a:lnTo>
                  <a:pt x="736" y="294"/>
                </a:lnTo>
                <a:lnTo>
                  <a:pt x="738" y="301"/>
                </a:lnTo>
                <a:lnTo>
                  <a:pt x="747" y="304"/>
                </a:lnTo>
                <a:lnTo>
                  <a:pt x="751" y="304"/>
                </a:lnTo>
                <a:lnTo>
                  <a:pt x="766" y="287"/>
                </a:lnTo>
                <a:lnTo>
                  <a:pt x="768" y="285"/>
                </a:lnTo>
                <a:lnTo>
                  <a:pt x="768" y="279"/>
                </a:lnTo>
                <a:lnTo>
                  <a:pt x="770" y="269"/>
                </a:lnTo>
                <a:lnTo>
                  <a:pt x="773" y="265"/>
                </a:lnTo>
                <a:lnTo>
                  <a:pt x="794" y="254"/>
                </a:lnTo>
                <a:lnTo>
                  <a:pt x="799" y="255"/>
                </a:lnTo>
                <a:lnTo>
                  <a:pt x="818" y="265"/>
                </a:lnTo>
                <a:lnTo>
                  <a:pt x="822" y="255"/>
                </a:lnTo>
                <a:lnTo>
                  <a:pt x="839" y="263"/>
                </a:lnTo>
                <a:lnTo>
                  <a:pt x="846" y="251"/>
                </a:lnTo>
                <a:lnTo>
                  <a:pt x="852" y="241"/>
                </a:lnTo>
                <a:lnTo>
                  <a:pt x="862" y="231"/>
                </a:lnTo>
                <a:lnTo>
                  <a:pt x="875" y="221"/>
                </a:lnTo>
                <a:lnTo>
                  <a:pt x="880" y="216"/>
                </a:lnTo>
                <a:lnTo>
                  <a:pt x="873" y="207"/>
                </a:lnTo>
                <a:lnTo>
                  <a:pt x="873" y="198"/>
                </a:lnTo>
                <a:lnTo>
                  <a:pt x="891" y="192"/>
                </a:lnTo>
                <a:lnTo>
                  <a:pt x="907" y="196"/>
                </a:lnTo>
                <a:lnTo>
                  <a:pt x="916" y="201"/>
                </a:lnTo>
                <a:lnTo>
                  <a:pt x="930" y="208"/>
                </a:lnTo>
                <a:lnTo>
                  <a:pt x="934" y="212"/>
                </a:lnTo>
                <a:lnTo>
                  <a:pt x="943" y="215"/>
                </a:lnTo>
                <a:lnTo>
                  <a:pt x="982" y="210"/>
                </a:lnTo>
                <a:lnTo>
                  <a:pt x="985" y="212"/>
                </a:lnTo>
                <a:lnTo>
                  <a:pt x="995" y="213"/>
                </a:lnTo>
                <a:lnTo>
                  <a:pt x="1010" y="223"/>
                </a:lnTo>
                <a:lnTo>
                  <a:pt x="1016" y="223"/>
                </a:lnTo>
                <a:lnTo>
                  <a:pt x="1023" y="224"/>
                </a:lnTo>
                <a:lnTo>
                  <a:pt x="1032" y="223"/>
                </a:lnTo>
                <a:lnTo>
                  <a:pt x="1041" y="218"/>
                </a:lnTo>
                <a:lnTo>
                  <a:pt x="1033" y="214"/>
                </a:lnTo>
                <a:lnTo>
                  <a:pt x="1032" y="209"/>
                </a:lnTo>
                <a:lnTo>
                  <a:pt x="1030" y="199"/>
                </a:lnTo>
                <a:lnTo>
                  <a:pt x="1020" y="190"/>
                </a:lnTo>
                <a:lnTo>
                  <a:pt x="1016" y="184"/>
                </a:lnTo>
                <a:lnTo>
                  <a:pt x="1007" y="164"/>
                </a:lnTo>
                <a:lnTo>
                  <a:pt x="1004" y="154"/>
                </a:lnTo>
                <a:lnTo>
                  <a:pt x="999" y="149"/>
                </a:lnTo>
                <a:lnTo>
                  <a:pt x="997" y="139"/>
                </a:lnTo>
                <a:lnTo>
                  <a:pt x="992" y="126"/>
                </a:lnTo>
                <a:lnTo>
                  <a:pt x="992" y="122"/>
                </a:lnTo>
                <a:lnTo>
                  <a:pt x="1011" y="110"/>
                </a:lnTo>
                <a:lnTo>
                  <a:pt x="1027" y="100"/>
                </a:lnTo>
                <a:lnTo>
                  <a:pt x="1029" y="95"/>
                </a:lnTo>
                <a:lnTo>
                  <a:pt x="1044" y="93"/>
                </a:lnTo>
                <a:lnTo>
                  <a:pt x="1045" y="92"/>
                </a:lnTo>
                <a:lnTo>
                  <a:pt x="1051" y="95"/>
                </a:lnTo>
                <a:lnTo>
                  <a:pt x="1063" y="95"/>
                </a:lnTo>
                <a:lnTo>
                  <a:pt x="1064" y="84"/>
                </a:lnTo>
                <a:lnTo>
                  <a:pt x="1070" y="85"/>
                </a:lnTo>
                <a:lnTo>
                  <a:pt x="1073" y="82"/>
                </a:lnTo>
                <a:lnTo>
                  <a:pt x="1080" y="82"/>
                </a:lnTo>
                <a:lnTo>
                  <a:pt x="1081" y="67"/>
                </a:lnTo>
                <a:lnTo>
                  <a:pt x="1102" y="66"/>
                </a:lnTo>
                <a:lnTo>
                  <a:pt x="1106" y="61"/>
                </a:lnTo>
                <a:lnTo>
                  <a:pt x="1114" y="56"/>
                </a:lnTo>
                <a:lnTo>
                  <a:pt x="1122" y="53"/>
                </a:lnTo>
                <a:lnTo>
                  <a:pt x="1127" y="54"/>
                </a:lnTo>
                <a:lnTo>
                  <a:pt x="1132" y="54"/>
                </a:lnTo>
                <a:lnTo>
                  <a:pt x="1137" y="49"/>
                </a:lnTo>
                <a:lnTo>
                  <a:pt x="1147" y="37"/>
                </a:lnTo>
                <a:lnTo>
                  <a:pt x="1161" y="36"/>
                </a:lnTo>
                <a:lnTo>
                  <a:pt x="1170" y="38"/>
                </a:lnTo>
                <a:lnTo>
                  <a:pt x="1171" y="39"/>
                </a:lnTo>
                <a:lnTo>
                  <a:pt x="1200" y="46"/>
                </a:lnTo>
                <a:lnTo>
                  <a:pt x="1203" y="53"/>
                </a:lnTo>
                <a:lnTo>
                  <a:pt x="1220" y="75"/>
                </a:lnTo>
                <a:lnTo>
                  <a:pt x="1234" y="90"/>
                </a:lnTo>
                <a:lnTo>
                  <a:pt x="1235" y="97"/>
                </a:lnTo>
                <a:lnTo>
                  <a:pt x="1227" y="98"/>
                </a:lnTo>
                <a:lnTo>
                  <a:pt x="1222" y="101"/>
                </a:lnTo>
                <a:lnTo>
                  <a:pt x="1220" y="104"/>
                </a:lnTo>
                <a:lnTo>
                  <a:pt x="1223" y="123"/>
                </a:lnTo>
                <a:lnTo>
                  <a:pt x="1225" y="133"/>
                </a:lnTo>
                <a:lnTo>
                  <a:pt x="1227" y="150"/>
                </a:lnTo>
                <a:lnTo>
                  <a:pt x="1229" y="154"/>
                </a:lnTo>
                <a:lnTo>
                  <a:pt x="1226" y="157"/>
                </a:lnTo>
                <a:lnTo>
                  <a:pt x="1217" y="159"/>
                </a:lnTo>
                <a:lnTo>
                  <a:pt x="1210" y="163"/>
                </a:lnTo>
                <a:lnTo>
                  <a:pt x="1202" y="172"/>
                </a:lnTo>
                <a:lnTo>
                  <a:pt x="1207" y="176"/>
                </a:lnTo>
                <a:lnTo>
                  <a:pt x="1216" y="181"/>
                </a:lnTo>
                <a:lnTo>
                  <a:pt x="1220" y="187"/>
                </a:lnTo>
                <a:lnTo>
                  <a:pt x="1231" y="189"/>
                </a:lnTo>
                <a:lnTo>
                  <a:pt x="1235" y="197"/>
                </a:lnTo>
                <a:lnTo>
                  <a:pt x="1235" y="210"/>
                </a:lnTo>
                <a:lnTo>
                  <a:pt x="1234" y="215"/>
                </a:lnTo>
                <a:lnTo>
                  <a:pt x="1225" y="226"/>
                </a:lnTo>
                <a:lnTo>
                  <a:pt x="1223" y="232"/>
                </a:lnTo>
                <a:lnTo>
                  <a:pt x="1217" y="242"/>
                </a:lnTo>
                <a:lnTo>
                  <a:pt x="1215" y="242"/>
                </a:lnTo>
                <a:lnTo>
                  <a:pt x="1206" y="242"/>
                </a:lnTo>
                <a:lnTo>
                  <a:pt x="1194" y="247"/>
                </a:lnTo>
                <a:lnTo>
                  <a:pt x="1196" y="248"/>
                </a:lnTo>
                <a:lnTo>
                  <a:pt x="1203" y="250"/>
                </a:lnTo>
                <a:lnTo>
                  <a:pt x="1210" y="254"/>
                </a:lnTo>
                <a:lnTo>
                  <a:pt x="1216" y="258"/>
                </a:lnTo>
                <a:lnTo>
                  <a:pt x="1220" y="262"/>
                </a:lnTo>
                <a:lnTo>
                  <a:pt x="1225" y="263"/>
                </a:lnTo>
                <a:lnTo>
                  <a:pt x="1229" y="263"/>
                </a:lnTo>
                <a:lnTo>
                  <a:pt x="1235" y="265"/>
                </a:lnTo>
                <a:lnTo>
                  <a:pt x="1239" y="268"/>
                </a:lnTo>
                <a:lnTo>
                  <a:pt x="1251" y="271"/>
                </a:lnTo>
                <a:lnTo>
                  <a:pt x="1260" y="267"/>
                </a:lnTo>
                <a:lnTo>
                  <a:pt x="1267" y="263"/>
                </a:lnTo>
                <a:lnTo>
                  <a:pt x="1269" y="260"/>
                </a:lnTo>
                <a:lnTo>
                  <a:pt x="1270" y="254"/>
                </a:lnTo>
                <a:lnTo>
                  <a:pt x="1275" y="250"/>
                </a:lnTo>
                <a:lnTo>
                  <a:pt x="1278" y="256"/>
                </a:lnTo>
                <a:lnTo>
                  <a:pt x="1284" y="256"/>
                </a:lnTo>
                <a:lnTo>
                  <a:pt x="1286" y="259"/>
                </a:lnTo>
                <a:lnTo>
                  <a:pt x="1289" y="258"/>
                </a:lnTo>
                <a:lnTo>
                  <a:pt x="1295" y="262"/>
                </a:lnTo>
                <a:lnTo>
                  <a:pt x="1300" y="264"/>
                </a:lnTo>
                <a:lnTo>
                  <a:pt x="1302" y="262"/>
                </a:lnTo>
                <a:lnTo>
                  <a:pt x="1297" y="249"/>
                </a:lnTo>
                <a:lnTo>
                  <a:pt x="1306" y="244"/>
                </a:lnTo>
                <a:lnTo>
                  <a:pt x="1319" y="241"/>
                </a:lnTo>
                <a:lnTo>
                  <a:pt x="1323" y="244"/>
                </a:lnTo>
                <a:lnTo>
                  <a:pt x="1326" y="244"/>
                </a:lnTo>
                <a:lnTo>
                  <a:pt x="1331" y="237"/>
                </a:lnTo>
                <a:lnTo>
                  <a:pt x="1338" y="235"/>
                </a:lnTo>
                <a:lnTo>
                  <a:pt x="1343" y="240"/>
                </a:lnTo>
                <a:lnTo>
                  <a:pt x="1346" y="238"/>
                </a:lnTo>
                <a:lnTo>
                  <a:pt x="1349" y="240"/>
                </a:lnTo>
                <a:lnTo>
                  <a:pt x="1353" y="239"/>
                </a:lnTo>
                <a:lnTo>
                  <a:pt x="1360" y="226"/>
                </a:lnTo>
                <a:lnTo>
                  <a:pt x="1372" y="217"/>
                </a:lnTo>
                <a:lnTo>
                  <a:pt x="1377" y="214"/>
                </a:lnTo>
                <a:lnTo>
                  <a:pt x="1386" y="213"/>
                </a:lnTo>
                <a:lnTo>
                  <a:pt x="1389" y="210"/>
                </a:lnTo>
                <a:lnTo>
                  <a:pt x="1396" y="214"/>
                </a:lnTo>
                <a:lnTo>
                  <a:pt x="1400" y="210"/>
                </a:lnTo>
                <a:lnTo>
                  <a:pt x="1406" y="214"/>
                </a:lnTo>
                <a:lnTo>
                  <a:pt x="1410" y="213"/>
                </a:lnTo>
                <a:lnTo>
                  <a:pt x="1418" y="210"/>
                </a:lnTo>
                <a:lnTo>
                  <a:pt x="1427" y="215"/>
                </a:lnTo>
                <a:lnTo>
                  <a:pt x="1433" y="215"/>
                </a:lnTo>
                <a:lnTo>
                  <a:pt x="1436" y="209"/>
                </a:lnTo>
                <a:lnTo>
                  <a:pt x="1444" y="207"/>
                </a:lnTo>
                <a:lnTo>
                  <a:pt x="1447" y="202"/>
                </a:lnTo>
                <a:lnTo>
                  <a:pt x="1455" y="204"/>
                </a:lnTo>
                <a:lnTo>
                  <a:pt x="1458" y="204"/>
                </a:lnTo>
                <a:lnTo>
                  <a:pt x="1466" y="200"/>
                </a:lnTo>
                <a:lnTo>
                  <a:pt x="1465" y="192"/>
                </a:lnTo>
                <a:lnTo>
                  <a:pt x="1470" y="191"/>
                </a:lnTo>
                <a:lnTo>
                  <a:pt x="1472" y="187"/>
                </a:lnTo>
                <a:lnTo>
                  <a:pt x="1472" y="183"/>
                </a:lnTo>
                <a:lnTo>
                  <a:pt x="1475" y="181"/>
                </a:lnTo>
                <a:lnTo>
                  <a:pt x="1477" y="181"/>
                </a:lnTo>
                <a:lnTo>
                  <a:pt x="1487" y="181"/>
                </a:lnTo>
                <a:lnTo>
                  <a:pt x="1492" y="185"/>
                </a:lnTo>
                <a:lnTo>
                  <a:pt x="1503" y="188"/>
                </a:lnTo>
                <a:lnTo>
                  <a:pt x="1507" y="191"/>
                </a:lnTo>
                <a:lnTo>
                  <a:pt x="1509" y="190"/>
                </a:lnTo>
                <a:lnTo>
                  <a:pt x="1519" y="192"/>
                </a:lnTo>
                <a:lnTo>
                  <a:pt x="1525" y="191"/>
                </a:lnTo>
                <a:lnTo>
                  <a:pt x="1528" y="189"/>
                </a:lnTo>
                <a:lnTo>
                  <a:pt x="1534" y="182"/>
                </a:lnTo>
                <a:lnTo>
                  <a:pt x="1536" y="181"/>
                </a:lnTo>
                <a:lnTo>
                  <a:pt x="1537" y="175"/>
                </a:lnTo>
                <a:lnTo>
                  <a:pt x="1543" y="167"/>
                </a:lnTo>
                <a:lnTo>
                  <a:pt x="1544" y="163"/>
                </a:lnTo>
                <a:lnTo>
                  <a:pt x="1556" y="154"/>
                </a:lnTo>
                <a:lnTo>
                  <a:pt x="1622" y="104"/>
                </a:lnTo>
                <a:lnTo>
                  <a:pt x="1634" y="97"/>
                </a:lnTo>
                <a:lnTo>
                  <a:pt x="1636" y="96"/>
                </a:lnTo>
                <a:lnTo>
                  <a:pt x="1639" y="97"/>
                </a:lnTo>
                <a:lnTo>
                  <a:pt x="1642" y="96"/>
                </a:lnTo>
                <a:lnTo>
                  <a:pt x="1648" y="96"/>
                </a:lnTo>
                <a:lnTo>
                  <a:pt x="1651" y="90"/>
                </a:lnTo>
                <a:lnTo>
                  <a:pt x="1666" y="84"/>
                </a:lnTo>
                <a:lnTo>
                  <a:pt x="1665" y="82"/>
                </a:lnTo>
                <a:lnTo>
                  <a:pt x="1672" y="79"/>
                </a:lnTo>
                <a:lnTo>
                  <a:pt x="1671" y="75"/>
                </a:lnTo>
                <a:lnTo>
                  <a:pt x="1679" y="75"/>
                </a:lnTo>
                <a:lnTo>
                  <a:pt x="1685" y="73"/>
                </a:lnTo>
                <a:lnTo>
                  <a:pt x="1703" y="53"/>
                </a:lnTo>
                <a:lnTo>
                  <a:pt x="1710" y="50"/>
                </a:lnTo>
                <a:lnTo>
                  <a:pt x="1712" y="51"/>
                </a:lnTo>
                <a:lnTo>
                  <a:pt x="1717" y="51"/>
                </a:lnTo>
                <a:lnTo>
                  <a:pt x="1723" y="48"/>
                </a:lnTo>
                <a:lnTo>
                  <a:pt x="1727" y="48"/>
                </a:lnTo>
                <a:lnTo>
                  <a:pt x="1731" y="46"/>
                </a:lnTo>
                <a:lnTo>
                  <a:pt x="1734" y="39"/>
                </a:lnTo>
                <a:lnTo>
                  <a:pt x="1738" y="34"/>
                </a:lnTo>
                <a:lnTo>
                  <a:pt x="1744" y="26"/>
                </a:lnTo>
                <a:lnTo>
                  <a:pt x="1745" y="20"/>
                </a:lnTo>
                <a:lnTo>
                  <a:pt x="1749" y="16"/>
                </a:lnTo>
                <a:lnTo>
                  <a:pt x="1750" y="11"/>
                </a:lnTo>
                <a:lnTo>
                  <a:pt x="1754" y="3"/>
                </a:lnTo>
                <a:lnTo>
                  <a:pt x="1767" y="0"/>
                </a:lnTo>
                <a:lnTo>
                  <a:pt x="1770" y="1"/>
                </a:lnTo>
                <a:lnTo>
                  <a:pt x="1774" y="9"/>
                </a:lnTo>
                <a:lnTo>
                  <a:pt x="1780" y="14"/>
                </a:lnTo>
                <a:lnTo>
                  <a:pt x="1814" y="30"/>
                </a:lnTo>
                <a:lnTo>
                  <a:pt x="1821" y="40"/>
                </a:lnTo>
                <a:lnTo>
                  <a:pt x="1829" y="47"/>
                </a:lnTo>
                <a:lnTo>
                  <a:pt x="1831" y="47"/>
                </a:lnTo>
                <a:lnTo>
                  <a:pt x="1837" y="55"/>
                </a:lnTo>
                <a:lnTo>
                  <a:pt x="1844" y="61"/>
                </a:lnTo>
                <a:lnTo>
                  <a:pt x="1853" y="76"/>
                </a:lnTo>
                <a:lnTo>
                  <a:pt x="1855" y="81"/>
                </a:lnTo>
                <a:lnTo>
                  <a:pt x="1855" y="89"/>
                </a:lnTo>
                <a:lnTo>
                  <a:pt x="1863" y="104"/>
                </a:lnTo>
                <a:lnTo>
                  <a:pt x="1883" y="139"/>
                </a:lnTo>
                <a:lnTo>
                  <a:pt x="1885" y="145"/>
                </a:lnTo>
                <a:lnTo>
                  <a:pt x="1900" y="168"/>
                </a:lnTo>
                <a:lnTo>
                  <a:pt x="1914" y="193"/>
                </a:lnTo>
                <a:lnTo>
                  <a:pt x="1918" y="199"/>
                </a:lnTo>
                <a:lnTo>
                  <a:pt x="1926" y="215"/>
                </a:lnTo>
                <a:lnTo>
                  <a:pt x="1933" y="224"/>
                </a:lnTo>
                <a:lnTo>
                  <a:pt x="1940" y="239"/>
                </a:lnTo>
                <a:lnTo>
                  <a:pt x="1945" y="255"/>
                </a:lnTo>
                <a:lnTo>
                  <a:pt x="1940" y="256"/>
                </a:lnTo>
                <a:lnTo>
                  <a:pt x="1945" y="262"/>
                </a:lnTo>
                <a:lnTo>
                  <a:pt x="1949" y="269"/>
                </a:lnTo>
                <a:lnTo>
                  <a:pt x="1957" y="277"/>
                </a:lnTo>
                <a:lnTo>
                  <a:pt x="1960" y="292"/>
                </a:lnTo>
                <a:lnTo>
                  <a:pt x="1960" y="306"/>
                </a:lnTo>
                <a:lnTo>
                  <a:pt x="1961" y="307"/>
                </a:lnTo>
                <a:lnTo>
                  <a:pt x="1966" y="306"/>
                </a:lnTo>
                <a:lnTo>
                  <a:pt x="1970" y="308"/>
                </a:lnTo>
                <a:lnTo>
                  <a:pt x="1970" y="312"/>
                </a:lnTo>
                <a:lnTo>
                  <a:pt x="1968" y="315"/>
                </a:lnTo>
                <a:lnTo>
                  <a:pt x="1970" y="322"/>
                </a:lnTo>
                <a:lnTo>
                  <a:pt x="1971" y="327"/>
                </a:lnTo>
                <a:lnTo>
                  <a:pt x="1975" y="329"/>
                </a:lnTo>
                <a:lnTo>
                  <a:pt x="1979" y="335"/>
                </a:lnTo>
                <a:lnTo>
                  <a:pt x="1982" y="348"/>
                </a:lnTo>
                <a:lnTo>
                  <a:pt x="1980" y="354"/>
                </a:lnTo>
                <a:lnTo>
                  <a:pt x="1991" y="363"/>
                </a:lnTo>
                <a:lnTo>
                  <a:pt x="1978" y="383"/>
                </a:lnTo>
                <a:lnTo>
                  <a:pt x="1968" y="404"/>
                </a:lnTo>
                <a:lnTo>
                  <a:pt x="1967" y="409"/>
                </a:lnTo>
                <a:lnTo>
                  <a:pt x="1956" y="418"/>
                </a:lnTo>
                <a:lnTo>
                  <a:pt x="1948" y="426"/>
                </a:lnTo>
                <a:lnTo>
                  <a:pt x="1940" y="440"/>
                </a:lnTo>
                <a:lnTo>
                  <a:pt x="1936" y="438"/>
                </a:lnTo>
                <a:lnTo>
                  <a:pt x="1934" y="442"/>
                </a:lnTo>
                <a:lnTo>
                  <a:pt x="1938" y="446"/>
                </a:lnTo>
                <a:lnTo>
                  <a:pt x="1923" y="464"/>
                </a:lnTo>
                <a:lnTo>
                  <a:pt x="1921" y="471"/>
                </a:lnTo>
                <a:lnTo>
                  <a:pt x="1918" y="481"/>
                </a:lnTo>
                <a:lnTo>
                  <a:pt x="1910" y="493"/>
                </a:lnTo>
                <a:lnTo>
                  <a:pt x="1904" y="501"/>
                </a:lnTo>
                <a:lnTo>
                  <a:pt x="1900" y="509"/>
                </a:lnTo>
                <a:lnTo>
                  <a:pt x="1892" y="520"/>
                </a:lnTo>
                <a:lnTo>
                  <a:pt x="1890" y="528"/>
                </a:lnTo>
                <a:lnTo>
                  <a:pt x="1885" y="541"/>
                </a:lnTo>
                <a:lnTo>
                  <a:pt x="1884" y="555"/>
                </a:lnTo>
                <a:lnTo>
                  <a:pt x="1880" y="575"/>
                </a:lnTo>
                <a:lnTo>
                  <a:pt x="1878" y="594"/>
                </a:lnTo>
                <a:lnTo>
                  <a:pt x="1873" y="617"/>
                </a:lnTo>
                <a:lnTo>
                  <a:pt x="1884" y="628"/>
                </a:lnTo>
                <a:lnTo>
                  <a:pt x="1892" y="632"/>
                </a:lnTo>
                <a:lnTo>
                  <a:pt x="1891" y="640"/>
                </a:lnTo>
                <a:lnTo>
                  <a:pt x="1891" y="644"/>
                </a:lnTo>
                <a:lnTo>
                  <a:pt x="1897" y="644"/>
                </a:lnTo>
                <a:lnTo>
                  <a:pt x="1907" y="652"/>
                </a:lnTo>
                <a:lnTo>
                  <a:pt x="1916" y="657"/>
                </a:lnTo>
                <a:lnTo>
                  <a:pt x="1914" y="658"/>
                </a:lnTo>
                <a:lnTo>
                  <a:pt x="1923" y="673"/>
                </a:lnTo>
                <a:lnTo>
                  <a:pt x="1932" y="684"/>
                </a:lnTo>
                <a:lnTo>
                  <a:pt x="1945" y="706"/>
                </a:lnTo>
                <a:lnTo>
                  <a:pt x="1957" y="716"/>
                </a:lnTo>
                <a:lnTo>
                  <a:pt x="2021" y="804"/>
                </a:lnTo>
                <a:lnTo>
                  <a:pt x="2035" y="821"/>
                </a:lnTo>
                <a:lnTo>
                  <a:pt x="2045" y="831"/>
                </a:lnTo>
                <a:lnTo>
                  <a:pt x="2044" y="833"/>
                </a:lnTo>
                <a:lnTo>
                  <a:pt x="2059" y="841"/>
                </a:lnTo>
                <a:lnTo>
                  <a:pt x="2061" y="853"/>
                </a:lnTo>
                <a:lnTo>
                  <a:pt x="2064" y="863"/>
                </a:lnTo>
                <a:lnTo>
                  <a:pt x="2064" y="867"/>
                </a:lnTo>
                <a:lnTo>
                  <a:pt x="2069" y="874"/>
                </a:lnTo>
                <a:lnTo>
                  <a:pt x="2080" y="881"/>
                </a:lnTo>
                <a:lnTo>
                  <a:pt x="2092" y="888"/>
                </a:lnTo>
                <a:lnTo>
                  <a:pt x="2096" y="894"/>
                </a:lnTo>
                <a:lnTo>
                  <a:pt x="2098" y="902"/>
                </a:lnTo>
                <a:lnTo>
                  <a:pt x="2107" y="903"/>
                </a:lnTo>
                <a:lnTo>
                  <a:pt x="2117" y="902"/>
                </a:lnTo>
                <a:lnTo>
                  <a:pt x="2126" y="903"/>
                </a:lnTo>
                <a:lnTo>
                  <a:pt x="2135" y="903"/>
                </a:lnTo>
                <a:lnTo>
                  <a:pt x="2138" y="907"/>
                </a:lnTo>
                <a:lnTo>
                  <a:pt x="2149" y="912"/>
                </a:lnTo>
                <a:lnTo>
                  <a:pt x="2155" y="911"/>
                </a:lnTo>
                <a:lnTo>
                  <a:pt x="2161" y="910"/>
                </a:lnTo>
                <a:lnTo>
                  <a:pt x="2169" y="899"/>
                </a:lnTo>
                <a:lnTo>
                  <a:pt x="2173" y="898"/>
                </a:lnTo>
                <a:lnTo>
                  <a:pt x="2180" y="894"/>
                </a:lnTo>
                <a:lnTo>
                  <a:pt x="2193" y="893"/>
                </a:lnTo>
                <a:lnTo>
                  <a:pt x="2199" y="891"/>
                </a:lnTo>
                <a:lnTo>
                  <a:pt x="2204" y="890"/>
                </a:lnTo>
                <a:lnTo>
                  <a:pt x="2210" y="890"/>
                </a:lnTo>
                <a:lnTo>
                  <a:pt x="2216" y="891"/>
                </a:lnTo>
                <a:lnTo>
                  <a:pt x="2225" y="892"/>
                </a:lnTo>
                <a:lnTo>
                  <a:pt x="2232" y="891"/>
                </a:lnTo>
                <a:lnTo>
                  <a:pt x="2235" y="892"/>
                </a:lnTo>
                <a:lnTo>
                  <a:pt x="2241" y="891"/>
                </a:lnTo>
                <a:lnTo>
                  <a:pt x="2251" y="892"/>
                </a:lnTo>
                <a:lnTo>
                  <a:pt x="2262" y="886"/>
                </a:lnTo>
                <a:lnTo>
                  <a:pt x="2269" y="891"/>
                </a:lnTo>
                <a:lnTo>
                  <a:pt x="2272" y="892"/>
                </a:lnTo>
                <a:lnTo>
                  <a:pt x="2279" y="888"/>
                </a:lnTo>
                <a:lnTo>
                  <a:pt x="2292" y="886"/>
                </a:lnTo>
                <a:lnTo>
                  <a:pt x="2295" y="892"/>
                </a:lnTo>
                <a:lnTo>
                  <a:pt x="2299" y="890"/>
                </a:lnTo>
                <a:lnTo>
                  <a:pt x="2312" y="890"/>
                </a:lnTo>
                <a:lnTo>
                  <a:pt x="2315" y="886"/>
                </a:lnTo>
                <a:lnTo>
                  <a:pt x="2321" y="877"/>
                </a:lnTo>
                <a:lnTo>
                  <a:pt x="2323" y="874"/>
                </a:lnTo>
                <a:lnTo>
                  <a:pt x="2325" y="862"/>
                </a:lnTo>
                <a:lnTo>
                  <a:pt x="2328" y="859"/>
                </a:lnTo>
                <a:lnTo>
                  <a:pt x="2340" y="859"/>
                </a:lnTo>
                <a:lnTo>
                  <a:pt x="2351" y="857"/>
                </a:lnTo>
                <a:lnTo>
                  <a:pt x="2373" y="854"/>
                </a:lnTo>
                <a:lnTo>
                  <a:pt x="2384" y="849"/>
                </a:lnTo>
                <a:lnTo>
                  <a:pt x="2385" y="845"/>
                </a:lnTo>
                <a:lnTo>
                  <a:pt x="2419" y="825"/>
                </a:lnTo>
                <a:lnTo>
                  <a:pt x="2419" y="821"/>
                </a:lnTo>
                <a:lnTo>
                  <a:pt x="2419" y="814"/>
                </a:lnTo>
                <a:lnTo>
                  <a:pt x="2428" y="806"/>
                </a:lnTo>
                <a:lnTo>
                  <a:pt x="2434" y="806"/>
                </a:lnTo>
                <a:lnTo>
                  <a:pt x="2448" y="814"/>
                </a:lnTo>
                <a:lnTo>
                  <a:pt x="2452" y="814"/>
                </a:lnTo>
                <a:lnTo>
                  <a:pt x="2458" y="812"/>
                </a:lnTo>
                <a:lnTo>
                  <a:pt x="2462" y="812"/>
                </a:lnTo>
                <a:lnTo>
                  <a:pt x="2467" y="811"/>
                </a:lnTo>
                <a:lnTo>
                  <a:pt x="2475" y="814"/>
                </a:lnTo>
                <a:lnTo>
                  <a:pt x="2482" y="816"/>
                </a:lnTo>
                <a:lnTo>
                  <a:pt x="2494" y="815"/>
                </a:lnTo>
                <a:lnTo>
                  <a:pt x="2500" y="812"/>
                </a:lnTo>
                <a:lnTo>
                  <a:pt x="2504" y="814"/>
                </a:lnTo>
                <a:lnTo>
                  <a:pt x="2509" y="816"/>
                </a:lnTo>
                <a:lnTo>
                  <a:pt x="2508" y="832"/>
                </a:lnTo>
                <a:lnTo>
                  <a:pt x="2503" y="838"/>
                </a:lnTo>
                <a:lnTo>
                  <a:pt x="2497" y="852"/>
                </a:lnTo>
                <a:lnTo>
                  <a:pt x="2498" y="856"/>
                </a:lnTo>
                <a:lnTo>
                  <a:pt x="2496" y="869"/>
                </a:lnTo>
                <a:lnTo>
                  <a:pt x="2502" y="883"/>
                </a:lnTo>
                <a:lnTo>
                  <a:pt x="2513" y="894"/>
                </a:lnTo>
                <a:lnTo>
                  <a:pt x="2526" y="899"/>
                </a:lnTo>
                <a:lnTo>
                  <a:pt x="2526" y="895"/>
                </a:lnTo>
                <a:lnTo>
                  <a:pt x="2534" y="898"/>
                </a:lnTo>
                <a:lnTo>
                  <a:pt x="2541" y="895"/>
                </a:lnTo>
                <a:lnTo>
                  <a:pt x="2545" y="898"/>
                </a:lnTo>
                <a:lnTo>
                  <a:pt x="2554" y="899"/>
                </a:lnTo>
                <a:lnTo>
                  <a:pt x="2557" y="895"/>
                </a:lnTo>
                <a:lnTo>
                  <a:pt x="2570" y="892"/>
                </a:lnTo>
                <a:lnTo>
                  <a:pt x="2578" y="894"/>
                </a:lnTo>
                <a:lnTo>
                  <a:pt x="2580" y="899"/>
                </a:lnTo>
                <a:lnTo>
                  <a:pt x="2584" y="909"/>
                </a:lnTo>
                <a:lnTo>
                  <a:pt x="2581" y="916"/>
                </a:lnTo>
                <a:lnTo>
                  <a:pt x="2573" y="920"/>
                </a:lnTo>
                <a:lnTo>
                  <a:pt x="2561" y="930"/>
                </a:lnTo>
                <a:lnTo>
                  <a:pt x="2551" y="953"/>
                </a:lnTo>
                <a:lnTo>
                  <a:pt x="2551" y="957"/>
                </a:lnTo>
                <a:lnTo>
                  <a:pt x="2563" y="976"/>
                </a:lnTo>
                <a:lnTo>
                  <a:pt x="2565" y="1004"/>
                </a:lnTo>
                <a:lnTo>
                  <a:pt x="2563" y="1017"/>
                </a:lnTo>
                <a:lnTo>
                  <a:pt x="2571" y="1027"/>
                </a:lnTo>
                <a:lnTo>
                  <a:pt x="2573" y="1025"/>
                </a:lnTo>
                <a:lnTo>
                  <a:pt x="2574" y="1030"/>
                </a:lnTo>
                <a:lnTo>
                  <a:pt x="2580" y="1040"/>
                </a:lnTo>
                <a:lnTo>
                  <a:pt x="2580" y="1049"/>
                </a:lnTo>
                <a:lnTo>
                  <a:pt x="2591" y="1059"/>
                </a:lnTo>
                <a:lnTo>
                  <a:pt x="2601" y="1067"/>
                </a:lnTo>
                <a:lnTo>
                  <a:pt x="2598" y="1080"/>
                </a:lnTo>
                <a:lnTo>
                  <a:pt x="2592" y="1085"/>
                </a:lnTo>
                <a:lnTo>
                  <a:pt x="2590" y="1087"/>
                </a:lnTo>
                <a:lnTo>
                  <a:pt x="2586" y="1093"/>
                </a:lnTo>
                <a:lnTo>
                  <a:pt x="2582" y="1094"/>
                </a:lnTo>
                <a:lnTo>
                  <a:pt x="2579" y="1100"/>
                </a:lnTo>
                <a:lnTo>
                  <a:pt x="2574" y="1103"/>
                </a:lnTo>
                <a:lnTo>
                  <a:pt x="2572" y="1109"/>
                </a:lnTo>
                <a:lnTo>
                  <a:pt x="2566" y="1110"/>
                </a:lnTo>
                <a:lnTo>
                  <a:pt x="2566" y="1117"/>
                </a:lnTo>
                <a:lnTo>
                  <a:pt x="2564" y="1120"/>
                </a:lnTo>
                <a:lnTo>
                  <a:pt x="2565" y="1135"/>
                </a:lnTo>
                <a:lnTo>
                  <a:pt x="2561" y="1135"/>
                </a:lnTo>
                <a:lnTo>
                  <a:pt x="2554" y="1132"/>
                </a:lnTo>
                <a:lnTo>
                  <a:pt x="2541" y="1132"/>
                </a:lnTo>
                <a:lnTo>
                  <a:pt x="2535" y="1133"/>
                </a:lnTo>
                <a:lnTo>
                  <a:pt x="2522" y="1142"/>
                </a:lnTo>
                <a:lnTo>
                  <a:pt x="2519" y="1145"/>
                </a:lnTo>
                <a:lnTo>
                  <a:pt x="2506" y="1162"/>
                </a:lnTo>
                <a:lnTo>
                  <a:pt x="2504" y="1168"/>
                </a:lnTo>
                <a:lnTo>
                  <a:pt x="2506" y="1185"/>
                </a:lnTo>
                <a:lnTo>
                  <a:pt x="2496" y="1194"/>
                </a:lnTo>
                <a:lnTo>
                  <a:pt x="2484" y="1194"/>
                </a:lnTo>
                <a:lnTo>
                  <a:pt x="2483" y="1209"/>
                </a:lnTo>
                <a:lnTo>
                  <a:pt x="2477" y="1206"/>
                </a:lnTo>
                <a:lnTo>
                  <a:pt x="2471" y="1209"/>
                </a:lnTo>
                <a:lnTo>
                  <a:pt x="2467" y="1208"/>
                </a:lnTo>
                <a:lnTo>
                  <a:pt x="2463" y="1208"/>
                </a:lnTo>
                <a:lnTo>
                  <a:pt x="2454" y="1206"/>
                </a:lnTo>
                <a:lnTo>
                  <a:pt x="2450" y="1205"/>
                </a:lnTo>
                <a:lnTo>
                  <a:pt x="2449" y="1202"/>
                </a:lnTo>
                <a:lnTo>
                  <a:pt x="2445" y="1201"/>
                </a:lnTo>
                <a:lnTo>
                  <a:pt x="2435" y="1199"/>
                </a:lnTo>
                <a:lnTo>
                  <a:pt x="2433" y="1213"/>
                </a:lnTo>
                <a:lnTo>
                  <a:pt x="2429" y="1222"/>
                </a:lnTo>
                <a:lnTo>
                  <a:pt x="2427" y="1222"/>
                </a:lnTo>
                <a:lnTo>
                  <a:pt x="2422" y="1279"/>
                </a:lnTo>
                <a:lnTo>
                  <a:pt x="2418" y="1277"/>
                </a:lnTo>
                <a:lnTo>
                  <a:pt x="2398" y="1276"/>
                </a:lnTo>
                <a:lnTo>
                  <a:pt x="2393" y="1272"/>
                </a:lnTo>
                <a:lnTo>
                  <a:pt x="2384" y="1269"/>
                </a:lnTo>
                <a:lnTo>
                  <a:pt x="2372" y="1269"/>
                </a:lnTo>
                <a:lnTo>
                  <a:pt x="2371" y="1280"/>
                </a:lnTo>
                <a:lnTo>
                  <a:pt x="2367" y="1286"/>
                </a:lnTo>
                <a:lnTo>
                  <a:pt x="2366" y="1291"/>
                </a:lnTo>
                <a:lnTo>
                  <a:pt x="2377" y="1293"/>
                </a:lnTo>
                <a:lnTo>
                  <a:pt x="2374" y="1305"/>
                </a:lnTo>
                <a:lnTo>
                  <a:pt x="2372" y="1328"/>
                </a:lnTo>
                <a:lnTo>
                  <a:pt x="2374" y="1339"/>
                </a:lnTo>
                <a:lnTo>
                  <a:pt x="2373" y="1345"/>
                </a:lnTo>
                <a:lnTo>
                  <a:pt x="2379" y="1356"/>
                </a:lnTo>
                <a:lnTo>
                  <a:pt x="2380" y="1372"/>
                </a:lnTo>
                <a:lnTo>
                  <a:pt x="2389" y="1379"/>
                </a:lnTo>
                <a:lnTo>
                  <a:pt x="2391" y="1385"/>
                </a:lnTo>
                <a:lnTo>
                  <a:pt x="2400" y="1393"/>
                </a:lnTo>
                <a:lnTo>
                  <a:pt x="2402" y="1397"/>
                </a:lnTo>
                <a:lnTo>
                  <a:pt x="2402" y="1402"/>
                </a:lnTo>
                <a:lnTo>
                  <a:pt x="2409" y="1406"/>
                </a:lnTo>
                <a:lnTo>
                  <a:pt x="2410" y="1413"/>
                </a:lnTo>
                <a:lnTo>
                  <a:pt x="2420" y="1436"/>
                </a:lnTo>
                <a:lnTo>
                  <a:pt x="2427" y="1444"/>
                </a:lnTo>
                <a:lnTo>
                  <a:pt x="2445" y="1447"/>
                </a:lnTo>
                <a:lnTo>
                  <a:pt x="2456" y="1451"/>
                </a:lnTo>
                <a:lnTo>
                  <a:pt x="2459" y="1455"/>
                </a:lnTo>
                <a:lnTo>
                  <a:pt x="2446" y="1504"/>
                </a:lnTo>
                <a:lnTo>
                  <a:pt x="2462" y="1542"/>
                </a:lnTo>
                <a:lnTo>
                  <a:pt x="2495" y="1671"/>
                </a:lnTo>
                <a:lnTo>
                  <a:pt x="2501" y="1687"/>
                </a:lnTo>
                <a:lnTo>
                  <a:pt x="2510" y="1729"/>
                </a:lnTo>
                <a:lnTo>
                  <a:pt x="2508" y="1761"/>
                </a:lnTo>
                <a:lnTo>
                  <a:pt x="2566" y="1799"/>
                </a:lnTo>
                <a:lnTo>
                  <a:pt x="2570" y="1807"/>
                </a:lnTo>
                <a:lnTo>
                  <a:pt x="2563" y="1821"/>
                </a:lnTo>
                <a:lnTo>
                  <a:pt x="2555" y="1836"/>
                </a:lnTo>
                <a:lnTo>
                  <a:pt x="2544" y="1840"/>
                </a:lnTo>
                <a:lnTo>
                  <a:pt x="2483" y="1840"/>
                </a:lnTo>
                <a:lnTo>
                  <a:pt x="2454" y="1841"/>
                </a:lnTo>
                <a:lnTo>
                  <a:pt x="2453" y="1842"/>
                </a:lnTo>
                <a:lnTo>
                  <a:pt x="2441" y="1842"/>
                </a:lnTo>
                <a:lnTo>
                  <a:pt x="2426" y="1841"/>
                </a:lnTo>
                <a:lnTo>
                  <a:pt x="2424" y="1842"/>
                </a:lnTo>
                <a:lnTo>
                  <a:pt x="2417" y="1849"/>
                </a:lnTo>
                <a:lnTo>
                  <a:pt x="2415" y="1854"/>
                </a:lnTo>
                <a:lnTo>
                  <a:pt x="2414" y="1861"/>
                </a:lnTo>
                <a:lnTo>
                  <a:pt x="2409" y="1862"/>
                </a:lnTo>
                <a:lnTo>
                  <a:pt x="2403" y="1867"/>
                </a:lnTo>
                <a:lnTo>
                  <a:pt x="2405" y="1869"/>
                </a:lnTo>
                <a:lnTo>
                  <a:pt x="2406" y="1879"/>
                </a:lnTo>
                <a:lnTo>
                  <a:pt x="2402" y="1883"/>
                </a:lnTo>
                <a:lnTo>
                  <a:pt x="2405" y="1888"/>
                </a:lnTo>
                <a:lnTo>
                  <a:pt x="2406" y="1894"/>
                </a:lnTo>
                <a:lnTo>
                  <a:pt x="2402" y="1896"/>
                </a:lnTo>
                <a:lnTo>
                  <a:pt x="2400" y="1900"/>
                </a:lnTo>
                <a:lnTo>
                  <a:pt x="2402" y="1907"/>
                </a:lnTo>
                <a:lnTo>
                  <a:pt x="2403" y="1941"/>
                </a:lnTo>
                <a:lnTo>
                  <a:pt x="2407" y="1942"/>
                </a:lnTo>
                <a:lnTo>
                  <a:pt x="2415" y="1950"/>
                </a:lnTo>
                <a:lnTo>
                  <a:pt x="2422" y="1956"/>
                </a:lnTo>
                <a:lnTo>
                  <a:pt x="2425" y="1961"/>
                </a:lnTo>
                <a:lnTo>
                  <a:pt x="2436" y="1970"/>
                </a:lnTo>
                <a:lnTo>
                  <a:pt x="2441" y="1975"/>
                </a:lnTo>
                <a:lnTo>
                  <a:pt x="2448" y="1990"/>
                </a:lnTo>
                <a:lnTo>
                  <a:pt x="2451" y="1995"/>
                </a:lnTo>
                <a:lnTo>
                  <a:pt x="2453" y="2004"/>
                </a:lnTo>
                <a:lnTo>
                  <a:pt x="2452" y="2008"/>
                </a:lnTo>
                <a:lnTo>
                  <a:pt x="2448" y="2015"/>
                </a:lnTo>
                <a:lnTo>
                  <a:pt x="2495" y="2053"/>
                </a:lnTo>
                <a:lnTo>
                  <a:pt x="2500" y="2059"/>
                </a:lnTo>
                <a:lnTo>
                  <a:pt x="2504" y="2065"/>
                </a:lnTo>
                <a:lnTo>
                  <a:pt x="2506" y="2072"/>
                </a:lnTo>
                <a:lnTo>
                  <a:pt x="2504" y="2090"/>
                </a:lnTo>
                <a:lnTo>
                  <a:pt x="2504" y="2096"/>
                </a:lnTo>
                <a:lnTo>
                  <a:pt x="2477" y="2163"/>
                </a:lnTo>
                <a:lnTo>
                  <a:pt x="2458" y="2178"/>
                </a:lnTo>
                <a:lnTo>
                  <a:pt x="2453" y="2189"/>
                </a:lnTo>
                <a:lnTo>
                  <a:pt x="2453" y="2195"/>
                </a:lnTo>
                <a:lnTo>
                  <a:pt x="2456" y="2206"/>
                </a:lnTo>
                <a:lnTo>
                  <a:pt x="2448" y="2259"/>
                </a:lnTo>
                <a:lnTo>
                  <a:pt x="2444" y="2271"/>
                </a:lnTo>
                <a:lnTo>
                  <a:pt x="2444" y="2287"/>
                </a:lnTo>
                <a:lnTo>
                  <a:pt x="2440" y="2282"/>
                </a:lnTo>
                <a:lnTo>
                  <a:pt x="2437" y="2274"/>
                </a:lnTo>
                <a:lnTo>
                  <a:pt x="2437" y="2270"/>
                </a:lnTo>
                <a:lnTo>
                  <a:pt x="2435" y="2266"/>
                </a:lnTo>
                <a:lnTo>
                  <a:pt x="2436" y="2264"/>
                </a:lnTo>
                <a:lnTo>
                  <a:pt x="2435" y="2258"/>
                </a:lnTo>
                <a:lnTo>
                  <a:pt x="2440" y="2243"/>
                </a:lnTo>
                <a:lnTo>
                  <a:pt x="2439" y="2239"/>
                </a:lnTo>
                <a:lnTo>
                  <a:pt x="2442" y="2238"/>
                </a:lnTo>
                <a:lnTo>
                  <a:pt x="2443" y="2233"/>
                </a:lnTo>
                <a:lnTo>
                  <a:pt x="2449" y="2229"/>
                </a:lnTo>
                <a:lnTo>
                  <a:pt x="2451" y="2224"/>
                </a:lnTo>
                <a:lnTo>
                  <a:pt x="2452" y="2215"/>
                </a:lnTo>
                <a:lnTo>
                  <a:pt x="2449" y="2217"/>
                </a:lnTo>
                <a:lnTo>
                  <a:pt x="2446" y="2223"/>
                </a:lnTo>
                <a:lnTo>
                  <a:pt x="2440" y="2224"/>
                </a:lnTo>
                <a:lnTo>
                  <a:pt x="2435" y="2232"/>
                </a:lnTo>
                <a:lnTo>
                  <a:pt x="2429" y="2238"/>
                </a:lnTo>
                <a:lnTo>
                  <a:pt x="2426" y="2246"/>
                </a:lnTo>
                <a:lnTo>
                  <a:pt x="2423" y="2248"/>
                </a:lnTo>
                <a:lnTo>
                  <a:pt x="2420" y="2251"/>
                </a:lnTo>
                <a:lnTo>
                  <a:pt x="2422" y="2257"/>
                </a:lnTo>
                <a:lnTo>
                  <a:pt x="2418" y="2260"/>
                </a:lnTo>
                <a:lnTo>
                  <a:pt x="2417" y="2267"/>
                </a:lnTo>
                <a:lnTo>
                  <a:pt x="2414" y="2264"/>
                </a:lnTo>
                <a:lnTo>
                  <a:pt x="2409" y="2268"/>
                </a:lnTo>
                <a:lnTo>
                  <a:pt x="2405" y="2264"/>
                </a:lnTo>
                <a:lnTo>
                  <a:pt x="2398" y="2260"/>
                </a:lnTo>
                <a:lnTo>
                  <a:pt x="2388" y="2259"/>
                </a:lnTo>
                <a:lnTo>
                  <a:pt x="2380" y="2251"/>
                </a:lnTo>
                <a:lnTo>
                  <a:pt x="2374" y="2249"/>
                </a:lnTo>
                <a:lnTo>
                  <a:pt x="2372" y="2247"/>
                </a:lnTo>
                <a:lnTo>
                  <a:pt x="2366" y="2247"/>
                </a:lnTo>
                <a:lnTo>
                  <a:pt x="2363" y="2243"/>
                </a:lnTo>
                <a:lnTo>
                  <a:pt x="2357" y="2241"/>
                </a:lnTo>
                <a:lnTo>
                  <a:pt x="2354" y="2241"/>
                </a:lnTo>
                <a:lnTo>
                  <a:pt x="2342" y="2234"/>
                </a:lnTo>
                <a:lnTo>
                  <a:pt x="2339" y="2238"/>
                </a:lnTo>
                <a:lnTo>
                  <a:pt x="2350" y="2248"/>
                </a:lnTo>
                <a:lnTo>
                  <a:pt x="2357" y="2248"/>
                </a:lnTo>
                <a:lnTo>
                  <a:pt x="2359" y="2251"/>
                </a:lnTo>
                <a:lnTo>
                  <a:pt x="2363" y="2254"/>
                </a:lnTo>
                <a:lnTo>
                  <a:pt x="2373" y="2259"/>
                </a:lnTo>
                <a:lnTo>
                  <a:pt x="2375" y="2262"/>
                </a:lnTo>
                <a:lnTo>
                  <a:pt x="2382" y="2268"/>
                </a:lnTo>
                <a:lnTo>
                  <a:pt x="2393" y="2274"/>
                </a:lnTo>
                <a:lnTo>
                  <a:pt x="2396" y="2276"/>
                </a:lnTo>
                <a:lnTo>
                  <a:pt x="2396" y="2285"/>
                </a:lnTo>
                <a:lnTo>
                  <a:pt x="2385" y="2283"/>
                </a:lnTo>
                <a:lnTo>
                  <a:pt x="2379" y="2284"/>
                </a:lnTo>
                <a:lnTo>
                  <a:pt x="2375" y="2284"/>
                </a:lnTo>
                <a:lnTo>
                  <a:pt x="2370" y="2288"/>
                </a:lnTo>
                <a:lnTo>
                  <a:pt x="2366" y="2289"/>
                </a:lnTo>
                <a:lnTo>
                  <a:pt x="2363" y="2294"/>
                </a:lnTo>
                <a:lnTo>
                  <a:pt x="2361" y="2296"/>
                </a:lnTo>
                <a:lnTo>
                  <a:pt x="2354" y="2291"/>
                </a:lnTo>
                <a:lnTo>
                  <a:pt x="2351" y="2290"/>
                </a:lnTo>
                <a:lnTo>
                  <a:pt x="2339" y="2282"/>
                </a:lnTo>
                <a:lnTo>
                  <a:pt x="2337" y="2280"/>
                </a:lnTo>
                <a:lnTo>
                  <a:pt x="2333" y="2279"/>
                </a:lnTo>
                <a:lnTo>
                  <a:pt x="2330" y="2270"/>
                </a:lnTo>
                <a:lnTo>
                  <a:pt x="2318" y="2262"/>
                </a:lnTo>
                <a:lnTo>
                  <a:pt x="2314" y="2262"/>
                </a:lnTo>
                <a:lnTo>
                  <a:pt x="2311" y="2257"/>
                </a:lnTo>
                <a:lnTo>
                  <a:pt x="2306" y="2256"/>
                </a:lnTo>
                <a:lnTo>
                  <a:pt x="2308" y="2248"/>
                </a:lnTo>
                <a:lnTo>
                  <a:pt x="2308" y="2241"/>
                </a:lnTo>
                <a:lnTo>
                  <a:pt x="2310" y="2237"/>
                </a:lnTo>
                <a:lnTo>
                  <a:pt x="2308" y="2230"/>
                </a:lnTo>
                <a:lnTo>
                  <a:pt x="2306" y="2226"/>
                </a:lnTo>
                <a:lnTo>
                  <a:pt x="2303" y="2225"/>
                </a:lnTo>
                <a:lnTo>
                  <a:pt x="2298" y="2227"/>
                </a:lnTo>
                <a:lnTo>
                  <a:pt x="2297" y="2222"/>
                </a:lnTo>
                <a:lnTo>
                  <a:pt x="2295" y="2222"/>
                </a:lnTo>
                <a:lnTo>
                  <a:pt x="2292" y="2218"/>
                </a:lnTo>
                <a:lnTo>
                  <a:pt x="2286" y="2221"/>
                </a:lnTo>
                <a:lnTo>
                  <a:pt x="2282" y="2218"/>
                </a:lnTo>
                <a:lnTo>
                  <a:pt x="2284" y="2224"/>
                </a:lnTo>
                <a:lnTo>
                  <a:pt x="2280" y="2229"/>
                </a:lnTo>
                <a:lnTo>
                  <a:pt x="2281" y="2233"/>
                </a:lnTo>
                <a:lnTo>
                  <a:pt x="2275" y="2238"/>
                </a:lnTo>
                <a:lnTo>
                  <a:pt x="2270" y="2238"/>
                </a:lnTo>
                <a:lnTo>
                  <a:pt x="2265" y="2235"/>
                </a:lnTo>
                <a:lnTo>
                  <a:pt x="2268" y="2232"/>
                </a:lnTo>
                <a:lnTo>
                  <a:pt x="2263" y="2224"/>
                </a:lnTo>
                <a:lnTo>
                  <a:pt x="2259" y="2222"/>
                </a:lnTo>
                <a:lnTo>
                  <a:pt x="2259" y="2225"/>
                </a:lnTo>
                <a:lnTo>
                  <a:pt x="2256" y="2229"/>
                </a:lnTo>
                <a:lnTo>
                  <a:pt x="2250" y="2224"/>
                </a:lnTo>
                <a:lnTo>
                  <a:pt x="2253" y="2222"/>
                </a:lnTo>
                <a:lnTo>
                  <a:pt x="2251" y="2220"/>
                </a:lnTo>
                <a:lnTo>
                  <a:pt x="2251" y="2216"/>
                </a:lnTo>
                <a:lnTo>
                  <a:pt x="2246" y="2217"/>
                </a:lnTo>
                <a:lnTo>
                  <a:pt x="2246" y="2212"/>
                </a:lnTo>
                <a:lnTo>
                  <a:pt x="2237" y="2215"/>
                </a:lnTo>
                <a:lnTo>
                  <a:pt x="2236" y="2214"/>
                </a:lnTo>
                <a:lnTo>
                  <a:pt x="2229" y="2212"/>
                </a:lnTo>
                <a:lnTo>
                  <a:pt x="2225" y="2213"/>
                </a:lnTo>
                <a:lnTo>
                  <a:pt x="2221" y="2212"/>
                </a:lnTo>
                <a:lnTo>
                  <a:pt x="2217" y="2201"/>
                </a:lnTo>
                <a:lnTo>
                  <a:pt x="2213" y="2203"/>
                </a:lnTo>
                <a:lnTo>
                  <a:pt x="2211" y="2197"/>
                </a:lnTo>
                <a:lnTo>
                  <a:pt x="2208" y="2192"/>
                </a:lnTo>
                <a:lnTo>
                  <a:pt x="2204" y="2197"/>
                </a:lnTo>
                <a:lnTo>
                  <a:pt x="2199" y="2199"/>
                </a:lnTo>
                <a:lnTo>
                  <a:pt x="2194" y="2201"/>
                </a:lnTo>
                <a:lnTo>
                  <a:pt x="2189" y="2204"/>
                </a:lnTo>
                <a:lnTo>
                  <a:pt x="2187" y="2205"/>
                </a:lnTo>
                <a:lnTo>
                  <a:pt x="2182" y="2212"/>
                </a:lnTo>
                <a:lnTo>
                  <a:pt x="2182" y="2215"/>
                </a:lnTo>
                <a:lnTo>
                  <a:pt x="2178" y="2215"/>
                </a:lnTo>
                <a:lnTo>
                  <a:pt x="2175" y="2208"/>
                </a:lnTo>
                <a:lnTo>
                  <a:pt x="2169" y="2212"/>
                </a:lnTo>
                <a:lnTo>
                  <a:pt x="2169" y="2215"/>
                </a:lnTo>
                <a:lnTo>
                  <a:pt x="2164" y="2220"/>
                </a:lnTo>
                <a:lnTo>
                  <a:pt x="2157" y="2220"/>
                </a:lnTo>
                <a:lnTo>
                  <a:pt x="2155" y="2216"/>
                </a:lnTo>
                <a:lnTo>
                  <a:pt x="2150" y="2217"/>
                </a:lnTo>
                <a:lnTo>
                  <a:pt x="2147" y="2216"/>
                </a:lnTo>
                <a:lnTo>
                  <a:pt x="2148" y="2210"/>
                </a:lnTo>
                <a:lnTo>
                  <a:pt x="2143" y="2206"/>
                </a:lnTo>
                <a:lnTo>
                  <a:pt x="2141" y="2206"/>
                </a:lnTo>
                <a:lnTo>
                  <a:pt x="2137" y="2203"/>
                </a:lnTo>
                <a:lnTo>
                  <a:pt x="2129" y="2200"/>
                </a:lnTo>
                <a:lnTo>
                  <a:pt x="2124" y="2196"/>
                </a:lnTo>
                <a:lnTo>
                  <a:pt x="2118" y="2201"/>
                </a:lnTo>
                <a:lnTo>
                  <a:pt x="2117" y="2199"/>
                </a:lnTo>
                <a:lnTo>
                  <a:pt x="2113" y="2200"/>
                </a:lnTo>
                <a:lnTo>
                  <a:pt x="2109" y="2198"/>
                </a:lnTo>
                <a:lnTo>
                  <a:pt x="2104" y="2198"/>
                </a:lnTo>
                <a:lnTo>
                  <a:pt x="2102" y="2197"/>
                </a:lnTo>
                <a:lnTo>
                  <a:pt x="2098" y="2199"/>
                </a:lnTo>
                <a:lnTo>
                  <a:pt x="2095" y="2197"/>
                </a:lnTo>
                <a:lnTo>
                  <a:pt x="2089" y="2193"/>
                </a:lnTo>
                <a:lnTo>
                  <a:pt x="2094" y="2184"/>
                </a:lnTo>
                <a:lnTo>
                  <a:pt x="2098" y="2179"/>
                </a:lnTo>
                <a:lnTo>
                  <a:pt x="2097" y="2174"/>
                </a:lnTo>
                <a:lnTo>
                  <a:pt x="2094" y="2173"/>
                </a:lnTo>
                <a:lnTo>
                  <a:pt x="2089" y="2174"/>
                </a:lnTo>
                <a:lnTo>
                  <a:pt x="2087" y="2172"/>
                </a:lnTo>
                <a:lnTo>
                  <a:pt x="2087" y="2167"/>
                </a:lnTo>
                <a:lnTo>
                  <a:pt x="2083" y="2164"/>
                </a:lnTo>
                <a:lnTo>
                  <a:pt x="2075" y="2163"/>
                </a:lnTo>
                <a:lnTo>
                  <a:pt x="2073" y="2165"/>
                </a:lnTo>
                <a:lnTo>
                  <a:pt x="2065" y="2165"/>
                </a:lnTo>
                <a:lnTo>
                  <a:pt x="2062" y="2168"/>
                </a:lnTo>
                <a:lnTo>
                  <a:pt x="2056" y="2170"/>
                </a:lnTo>
                <a:lnTo>
                  <a:pt x="2047" y="2170"/>
                </a:lnTo>
                <a:lnTo>
                  <a:pt x="2044" y="2172"/>
                </a:lnTo>
                <a:lnTo>
                  <a:pt x="2039" y="2164"/>
                </a:lnTo>
                <a:lnTo>
                  <a:pt x="2035" y="2163"/>
                </a:lnTo>
                <a:lnTo>
                  <a:pt x="2033" y="2156"/>
                </a:lnTo>
                <a:lnTo>
                  <a:pt x="2026" y="2153"/>
                </a:lnTo>
                <a:lnTo>
                  <a:pt x="2025" y="2155"/>
                </a:lnTo>
                <a:lnTo>
                  <a:pt x="2021" y="2155"/>
                </a:lnTo>
                <a:lnTo>
                  <a:pt x="2019" y="2153"/>
                </a:lnTo>
                <a:lnTo>
                  <a:pt x="2006" y="2153"/>
                </a:lnTo>
                <a:lnTo>
                  <a:pt x="2005" y="2148"/>
                </a:lnTo>
                <a:lnTo>
                  <a:pt x="1999" y="2143"/>
                </a:lnTo>
                <a:lnTo>
                  <a:pt x="1994" y="2137"/>
                </a:lnTo>
                <a:lnTo>
                  <a:pt x="1986" y="2137"/>
                </a:lnTo>
                <a:lnTo>
                  <a:pt x="1978" y="2138"/>
                </a:lnTo>
                <a:lnTo>
                  <a:pt x="1976" y="2142"/>
                </a:lnTo>
                <a:lnTo>
                  <a:pt x="1970" y="2142"/>
                </a:lnTo>
                <a:lnTo>
                  <a:pt x="1966" y="2140"/>
                </a:lnTo>
                <a:lnTo>
                  <a:pt x="1965" y="2135"/>
                </a:lnTo>
                <a:lnTo>
                  <a:pt x="1956" y="2131"/>
                </a:lnTo>
                <a:lnTo>
                  <a:pt x="1957" y="2135"/>
                </a:lnTo>
                <a:lnTo>
                  <a:pt x="1958" y="2140"/>
                </a:lnTo>
                <a:lnTo>
                  <a:pt x="1954" y="2140"/>
                </a:lnTo>
                <a:lnTo>
                  <a:pt x="1958" y="2153"/>
                </a:lnTo>
                <a:lnTo>
                  <a:pt x="1957" y="2159"/>
                </a:lnTo>
                <a:lnTo>
                  <a:pt x="1953" y="2164"/>
                </a:lnTo>
                <a:lnTo>
                  <a:pt x="1947" y="2157"/>
                </a:lnTo>
                <a:lnTo>
                  <a:pt x="1944" y="2159"/>
                </a:lnTo>
                <a:lnTo>
                  <a:pt x="1939" y="2156"/>
                </a:lnTo>
                <a:lnTo>
                  <a:pt x="1935" y="2158"/>
                </a:lnTo>
                <a:lnTo>
                  <a:pt x="1924" y="2156"/>
                </a:lnTo>
                <a:lnTo>
                  <a:pt x="1922" y="2153"/>
                </a:lnTo>
                <a:lnTo>
                  <a:pt x="1915" y="2156"/>
                </a:lnTo>
                <a:lnTo>
                  <a:pt x="1914" y="2158"/>
                </a:lnTo>
                <a:lnTo>
                  <a:pt x="1900" y="2151"/>
                </a:lnTo>
                <a:lnTo>
                  <a:pt x="1899" y="2147"/>
                </a:lnTo>
                <a:lnTo>
                  <a:pt x="1893" y="2139"/>
                </a:lnTo>
                <a:lnTo>
                  <a:pt x="1890" y="2140"/>
                </a:lnTo>
                <a:lnTo>
                  <a:pt x="1883" y="2135"/>
                </a:lnTo>
                <a:lnTo>
                  <a:pt x="1878" y="2135"/>
                </a:lnTo>
                <a:lnTo>
                  <a:pt x="1876" y="2131"/>
                </a:lnTo>
                <a:lnTo>
                  <a:pt x="1873" y="2126"/>
                </a:lnTo>
                <a:lnTo>
                  <a:pt x="1867" y="2128"/>
                </a:lnTo>
                <a:lnTo>
                  <a:pt x="1864" y="2123"/>
                </a:lnTo>
                <a:lnTo>
                  <a:pt x="1859" y="2124"/>
                </a:lnTo>
                <a:lnTo>
                  <a:pt x="1863" y="2129"/>
                </a:lnTo>
                <a:lnTo>
                  <a:pt x="1867" y="2132"/>
                </a:lnTo>
                <a:lnTo>
                  <a:pt x="1870" y="2137"/>
                </a:lnTo>
                <a:lnTo>
                  <a:pt x="1876" y="2142"/>
                </a:lnTo>
                <a:lnTo>
                  <a:pt x="1882" y="2149"/>
                </a:lnTo>
                <a:lnTo>
                  <a:pt x="1892" y="2164"/>
                </a:lnTo>
                <a:lnTo>
                  <a:pt x="1898" y="2171"/>
                </a:lnTo>
                <a:lnTo>
                  <a:pt x="1898" y="2172"/>
                </a:lnTo>
                <a:lnTo>
                  <a:pt x="1892" y="2173"/>
                </a:lnTo>
                <a:lnTo>
                  <a:pt x="1895" y="2176"/>
                </a:lnTo>
                <a:lnTo>
                  <a:pt x="1890" y="2185"/>
                </a:lnTo>
                <a:lnTo>
                  <a:pt x="1900" y="2193"/>
                </a:lnTo>
                <a:lnTo>
                  <a:pt x="1902" y="2198"/>
                </a:lnTo>
                <a:lnTo>
                  <a:pt x="1914" y="2203"/>
                </a:lnTo>
                <a:lnTo>
                  <a:pt x="1921" y="2207"/>
                </a:lnTo>
                <a:lnTo>
                  <a:pt x="1925" y="2208"/>
                </a:lnTo>
                <a:lnTo>
                  <a:pt x="1935" y="2218"/>
                </a:lnTo>
                <a:lnTo>
                  <a:pt x="1942" y="2229"/>
                </a:lnTo>
                <a:lnTo>
                  <a:pt x="1945" y="2227"/>
                </a:lnTo>
                <a:lnTo>
                  <a:pt x="1954" y="2230"/>
                </a:lnTo>
                <a:lnTo>
                  <a:pt x="1957" y="2232"/>
                </a:lnTo>
                <a:lnTo>
                  <a:pt x="1964" y="2241"/>
                </a:lnTo>
                <a:lnTo>
                  <a:pt x="1959" y="2247"/>
                </a:lnTo>
                <a:lnTo>
                  <a:pt x="1953" y="2250"/>
                </a:lnTo>
                <a:lnTo>
                  <a:pt x="1944" y="2252"/>
                </a:lnTo>
                <a:lnTo>
                  <a:pt x="1932" y="2262"/>
                </a:lnTo>
                <a:lnTo>
                  <a:pt x="1938" y="2250"/>
                </a:lnTo>
                <a:lnTo>
                  <a:pt x="1941" y="2243"/>
                </a:lnTo>
                <a:lnTo>
                  <a:pt x="1941" y="2238"/>
                </a:lnTo>
                <a:lnTo>
                  <a:pt x="1933" y="2234"/>
                </a:lnTo>
                <a:lnTo>
                  <a:pt x="1927" y="2235"/>
                </a:lnTo>
                <a:lnTo>
                  <a:pt x="1922" y="2241"/>
                </a:lnTo>
                <a:lnTo>
                  <a:pt x="1919" y="2245"/>
                </a:lnTo>
                <a:lnTo>
                  <a:pt x="1916" y="2242"/>
                </a:lnTo>
                <a:lnTo>
                  <a:pt x="1913" y="2242"/>
                </a:lnTo>
                <a:lnTo>
                  <a:pt x="1908" y="2237"/>
                </a:lnTo>
                <a:lnTo>
                  <a:pt x="1906" y="2231"/>
                </a:lnTo>
                <a:lnTo>
                  <a:pt x="1899" y="2221"/>
                </a:lnTo>
                <a:lnTo>
                  <a:pt x="1893" y="2213"/>
                </a:lnTo>
                <a:lnTo>
                  <a:pt x="1888" y="2210"/>
                </a:lnTo>
                <a:lnTo>
                  <a:pt x="1883" y="2214"/>
                </a:lnTo>
                <a:lnTo>
                  <a:pt x="1880" y="2214"/>
                </a:lnTo>
                <a:lnTo>
                  <a:pt x="1879" y="2217"/>
                </a:lnTo>
                <a:lnTo>
                  <a:pt x="1872" y="2222"/>
                </a:lnTo>
                <a:lnTo>
                  <a:pt x="1867" y="2224"/>
                </a:lnTo>
                <a:lnTo>
                  <a:pt x="1862" y="2223"/>
                </a:lnTo>
                <a:lnTo>
                  <a:pt x="1854" y="2220"/>
                </a:lnTo>
                <a:lnTo>
                  <a:pt x="1850" y="2216"/>
                </a:lnTo>
                <a:lnTo>
                  <a:pt x="1846" y="2214"/>
                </a:lnTo>
                <a:lnTo>
                  <a:pt x="1844" y="2210"/>
                </a:lnTo>
                <a:lnTo>
                  <a:pt x="1833" y="2205"/>
                </a:lnTo>
                <a:lnTo>
                  <a:pt x="1831" y="2205"/>
                </a:lnTo>
                <a:lnTo>
                  <a:pt x="1829" y="2200"/>
                </a:lnTo>
                <a:lnTo>
                  <a:pt x="1831" y="2198"/>
                </a:lnTo>
                <a:lnTo>
                  <a:pt x="1832" y="2192"/>
                </a:lnTo>
                <a:lnTo>
                  <a:pt x="1828" y="2192"/>
                </a:lnTo>
                <a:lnTo>
                  <a:pt x="1821" y="2191"/>
                </a:lnTo>
                <a:lnTo>
                  <a:pt x="1813" y="2197"/>
                </a:lnTo>
                <a:lnTo>
                  <a:pt x="1811" y="2196"/>
                </a:lnTo>
                <a:lnTo>
                  <a:pt x="1806" y="2201"/>
                </a:lnTo>
                <a:lnTo>
                  <a:pt x="1803" y="2204"/>
                </a:lnTo>
                <a:lnTo>
                  <a:pt x="1797" y="2201"/>
                </a:lnTo>
                <a:lnTo>
                  <a:pt x="1793" y="2201"/>
                </a:lnTo>
                <a:lnTo>
                  <a:pt x="1789" y="2199"/>
                </a:lnTo>
                <a:lnTo>
                  <a:pt x="1785" y="2193"/>
                </a:lnTo>
                <a:lnTo>
                  <a:pt x="1784" y="2193"/>
                </a:lnTo>
                <a:lnTo>
                  <a:pt x="1775" y="2192"/>
                </a:lnTo>
                <a:lnTo>
                  <a:pt x="1770" y="2190"/>
                </a:lnTo>
                <a:lnTo>
                  <a:pt x="1767" y="2191"/>
                </a:lnTo>
                <a:lnTo>
                  <a:pt x="1761" y="2187"/>
                </a:lnTo>
                <a:lnTo>
                  <a:pt x="1761" y="2183"/>
                </a:lnTo>
                <a:lnTo>
                  <a:pt x="1764" y="2180"/>
                </a:lnTo>
                <a:lnTo>
                  <a:pt x="1753" y="2180"/>
                </a:lnTo>
                <a:lnTo>
                  <a:pt x="1755" y="2168"/>
                </a:lnTo>
                <a:lnTo>
                  <a:pt x="1745" y="2174"/>
                </a:lnTo>
                <a:lnTo>
                  <a:pt x="1742" y="2173"/>
                </a:lnTo>
                <a:lnTo>
                  <a:pt x="1743" y="2170"/>
                </a:lnTo>
                <a:lnTo>
                  <a:pt x="1735" y="2171"/>
                </a:lnTo>
                <a:lnTo>
                  <a:pt x="1733" y="2164"/>
                </a:lnTo>
                <a:lnTo>
                  <a:pt x="1728" y="2158"/>
                </a:lnTo>
                <a:lnTo>
                  <a:pt x="1726" y="2163"/>
                </a:lnTo>
                <a:lnTo>
                  <a:pt x="1717" y="2163"/>
                </a:lnTo>
                <a:lnTo>
                  <a:pt x="1718" y="2166"/>
                </a:lnTo>
                <a:lnTo>
                  <a:pt x="1717" y="2170"/>
                </a:lnTo>
                <a:lnTo>
                  <a:pt x="1709" y="2168"/>
                </a:lnTo>
                <a:lnTo>
                  <a:pt x="1709" y="2166"/>
                </a:lnTo>
                <a:lnTo>
                  <a:pt x="1705" y="2163"/>
                </a:lnTo>
                <a:lnTo>
                  <a:pt x="1698" y="2167"/>
                </a:lnTo>
                <a:lnTo>
                  <a:pt x="1693" y="2165"/>
                </a:lnTo>
                <a:lnTo>
                  <a:pt x="1695" y="2159"/>
                </a:lnTo>
                <a:lnTo>
                  <a:pt x="1692" y="2156"/>
                </a:lnTo>
                <a:lnTo>
                  <a:pt x="1693" y="2153"/>
                </a:lnTo>
                <a:lnTo>
                  <a:pt x="1688" y="2150"/>
                </a:lnTo>
                <a:lnTo>
                  <a:pt x="1686" y="2147"/>
                </a:lnTo>
                <a:lnTo>
                  <a:pt x="1682" y="2149"/>
                </a:lnTo>
                <a:lnTo>
                  <a:pt x="1681" y="2155"/>
                </a:lnTo>
                <a:lnTo>
                  <a:pt x="1679" y="2157"/>
                </a:lnTo>
                <a:lnTo>
                  <a:pt x="1671" y="2156"/>
                </a:lnTo>
                <a:lnTo>
                  <a:pt x="1665" y="2155"/>
                </a:lnTo>
                <a:lnTo>
                  <a:pt x="1662" y="2160"/>
                </a:lnTo>
                <a:lnTo>
                  <a:pt x="1659" y="2167"/>
                </a:lnTo>
                <a:lnTo>
                  <a:pt x="1675" y="2180"/>
                </a:lnTo>
                <a:lnTo>
                  <a:pt x="1684" y="2185"/>
                </a:lnTo>
                <a:lnTo>
                  <a:pt x="1697" y="2195"/>
                </a:lnTo>
                <a:lnTo>
                  <a:pt x="1697" y="2199"/>
                </a:lnTo>
                <a:lnTo>
                  <a:pt x="1702" y="2204"/>
                </a:lnTo>
                <a:lnTo>
                  <a:pt x="1705" y="2207"/>
                </a:lnTo>
                <a:lnTo>
                  <a:pt x="1708" y="2208"/>
                </a:lnTo>
                <a:lnTo>
                  <a:pt x="1714" y="2207"/>
                </a:lnTo>
                <a:lnTo>
                  <a:pt x="1717" y="2209"/>
                </a:lnTo>
                <a:lnTo>
                  <a:pt x="1714" y="2214"/>
                </a:lnTo>
                <a:lnTo>
                  <a:pt x="1710" y="2216"/>
                </a:lnTo>
                <a:lnTo>
                  <a:pt x="1716" y="2222"/>
                </a:lnTo>
                <a:lnTo>
                  <a:pt x="1719" y="2224"/>
                </a:lnTo>
                <a:lnTo>
                  <a:pt x="1720" y="2229"/>
                </a:lnTo>
                <a:lnTo>
                  <a:pt x="1721" y="2239"/>
                </a:lnTo>
                <a:lnTo>
                  <a:pt x="1716" y="2235"/>
                </a:lnTo>
                <a:lnTo>
                  <a:pt x="1708" y="2234"/>
                </a:lnTo>
                <a:lnTo>
                  <a:pt x="1703" y="2235"/>
                </a:lnTo>
                <a:lnTo>
                  <a:pt x="1699" y="2229"/>
                </a:lnTo>
                <a:lnTo>
                  <a:pt x="1693" y="2227"/>
                </a:lnTo>
                <a:lnTo>
                  <a:pt x="1694" y="2223"/>
                </a:lnTo>
                <a:lnTo>
                  <a:pt x="1689" y="2217"/>
                </a:lnTo>
                <a:lnTo>
                  <a:pt x="1684" y="2218"/>
                </a:lnTo>
                <a:lnTo>
                  <a:pt x="1680" y="2224"/>
                </a:lnTo>
                <a:lnTo>
                  <a:pt x="1675" y="2217"/>
                </a:lnTo>
                <a:lnTo>
                  <a:pt x="1671" y="2215"/>
                </a:lnTo>
                <a:lnTo>
                  <a:pt x="1667" y="2212"/>
                </a:lnTo>
                <a:lnTo>
                  <a:pt x="1664" y="2210"/>
                </a:lnTo>
                <a:lnTo>
                  <a:pt x="1659" y="2206"/>
                </a:lnTo>
                <a:lnTo>
                  <a:pt x="1654" y="2206"/>
                </a:lnTo>
                <a:lnTo>
                  <a:pt x="1649" y="2204"/>
                </a:lnTo>
                <a:lnTo>
                  <a:pt x="1647" y="2204"/>
                </a:lnTo>
                <a:lnTo>
                  <a:pt x="1643" y="2200"/>
                </a:lnTo>
                <a:lnTo>
                  <a:pt x="1638" y="2192"/>
                </a:lnTo>
                <a:lnTo>
                  <a:pt x="1632" y="2196"/>
                </a:lnTo>
                <a:lnTo>
                  <a:pt x="1629" y="2195"/>
                </a:lnTo>
                <a:lnTo>
                  <a:pt x="1617" y="2195"/>
                </a:lnTo>
                <a:lnTo>
                  <a:pt x="1615" y="2191"/>
                </a:lnTo>
                <a:lnTo>
                  <a:pt x="1610" y="2190"/>
                </a:lnTo>
                <a:lnTo>
                  <a:pt x="1603" y="2184"/>
                </a:lnTo>
                <a:lnTo>
                  <a:pt x="1595" y="2182"/>
                </a:lnTo>
                <a:lnTo>
                  <a:pt x="1587" y="2178"/>
                </a:lnTo>
                <a:lnTo>
                  <a:pt x="1582" y="2170"/>
                </a:lnTo>
                <a:lnTo>
                  <a:pt x="1585" y="2163"/>
                </a:lnTo>
                <a:lnTo>
                  <a:pt x="1580" y="2165"/>
                </a:lnTo>
                <a:lnTo>
                  <a:pt x="1574" y="2164"/>
                </a:lnTo>
                <a:lnTo>
                  <a:pt x="1571" y="2160"/>
                </a:lnTo>
                <a:lnTo>
                  <a:pt x="1567" y="2162"/>
                </a:lnTo>
                <a:lnTo>
                  <a:pt x="1565" y="2157"/>
                </a:lnTo>
                <a:lnTo>
                  <a:pt x="1562" y="2157"/>
                </a:lnTo>
                <a:lnTo>
                  <a:pt x="1561" y="2155"/>
                </a:lnTo>
                <a:lnTo>
                  <a:pt x="1560" y="2150"/>
                </a:lnTo>
                <a:lnTo>
                  <a:pt x="1555" y="2146"/>
                </a:lnTo>
                <a:lnTo>
                  <a:pt x="1552" y="2145"/>
                </a:lnTo>
                <a:lnTo>
                  <a:pt x="1543" y="2147"/>
                </a:lnTo>
                <a:lnTo>
                  <a:pt x="1535" y="2147"/>
                </a:lnTo>
                <a:lnTo>
                  <a:pt x="1530" y="2143"/>
                </a:lnTo>
                <a:lnTo>
                  <a:pt x="1530" y="2137"/>
                </a:lnTo>
                <a:lnTo>
                  <a:pt x="1525" y="2139"/>
                </a:lnTo>
                <a:lnTo>
                  <a:pt x="1519" y="2139"/>
                </a:lnTo>
                <a:lnTo>
                  <a:pt x="1521" y="2135"/>
                </a:lnTo>
                <a:lnTo>
                  <a:pt x="1519" y="2130"/>
                </a:lnTo>
                <a:lnTo>
                  <a:pt x="1513" y="2133"/>
                </a:lnTo>
                <a:lnTo>
                  <a:pt x="1508" y="2132"/>
                </a:lnTo>
                <a:lnTo>
                  <a:pt x="1504" y="2128"/>
                </a:lnTo>
                <a:lnTo>
                  <a:pt x="1505" y="2123"/>
                </a:lnTo>
                <a:lnTo>
                  <a:pt x="1502" y="2122"/>
                </a:lnTo>
                <a:lnTo>
                  <a:pt x="1498" y="2128"/>
                </a:lnTo>
                <a:lnTo>
                  <a:pt x="1495" y="2133"/>
                </a:lnTo>
                <a:lnTo>
                  <a:pt x="1493" y="2134"/>
                </a:lnTo>
                <a:lnTo>
                  <a:pt x="1490" y="2132"/>
                </a:lnTo>
                <a:lnTo>
                  <a:pt x="1483" y="2141"/>
                </a:lnTo>
                <a:lnTo>
                  <a:pt x="1477" y="2145"/>
                </a:lnTo>
                <a:lnTo>
                  <a:pt x="1473" y="2141"/>
                </a:lnTo>
                <a:lnTo>
                  <a:pt x="1473" y="2135"/>
                </a:lnTo>
                <a:lnTo>
                  <a:pt x="1461" y="2133"/>
                </a:lnTo>
                <a:lnTo>
                  <a:pt x="1461" y="2135"/>
                </a:lnTo>
                <a:lnTo>
                  <a:pt x="1457" y="2141"/>
                </a:lnTo>
                <a:lnTo>
                  <a:pt x="1449" y="2140"/>
                </a:lnTo>
                <a:lnTo>
                  <a:pt x="1443" y="2141"/>
                </a:lnTo>
                <a:lnTo>
                  <a:pt x="1438" y="2143"/>
                </a:lnTo>
                <a:lnTo>
                  <a:pt x="1433" y="2141"/>
                </a:lnTo>
                <a:lnTo>
                  <a:pt x="1425" y="2141"/>
                </a:lnTo>
                <a:lnTo>
                  <a:pt x="1423" y="2143"/>
                </a:lnTo>
                <a:lnTo>
                  <a:pt x="1418" y="2145"/>
                </a:lnTo>
                <a:lnTo>
                  <a:pt x="1405" y="2146"/>
                </a:lnTo>
                <a:lnTo>
                  <a:pt x="1403" y="2148"/>
                </a:lnTo>
                <a:lnTo>
                  <a:pt x="1392" y="2147"/>
                </a:lnTo>
                <a:lnTo>
                  <a:pt x="1391" y="2150"/>
                </a:lnTo>
                <a:lnTo>
                  <a:pt x="1392" y="2156"/>
                </a:lnTo>
                <a:lnTo>
                  <a:pt x="1390" y="2158"/>
                </a:lnTo>
                <a:lnTo>
                  <a:pt x="1383" y="2158"/>
                </a:lnTo>
                <a:lnTo>
                  <a:pt x="1382" y="2160"/>
                </a:lnTo>
                <a:lnTo>
                  <a:pt x="1382" y="2165"/>
                </a:lnTo>
                <a:lnTo>
                  <a:pt x="1375" y="2170"/>
                </a:lnTo>
                <a:lnTo>
                  <a:pt x="1372" y="2167"/>
                </a:lnTo>
                <a:lnTo>
                  <a:pt x="1370" y="2170"/>
                </a:lnTo>
                <a:lnTo>
                  <a:pt x="1363" y="2172"/>
                </a:lnTo>
                <a:lnTo>
                  <a:pt x="1361" y="2168"/>
                </a:lnTo>
                <a:lnTo>
                  <a:pt x="1356" y="2174"/>
                </a:lnTo>
                <a:lnTo>
                  <a:pt x="1345" y="2176"/>
                </a:lnTo>
                <a:lnTo>
                  <a:pt x="1345" y="2171"/>
                </a:lnTo>
                <a:lnTo>
                  <a:pt x="1348" y="2166"/>
                </a:lnTo>
                <a:lnTo>
                  <a:pt x="1348" y="2162"/>
                </a:lnTo>
                <a:lnTo>
                  <a:pt x="1347" y="2160"/>
                </a:lnTo>
                <a:lnTo>
                  <a:pt x="1344" y="2165"/>
                </a:lnTo>
                <a:lnTo>
                  <a:pt x="1338" y="2168"/>
                </a:lnTo>
                <a:lnTo>
                  <a:pt x="1332" y="2176"/>
                </a:lnTo>
                <a:lnTo>
                  <a:pt x="1332" y="2180"/>
                </a:lnTo>
                <a:lnTo>
                  <a:pt x="1324" y="2179"/>
                </a:lnTo>
                <a:lnTo>
                  <a:pt x="1312" y="2179"/>
                </a:lnTo>
                <a:lnTo>
                  <a:pt x="1313" y="2174"/>
                </a:lnTo>
                <a:lnTo>
                  <a:pt x="1310" y="2167"/>
                </a:lnTo>
                <a:lnTo>
                  <a:pt x="1308" y="2171"/>
                </a:lnTo>
                <a:lnTo>
                  <a:pt x="1301" y="2173"/>
                </a:lnTo>
                <a:lnTo>
                  <a:pt x="1295" y="2173"/>
                </a:lnTo>
                <a:lnTo>
                  <a:pt x="1287" y="2176"/>
                </a:lnTo>
                <a:lnTo>
                  <a:pt x="1280" y="2175"/>
                </a:lnTo>
                <a:lnTo>
                  <a:pt x="1278" y="2176"/>
                </a:lnTo>
                <a:lnTo>
                  <a:pt x="1271" y="2178"/>
                </a:lnTo>
                <a:lnTo>
                  <a:pt x="1260" y="2185"/>
                </a:lnTo>
                <a:lnTo>
                  <a:pt x="1260" y="2190"/>
                </a:lnTo>
                <a:lnTo>
                  <a:pt x="1259" y="2192"/>
                </a:lnTo>
                <a:lnTo>
                  <a:pt x="1252" y="2195"/>
                </a:lnTo>
                <a:lnTo>
                  <a:pt x="1249" y="2196"/>
                </a:lnTo>
                <a:lnTo>
                  <a:pt x="1246" y="2192"/>
                </a:lnTo>
                <a:lnTo>
                  <a:pt x="1246" y="2184"/>
                </a:lnTo>
                <a:lnTo>
                  <a:pt x="1242" y="2181"/>
                </a:lnTo>
                <a:lnTo>
                  <a:pt x="1236" y="2188"/>
                </a:lnTo>
                <a:lnTo>
                  <a:pt x="1235" y="2197"/>
                </a:lnTo>
                <a:lnTo>
                  <a:pt x="1231" y="2200"/>
                </a:lnTo>
                <a:lnTo>
                  <a:pt x="1227" y="2201"/>
                </a:lnTo>
                <a:lnTo>
                  <a:pt x="1227" y="2204"/>
                </a:lnTo>
                <a:lnTo>
                  <a:pt x="1224" y="2205"/>
                </a:lnTo>
                <a:lnTo>
                  <a:pt x="1220" y="2204"/>
                </a:lnTo>
                <a:lnTo>
                  <a:pt x="1217" y="2207"/>
                </a:lnTo>
                <a:lnTo>
                  <a:pt x="1214" y="2208"/>
                </a:lnTo>
                <a:lnTo>
                  <a:pt x="1207" y="2206"/>
                </a:lnTo>
                <a:lnTo>
                  <a:pt x="1200" y="2207"/>
                </a:lnTo>
                <a:lnTo>
                  <a:pt x="1198" y="2209"/>
                </a:lnTo>
                <a:lnTo>
                  <a:pt x="1189" y="2210"/>
                </a:lnTo>
                <a:lnTo>
                  <a:pt x="1187" y="2209"/>
                </a:lnTo>
                <a:lnTo>
                  <a:pt x="1183" y="2210"/>
                </a:lnTo>
                <a:lnTo>
                  <a:pt x="1172" y="2212"/>
                </a:lnTo>
                <a:lnTo>
                  <a:pt x="1166" y="2210"/>
                </a:lnTo>
                <a:lnTo>
                  <a:pt x="1165" y="2208"/>
                </a:lnTo>
                <a:lnTo>
                  <a:pt x="1159" y="2204"/>
                </a:lnTo>
                <a:lnTo>
                  <a:pt x="1155" y="2201"/>
                </a:lnTo>
                <a:lnTo>
                  <a:pt x="1150" y="2197"/>
                </a:lnTo>
                <a:lnTo>
                  <a:pt x="1147" y="2190"/>
                </a:lnTo>
                <a:lnTo>
                  <a:pt x="1141" y="2189"/>
                </a:lnTo>
                <a:lnTo>
                  <a:pt x="1133" y="2193"/>
                </a:lnTo>
                <a:lnTo>
                  <a:pt x="1127" y="2195"/>
                </a:lnTo>
                <a:lnTo>
                  <a:pt x="1121" y="2197"/>
                </a:lnTo>
                <a:lnTo>
                  <a:pt x="1115" y="2198"/>
                </a:lnTo>
                <a:lnTo>
                  <a:pt x="1112" y="2200"/>
                </a:lnTo>
                <a:lnTo>
                  <a:pt x="1107" y="2196"/>
                </a:lnTo>
                <a:lnTo>
                  <a:pt x="1104" y="2195"/>
                </a:lnTo>
                <a:lnTo>
                  <a:pt x="1096" y="2196"/>
                </a:lnTo>
                <a:lnTo>
                  <a:pt x="1096" y="2192"/>
                </a:lnTo>
                <a:lnTo>
                  <a:pt x="1086" y="2188"/>
                </a:lnTo>
                <a:lnTo>
                  <a:pt x="1081" y="2187"/>
                </a:lnTo>
                <a:lnTo>
                  <a:pt x="1082" y="2181"/>
                </a:lnTo>
                <a:lnTo>
                  <a:pt x="1078" y="2182"/>
                </a:lnTo>
                <a:lnTo>
                  <a:pt x="1075" y="2180"/>
                </a:lnTo>
                <a:lnTo>
                  <a:pt x="1070" y="2181"/>
                </a:lnTo>
                <a:lnTo>
                  <a:pt x="1068" y="2178"/>
                </a:lnTo>
                <a:lnTo>
                  <a:pt x="1072" y="2175"/>
                </a:lnTo>
                <a:lnTo>
                  <a:pt x="1072" y="2173"/>
                </a:lnTo>
                <a:lnTo>
                  <a:pt x="1076" y="2167"/>
                </a:lnTo>
                <a:lnTo>
                  <a:pt x="1073" y="2156"/>
                </a:lnTo>
                <a:lnTo>
                  <a:pt x="1071" y="2156"/>
                </a:lnTo>
                <a:lnTo>
                  <a:pt x="1070" y="2160"/>
                </a:lnTo>
                <a:lnTo>
                  <a:pt x="1063" y="2167"/>
                </a:lnTo>
                <a:lnTo>
                  <a:pt x="1058" y="2170"/>
                </a:lnTo>
                <a:lnTo>
                  <a:pt x="1053" y="2168"/>
                </a:lnTo>
                <a:lnTo>
                  <a:pt x="1050" y="2164"/>
                </a:lnTo>
                <a:lnTo>
                  <a:pt x="1049" y="2160"/>
                </a:lnTo>
                <a:lnTo>
                  <a:pt x="1045" y="2162"/>
                </a:lnTo>
                <a:lnTo>
                  <a:pt x="1044" y="2157"/>
                </a:lnTo>
                <a:lnTo>
                  <a:pt x="1041" y="2157"/>
                </a:lnTo>
                <a:lnTo>
                  <a:pt x="1038" y="2160"/>
                </a:lnTo>
                <a:lnTo>
                  <a:pt x="1030" y="2159"/>
                </a:lnTo>
                <a:lnTo>
                  <a:pt x="1028" y="2155"/>
                </a:lnTo>
                <a:lnTo>
                  <a:pt x="1025" y="2151"/>
                </a:lnTo>
                <a:lnTo>
                  <a:pt x="1025" y="2148"/>
                </a:lnTo>
                <a:lnTo>
                  <a:pt x="1020" y="2151"/>
                </a:lnTo>
                <a:lnTo>
                  <a:pt x="1015" y="2154"/>
                </a:lnTo>
                <a:lnTo>
                  <a:pt x="1010" y="2153"/>
                </a:lnTo>
                <a:lnTo>
                  <a:pt x="1007" y="2157"/>
                </a:lnTo>
                <a:lnTo>
                  <a:pt x="1004" y="2159"/>
                </a:lnTo>
                <a:lnTo>
                  <a:pt x="1001" y="2157"/>
                </a:lnTo>
                <a:lnTo>
                  <a:pt x="991" y="2154"/>
                </a:lnTo>
                <a:lnTo>
                  <a:pt x="984" y="2155"/>
                </a:lnTo>
                <a:lnTo>
                  <a:pt x="976" y="2153"/>
                </a:lnTo>
                <a:lnTo>
                  <a:pt x="973" y="2149"/>
                </a:lnTo>
                <a:lnTo>
                  <a:pt x="974" y="2145"/>
                </a:lnTo>
                <a:lnTo>
                  <a:pt x="970" y="2140"/>
                </a:lnTo>
                <a:lnTo>
                  <a:pt x="967" y="2139"/>
                </a:lnTo>
                <a:lnTo>
                  <a:pt x="960" y="2143"/>
                </a:lnTo>
                <a:lnTo>
                  <a:pt x="955" y="2145"/>
                </a:lnTo>
                <a:lnTo>
                  <a:pt x="947" y="2142"/>
                </a:lnTo>
                <a:lnTo>
                  <a:pt x="940" y="2139"/>
                </a:lnTo>
                <a:lnTo>
                  <a:pt x="939" y="2145"/>
                </a:lnTo>
                <a:lnTo>
                  <a:pt x="935" y="2142"/>
                </a:lnTo>
                <a:lnTo>
                  <a:pt x="932" y="2132"/>
                </a:lnTo>
                <a:lnTo>
                  <a:pt x="928" y="2129"/>
                </a:lnTo>
                <a:lnTo>
                  <a:pt x="938" y="2125"/>
                </a:lnTo>
                <a:lnTo>
                  <a:pt x="942" y="2132"/>
                </a:lnTo>
                <a:lnTo>
                  <a:pt x="948" y="2134"/>
                </a:lnTo>
                <a:lnTo>
                  <a:pt x="955" y="2133"/>
                </a:lnTo>
                <a:lnTo>
                  <a:pt x="959" y="2134"/>
                </a:lnTo>
                <a:lnTo>
                  <a:pt x="961" y="2130"/>
                </a:lnTo>
                <a:lnTo>
                  <a:pt x="968" y="2131"/>
                </a:lnTo>
                <a:lnTo>
                  <a:pt x="970" y="2130"/>
                </a:lnTo>
                <a:lnTo>
                  <a:pt x="970" y="2126"/>
                </a:lnTo>
                <a:lnTo>
                  <a:pt x="983" y="2128"/>
                </a:lnTo>
                <a:lnTo>
                  <a:pt x="985" y="2129"/>
                </a:lnTo>
                <a:lnTo>
                  <a:pt x="987" y="2124"/>
                </a:lnTo>
                <a:lnTo>
                  <a:pt x="985" y="2123"/>
                </a:lnTo>
                <a:lnTo>
                  <a:pt x="980" y="2121"/>
                </a:lnTo>
                <a:lnTo>
                  <a:pt x="976" y="2117"/>
                </a:lnTo>
                <a:lnTo>
                  <a:pt x="977" y="2115"/>
                </a:lnTo>
                <a:lnTo>
                  <a:pt x="977" y="2109"/>
                </a:lnTo>
                <a:lnTo>
                  <a:pt x="982" y="2105"/>
                </a:lnTo>
                <a:lnTo>
                  <a:pt x="986" y="2105"/>
                </a:lnTo>
                <a:lnTo>
                  <a:pt x="990" y="2107"/>
                </a:lnTo>
                <a:lnTo>
                  <a:pt x="994" y="2106"/>
                </a:lnTo>
                <a:lnTo>
                  <a:pt x="998" y="2109"/>
                </a:lnTo>
                <a:lnTo>
                  <a:pt x="1001" y="2109"/>
                </a:lnTo>
                <a:lnTo>
                  <a:pt x="1009" y="2113"/>
                </a:lnTo>
                <a:lnTo>
                  <a:pt x="1002" y="2114"/>
                </a:lnTo>
                <a:lnTo>
                  <a:pt x="1007" y="2120"/>
                </a:lnTo>
                <a:lnTo>
                  <a:pt x="1012" y="2122"/>
                </a:lnTo>
                <a:lnTo>
                  <a:pt x="1017" y="2120"/>
                </a:lnTo>
                <a:lnTo>
                  <a:pt x="1013" y="2115"/>
                </a:lnTo>
                <a:lnTo>
                  <a:pt x="1015" y="2113"/>
                </a:lnTo>
                <a:lnTo>
                  <a:pt x="1012" y="2105"/>
                </a:lnTo>
                <a:lnTo>
                  <a:pt x="1011" y="2103"/>
                </a:lnTo>
                <a:lnTo>
                  <a:pt x="1013" y="2099"/>
                </a:lnTo>
                <a:lnTo>
                  <a:pt x="1009" y="2092"/>
                </a:lnTo>
                <a:lnTo>
                  <a:pt x="1009" y="2090"/>
                </a:lnTo>
                <a:lnTo>
                  <a:pt x="1007" y="2087"/>
                </a:lnTo>
                <a:lnTo>
                  <a:pt x="1007" y="2082"/>
                </a:lnTo>
                <a:lnTo>
                  <a:pt x="1002" y="2078"/>
                </a:lnTo>
                <a:lnTo>
                  <a:pt x="1006" y="2073"/>
                </a:lnTo>
                <a:lnTo>
                  <a:pt x="1001" y="2070"/>
                </a:lnTo>
                <a:lnTo>
                  <a:pt x="1003" y="2066"/>
                </a:lnTo>
                <a:lnTo>
                  <a:pt x="1011" y="2062"/>
                </a:lnTo>
                <a:lnTo>
                  <a:pt x="1009" y="2058"/>
                </a:lnTo>
                <a:lnTo>
                  <a:pt x="1006" y="2059"/>
                </a:lnTo>
                <a:lnTo>
                  <a:pt x="1003" y="2057"/>
                </a:lnTo>
                <a:lnTo>
                  <a:pt x="1002" y="2053"/>
                </a:lnTo>
                <a:lnTo>
                  <a:pt x="1003" y="2048"/>
                </a:lnTo>
                <a:lnTo>
                  <a:pt x="1001" y="2044"/>
                </a:lnTo>
                <a:lnTo>
                  <a:pt x="1002" y="2039"/>
                </a:lnTo>
                <a:lnTo>
                  <a:pt x="1006" y="2031"/>
                </a:lnTo>
                <a:lnTo>
                  <a:pt x="1003" y="2024"/>
                </a:lnTo>
                <a:lnTo>
                  <a:pt x="1012" y="2022"/>
                </a:lnTo>
                <a:lnTo>
                  <a:pt x="1009" y="2014"/>
                </a:lnTo>
                <a:lnTo>
                  <a:pt x="1012" y="2009"/>
                </a:lnTo>
                <a:lnTo>
                  <a:pt x="1017" y="2007"/>
                </a:lnTo>
                <a:lnTo>
                  <a:pt x="1019" y="2004"/>
                </a:lnTo>
                <a:lnTo>
                  <a:pt x="1023" y="2005"/>
                </a:lnTo>
                <a:lnTo>
                  <a:pt x="1029" y="2003"/>
                </a:lnTo>
                <a:lnTo>
                  <a:pt x="1028" y="1999"/>
                </a:lnTo>
                <a:lnTo>
                  <a:pt x="1023" y="2003"/>
                </a:lnTo>
                <a:lnTo>
                  <a:pt x="1018" y="2000"/>
                </a:lnTo>
                <a:lnTo>
                  <a:pt x="1015" y="1990"/>
                </a:lnTo>
                <a:lnTo>
                  <a:pt x="1018" y="1987"/>
                </a:lnTo>
                <a:lnTo>
                  <a:pt x="1015" y="1986"/>
                </a:lnTo>
                <a:lnTo>
                  <a:pt x="1015" y="1982"/>
                </a:lnTo>
                <a:lnTo>
                  <a:pt x="1021" y="1982"/>
                </a:lnTo>
                <a:lnTo>
                  <a:pt x="1028" y="1979"/>
                </a:lnTo>
                <a:lnTo>
                  <a:pt x="1035" y="1973"/>
                </a:lnTo>
                <a:lnTo>
                  <a:pt x="1034" y="1971"/>
                </a:lnTo>
                <a:lnTo>
                  <a:pt x="1028" y="1972"/>
                </a:lnTo>
                <a:lnTo>
                  <a:pt x="1030" y="1964"/>
                </a:lnTo>
                <a:lnTo>
                  <a:pt x="1033" y="1963"/>
                </a:lnTo>
                <a:lnTo>
                  <a:pt x="1036" y="1957"/>
                </a:lnTo>
                <a:lnTo>
                  <a:pt x="1028" y="1957"/>
                </a:lnTo>
                <a:lnTo>
                  <a:pt x="1025" y="1954"/>
                </a:lnTo>
                <a:lnTo>
                  <a:pt x="1025" y="1950"/>
                </a:lnTo>
                <a:lnTo>
                  <a:pt x="1028" y="1946"/>
                </a:lnTo>
                <a:lnTo>
                  <a:pt x="1032" y="1945"/>
                </a:lnTo>
                <a:lnTo>
                  <a:pt x="1032" y="1939"/>
                </a:lnTo>
                <a:lnTo>
                  <a:pt x="1036" y="1937"/>
                </a:lnTo>
                <a:lnTo>
                  <a:pt x="1036" y="1932"/>
                </a:lnTo>
                <a:lnTo>
                  <a:pt x="1039" y="1930"/>
                </a:lnTo>
                <a:lnTo>
                  <a:pt x="1038" y="1928"/>
                </a:lnTo>
                <a:lnTo>
                  <a:pt x="1044" y="1925"/>
                </a:lnTo>
                <a:lnTo>
                  <a:pt x="1041" y="1921"/>
                </a:lnTo>
                <a:lnTo>
                  <a:pt x="1045" y="1919"/>
                </a:lnTo>
                <a:lnTo>
                  <a:pt x="1049" y="1917"/>
                </a:lnTo>
                <a:lnTo>
                  <a:pt x="1052" y="1914"/>
                </a:lnTo>
                <a:lnTo>
                  <a:pt x="1058" y="1913"/>
                </a:lnTo>
                <a:lnTo>
                  <a:pt x="1063" y="1903"/>
                </a:lnTo>
                <a:lnTo>
                  <a:pt x="1065" y="1904"/>
                </a:lnTo>
                <a:lnTo>
                  <a:pt x="1060" y="1912"/>
                </a:lnTo>
                <a:lnTo>
                  <a:pt x="1071" y="1916"/>
                </a:lnTo>
                <a:lnTo>
                  <a:pt x="1075" y="1915"/>
                </a:lnTo>
                <a:lnTo>
                  <a:pt x="1069" y="1911"/>
                </a:lnTo>
                <a:lnTo>
                  <a:pt x="1069" y="1907"/>
                </a:lnTo>
                <a:lnTo>
                  <a:pt x="1075" y="1907"/>
                </a:lnTo>
                <a:lnTo>
                  <a:pt x="1076" y="1904"/>
                </a:lnTo>
                <a:lnTo>
                  <a:pt x="1081" y="1904"/>
                </a:lnTo>
                <a:lnTo>
                  <a:pt x="1088" y="1908"/>
                </a:lnTo>
                <a:lnTo>
                  <a:pt x="1094" y="1907"/>
                </a:lnTo>
                <a:lnTo>
                  <a:pt x="1101" y="1899"/>
                </a:lnTo>
                <a:lnTo>
                  <a:pt x="1103" y="1899"/>
                </a:lnTo>
                <a:lnTo>
                  <a:pt x="1107" y="1896"/>
                </a:lnTo>
                <a:lnTo>
                  <a:pt x="1108" y="1892"/>
                </a:lnTo>
                <a:lnTo>
                  <a:pt x="1113" y="1889"/>
                </a:lnTo>
                <a:lnTo>
                  <a:pt x="1113" y="1887"/>
                </a:lnTo>
                <a:lnTo>
                  <a:pt x="1118" y="1884"/>
                </a:lnTo>
                <a:lnTo>
                  <a:pt x="1118" y="1880"/>
                </a:lnTo>
                <a:lnTo>
                  <a:pt x="1120" y="1877"/>
                </a:lnTo>
                <a:lnTo>
                  <a:pt x="1124" y="1877"/>
                </a:lnTo>
                <a:lnTo>
                  <a:pt x="1125" y="1871"/>
                </a:lnTo>
                <a:lnTo>
                  <a:pt x="1124" y="1864"/>
                </a:lnTo>
                <a:lnTo>
                  <a:pt x="1129" y="1861"/>
                </a:lnTo>
                <a:lnTo>
                  <a:pt x="1130" y="1853"/>
                </a:lnTo>
                <a:lnTo>
                  <a:pt x="1133" y="1849"/>
                </a:lnTo>
                <a:lnTo>
                  <a:pt x="1139" y="1848"/>
                </a:lnTo>
                <a:lnTo>
                  <a:pt x="1141" y="1845"/>
                </a:lnTo>
                <a:lnTo>
                  <a:pt x="1141" y="1840"/>
                </a:lnTo>
                <a:lnTo>
                  <a:pt x="1137" y="1835"/>
                </a:lnTo>
                <a:lnTo>
                  <a:pt x="1134" y="1830"/>
                </a:lnTo>
                <a:lnTo>
                  <a:pt x="1140" y="1829"/>
                </a:lnTo>
                <a:lnTo>
                  <a:pt x="1141" y="1827"/>
                </a:lnTo>
                <a:lnTo>
                  <a:pt x="1145" y="1827"/>
                </a:lnTo>
                <a:lnTo>
                  <a:pt x="1147" y="1824"/>
                </a:lnTo>
                <a:lnTo>
                  <a:pt x="1144" y="1820"/>
                </a:lnTo>
                <a:lnTo>
                  <a:pt x="1146" y="1817"/>
                </a:lnTo>
                <a:lnTo>
                  <a:pt x="1145" y="1814"/>
                </a:lnTo>
                <a:lnTo>
                  <a:pt x="1148" y="1807"/>
                </a:lnTo>
                <a:lnTo>
                  <a:pt x="1147" y="1804"/>
                </a:lnTo>
                <a:lnTo>
                  <a:pt x="1142" y="1802"/>
                </a:lnTo>
                <a:lnTo>
                  <a:pt x="1141" y="1796"/>
                </a:lnTo>
                <a:lnTo>
                  <a:pt x="1156" y="1746"/>
                </a:lnTo>
                <a:lnTo>
                  <a:pt x="1159" y="1747"/>
                </a:lnTo>
                <a:lnTo>
                  <a:pt x="1155" y="1762"/>
                </a:lnTo>
                <a:lnTo>
                  <a:pt x="1156" y="1765"/>
                </a:lnTo>
                <a:lnTo>
                  <a:pt x="1151" y="1779"/>
                </a:lnTo>
                <a:lnTo>
                  <a:pt x="1154" y="1779"/>
                </a:lnTo>
                <a:lnTo>
                  <a:pt x="1156" y="1781"/>
                </a:lnTo>
                <a:lnTo>
                  <a:pt x="1155" y="1786"/>
                </a:lnTo>
                <a:lnTo>
                  <a:pt x="1167" y="1790"/>
                </a:lnTo>
                <a:lnTo>
                  <a:pt x="1172" y="1788"/>
                </a:lnTo>
                <a:lnTo>
                  <a:pt x="1182" y="1790"/>
                </a:lnTo>
                <a:lnTo>
                  <a:pt x="1192" y="1781"/>
                </a:lnTo>
                <a:lnTo>
                  <a:pt x="1194" y="1772"/>
                </a:lnTo>
                <a:lnTo>
                  <a:pt x="1161" y="1762"/>
                </a:lnTo>
                <a:lnTo>
                  <a:pt x="1163" y="1753"/>
                </a:lnTo>
                <a:lnTo>
                  <a:pt x="1193" y="1761"/>
                </a:lnTo>
                <a:lnTo>
                  <a:pt x="1196" y="1755"/>
                </a:lnTo>
                <a:lnTo>
                  <a:pt x="1199" y="1749"/>
                </a:lnTo>
                <a:lnTo>
                  <a:pt x="1205" y="1745"/>
                </a:lnTo>
                <a:lnTo>
                  <a:pt x="1206" y="1763"/>
                </a:lnTo>
                <a:lnTo>
                  <a:pt x="1215" y="1764"/>
                </a:lnTo>
                <a:lnTo>
                  <a:pt x="1220" y="1763"/>
                </a:lnTo>
                <a:lnTo>
                  <a:pt x="1228" y="1761"/>
                </a:lnTo>
                <a:lnTo>
                  <a:pt x="1234" y="1757"/>
                </a:lnTo>
                <a:lnTo>
                  <a:pt x="1239" y="1753"/>
                </a:lnTo>
                <a:lnTo>
                  <a:pt x="1241" y="1748"/>
                </a:lnTo>
                <a:lnTo>
                  <a:pt x="1243" y="1735"/>
                </a:lnTo>
                <a:lnTo>
                  <a:pt x="1242" y="1729"/>
                </a:lnTo>
                <a:lnTo>
                  <a:pt x="1240" y="1728"/>
                </a:lnTo>
                <a:lnTo>
                  <a:pt x="1234" y="1729"/>
                </a:lnTo>
                <a:lnTo>
                  <a:pt x="1236" y="1724"/>
                </a:lnTo>
                <a:lnTo>
                  <a:pt x="1239" y="1715"/>
                </a:lnTo>
                <a:lnTo>
                  <a:pt x="1240" y="1712"/>
                </a:lnTo>
                <a:lnTo>
                  <a:pt x="1241" y="1704"/>
                </a:lnTo>
                <a:lnTo>
                  <a:pt x="1240" y="1694"/>
                </a:lnTo>
                <a:lnTo>
                  <a:pt x="1237" y="1686"/>
                </a:lnTo>
                <a:lnTo>
                  <a:pt x="1235" y="1679"/>
                </a:lnTo>
                <a:lnTo>
                  <a:pt x="1233" y="1676"/>
                </a:lnTo>
                <a:lnTo>
                  <a:pt x="1227" y="1672"/>
                </a:lnTo>
                <a:lnTo>
                  <a:pt x="1218" y="1681"/>
                </a:lnTo>
                <a:lnTo>
                  <a:pt x="1215" y="1681"/>
                </a:lnTo>
                <a:lnTo>
                  <a:pt x="1232" y="1663"/>
                </a:lnTo>
                <a:lnTo>
                  <a:pt x="1232" y="1666"/>
                </a:lnTo>
                <a:lnTo>
                  <a:pt x="1234" y="1670"/>
                </a:lnTo>
                <a:lnTo>
                  <a:pt x="1237" y="1670"/>
                </a:lnTo>
                <a:lnTo>
                  <a:pt x="1242" y="1666"/>
                </a:lnTo>
                <a:lnTo>
                  <a:pt x="1244" y="1661"/>
                </a:lnTo>
                <a:lnTo>
                  <a:pt x="1244" y="1654"/>
                </a:lnTo>
                <a:lnTo>
                  <a:pt x="1243" y="1649"/>
                </a:lnTo>
                <a:lnTo>
                  <a:pt x="1240" y="1645"/>
                </a:lnTo>
                <a:lnTo>
                  <a:pt x="1236" y="1643"/>
                </a:lnTo>
                <a:lnTo>
                  <a:pt x="1231" y="1641"/>
                </a:lnTo>
                <a:lnTo>
                  <a:pt x="1227" y="1651"/>
                </a:lnTo>
                <a:lnTo>
                  <a:pt x="1224" y="1648"/>
                </a:lnTo>
                <a:lnTo>
                  <a:pt x="1232" y="1631"/>
                </a:lnTo>
                <a:lnTo>
                  <a:pt x="1234" y="1635"/>
                </a:lnTo>
                <a:lnTo>
                  <a:pt x="1245" y="1637"/>
                </a:lnTo>
                <a:lnTo>
                  <a:pt x="1249" y="1632"/>
                </a:lnTo>
                <a:lnTo>
                  <a:pt x="1252" y="1623"/>
                </a:lnTo>
                <a:lnTo>
                  <a:pt x="1251" y="1615"/>
                </a:lnTo>
                <a:lnTo>
                  <a:pt x="1250" y="1612"/>
                </a:lnTo>
                <a:lnTo>
                  <a:pt x="1257" y="1607"/>
                </a:lnTo>
                <a:lnTo>
                  <a:pt x="1254" y="1596"/>
                </a:lnTo>
                <a:lnTo>
                  <a:pt x="1250" y="1588"/>
                </a:lnTo>
                <a:lnTo>
                  <a:pt x="1244" y="1585"/>
                </a:lnTo>
                <a:lnTo>
                  <a:pt x="1240" y="1589"/>
                </a:lnTo>
                <a:lnTo>
                  <a:pt x="1237" y="1588"/>
                </a:lnTo>
                <a:lnTo>
                  <a:pt x="1242" y="1584"/>
                </a:lnTo>
                <a:lnTo>
                  <a:pt x="1240" y="1581"/>
                </a:lnTo>
                <a:lnTo>
                  <a:pt x="1236" y="1586"/>
                </a:lnTo>
                <a:lnTo>
                  <a:pt x="1233" y="1591"/>
                </a:lnTo>
                <a:lnTo>
                  <a:pt x="1229" y="1590"/>
                </a:lnTo>
                <a:lnTo>
                  <a:pt x="1222" y="1582"/>
                </a:lnTo>
                <a:lnTo>
                  <a:pt x="1219" y="1582"/>
                </a:lnTo>
                <a:lnTo>
                  <a:pt x="1220" y="1570"/>
                </a:lnTo>
                <a:lnTo>
                  <a:pt x="1226" y="1570"/>
                </a:lnTo>
                <a:lnTo>
                  <a:pt x="1226" y="1566"/>
                </a:lnTo>
                <a:lnTo>
                  <a:pt x="1224" y="1562"/>
                </a:lnTo>
                <a:lnTo>
                  <a:pt x="1216" y="1557"/>
                </a:lnTo>
                <a:lnTo>
                  <a:pt x="1209" y="1556"/>
                </a:lnTo>
                <a:lnTo>
                  <a:pt x="1209" y="1553"/>
                </a:lnTo>
                <a:lnTo>
                  <a:pt x="1211" y="1552"/>
                </a:lnTo>
                <a:lnTo>
                  <a:pt x="1213" y="1546"/>
                </a:lnTo>
                <a:lnTo>
                  <a:pt x="1211" y="1542"/>
                </a:lnTo>
                <a:lnTo>
                  <a:pt x="1208" y="1537"/>
                </a:lnTo>
                <a:lnTo>
                  <a:pt x="1199" y="1532"/>
                </a:lnTo>
                <a:lnTo>
                  <a:pt x="1197" y="1536"/>
                </a:lnTo>
                <a:lnTo>
                  <a:pt x="1192" y="1536"/>
                </a:lnTo>
                <a:lnTo>
                  <a:pt x="1190" y="1538"/>
                </a:lnTo>
                <a:lnTo>
                  <a:pt x="1190" y="1544"/>
                </a:lnTo>
                <a:lnTo>
                  <a:pt x="1189" y="1546"/>
                </a:lnTo>
                <a:lnTo>
                  <a:pt x="1185" y="1531"/>
                </a:lnTo>
                <a:lnTo>
                  <a:pt x="1194" y="1511"/>
                </a:lnTo>
                <a:lnTo>
                  <a:pt x="1191" y="1503"/>
                </a:lnTo>
                <a:lnTo>
                  <a:pt x="1194" y="1502"/>
                </a:lnTo>
                <a:lnTo>
                  <a:pt x="1197" y="1511"/>
                </a:lnTo>
                <a:lnTo>
                  <a:pt x="1199" y="1510"/>
                </a:lnTo>
                <a:lnTo>
                  <a:pt x="1209" y="1513"/>
                </a:lnTo>
                <a:lnTo>
                  <a:pt x="1216" y="1510"/>
                </a:lnTo>
                <a:lnTo>
                  <a:pt x="1215" y="1505"/>
                </a:lnTo>
                <a:lnTo>
                  <a:pt x="1213" y="1496"/>
                </a:lnTo>
                <a:lnTo>
                  <a:pt x="1210" y="1497"/>
                </a:lnTo>
                <a:lnTo>
                  <a:pt x="1209" y="1492"/>
                </a:lnTo>
                <a:lnTo>
                  <a:pt x="1207" y="1489"/>
                </a:lnTo>
                <a:lnTo>
                  <a:pt x="1202" y="1486"/>
                </a:lnTo>
                <a:lnTo>
                  <a:pt x="1198" y="1487"/>
                </a:lnTo>
                <a:lnTo>
                  <a:pt x="1192" y="1484"/>
                </a:lnTo>
                <a:lnTo>
                  <a:pt x="1189" y="1487"/>
                </a:lnTo>
                <a:lnTo>
                  <a:pt x="1184" y="1503"/>
                </a:lnTo>
                <a:lnTo>
                  <a:pt x="1185" y="1509"/>
                </a:lnTo>
                <a:lnTo>
                  <a:pt x="1183" y="1510"/>
                </a:lnTo>
                <a:lnTo>
                  <a:pt x="1182" y="1502"/>
                </a:lnTo>
                <a:lnTo>
                  <a:pt x="1187" y="1487"/>
                </a:lnTo>
                <a:lnTo>
                  <a:pt x="1185" y="1484"/>
                </a:lnTo>
                <a:lnTo>
                  <a:pt x="1184" y="1477"/>
                </a:lnTo>
                <a:lnTo>
                  <a:pt x="1177" y="1473"/>
                </a:lnTo>
                <a:lnTo>
                  <a:pt x="1171" y="1474"/>
                </a:lnTo>
                <a:lnTo>
                  <a:pt x="1171" y="1471"/>
                </a:lnTo>
                <a:lnTo>
                  <a:pt x="1166" y="1467"/>
                </a:lnTo>
                <a:lnTo>
                  <a:pt x="1163" y="1464"/>
                </a:lnTo>
                <a:lnTo>
                  <a:pt x="1153" y="1462"/>
                </a:lnTo>
                <a:lnTo>
                  <a:pt x="1149" y="1462"/>
                </a:lnTo>
                <a:lnTo>
                  <a:pt x="1144" y="1460"/>
                </a:lnTo>
                <a:lnTo>
                  <a:pt x="1138" y="1451"/>
                </a:lnTo>
                <a:lnTo>
                  <a:pt x="1134" y="1431"/>
                </a:lnTo>
                <a:lnTo>
                  <a:pt x="1130" y="1430"/>
                </a:lnTo>
                <a:lnTo>
                  <a:pt x="1128" y="1427"/>
                </a:lnTo>
                <a:lnTo>
                  <a:pt x="1133" y="1420"/>
                </a:lnTo>
                <a:lnTo>
                  <a:pt x="1128" y="1413"/>
                </a:lnTo>
                <a:lnTo>
                  <a:pt x="1113" y="1410"/>
                </a:lnTo>
                <a:lnTo>
                  <a:pt x="1112" y="1409"/>
                </a:lnTo>
                <a:lnTo>
                  <a:pt x="1113" y="1403"/>
                </a:lnTo>
                <a:lnTo>
                  <a:pt x="1107" y="1401"/>
                </a:lnTo>
                <a:lnTo>
                  <a:pt x="1104" y="1402"/>
                </a:lnTo>
                <a:lnTo>
                  <a:pt x="1104" y="1397"/>
                </a:lnTo>
                <a:lnTo>
                  <a:pt x="1097" y="1390"/>
                </a:lnTo>
                <a:lnTo>
                  <a:pt x="1089" y="1387"/>
                </a:lnTo>
                <a:lnTo>
                  <a:pt x="1088" y="1385"/>
                </a:lnTo>
                <a:lnTo>
                  <a:pt x="1081" y="1379"/>
                </a:lnTo>
                <a:lnTo>
                  <a:pt x="1078" y="1379"/>
                </a:lnTo>
                <a:lnTo>
                  <a:pt x="1076" y="1377"/>
                </a:lnTo>
                <a:lnTo>
                  <a:pt x="1072" y="1376"/>
                </a:lnTo>
                <a:lnTo>
                  <a:pt x="1069" y="1371"/>
                </a:lnTo>
                <a:lnTo>
                  <a:pt x="1065" y="1369"/>
                </a:lnTo>
                <a:lnTo>
                  <a:pt x="1062" y="1364"/>
                </a:lnTo>
                <a:lnTo>
                  <a:pt x="1058" y="1364"/>
                </a:lnTo>
                <a:lnTo>
                  <a:pt x="1053" y="1360"/>
                </a:lnTo>
                <a:lnTo>
                  <a:pt x="1053" y="1356"/>
                </a:lnTo>
                <a:lnTo>
                  <a:pt x="1055" y="1351"/>
                </a:lnTo>
                <a:lnTo>
                  <a:pt x="1054" y="1345"/>
                </a:lnTo>
                <a:lnTo>
                  <a:pt x="1053" y="1342"/>
                </a:lnTo>
                <a:lnTo>
                  <a:pt x="1049" y="1343"/>
                </a:lnTo>
                <a:lnTo>
                  <a:pt x="1049" y="1347"/>
                </a:lnTo>
                <a:lnTo>
                  <a:pt x="1044" y="1351"/>
                </a:lnTo>
                <a:lnTo>
                  <a:pt x="1042" y="1350"/>
                </a:lnTo>
                <a:lnTo>
                  <a:pt x="1037" y="1350"/>
                </a:lnTo>
                <a:lnTo>
                  <a:pt x="1036" y="1345"/>
                </a:lnTo>
                <a:lnTo>
                  <a:pt x="1028" y="1342"/>
                </a:lnTo>
                <a:lnTo>
                  <a:pt x="1027" y="1344"/>
                </a:lnTo>
                <a:lnTo>
                  <a:pt x="1028" y="1351"/>
                </a:lnTo>
                <a:lnTo>
                  <a:pt x="1021" y="1350"/>
                </a:lnTo>
                <a:lnTo>
                  <a:pt x="1017" y="1344"/>
                </a:lnTo>
                <a:lnTo>
                  <a:pt x="1013" y="1345"/>
                </a:lnTo>
                <a:lnTo>
                  <a:pt x="1008" y="1346"/>
                </a:lnTo>
                <a:lnTo>
                  <a:pt x="1003" y="1345"/>
                </a:lnTo>
                <a:lnTo>
                  <a:pt x="1001" y="1339"/>
                </a:lnTo>
                <a:lnTo>
                  <a:pt x="993" y="1336"/>
                </a:lnTo>
                <a:lnTo>
                  <a:pt x="991" y="1337"/>
                </a:lnTo>
                <a:lnTo>
                  <a:pt x="987" y="1325"/>
                </a:lnTo>
                <a:lnTo>
                  <a:pt x="989" y="1320"/>
                </a:lnTo>
                <a:lnTo>
                  <a:pt x="991" y="1317"/>
                </a:lnTo>
                <a:lnTo>
                  <a:pt x="994" y="1315"/>
                </a:lnTo>
                <a:lnTo>
                  <a:pt x="1002" y="1315"/>
                </a:lnTo>
                <a:lnTo>
                  <a:pt x="1008" y="1319"/>
                </a:lnTo>
                <a:lnTo>
                  <a:pt x="1010" y="1317"/>
                </a:lnTo>
                <a:lnTo>
                  <a:pt x="1009" y="1312"/>
                </a:lnTo>
                <a:lnTo>
                  <a:pt x="1010" y="1309"/>
                </a:lnTo>
                <a:lnTo>
                  <a:pt x="1012" y="1308"/>
                </a:lnTo>
                <a:lnTo>
                  <a:pt x="1018" y="1300"/>
                </a:lnTo>
                <a:lnTo>
                  <a:pt x="1018" y="1294"/>
                </a:lnTo>
                <a:lnTo>
                  <a:pt x="1026" y="1285"/>
                </a:lnTo>
                <a:lnTo>
                  <a:pt x="1034" y="1286"/>
                </a:lnTo>
                <a:lnTo>
                  <a:pt x="1035" y="1283"/>
                </a:lnTo>
                <a:lnTo>
                  <a:pt x="1027" y="1283"/>
                </a:lnTo>
                <a:lnTo>
                  <a:pt x="1020" y="1280"/>
                </a:lnTo>
                <a:lnTo>
                  <a:pt x="1019" y="1278"/>
                </a:lnTo>
                <a:lnTo>
                  <a:pt x="1024" y="1273"/>
                </a:lnTo>
                <a:lnTo>
                  <a:pt x="1033" y="1271"/>
                </a:lnTo>
                <a:lnTo>
                  <a:pt x="1037" y="1262"/>
                </a:lnTo>
                <a:lnTo>
                  <a:pt x="1038" y="1263"/>
                </a:lnTo>
                <a:lnTo>
                  <a:pt x="1039" y="1253"/>
                </a:lnTo>
                <a:lnTo>
                  <a:pt x="1043" y="1248"/>
                </a:lnTo>
                <a:lnTo>
                  <a:pt x="1049" y="1244"/>
                </a:lnTo>
                <a:lnTo>
                  <a:pt x="1056" y="1241"/>
                </a:lnTo>
                <a:lnTo>
                  <a:pt x="1056" y="1238"/>
                </a:lnTo>
                <a:lnTo>
                  <a:pt x="1063" y="1235"/>
                </a:lnTo>
                <a:lnTo>
                  <a:pt x="1063" y="1226"/>
                </a:lnTo>
                <a:lnTo>
                  <a:pt x="1065" y="1225"/>
                </a:lnTo>
                <a:lnTo>
                  <a:pt x="1065" y="1214"/>
                </a:lnTo>
                <a:lnTo>
                  <a:pt x="1061" y="1213"/>
                </a:lnTo>
                <a:lnTo>
                  <a:pt x="1059" y="1209"/>
                </a:lnTo>
                <a:lnTo>
                  <a:pt x="1052" y="1212"/>
                </a:lnTo>
                <a:lnTo>
                  <a:pt x="1051" y="1209"/>
                </a:lnTo>
                <a:lnTo>
                  <a:pt x="1052" y="1205"/>
                </a:lnTo>
                <a:lnTo>
                  <a:pt x="1050" y="1202"/>
                </a:lnTo>
                <a:lnTo>
                  <a:pt x="1051" y="1195"/>
                </a:lnTo>
                <a:lnTo>
                  <a:pt x="1053" y="1191"/>
                </a:lnTo>
                <a:lnTo>
                  <a:pt x="1059" y="1184"/>
                </a:lnTo>
                <a:lnTo>
                  <a:pt x="1058" y="1179"/>
                </a:lnTo>
                <a:lnTo>
                  <a:pt x="1060" y="1178"/>
                </a:lnTo>
                <a:lnTo>
                  <a:pt x="1056" y="1174"/>
                </a:lnTo>
                <a:lnTo>
                  <a:pt x="1061" y="1170"/>
                </a:lnTo>
                <a:lnTo>
                  <a:pt x="1068" y="1164"/>
                </a:lnTo>
                <a:lnTo>
                  <a:pt x="1070" y="1168"/>
                </a:lnTo>
                <a:lnTo>
                  <a:pt x="1070" y="1176"/>
                </a:lnTo>
                <a:lnTo>
                  <a:pt x="1073" y="1177"/>
                </a:lnTo>
                <a:lnTo>
                  <a:pt x="1080" y="1177"/>
                </a:lnTo>
                <a:lnTo>
                  <a:pt x="1082" y="1175"/>
                </a:lnTo>
                <a:lnTo>
                  <a:pt x="1084" y="1171"/>
                </a:lnTo>
                <a:lnTo>
                  <a:pt x="1088" y="1166"/>
                </a:lnTo>
                <a:lnTo>
                  <a:pt x="1094" y="1167"/>
                </a:lnTo>
                <a:lnTo>
                  <a:pt x="1099" y="1170"/>
                </a:lnTo>
                <a:lnTo>
                  <a:pt x="1101" y="1172"/>
                </a:lnTo>
                <a:lnTo>
                  <a:pt x="1105" y="1177"/>
                </a:lnTo>
                <a:lnTo>
                  <a:pt x="1110" y="1178"/>
                </a:lnTo>
                <a:lnTo>
                  <a:pt x="1108" y="1180"/>
                </a:lnTo>
                <a:lnTo>
                  <a:pt x="1119" y="1191"/>
                </a:lnTo>
                <a:lnTo>
                  <a:pt x="1123" y="1189"/>
                </a:lnTo>
                <a:lnTo>
                  <a:pt x="1127" y="1180"/>
                </a:lnTo>
                <a:lnTo>
                  <a:pt x="1133" y="1179"/>
                </a:lnTo>
                <a:lnTo>
                  <a:pt x="1137" y="1186"/>
                </a:lnTo>
                <a:lnTo>
                  <a:pt x="1141" y="1184"/>
                </a:lnTo>
                <a:lnTo>
                  <a:pt x="1142" y="1191"/>
                </a:lnTo>
                <a:lnTo>
                  <a:pt x="1147" y="1191"/>
                </a:lnTo>
                <a:lnTo>
                  <a:pt x="1150" y="1194"/>
                </a:lnTo>
                <a:lnTo>
                  <a:pt x="1151" y="1201"/>
                </a:lnTo>
                <a:lnTo>
                  <a:pt x="1147" y="1202"/>
                </a:lnTo>
                <a:lnTo>
                  <a:pt x="1144" y="1210"/>
                </a:lnTo>
                <a:lnTo>
                  <a:pt x="1146" y="1212"/>
                </a:lnTo>
                <a:lnTo>
                  <a:pt x="1151" y="1211"/>
                </a:lnTo>
                <a:lnTo>
                  <a:pt x="1156" y="1208"/>
                </a:lnTo>
                <a:lnTo>
                  <a:pt x="1156" y="1205"/>
                </a:lnTo>
                <a:lnTo>
                  <a:pt x="1151" y="1195"/>
                </a:lnTo>
                <a:lnTo>
                  <a:pt x="1159" y="1194"/>
                </a:lnTo>
                <a:lnTo>
                  <a:pt x="1161" y="1195"/>
                </a:lnTo>
                <a:lnTo>
                  <a:pt x="1192" y="1187"/>
                </a:lnTo>
                <a:lnTo>
                  <a:pt x="1226" y="1174"/>
                </a:lnTo>
                <a:lnTo>
                  <a:pt x="1228" y="1171"/>
                </a:lnTo>
                <a:lnTo>
                  <a:pt x="1226" y="1163"/>
                </a:lnTo>
                <a:lnTo>
                  <a:pt x="1224" y="1153"/>
                </a:lnTo>
                <a:lnTo>
                  <a:pt x="1216" y="1151"/>
                </a:lnTo>
                <a:lnTo>
                  <a:pt x="1172" y="1158"/>
                </a:lnTo>
                <a:lnTo>
                  <a:pt x="1132" y="1170"/>
                </a:lnTo>
                <a:lnTo>
                  <a:pt x="1124" y="1170"/>
                </a:lnTo>
                <a:lnTo>
                  <a:pt x="1119" y="1166"/>
                </a:lnTo>
                <a:lnTo>
                  <a:pt x="1114" y="1159"/>
                </a:lnTo>
                <a:lnTo>
                  <a:pt x="1116" y="1153"/>
                </a:lnTo>
                <a:lnTo>
                  <a:pt x="1120" y="1153"/>
                </a:lnTo>
                <a:lnTo>
                  <a:pt x="1127" y="1149"/>
                </a:lnTo>
                <a:lnTo>
                  <a:pt x="1127" y="1143"/>
                </a:lnTo>
                <a:lnTo>
                  <a:pt x="1122" y="1145"/>
                </a:lnTo>
                <a:lnTo>
                  <a:pt x="1121" y="1143"/>
                </a:lnTo>
                <a:lnTo>
                  <a:pt x="1125" y="1139"/>
                </a:lnTo>
                <a:lnTo>
                  <a:pt x="1123" y="1137"/>
                </a:lnTo>
                <a:lnTo>
                  <a:pt x="1118" y="1141"/>
                </a:lnTo>
                <a:lnTo>
                  <a:pt x="1122" y="1146"/>
                </a:lnTo>
                <a:lnTo>
                  <a:pt x="1113" y="1152"/>
                </a:lnTo>
                <a:lnTo>
                  <a:pt x="1110" y="1146"/>
                </a:lnTo>
                <a:lnTo>
                  <a:pt x="1106" y="1149"/>
                </a:lnTo>
                <a:lnTo>
                  <a:pt x="1095" y="1135"/>
                </a:lnTo>
                <a:lnTo>
                  <a:pt x="1098" y="1132"/>
                </a:lnTo>
                <a:lnTo>
                  <a:pt x="1103" y="1136"/>
                </a:lnTo>
                <a:lnTo>
                  <a:pt x="1127" y="1120"/>
                </a:lnTo>
                <a:lnTo>
                  <a:pt x="1123" y="1117"/>
                </a:lnTo>
                <a:lnTo>
                  <a:pt x="1127" y="1114"/>
                </a:lnTo>
                <a:lnTo>
                  <a:pt x="1114" y="1095"/>
                </a:lnTo>
                <a:lnTo>
                  <a:pt x="1115" y="1089"/>
                </a:lnTo>
                <a:lnTo>
                  <a:pt x="1136" y="1076"/>
                </a:lnTo>
                <a:lnTo>
                  <a:pt x="1131" y="1069"/>
                </a:lnTo>
                <a:lnTo>
                  <a:pt x="1121" y="1076"/>
                </a:lnTo>
                <a:lnTo>
                  <a:pt x="1118" y="1070"/>
                </a:lnTo>
                <a:lnTo>
                  <a:pt x="1140" y="1054"/>
                </a:lnTo>
                <a:lnTo>
                  <a:pt x="1139" y="1052"/>
                </a:lnTo>
                <a:lnTo>
                  <a:pt x="1140" y="1049"/>
                </a:lnTo>
                <a:lnTo>
                  <a:pt x="1122" y="1045"/>
                </a:lnTo>
                <a:lnTo>
                  <a:pt x="1125" y="1043"/>
                </a:lnTo>
                <a:lnTo>
                  <a:pt x="1134" y="997"/>
                </a:lnTo>
                <a:lnTo>
                  <a:pt x="1131" y="997"/>
                </a:lnTo>
                <a:lnTo>
                  <a:pt x="1131" y="993"/>
                </a:lnTo>
                <a:lnTo>
                  <a:pt x="1134" y="995"/>
                </a:lnTo>
                <a:lnTo>
                  <a:pt x="1141" y="962"/>
                </a:lnTo>
                <a:lnTo>
                  <a:pt x="1138" y="961"/>
                </a:lnTo>
                <a:lnTo>
                  <a:pt x="1136" y="959"/>
                </a:lnTo>
                <a:lnTo>
                  <a:pt x="1114" y="973"/>
                </a:lnTo>
                <a:lnTo>
                  <a:pt x="1105" y="959"/>
                </a:lnTo>
                <a:lnTo>
                  <a:pt x="1124" y="946"/>
                </a:lnTo>
                <a:lnTo>
                  <a:pt x="1122" y="944"/>
                </a:lnTo>
                <a:lnTo>
                  <a:pt x="1125" y="942"/>
                </a:lnTo>
                <a:lnTo>
                  <a:pt x="1127" y="945"/>
                </a:lnTo>
                <a:lnTo>
                  <a:pt x="1138" y="937"/>
                </a:lnTo>
                <a:lnTo>
                  <a:pt x="1140" y="934"/>
                </a:lnTo>
                <a:lnTo>
                  <a:pt x="1134" y="925"/>
                </a:lnTo>
                <a:lnTo>
                  <a:pt x="1110" y="941"/>
                </a:lnTo>
                <a:lnTo>
                  <a:pt x="1104" y="932"/>
                </a:lnTo>
                <a:lnTo>
                  <a:pt x="1115" y="925"/>
                </a:lnTo>
                <a:lnTo>
                  <a:pt x="1107" y="913"/>
                </a:lnTo>
                <a:lnTo>
                  <a:pt x="1092" y="924"/>
                </a:lnTo>
                <a:lnTo>
                  <a:pt x="1084" y="910"/>
                </a:lnTo>
                <a:lnTo>
                  <a:pt x="1104" y="896"/>
                </a:lnTo>
                <a:lnTo>
                  <a:pt x="1103" y="888"/>
                </a:lnTo>
                <a:lnTo>
                  <a:pt x="1077" y="891"/>
                </a:lnTo>
                <a:lnTo>
                  <a:pt x="1069" y="881"/>
                </a:lnTo>
                <a:lnTo>
                  <a:pt x="1089" y="867"/>
                </a:lnTo>
                <a:lnTo>
                  <a:pt x="1088" y="863"/>
                </a:lnTo>
                <a:lnTo>
                  <a:pt x="1092" y="861"/>
                </a:lnTo>
                <a:lnTo>
                  <a:pt x="1086" y="851"/>
                </a:lnTo>
                <a:lnTo>
                  <a:pt x="1094" y="845"/>
                </a:lnTo>
                <a:lnTo>
                  <a:pt x="1095" y="846"/>
                </a:lnTo>
                <a:lnTo>
                  <a:pt x="1101" y="853"/>
                </a:lnTo>
                <a:lnTo>
                  <a:pt x="1115" y="844"/>
                </a:lnTo>
                <a:lnTo>
                  <a:pt x="1104" y="825"/>
                </a:lnTo>
                <a:lnTo>
                  <a:pt x="1102" y="827"/>
                </a:lnTo>
                <a:lnTo>
                  <a:pt x="1096" y="818"/>
                </a:lnTo>
                <a:lnTo>
                  <a:pt x="1082" y="826"/>
                </a:lnTo>
                <a:lnTo>
                  <a:pt x="1087" y="833"/>
                </a:lnTo>
                <a:lnTo>
                  <a:pt x="1085" y="838"/>
                </a:lnTo>
                <a:lnTo>
                  <a:pt x="1087" y="843"/>
                </a:lnTo>
                <a:lnTo>
                  <a:pt x="1079" y="848"/>
                </a:lnTo>
                <a:lnTo>
                  <a:pt x="1077" y="845"/>
                </a:lnTo>
                <a:lnTo>
                  <a:pt x="1055" y="859"/>
                </a:lnTo>
                <a:lnTo>
                  <a:pt x="1050" y="849"/>
                </a:lnTo>
                <a:lnTo>
                  <a:pt x="1072" y="834"/>
                </a:lnTo>
                <a:lnTo>
                  <a:pt x="1061" y="817"/>
                </a:lnTo>
                <a:lnTo>
                  <a:pt x="1058" y="816"/>
                </a:lnTo>
                <a:lnTo>
                  <a:pt x="1033" y="832"/>
                </a:lnTo>
                <a:lnTo>
                  <a:pt x="1026" y="820"/>
                </a:lnTo>
                <a:lnTo>
                  <a:pt x="1041" y="810"/>
                </a:lnTo>
                <a:lnTo>
                  <a:pt x="1007" y="758"/>
                </a:lnTo>
                <a:lnTo>
                  <a:pt x="991" y="768"/>
                </a:lnTo>
                <a:lnTo>
                  <a:pt x="984" y="757"/>
                </a:lnTo>
                <a:lnTo>
                  <a:pt x="1011" y="739"/>
                </a:lnTo>
                <a:lnTo>
                  <a:pt x="1006" y="729"/>
                </a:lnTo>
                <a:lnTo>
                  <a:pt x="973" y="728"/>
                </a:lnTo>
                <a:lnTo>
                  <a:pt x="965" y="717"/>
                </a:lnTo>
                <a:lnTo>
                  <a:pt x="965" y="715"/>
                </a:lnTo>
                <a:lnTo>
                  <a:pt x="1027" y="717"/>
                </a:lnTo>
                <a:lnTo>
                  <a:pt x="1029" y="716"/>
                </a:lnTo>
                <a:lnTo>
                  <a:pt x="1016" y="695"/>
                </a:lnTo>
                <a:lnTo>
                  <a:pt x="984" y="694"/>
                </a:lnTo>
                <a:lnTo>
                  <a:pt x="984" y="698"/>
                </a:lnTo>
                <a:lnTo>
                  <a:pt x="978" y="698"/>
                </a:lnTo>
                <a:lnTo>
                  <a:pt x="978" y="693"/>
                </a:lnTo>
                <a:lnTo>
                  <a:pt x="942" y="692"/>
                </a:lnTo>
                <a:lnTo>
                  <a:pt x="934" y="679"/>
                </a:lnTo>
                <a:lnTo>
                  <a:pt x="934" y="677"/>
                </a:lnTo>
                <a:lnTo>
                  <a:pt x="960" y="677"/>
                </a:lnTo>
                <a:lnTo>
                  <a:pt x="960" y="674"/>
                </a:lnTo>
                <a:lnTo>
                  <a:pt x="964" y="672"/>
                </a:lnTo>
                <a:lnTo>
                  <a:pt x="949" y="648"/>
                </a:lnTo>
                <a:lnTo>
                  <a:pt x="946" y="650"/>
                </a:lnTo>
                <a:lnTo>
                  <a:pt x="944" y="645"/>
                </a:lnTo>
                <a:lnTo>
                  <a:pt x="903" y="643"/>
                </a:lnTo>
                <a:lnTo>
                  <a:pt x="898" y="641"/>
                </a:lnTo>
                <a:lnTo>
                  <a:pt x="816" y="583"/>
                </a:lnTo>
                <a:lnTo>
                  <a:pt x="825" y="570"/>
                </a:lnTo>
                <a:lnTo>
                  <a:pt x="834" y="577"/>
                </a:lnTo>
                <a:lnTo>
                  <a:pt x="845" y="584"/>
                </a:lnTo>
                <a:lnTo>
                  <a:pt x="847" y="580"/>
                </a:lnTo>
                <a:lnTo>
                  <a:pt x="868" y="592"/>
                </a:lnTo>
                <a:lnTo>
                  <a:pt x="865" y="597"/>
                </a:lnTo>
                <a:lnTo>
                  <a:pt x="871" y="600"/>
                </a:lnTo>
                <a:lnTo>
                  <a:pt x="873" y="595"/>
                </a:lnTo>
                <a:lnTo>
                  <a:pt x="875" y="597"/>
                </a:lnTo>
                <a:lnTo>
                  <a:pt x="872" y="600"/>
                </a:lnTo>
                <a:lnTo>
                  <a:pt x="879" y="606"/>
                </a:lnTo>
                <a:lnTo>
                  <a:pt x="881" y="606"/>
                </a:lnTo>
                <a:lnTo>
                  <a:pt x="883" y="601"/>
                </a:lnTo>
                <a:lnTo>
                  <a:pt x="902" y="612"/>
                </a:lnTo>
                <a:lnTo>
                  <a:pt x="900" y="616"/>
                </a:lnTo>
                <a:lnTo>
                  <a:pt x="911" y="622"/>
                </a:lnTo>
                <a:lnTo>
                  <a:pt x="921" y="603"/>
                </a:lnTo>
                <a:lnTo>
                  <a:pt x="914" y="598"/>
                </a:lnTo>
                <a:lnTo>
                  <a:pt x="925" y="577"/>
                </a:lnTo>
                <a:lnTo>
                  <a:pt x="925" y="574"/>
                </a:lnTo>
                <a:lnTo>
                  <a:pt x="845" y="516"/>
                </a:lnTo>
                <a:lnTo>
                  <a:pt x="839" y="522"/>
                </a:lnTo>
                <a:lnTo>
                  <a:pt x="838" y="517"/>
                </a:lnTo>
                <a:lnTo>
                  <a:pt x="821" y="509"/>
                </a:lnTo>
                <a:lnTo>
                  <a:pt x="823" y="507"/>
                </a:lnTo>
                <a:lnTo>
                  <a:pt x="813" y="501"/>
                </a:lnTo>
                <a:lnTo>
                  <a:pt x="809" y="500"/>
                </a:lnTo>
                <a:lnTo>
                  <a:pt x="808" y="502"/>
                </a:lnTo>
                <a:lnTo>
                  <a:pt x="799" y="498"/>
                </a:lnTo>
                <a:lnTo>
                  <a:pt x="799" y="493"/>
                </a:lnTo>
                <a:lnTo>
                  <a:pt x="784" y="484"/>
                </a:lnTo>
                <a:lnTo>
                  <a:pt x="785" y="483"/>
                </a:lnTo>
                <a:lnTo>
                  <a:pt x="796" y="489"/>
                </a:lnTo>
                <a:lnTo>
                  <a:pt x="802" y="480"/>
                </a:lnTo>
                <a:lnTo>
                  <a:pt x="778" y="466"/>
                </a:lnTo>
                <a:lnTo>
                  <a:pt x="767" y="472"/>
                </a:lnTo>
                <a:lnTo>
                  <a:pt x="770" y="477"/>
                </a:lnTo>
                <a:lnTo>
                  <a:pt x="770" y="489"/>
                </a:lnTo>
                <a:lnTo>
                  <a:pt x="775" y="492"/>
                </a:lnTo>
                <a:lnTo>
                  <a:pt x="775" y="495"/>
                </a:lnTo>
                <a:lnTo>
                  <a:pt x="770" y="500"/>
                </a:lnTo>
                <a:lnTo>
                  <a:pt x="766" y="497"/>
                </a:lnTo>
                <a:lnTo>
                  <a:pt x="765" y="489"/>
                </a:lnTo>
                <a:lnTo>
                  <a:pt x="761" y="485"/>
                </a:lnTo>
                <a:lnTo>
                  <a:pt x="756" y="493"/>
                </a:lnTo>
                <a:lnTo>
                  <a:pt x="756" y="494"/>
                </a:lnTo>
                <a:lnTo>
                  <a:pt x="751" y="501"/>
                </a:lnTo>
                <a:lnTo>
                  <a:pt x="749" y="505"/>
                </a:lnTo>
                <a:lnTo>
                  <a:pt x="711" y="475"/>
                </a:lnTo>
                <a:lnTo>
                  <a:pt x="708" y="478"/>
                </a:lnTo>
                <a:lnTo>
                  <a:pt x="706" y="485"/>
                </a:lnTo>
                <a:lnTo>
                  <a:pt x="747" y="518"/>
                </a:lnTo>
                <a:lnTo>
                  <a:pt x="750" y="524"/>
                </a:lnTo>
                <a:lnTo>
                  <a:pt x="748" y="525"/>
                </a:lnTo>
                <a:lnTo>
                  <a:pt x="744" y="520"/>
                </a:lnTo>
                <a:lnTo>
                  <a:pt x="679" y="468"/>
                </a:lnTo>
                <a:lnTo>
                  <a:pt x="674" y="463"/>
                </a:lnTo>
                <a:lnTo>
                  <a:pt x="678" y="460"/>
                </a:lnTo>
                <a:lnTo>
                  <a:pt x="680" y="465"/>
                </a:lnTo>
                <a:lnTo>
                  <a:pt x="684" y="469"/>
                </a:lnTo>
                <a:lnTo>
                  <a:pt x="689" y="468"/>
                </a:lnTo>
                <a:lnTo>
                  <a:pt x="698" y="461"/>
                </a:lnTo>
                <a:lnTo>
                  <a:pt x="708" y="448"/>
                </a:lnTo>
                <a:lnTo>
                  <a:pt x="715" y="446"/>
                </a:lnTo>
                <a:lnTo>
                  <a:pt x="760" y="469"/>
                </a:lnTo>
                <a:lnTo>
                  <a:pt x="765" y="468"/>
                </a:lnTo>
                <a:lnTo>
                  <a:pt x="768" y="465"/>
                </a:lnTo>
                <a:lnTo>
                  <a:pt x="769" y="460"/>
                </a:lnTo>
                <a:lnTo>
                  <a:pt x="774" y="452"/>
                </a:lnTo>
                <a:lnTo>
                  <a:pt x="796" y="465"/>
                </a:lnTo>
                <a:lnTo>
                  <a:pt x="797" y="461"/>
                </a:lnTo>
                <a:lnTo>
                  <a:pt x="796" y="449"/>
                </a:lnTo>
                <a:lnTo>
                  <a:pt x="771" y="435"/>
                </a:lnTo>
                <a:lnTo>
                  <a:pt x="773" y="431"/>
                </a:lnTo>
                <a:lnTo>
                  <a:pt x="764" y="433"/>
                </a:lnTo>
                <a:lnTo>
                  <a:pt x="758" y="442"/>
                </a:lnTo>
                <a:lnTo>
                  <a:pt x="757" y="444"/>
                </a:lnTo>
                <a:lnTo>
                  <a:pt x="753" y="446"/>
                </a:lnTo>
                <a:lnTo>
                  <a:pt x="751" y="449"/>
                </a:lnTo>
                <a:lnTo>
                  <a:pt x="759" y="453"/>
                </a:lnTo>
                <a:lnTo>
                  <a:pt x="759" y="455"/>
                </a:lnTo>
                <a:lnTo>
                  <a:pt x="749" y="449"/>
                </a:lnTo>
                <a:lnTo>
                  <a:pt x="748" y="450"/>
                </a:lnTo>
                <a:lnTo>
                  <a:pt x="738" y="444"/>
                </a:lnTo>
                <a:lnTo>
                  <a:pt x="734" y="442"/>
                </a:lnTo>
                <a:lnTo>
                  <a:pt x="727" y="439"/>
                </a:lnTo>
                <a:lnTo>
                  <a:pt x="731" y="432"/>
                </a:lnTo>
                <a:lnTo>
                  <a:pt x="721" y="421"/>
                </a:lnTo>
                <a:lnTo>
                  <a:pt x="717" y="415"/>
                </a:lnTo>
                <a:lnTo>
                  <a:pt x="713" y="411"/>
                </a:lnTo>
                <a:lnTo>
                  <a:pt x="711" y="417"/>
                </a:lnTo>
                <a:lnTo>
                  <a:pt x="707" y="416"/>
                </a:lnTo>
                <a:lnTo>
                  <a:pt x="706" y="414"/>
                </a:lnTo>
                <a:lnTo>
                  <a:pt x="693" y="409"/>
                </a:lnTo>
                <a:lnTo>
                  <a:pt x="690" y="418"/>
                </a:lnTo>
                <a:lnTo>
                  <a:pt x="698" y="422"/>
                </a:lnTo>
                <a:lnTo>
                  <a:pt x="697" y="423"/>
                </a:lnTo>
                <a:lnTo>
                  <a:pt x="684" y="417"/>
                </a:lnTo>
                <a:lnTo>
                  <a:pt x="687" y="416"/>
                </a:lnTo>
                <a:lnTo>
                  <a:pt x="690" y="409"/>
                </a:lnTo>
                <a:lnTo>
                  <a:pt x="691" y="406"/>
                </a:lnTo>
                <a:lnTo>
                  <a:pt x="687" y="400"/>
                </a:lnTo>
                <a:lnTo>
                  <a:pt x="674" y="396"/>
                </a:lnTo>
                <a:lnTo>
                  <a:pt x="672" y="397"/>
                </a:lnTo>
                <a:lnTo>
                  <a:pt x="664" y="392"/>
                </a:lnTo>
                <a:lnTo>
                  <a:pt x="661" y="391"/>
                </a:lnTo>
                <a:lnTo>
                  <a:pt x="654" y="394"/>
                </a:lnTo>
                <a:lnTo>
                  <a:pt x="643" y="391"/>
                </a:lnTo>
                <a:lnTo>
                  <a:pt x="638" y="391"/>
                </a:lnTo>
                <a:lnTo>
                  <a:pt x="637" y="386"/>
                </a:lnTo>
                <a:lnTo>
                  <a:pt x="633" y="385"/>
                </a:lnTo>
                <a:lnTo>
                  <a:pt x="631" y="386"/>
                </a:lnTo>
                <a:lnTo>
                  <a:pt x="632" y="393"/>
                </a:lnTo>
                <a:lnTo>
                  <a:pt x="649" y="401"/>
                </a:lnTo>
                <a:lnTo>
                  <a:pt x="649" y="402"/>
                </a:lnTo>
                <a:lnTo>
                  <a:pt x="621" y="393"/>
                </a:lnTo>
                <a:lnTo>
                  <a:pt x="616" y="393"/>
                </a:lnTo>
                <a:lnTo>
                  <a:pt x="616" y="390"/>
                </a:lnTo>
                <a:lnTo>
                  <a:pt x="611" y="391"/>
                </a:lnTo>
                <a:lnTo>
                  <a:pt x="605" y="393"/>
                </a:lnTo>
                <a:lnTo>
                  <a:pt x="588" y="398"/>
                </a:lnTo>
                <a:lnTo>
                  <a:pt x="559" y="405"/>
                </a:lnTo>
                <a:lnTo>
                  <a:pt x="559" y="406"/>
                </a:lnTo>
                <a:lnTo>
                  <a:pt x="527" y="414"/>
                </a:lnTo>
                <a:lnTo>
                  <a:pt x="524" y="417"/>
                </a:lnTo>
                <a:lnTo>
                  <a:pt x="510" y="411"/>
                </a:lnTo>
                <a:lnTo>
                  <a:pt x="509" y="413"/>
                </a:lnTo>
                <a:lnTo>
                  <a:pt x="512" y="418"/>
                </a:lnTo>
                <a:lnTo>
                  <a:pt x="525" y="427"/>
                </a:lnTo>
                <a:lnTo>
                  <a:pt x="529" y="430"/>
                </a:lnTo>
                <a:lnTo>
                  <a:pt x="534" y="430"/>
                </a:lnTo>
                <a:lnTo>
                  <a:pt x="581" y="418"/>
                </a:lnTo>
                <a:lnTo>
                  <a:pt x="583" y="419"/>
                </a:lnTo>
                <a:lnTo>
                  <a:pt x="528" y="433"/>
                </a:lnTo>
                <a:lnTo>
                  <a:pt x="525" y="432"/>
                </a:lnTo>
                <a:lnTo>
                  <a:pt x="519" y="427"/>
                </a:lnTo>
                <a:lnTo>
                  <a:pt x="516" y="426"/>
                </a:lnTo>
                <a:lnTo>
                  <a:pt x="505" y="428"/>
                </a:lnTo>
                <a:lnTo>
                  <a:pt x="502" y="426"/>
                </a:lnTo>
                <a:lnTo>
                  <a:pt x="499" y="426"/>
                </a:lnTo>
                <a:lnTo>
                  <a:pt x="488" y="432"/>
                </a:lnTo>
                <a:lnTo>
                  <a:pt x="485" y="439"/>
                </a:lnTo>
                <a:lnTo>
                  <a:pt x="486" y="441"/>
                </a:lnTo>
                <a:lnTo>
                  <a:pt x="491" y="442"/>
                </a:lnTo>
                <a:lnTo>
                  <a:pt x="532" y="442"/>
                </a:lnTo>
                <a:lnTo>
                  <a:pt x="516" y="443"/>
                </a:lnTo>
                <a:lnTo>
                  <a:pt x="494" y="443"/>
                </a:lnTo>
                <a:lnTo>
                  <a:pt x="475" y="444"/>
                </a:lnTo>
                <a:lnTo>
                  <a:pt x="474" y="441"/>
                </a:lnTo>
                <a:lnTo>
                  <a:pt x="479" y="441"/>
                </a:lnTo>
                <a:lnTo>
                  <a:pt x="477" y="436"/>
                </a:lnTo>
                <a:lnTo>
                  <a:pt x="471" y="438"/>
                </a:lnTo>
                <a:lnTo>
                  <a:pt x="467" y="440"/>
                </a:lnTo>
                <a:lnTo>
                  <a:pt x="465" y="446"/>
                </a:lnTo>
                <a:lnTo>
                  <a:pt x="462" y="449"/>
                </a:lnTo>
                <a:lnTo>
                  <a:pt x="459" y="460"/>
                </a:lnTo>
                <a:lnTo>
                  <a:pt x="454" y="468"/>
                </a:lnTo>
                <a:lnTo>
                  <a:pt x="448" y="471"/>
                </a:lnTo>
                <a:lnTo>
                  <a:pt x="445" y="468"/>
                </a:lnTo>
                <a:lnTo>
                  <a:pt x="437" y="469"/>
                </a:lnTo>
                <a:lnTo>
                  <a:pt x="430" y="476"/>
                </a:lnTo>
                <a:lnTo>
                  <a:pt x="422" y="484"/>
                </a:lnTo>
                <a:lnTo>
                  <a:pt x="412" y="486"/>
                </a:lnTo>
                <a:close/>
                <a:moveTo>
                  <a:pt x="472" y="1534"/>
                </a:moveTo>
                <a:lnTo>
                  <a:pt x="476" y="1529"/>
                </a:lnTo>
                <a:lnTo>
                  <a:pt x="481" y="1531"/>
                </a:lnTo>
                <a:lnTo>
                  <a:pt x="489" y="1523"/>
                </a:lnTo>
                <a:lnTo>
                  <a:pt x="490" y="1527"/>
                </a:lnTo>
                <a:lnTo>
                  <a:pt x="500" y="1519"/>
                </a:lnTo>
                <a:lnTo>
                  <a:pt x="503" y="1514"/>
                </a:lnTo>
                <a:lnTo>
                  <a:pt x="508" y="1518"/>
                </a:lnTo>
                <a:lnTo>
                  <a:pt x="510" y="1517"/>
                </a:lnTo>
                <a:lnTo>
                  <a:pt x="507" y="1511"/>
                </a:lnTo>
                <a:lnTo>
                  <a:pt x="508" y="1509"/>
                </a:lnTo>
                <a:lnTo>
                  <a:pt x="507" y="1505"/>
                </a:lnTo>
                <a:lnTo>
                  <a:pt x="502" y="1503"/>
                </a:lnTo>
                <a:lnTo>
                  <a:pt x="507" y="1499"/>
                </a:lnTo>
                <a:lnTo>
                  <a:pt x="510" y="1503"/>
                </a:lnTo>
                <a:lnTo>
                  <a:pt x="510" y="1506"/>
                </a:lnTo>
                <a:lnTo>
                  <a:pt x="521" y="1503"/>
                </a:lnTo>
                <a:lnTo>
                  <a:pt x="525" y="1495"/>
                </a:lnTo>
                <a:lnTo>
                  <a:pt x="528" y="1496"/>
                </a:lnTo>
                <a:lnTo>
                  <a:pt x="525" y="1501"/>
                </a:lnTo>
                <a:lnTo>
                  <a:pt x="527" y="1504"/>
                </a:lnTo>
                <a:lnTo>
                  <a:pt x="525" y="1505"/>
                </a:lnTo>
                <a:lnTo>
                  <a:pt x="528" y="1512"/>
                </a:lnTo>
                <a:lnTo>
                  <a:pt x="532" y="1513"/>
                </a:lnTo>
                <a:lnTo>
                  <a:pt x="534" y="1507"/>
                </a:lnTo>
                <a:lnTo>
                  <a:pt x="532" y="1505"/>
                </a:lnTo>
                <a:lnTo>
                  <a:pt x="535" y="1502"/>
                </a:lnTo>
                <a:lnTo>
                  <a:pt x="537" y="1495"/>
                </a:lnTo>
                <a:lnTo>
                  <a:pt x="541" y="1494"/>
                </a:lnTo>
                <a:lnTo>
                  <a:pt x="546" y="1495"/>
                </a:lnTo>
                <a:lnTo>
                  <a:pt x="550" y="1493"/>
                </a:lnTo>
                <a:lnTo>
                  <a:pt x="554" y="1493"/>
                </a:lnTo>
                <a:lnTo>
                  <a:pt x="555" y="1488"/>
                </a:lnTo>
                <a:lnTo>
                  <a:pt x="553" y="1486"/>
                </a:lnTo>
                <a:lnTo>
                  <a:pt x="554" y="1481"/>
                </a:lnTo>
                <a:lnTo>
                  <a:pt x="558" y="1482"/>
                </a:lnTo>
                <a:lnTo>
                  <a:pt x="564" y="1479"/>
                </a:lnTo>
                <a:lnTo>
                  <a:pt x="568" y="1480"/>
                </a:lnTo>
                <a:lnTo>
                  <a:pt x="569" y="1477"/>
                </a:lnTo>
                <a:lnTo>
                  <a:pt x="566" y="1474"/>
                </a:lnTo>
                <a:lnTo>
                  <a:pt x="563" y="1470"/>
                </a:lnTo>
                <a:lnTo>
                  <a:pt x="570" y="1470"/>
                </a:lnTo>
                <a:lnTo>
                  <a:pt x="569" y="1467"/>
                </a:lnTo>
                <a:lnTo>
                  <a:pt x="575" y="1465"/>
                </a:lnTo>
                <a:lnTo>
                  <a:pt x="570" y="1457"/>
                </a:lnTo>
                <a:lnTo>
                  <a:pt x="571" y="1454"/>
                </a:lnTo>
                <a:lnTo>
                  <a:pt x="577" y="1459"/>
                </a:lnTo>
                <a:lnTo>
                  <a:pt x="580" y="1452"/>
                </a:lnTo>
                <a:lnTo>
                  <a:pt x="584" y="1453"/>
                </a:lnTo>
                <a:lnTo>
                  <a:pt x="588" y="1453"/>
                </a:lnTo>
                <a:lnTo>
                  <a:pt x="587" y="1451"/>
                </a:lnTo>
                <a:lnTo>
                  <a:pt x="589" y="1448"/>
                </a:lnTo>
                <a:lnTo>
                  <a:pt x="588" y="1444"/>
                </a:lnTo>
                <a:lnTo>
                  <a:pt x="597" y="1444"/>
                </a:lnTo>
                <a:lnTo>
                  <a:pt x="595" y="1434"/>
                </a:lnTo>
                <a:lnTo>
                  <a:pt x="601" y="1434"/>
                </a:lnTo>
                <a:lnTo>
                  <a:pt x="603" y="1438"/>
                </a:lnTo>
                <a:lnTo>
                  <a:pt x="607" y="1429"/>
                </a:lnTo>
                <a:lnTo>
                  <a:pt x="603" y="1426"/>
                </a:lnTo>
                <a:lnTo>
                  <a:pt x="613" y="1427"/>
                </a:lnTo>
                <a:lnTo>
                  <a:pt x="613" y="1423"/>
                </a:lnTo>
                <a:lnTo>
                  <a:pt x="605" y="1417"/>
                </a:lnTo>
                <a:lnTo>
                  <a:pt x="611" y="1412"/>
                </a:lnTo>
                <a:lnTo>
                  <a:pt x="615" y="1411"/>
                </a:lnTo>
                <a:lnTo>
                  <a:pt x="619" y="1407"/>
                </a:lnTo>
                <a:lnTo>
                  <a:pt x="622" y="1407"/>
                </a:lnTo>
                <a:lnTo>
                  <a:pt x="623" y="1402"/>
                </a:lnTo>
                <a:lnTo>
                  <a:pt x="618" y="1375"/>
                </a:lnTo>
                <a:lnTo>
                  <a:pt x="612" y="1373"/>
                </a:lnTo>
                <a:lnTo>
                  <a:pt x="610" y="1370"/>
                </a:lnTo>
                <a:lnTo>
                  <a:pt x="613" y="1367"/>
                </a:lnTo>
                <a:lnTo>
                  <a:pt x="614" y="1360"/>
                </a:lnTo>
                <a:lnTo>
                  <a:pt x="604" y="1361"/>
                </a:lnTo>
                <a:lnTo>
                  <a:pt x="602" y="1362"/>
                </a:lnTo>
                <a:lnTo>
                  <a:pt x="597" y="1368"/>
                </a:lnTo>
                <a:lnTo>
                  <a:pt x="595" y="1372"/>
                </a:lnTo>
                <a:lnTo>
                  <a:pt x="589" y="1375"/>
                </a:lnTo>
                <a:lnTo>
                  <a:pt x="589" y="1370"/>
                </a:lnTo>
                <a:lnTo>
                  <a:pt x="584" y="1371"/>
                </a:lnTo>
                <a:lnTo>
                  <a:pt x="579" y="1376"/>
                </a:lnTo>
                <a:lnTo>
                  <a:pt x="579" y="1380"/>
                </a:lnTo>
                <a:lnTo>
                  <a:pt x="575" y="1381"/>
                </a:lnTo>
                <a:lnTo>
                  <a:pt x="574" y="1379"/>
                </a:lnTo>
                <a:lnTo>
                  <a:pt x="568" y="1379"/>
                </a:lnTo>
                <a:lnTo>
                  <a:pt x="566" y="1375"/>
                </a:lnTo>
                <a:lnTo>
                  <a:pt x="557" y="1372"/>
                </a:lnTo>
                <a:lnTo>
                  <a:pt x="554" y="1371"/>
                </a:lnTo>
                <a:lnTo>
                  <a:pt x="551" y="1372"/>
                </a:lnTo>
                <a:lnTo>
                  <a:pt x="545" y="1373"/>
                </a:lnTo>
                <a:lnTo>
                  <a:pt x="540" y="1372"/>
                </a:lnTo>
                <a:lnTo>
                  <a:pt x="535" y="1368"/>
                </a:lnTo>
                <a:lnTo>
                  <a:pt x="533" y="1371"/>
                </a:lnTo>
                <a:lnTo>
                  <a:pt x="526" y="1367"/>
                </a:lnTo>
                <a:lnTo>
                  <a:pt x="527" y="1362"/>
                </a:lnTo>
                <a:lnTo>
                  <a:pt x="521" y="1360"/>
                </a:lnTo>
                <a:lnTo>
                  <a:pt x="525" y="1354"/>
                </a:lnTo>
                <a:lnTo>
                  <a:pt x="529" y="1352"/>
                </a:lnTo>
                <a:lnTo>
                  <a:pt x="533" y="1351"/>
                </a:lnTo>
                <a:lnTo>
                  <a:pt x="542" y="1346"/>
                </a:lnTo>
                <a:lnTo>
                  <a:pt x="554" y="1343"/>
                </a:lnTo>
                <a:lnTo>
                  <a:pt x="552" y="1347"/>
                </a:lnTo>
                <a:lnTo>
                  <a:pt x="552" y="1350"/>
                </a:lnTo>
                <a:lnTo>
                  <a:pt x="560" y="1355"/>
                </a:lnTo>
                <a:lnTo>
                  <a:pt x="560" y="1351"/>
                </a:lnTo>
                <a:lnTo>
                  <a:pt x="568" y="1351"/>
                </a:lnTo>
                <a:lnTo>
                  <a:pt x="572" y="1347"/>
                </a:lnTo>
                <a:lnTo>
                  <a:pt x="569" y="1345"/>
                </a:lnTo>
                <a:lnTo>
                  <a:pt x="572" y="1340"/>
                </a:lnTo>
                <a:lnTo>
                  <a:pt x="576" y="1339"/>
                </a:lnTo>
                <a:lnTo>
                  <a:pt x="578" y="1342"/>
                </a:lnTo>
                <a:lnTo>
                  <a:pt x="581" y="1344"/>
                </a:lnTo>
                <a:lnTo>
                  <a:pt x="585" y="1343"/>
                </a:lnTo>
                <a:lnTo>
                  <a:pt x="588" y="1343"/>
                </a:lnTo>
                <a:lnTo>
                  <a:pt x="588" y="1339"/>
                </a:lnTo>
                <a:lnTo>
                  <a:pt x="592" y="1339"/>
                </a:lnTo>
                <a:lnTo>
                  <a:pt x="595" y="1336"/>
                </a:lnTo>
                <a:lnTo>
                  <a:pt x="598" y="1338"/>
                </a:lnTo>
                <a:lnTo>
                  <a:pt x="601" y="1342"/>
                </a:lnTo>
                <a:lnTo>
                  <a:pt x="604" y="1337"/>
                </a:lnTo>
                <a:lnTo>
                  <a:pt x="609" y="1337"/>
                </a:lnTo>
                <a:lnTo>
                  <a:pt x="604" y="1348"/>
                </a:lnTo>
                <a:lnTo>
                  <a:pt x="609" y="1346"/>
                </a:lnTo>
                <a:lnTo>
                  <a:pt x="612" y="1343"/>
                </a:lnTo>
                <a:lnTo>
                  <a:pt x="614" y="1345"/>
                </a:lnTo>
                <a:lnTo>
                  <a:pt x="618" y="1344"/>
                </a:lnTo>
                <a:lnTo>
                  <a:pt x="624" y="1344"/>
                </a:lnTo>
                <a:lnTo>
                  <a:pt x="627" y="1342"/>
                </a:lnTo>
                <a:lnTo>
                  <a:pt x="628" y="1337"/>
                </a:lnTo>
                <a:lnTo>
                  <a:pt x="638" y="1338"/>
                </a:lnTo>
                <a:lnTo>
                  <a:pt x="640" y="1336"/>
                </a:lnTo>
                <a:lnTo>
                  <a:pt x="640" y="1333"/>
                </a:lnTo>
                <a:lnTo>
                  <a:pt x="636" y="1331"/>
                </a:lnTo>
                <a:lnTo>
                  <a:pt x="632" y="1327"/>
                </a:lnTo>
                <a:lnTo>
                  <a:pt x="627" y="1327"/>
                </a:lnTo>
                <a:lnTo>
                  <a:pt x="626" y="1321"/>
                </a:lnTo>
                <a:lnTo>
                  <a:pt x="623" y="1325"/>
                </a:lnTo>
                <a:lnTo>
                  <a:pt x="615" y="1323"/>
                </a:lnTo>
                <a:lnTo>
                  <a:pt x="613" y="1325"/>
                </a:lnTo>
                <a:lnTo>
                  <a:pt x="613" y="1317"/>
                </a:lnTo>
                <a:lnTo>
                  <a:pt x="609" y="1321"/>
                </a:lnTo>
                <a:lnTo>
                  <a:pt x="604" y="1319"/>
                </a:lnTo>
                <a:lnTo>
                  <a:pt x="601" y="1321"/>
                </a:lnTo>
                <a:lnTo>
                  <a:pt x="595" y="1319"/>
                </a:lnTo>
                <a:lnTo>
                  <a:pt x="595" y="1313"/>
                </a:lnTo>
                <a:lnTo>
                  <a:pt x="592" y="1310"/>
                </a:lnTo>
                <a:lnTo>
                  <a:pt x="597" y="1308"/>
                </a:lnTo>
                <a:lnTo>
                  <a:pt x="602" y="1309"/>
                </a:lnTo>
                <a:lnTo>
                  <a:pt x="600" y="1304"/>
                </a:lnTo>
                <a:lnTo>
                  <a:pt x="603" y="1302"/>
                </a:lnTo>
                <a:lnTo>
                  <a:pt x="602" y="1298"/>
                </a:lnTo>
                <a:lnTo>
                  <a:pt x="607" y="1298"/>
                </a:lnTo>
                <a:lnTo>
                  <a:pt x="610" y="1296"/>
                </a:lnTo>
                <a:lnTo>
                  <a:pt x="615" y="1302"/>
                </a:lnTo>
                <a:lnTo>
                  <a:pt x="618" y="1300"/>
                </a:lnTo>
                <a:lnTo>
                  <a:pt x="624" y="1302"/>
                </a:lnTo>
                <a:lnTo>
                  <a:pt x="629" y="1305"/>
                </a:lnTo>
                <a:lnTo>
                  <a:pt x="629" y="1308"/>
                </a:lnTo>
                <a:lnTo>
                  <a:pt x="637" y="1308"/>
                </a:lnTo>
                <a:lnTo>
                  <a:pt x="638" y="1301"/>
                </a:lnTo>
                <a:lnTo>
                  <a:pt x="641" y="1301"/>
                </a:lnTo>
                <a:lnTo>
                  <a:pt x="644" y="1296"/>
                </a:lnTo>
                <a:lnTo>
                  <a:pt x="650" y="1295"/>
                </a:lnTo>
                <a:lnTo>
                  <a:pt x="652" y="1304"/>
                </a:lnTo>
                <a:lnTo>
                  <a:pt x="656" y="1304"/>
                </a:lnTo>
                <a:lnTo>
                  <a:pt x="655" y="1300"/>
                </a:lnTo>
                <a:lnTo>
                  <a:pt x="658" y="1295"/>
                </a:lnTo>
                <a:lnTo>
                  <a:pt x="665" y="1300"/>
                </a:lnTo>
                <a:lnTo>
                  <a:pt x="676" y="1300"/>
                </a:lnTo>
                <a:lnTo>
                  <a:pt x="687" y="1302"/>
                </a:lnTo>
                <a:lnTo>
                  <a:pt x="688" y="1305"/>
                </a:lnTo>
                <a:lnTo>
                  <a:pt x="691" y="1305"/>
                </a:lnTo>
                <a:lnTo>
                  <a:pt x="695" y="1303"/>
                </a:lnTo>
                <a:lnTo>
                  <a:pt x="696" y="1308"/>
                </a:lnTo>
                <a:lnTo>
                  <a:pt x="701" y="1297"/>
                </a:lnTo>
                <a:lnTo>
                  <a:pt x="702" y="1304"/>
                </a:lnTo>
                <a:lnTo>
                  <a:pt x="709" y="1298"/>
                </a:lnTo>
                <a:lnTo>
                  <a:pt x="713" y="1296"/>
                </a:lnTo>
                <a:lnTo>
                  <a:pt x="701" y="1288"/>
                </a:lnTo>
                <a:lnTo>
                  <a:pt x="698" y="1284"/>
                </a:lnTo>
                <a:lnTo>
                  <a:pt x="699" y="1281"/>
                </a:lnTo>
                <a:lnTo>
                  <a:pt x="696" y="1273"/>
                </a:lnTo>
                <a:lnTo>
                  <a:pt x="699" y="1270"/>
                </a:lnTo>
                <a:lnTo>
                  <a:pt x="704" y="1269"/>
                </a:lnTo>
                <a:lnTo>
                  <a:pt x="709" y="1275"/>
                </a:lnTo>
                <a:lnTo>
                  <a:pt x="724" y="1276"/>
                </a:lnTo>
                <a:lnTo>
                  <a:pt x="728" y="1275"/>
                </a:lnTo>
                <a:lnTo>
                  <a:pt x="735" y="1273"/>
                </a:lnTo>
                <a:lnTo>
                  <a:pt x="736" y="1276"/>
                </a:lnTo>
                <a:lnTo>
                  <a:pt x="733" y="1281"/>
                </a:lnTo>
                <a:lnTo>
                  <a:pt x="740" y="1284"/>
                </a:lnTo>
                <a:lnTo>
                  <a:pt x="742" y="1281"/>
                </a:lnTo>
                <a:lnTo>
                  <a:pt x="743" y="1285"/>
                </a:lnTo>
                <a:lnTo>
                  <a:pt x="742" y="1288"/>
                </a:lnTo>
                <a:lnTo>
                  <a:pt x="738" y="1288"/>
                </a:lnTo>
                <a:lnTo>
                  <a:pt x="735" y="1291"/>
                </a:lnTo>
                <a:lnTo>
                  <a:pt x="738" y="1295"/>
                </a:lnTo>
                <a:lnTo>
                  <a:pt x="743" y="1296"/>
                </a:lnTo>
                <a:lnTo>
                  <a:pt x="747" y="1294"/>
                </a:lnTo>
                <a:lnTo>
                  <a:pt x="753" y="1297"/>
                </a:lnTo>
                <a:lnTo>
                  <a:pt x="751" y="1289"/>
                </a:lnTo>
                <a:lnTo>
                  <a:pt x="756" y="1284"/>
                </a:lnTo>
                <a:lnTo>
                  <a:pt x="761" y="1281"/>
                </a:lnTo>
                <a:lnTo>
                  <a:pt x="767" y="1284"/>
                </a:lnTo>
                <a:lnTo>
                  <a:pt x="768" y="1281"/>
                </a:lnTo>
                <a:lnTo>
                  <a:pt x="776" y="1281"/>
                </a:lnTo>
                <a:lnTo>
                  <a:pt x="782" y="1279"/>
                </a:lnTo>
                <a:lnTo>
                  <a:pt x="795" y="1278"/>
                </a:lnTo>
                <a:lnTo>
                  <a:pt x="797" y="1279"/>
                </a:lnTo>
                <a:lnTo>
                  <a:pt x="796" y="1287"/>
                </a:lnTo>
                <a:lnTo>
                  <a:pt x="791" y="1294"/>
                </a:lnTo>
                <a:lnTo>
                  <a:pt x="786" y="1295"/>
                </a:lnTo>
                <a:lnTo>
                  <a:pt x="782" y="1294"/>
                </a:lnTo>
                <a:lnTo>
                  <a:pt x="778" y="1296"/>
                </a:lnTo>
                <a:lnTo>
                  <a:pt x="773" y="1295"/>
                </a:lnTo>
                <a:lnTo>
                  <a:pt x="768" y="1298"/>
                </a:lnTo>
                <a:lnTo>
                  <a:pt x="769" y="1302"/>
                </a:lnTo>
                <a:lnTo>
                  <a:pt x="768" y="1305"/>
                </a:lnTo>
                <a:lnTo>
                  <a:pt x="770" y="1308"/>
                </a:lnTo>
                <a:lnTo>
                  <a:pt x="773" y="1305"/>
                </a:lnTo>
                <a:lnTo>
                  <a:pt x="776" y="1308"/>
                </a:lnTo>
                <a:lnTo>
                  <a:pt x="778" y="1311"/>
                </a:lnTo>
                <a:lnTo>
                  <a:pt x="771" y="1313"/>
                </a:lnTo>
                <a:lnTo>
                  <a:pt x="770" y="1318"/>
                </a:lnTo>
                <a:lnTo>
                  <a:pt x="768" y="1320"/>
                </a:lnTo>
                <a:lnTo>
                  <a:pt x="762" y="1325"/>
                </a:lnTo>
                <a:lnTo>
                  <a:pt x="759" y="1326"/>
                </a:lnTo>
                <a:lnTo>
                  <a:pt x="751" y="1326"/>
                </a:lnTo>
                <a:lnTo>
                  <a:pt x="744" y="1322"/>
                </a:lnTo>
                <a:lnTo>
                  <a:pt x="742" y="1317"/>
                </a:lnTo>
                <a:lnTo>
                  <a:pt x="739" y="1314"/>
                </a:lnTo>
                <a:lnTo>
                  <a:pt x="735" y="1306"/>
                </a:lnTo>
                <a:lnTo>
                  <a:pt x="732" y="1310"/>
                </a:lnTo>
                <a:lnTo>
                  <a:pt x="730" y="1306"/>
                </a:lnTo>
                <a:lnTo>
                  <a:pt x="725" y="1309"/>
                </a:lnTo>
                <a:lnTo>
                  <a:pt x="731" y="1323"/>
                </a:lnTo>
                <a:lnTo>
                  <a:pt x="734" y="1325"/>
                </a:lnTo>
                <a:lnTo>
                  <a:pt x="734" y="1329"/>
                </a:lnTo>
                <a:lnTo>
                  <a:pt x="732" y="1330"/>
                </a:lnTo>
                <a:lnTo>
                  <a:pt x="731" y="1336"/>
                </a:lnTo>
                <a:lnTo>
                  <a:pt x="727" y="1338"/>
                </a:lnTo>
                <a:lnTo>
                  <a:pt x="727" y="1340"/>
                </a:lnTo>
                <a:lnTo>
                  <a:pt x="722" y="1345"/>
                </a:lnTo>
                <a:lnTo>
                  <a:pt x="718" y="1350"/>
                </a:lnTo>
                <a:lnTo>
                  <a:pt x="715" y="1347"/>
                </a:lnTo>
                <a:lnTo>
                  <a:pt x="710" y="1348"/>
                </a:lnTo>
                <a:lnTo>
                  <a:pt x="709" y="1352"/>
                </a:lnTo>
                <a:lnTo>
                  <a:pt x="690" y="1383"/>
                </a:lnTo>
                <a:lnTo>
                  <a:pt x="688" y="1381"/>
                </a:lnTo>
                <a:lnTo>
                  <a:pt x="705" y="1354"/>
                </a:lnTo>
                <a:lnTo>
                  <a:pt x="699" y="1352"/>
                </a:lnTo>
                <a:lnTo>
                  <a:pt x="696" y="1347"/>
                </a:lnTo>
                <a:lnTo>
                  <a:pt x="690" y="1346"/>
                </a:lnTo>
                <a:lnTo>
                  <a:pt x="689" y="1350"/>
                </a:lnTo>
                <a:lnTo>
                  <a:pt x="679" y="1345"/>
                </a:lnTo>
                <a:lnTo>
                  <a:pt x="676" y="1343"/>
                </a:lnTo>
                <a:lnTo>
                  <a:pt x="667" y="1342"/>
                </a:lnTo>
                <a:lnTo>
                  <a:pt x="666" y="1344"/>
                </a:lnTo>
                <a:lnTo>
                  <a:pt x="669" y="1348"/>
                </a:lnTo>
                <a:lnTo>
                  <a:pt x="664" y="1346"/>
                </a:lnTo>
                <a:lnTo>
                  <a:pt x="659" y="1351"/>
                </a:lnTo>
                <a:lnTo>
                  <a:pt x="656" y="1358"/>
                </a:lnTo>
                <a:lnTo>
                  <a:pt x="652" y="1360"/>
                </a:lnTo>
                <a:lnTo>
                  <a:pt x="652" y="1364"/>
                </a:lnTo>
                <a:lnTo>
                  <a:pt x="646" y="1371"/>
                </a:lnTo>
                <a:lnTo>
                  <a:pt x="635" y="1372"/>
                </a:lnTo>
                <a:lnTo>
                  <a:pt x="623" y="1375"/>
                </a:lnTo>
                <a:lnTo>
                  <a:pt x="626" y="1387"/>
                </a:lnTo>
                <a:lnTo>
                  <a:pt x="629" y="1402"/>
                </a:lnTo>
                <a:lnTo>
                  <a:pt x="636" y="1401"/>
                </a:lnTo>
                <a:lnTo>
                  <a:pt x="654" y="1396"/>
                </a:lnTo>
                <a:lnTo>
                  <a:pt x="662" y="1395"/>
                </a:lnTo>
                <a:lnTo>
                  <a:pt x="670" y="1400"/>
                </a:lnTo>
                <a:lnTo>
                  <a:pt x="673" y="1397"/>
                </a:lnTo>
                <a:lnTo>
                  <a:pt x="678" y="1397"/>
                </a:lnTo>
                <a:lnTo>
                  <a:pt x="681" y="1402"/>
                </a:lnTo>
                <a:lnTo>
                  <a:pt x="685" y="1402"/>
                </a:lnTo>
                <a:lnTo>
                  <a:pt x="690" y="1406"/>
                </a:lnTo>
                <a:lnTo>
                  <a:pt x="697" y="1407"/>
                </a:lnTo>
                <a:lnTo>
                  <a:pt x="693" y="1412"/>
                </a:lnTo>
                <a:lnTo>
                  <a:pt x="691" y="1412"/>
                </a:lnTo>
                <a:lnTo>
                  <a:pt x="690" y="1422"/>
                </a:lnTo>
                <a:lnTo>
                  <a:pt x="687" y="1427"/>
                </a:lnTo>
                <a:lnTo>
                  <a:pt x="681" y="1429"/>
                </a:lnTo>
                <a:lnTo>
                  <a:pt x="681" y="1431"/>
                </a:lnTo>
                <a:lnTo>
                  <a:pt x="674" y="1434"/>
                </a:lnTo>
                <a:lnTo>
                  <a:pt x="673" y="1437"/>
                </a:lnTo>
                <a:lnTo>
                  <a:pt x="670" y="1437"/>
                </a:lnTo>
                <a:lnTo>
                  <a:pt x="667" y="1444"/>
                </a:lnTo>
                <a:lnTo>
                  <a:pt x="665" y="1444"/>
                </a:lnTo>
                <a:lnTo>
                  <a:pt x="662" y="1439"/>
                </a:lnTo>
                <a:lnTo>
                  <a:pt x="656" y="1438"/>
                </a:lnTo>
                <a:lnTo>
                  <a:pt x="650" y="1440"/>
                </a:lnTo>
                <a:lnTo>
                  <a:pt x="648" y="1445"/>
                </a:lnTo>
                <a:lnTo>
                  <a:pt x="643" y="1442"/>
                </a:lnTo>
                <a:lnTo>
                  <a:pt x="640" y="1442"/>
                </a:lnTo>
                <a:lnTo>
                  <a:pt x="638" y="1447"/>
                </a:lnTo>
                <a:lnTo>
                  <a:pt x="640" y="1452"/>
                </a:lnTo>
                <a:lnTo>
                  <a:pt x="637" y="1453"/>
                </a:lnTo>
                <a:lnTo>
                  <a:pt x="633" y="1447"/>
                </a:lnTo>
                <a:lnTo>
                  <a:pt x="632" y="1443"/>
                </a:lnTo>
                <a:lnTo>
                  <a:pt x="626" y="1445"/>
                </a:lnTo>
                <a:lnTo>
                  <a:pt x="626" y="1448"/>
                </a:lnTo>
                <a:lnTo>
                  <a:pt x="622" y="1450"/>
                </a:lnTo>
                <a:lnTo>
                  <a:pt x="621" y="1452"/>
                </a:lnTo>
                <a:lnTo>
                  <a:pt x="623" y="1460"/>
                </a:lnTo>
                <a:lnTo>
                  <a:pt x="619" y="1457"/>
                </a:lnTo>
                <a:lnTo>
                  <a:pt x="613" y="1453"/>
                </a:lnTo>
                <a:lnTo>
                  <a:pt x="610" y="1454"/>
                </a:lnTo>
                <a:lnTo>
                  <a:pt x="607" y="1461"/>
                </a:lnTo>
                <a:lnTo>
                  <a:pt x="605" y="1464"/>
                </a:lnTo>
                <a:lnTo>
                  <a:pt x="601" y="1467"/>
                </a:lnTo>
                <a:lnTo>
                  <a:pt x="600" y="1471"/>
                </a:lnTo>
                <a:lnTo>
                  <a:pt x="600" y="1478"/>
                </a:lnTo>
                <a:lnTo>
                  <a:pt x="593" y="1479"/>
                </a:lnTo>
                <a:lnTo>
                  <a:pt x="590" y="1481"/>
                </a:lnTo>
                <a:lnTo>
                  <a:pt x="594" y="1485"/>
                </a:lnTo>
                <a:lnTo>
                  <a:pt x="594" y="1489"/>
                </a:lnTo>
                <a:lnTo>
                  <a:pt x="598" y="1489"/>
                </a:lnTo>
                <a:lnTo>
                  <a:pt x="600" y="1487"/>
                </a:lnTo>
                <a:lnTo>
                  <a:pt x="604" y="1487"/>
                </a:lnTo>
                <a:lnTo>
                  <a:pt x="605" y="1490"/>
                </a:lnTo>
                <a:lnTo>
                  <a:pt x="601" y="1494"/>
                </a:lnTo>
                <a:lnTo>
                  <a:pt x="600" y="1496"/>
                </a:lnTo>
                <a:lnTo>
                  <a:pt x="595" y="1502"/>
                </a:lnTo>
                <a:lnTo>
                  <a:pt x="596" y="1505"/>
                </a:lnTo>
                <a:lnTo>
                  <a:pt x="593" y="1509"/>
                </a:lnTo>
                <a:lnTo>
                  <a:pt x="590" y="1504"/>
                </a:lnTo>
                <a:lnTo>
                  <a:pt x="586" y="1502"/>
                </a:lnTo>
                <a:lnTo>
                  <a:pt x="584" y="1509"/>
                </a:lnTo>
                <a:lnTo>
                  <a:pt x="587" y="1509"/>
                </a:lnTo>
                <a:lnTo>
                  <a:pt x="588" y="1513"/>
                </a:lnTo>
                <a:lnTo>
                  <a:pt x="586" y="1518"/>
                </a:lnTo>
                <a:lnTo>
                  <a:pt x="583" y="1513"/>
                </a:lnTo>
                <a:lnTo>
                  <a:pt x="577" y="1512"/>
                </a:lnTo>
                <a:lnTo>
                  <a:pt x="575" y="1512"/>
                </a:lnTo>
                <a:lnTo>
                  <a:pt x="571" y="1515"/>
                </a:lnTo>
                <a:lnTo>
                  <a:pt x="571" y="1519"/>
                </a:lnTo>
                <a:lnTo>
                  <a:pt x="564" y="1518"/>
                </a:lnTo>
                <a:lnTo>
                  <a:pt x="563" y="1521"/>
                </a:lnTo>
                <a:lnTo>
                  <a:pt x="560" y="1526"/>
                </a:lnTo>
                <a:lnTo>
                  <a:pt x="560" y="1535"/>
                </a:lnTo>
                <a:lnTo>
                  <a:pt x="555" y="1535"/>
                </a:lnTo>
                <a:lnTo>
                  <a:pt x="553" y="1537"/>
                </a:lnTo>
                <a:lnTo>
                  <a:pt x="550" y="1536"/>
                </a:lnTo>
                <a:lnTo>
                  <a:pt x="545" y="1539"/>
                </a:lnTo>
                <a:lnTo>
                  <a:pt x="545" y="1544"/>
                </a:lnTo>
                <a:lnTo>
                  <a:pt x="547" y="1547"/>
                </a:lnTo>
                <a:lnTo>
                  <a:pt x="542" y="1547"/>
                </a:lnTo>
                <a:lnTo>
                  <a:pt x="541" y="1545"/>
                </a:lnTo>
                <a:lnTo>
                  <a:pt x="537" y="1544"/>
                </a:lnTo>
                <a:lnTo>
                  <a:pt x="536" y="1546"/>
                </a:lnTo>
                <a:lnTo>
                  <a:pt x="532" y="1546"/>
                </a:lnTo>
                <a:lnTo>
                  <a:pt x="527" y="1551"/>
                </a:lnTo>
                <a:lnTo>
                  <a:pt x="533" y="1560"/>
                </a:lnTo>
                <a:lnTo>
                  <a:pt x="526" y="1561"/>
                </a:lnTo>
                <a:lnTo>
                  <a:pt x="527" y="1566"/>
                </a:lnTo>
                <a:lnTo>
                  <a:pt x="526" y="1572"/>
                </a:lnTo>
                <a:lnTo>
                  <a:pt x="520" y="1571"/>
                </a:lnTo>
                <a:lnTo>
                  <a:pt x="518" y="1573"/>
                </a:lnTo>
                <a:lnTo>
                  <a:pt x="519" y="1577"/>
                </a:lnTo>
                <a:lnTo>
                  <a:pt x="515" y="1577"/>
                </a:lnTo>
                <a:lnTo>
                  <a:pt x="509" y="1574"/>
                </a:lnTo>
                <a:lnTo>
                  <a:pt x="510" y="1584"/>
                </a:lnTo>
                <a:lnTo>
                  <a:pt x="515" y="1587"/>
                </a:lnTo>
                <a:lnTo>
                  <a:pt x="511" y="1590"/>
                </a:lnTo>
                <a:lnTo>
                  <a:pt x="514" y="1593"/>
                </a:lnTo>
                <a:lnTo>
                  <a:pt x="508" y="1596"/>
                </a:lnTo>
                <a:lnTo>
                  <a:pt x="505" y="1594"/>
                </a:lnTo>
                <a:lnTo>
                  <a:pt x="502" y="1589"/>
                </a:lnTo>
                <a:lnTo>
                  <a:pt x="494" y="1587"/>
                </a:lnTo>
                <a:lnTo>
                  <a:pt x="493" y="1582"/>
                </a:lnTo>
                <a:lnTo>
                  <a:pt x="490" y="1581"/>
                </a:lnTo>
                <a:lnTo>
                  <a:pt x="486" y="1576"/>
                </a:lnTo>
                <a:lnTo>
                  <a:pt x="489" y="1570"/>
                </a:lnTo>
                <a:lnTo>
                  <a:pt x="494" y="1569"/>
                </a:lnTo>
                <a:lnTo>
                  <a:pt x="491" y="1564"/>
                </a:lnTo>
                <a:lnTo>
                  <a:pt x="485" y="1559"/>
                </a:lnTo>
                <a:lnTo>
                  <a:pt x="482" y="1553"/>
                </a:lnTo>
                <a:lnTo>
                  <a:pt x="476" y="1553"/>
                </a:lnTo>
                <a:lnTo>
                  <a:pt x="477" y="1549"/>
                </a:lnTo>
                <a:lnTo>
                  <a:pt x="474" y="1543"/>
                </a:lnTo>
                <a:lnTo>
                  <a:pt x="475" y="1540"/>
                </a:lnTo>
                <a:lnTo>
                  <a:pt x="472" y="1534"/>
                </a:lnTo>
                <a:close/>
                <a:moveTo>
                  <a:pt x="1250" y="2542"/>
                </a:moveTo>
                <a:lnTo>
                  <a:pt x="1252" y="2540"/>
                </a:lnTo>
                <a:lnTo>
                  <a:pt x="1256" y="2539"/>
                </a:lnTo>
                <a:lnTo>
                  <a:pt x="1263" y="2540"/>
                </a:lnTo>
                <a:lnTo>
                  <a:pt x="1270" y="2544"/>
                </a:lnTo>
                <a:lnTo>
                  <a:pt x="1275" y="2551"/>
                </a:lnTo>
                <a:lnTo>
                  <a:pt x="1277" y="2551"/>
                </a:lnTo>
                <a:lnTo>
                  <a:pt x="1278" y="2543"/>
                </a:lnTo>
                <a:lnTo>
                  <a:pt x="1277" y="2540"/>
                </a:lnTo>
                <a:lnTo>
                  <a:pt x="1284" y="2539"/>
                </a:lnTo>
                <a:lnTo>
                  <a:pt x="1296" y="2539"/>
                </a:lnTo>
                <a:lnTo>
                  <a:pt x="1300" y="2539"/>
                </a:lnTo>
                <a:lnTo>
                  <a:pt x="1302" y="2536"/>
                </a:lnTo>
                <a:lnTo>
                  <a:pt x="1310" y="2535"/>
                </a:lnTo>
                <a:lnTo>
                  <a:pt x="1311" y="2533"/>
                </a:lnTo>
                <a:lnTo>
                  <a:pt x="1323" y="2530"/>
                </a:lnTo>
                <a:lnTo>
                  <a:pt x="1326" y="2527"/>
                </a:lnTo>
                <a:lnTo>
                  <a:pt x="1327" y="2523"/>
                </a:lnTo>
                <a:lnTo>
                  <a:pt x="1331" y="2527"/>
                </a:lnTo>
                <a:lnTo>
                  <a:pt x="1331" y="2530"/>
                </a:lnTo>
                <a:lnTo>
                  <a:pt x="1336" y="2532"/>
                </a:lnTo>
                <a:lnTo>
                  <a:pt x="1335" y="2534"/>
                </a:lnTo>
                <a:lnTo>
                  <a:pt x="1338" y="2538"/>
                </a:lnTo>
                <a:lnTo>
                  <a:pt x="1344" y="2538"/>
                </a:lnTo>
                <a:lnTo>
                  <a:pt x="1351" y="2540"/>
                </a:lnTo>
                <a:lnTo>
                  <a:pt x="1352" y="2543"/>
                </a:lnTo>
                <a:lnTo>
                  <a:pt x="1355" y="2542"/>
                </a:lnTo>
                <a:lnTo>
                  <a:pt x="1355" y="2549"/>
                </a:lnTo>
                <a:lnTo>
                  <a:pt x="1364" y="2547"/>
                </a:lnTo>
                <a:lnTo>
                  <a:pt x="1366" y="2545"/>
                </a:lnTo>
                <a:lnTo>
                  <a:pt x="1374" y="2550"/>
                </a:lnTo>
                <a:lnTo>
                  <a:pt x="1375" y="2548"/>
                </a:lnTo>
                <a:lnTo>
                  <a:pt x="1378" y="2541"/>
                </a:lnTo>
                <a:lnTo>
                  <a:pt x="1383" y="2547"/>
                </a:lnTo>
                <a:lnTo>
                  <a:pt x="1386" y="2549"/>
                </a:lnTo>
                <a:lnTo>
                  <a:pt x="1389" y="2550"/>
                </a:lnTo>
                <a:lnTo>
                  <a:pt x="1391" y="2553"/>
                </a:lnTo>
                <a:lnTo>
                  <a:pt x="1410" y="2558"/>
                </a:lnTo>
                <a:lnTo>
                  <a:pt x="1418" y="2565"/>
                </a:lnTo>
                <a:lnTo>
                  <a:pt x="1426" y="2567"/>
                </a:lnTo>
                <a:lnTo>
                  <a:pt x="1427" y="2570"/>
                </a:lnTo>
                <a:lnTo>
                  <a:pt x="1431" y="2568"/>
                </a:lnTo>
                <a:lnTo>
                  <a:pt x="1438" y="2569"/>
                </a:lnTo>
                <a:lnTo>
                  <a:pt x="1446" y="2569"/>
                </a:lnTo>
                <a:lnTo>
                  <a:pt x="1451" y="2573"/>
                </a:lnTo>
                <a:lnTo>
                  <a:pt x="1464" y="2577"/>
                </a:lnTo>
                <a:lnTo>
                  <a:pt x="1476" y="2592"/>
                </a:lnTo>
                <a:lnTo>
                  <a:pt x="1483" y="2597"/>
                </a:lnTo>
                <a:lnTo>
                  <a:pt x="1486" y="2603"/>
                </a:lnTo>
                <a:lnTo>
                  <a:pt x="1481" y="2602"/>
                </a:lnTo>
                <a:lnTo>
                  <a:pt x="1482" y="2610"/>
                </a:lnTo>
                <a:lnTo>
                  <a:pt x="1478" y="2611"/>
                </a:lnTo>
                <a:lnTo>
                  <a:pt x="1468" y="2610"/>
                </a:lnTo>
                <a:lnTo>
                  <a:pt x="1461" y="2610"/>
                </a:lnTo>
                <a:lnTo>
                  <a:pt x="1458" y="2611"/>
                </a:lnTo>
                <a:lnTo>
                  <a:pt x="1448" y="2610"/>
                </a:lnTo>
                <a:lnTo>
                  <a:pt x="1441" y="2613"/>
                </a:lnTo>
                <a:lnTo>
                  <a:pt x="1433" y="2614"/>
                </a:lnTo>
                <a:lnTo>
                  <a:pt x="1432" y="2615"/>
                </a:lnTo>
                <a:lnTo>
                  <a:pt x="1418" y="2615"/>
                </a:lnTo>
                <a:lnTo>
                  <a:pt x="1409" y="2617"/>
                </a:lnTo>
                <a:lnTo>
                  <a:pt x="1405" y="2617"/>
                </a:lnTo>
                <a:lnTo>
                  <a:pt x="1398" y="2615"/>
                </a:lnTo>
                <a:lnTo>
                  <a:pt x="1388" y="2615"/>
                </a:lnTo>
                <a:lnTo>
                  <a:pt x="1386" y="2613"/>
                </a:lnTo>
                <a:lnTo>
                  <a:pt x="1379" y="2614"/>
                </a:lnTo>
                <a:lnTo>
                  <a:pt x="1381" y="2618"/>
                </a:lnTo>
                <a:lnTo>
                  <a:pt x="1374" y="2617"/>
                </a:lnTo>
                <a:lnTo>
                  <a:pt x="1374" y="2614"/>
                </a:lnTo>
                <a:lnTo>
                  <a:pt x="1364" y="2608"/>
                </a:lnTo>
                <a:lnTo>
                  <a:pt x="1372" y="2608"/>
                </a:lnTo>
                <a:lnTo>
                  <a:pt x="1372" y="2603"/>
                </a:lnTo>
                <a:lnTo>
                  <a:pt x="1371" y="2600"/>
                </a:lnTo>
                <a:lnTo>
                  <a:pt x="1367" y="2598"/>
                </a:lnTo>
                <a:lnTo>
                  <a:pt x="1362" y="2598"/>
                </a:lnTo>
                <a:lnTo>
                  <a:pt x="1356" y="2595"/>
                </a:lnTo>
                <a:lnTo>
                  <a:pt x="1348" y="2593"/>
                </a:lnTo>
                <a:lnTo>
                  <a:pt x="1341" y="2594"/>
                </a:lnTo>
                <a:lnTo>
                  <a:pt x="1335" y="2595"/>
                </a:lnTo>
                <a:lnTo>
                  <a:pt x="1336" y="2590"/>
                </a:lnTo>
                <a:lnTo>
                  <a:pt x="1335" y="2586"/>
                </a:lnTo>
                <a:lnTo>
                  <a:pt x="1335" y="2581"/>
                </a:lnTo>
                <a:lnTo>
                  <a:pt x="1334" y="2580"/>
                </a:lnTo>
                <a:lnTo>
                  <a:pt x="1329" y="2582"/>
                </a:lnTo>
                <a:lnTo>
                  <a:pt x="1320" y="2581"/>
                </a:lnTo>
                <a:lnTo>
                  <a:pt x="1312" y="2581"/>
                </a:lnTo>
                <a:lnTo>
                  <a:pt x="1306" y="2585"/>
                </a:lnTo>
                <a:lnTo>
                  <a:pt x="1302" y="2584"/>
                </a:lnTo>
                <a:lnTo>
                  <a:pt x="1294" y="2580"/>
                </a:lnTo>
                <a:lnTo>
                  <a:pt x="1291" y="2578"/>
                </a:lnTo>
                <a:lnTo>
                  <a:pt x="1284" y="2572"/>
                </a:lnTo>
                <a:lnTo>
                  <a:pt x="1277" y="2572"/>
                </a:lnTo>
                <a:lnTo>
                  <a:pt x="1274" y="2574"/>
                </a:lnTo>
                <a:lnTo>
                  <a:pt x="1270" y="2574"/>
                </a:lnTo>
                <a:lnTo>
                  <a:pt x="1267" y="2570"/>
                </a:lnTo>
                <a:lnTo>
                  <a:pt x="1260" y="2572"/>
                </a:lnTo>
                <a:lnTo>
                  <a:pt x="1256" y="2567"/>
                </a:lnTo>
                <a:lnTo>
                  <a:pt x="1261" y="2567"/>
                </a:lnTo>
                <a:lnTo>
                  <a:pt x="1266" y="2565"/>
                </a:lnTo>
                <a:lnTo>
                  <a:pt x="1262" y="2561"/>
                </a:lnTo>
                <a:lnTo>
                  <a:pt x="1263" y="2558"/>
                </a:lnTo>
                <a:lnTo>
                  <a:pt x="1260" y="2556"/>
                </a:lnTo>
                <a:lnTo>
                  <a:pt x="1260" y="2553"/>
                </a:lnTo>
                <a:lnTo>
                  <a:pt x="1254" y="2549"/>
                </a:lnTo>
                <a:lnTo>
                  <a:pt x="1254" y="2545"/>
                </a:lnTo>
                <a:lnTo>
                  <a:pt x="1250" y="2542"/>
                </a:lnTo>
                <a:close/>
                <a:moveTo>
                  <a:pt x="727" y="552"/>
                </a:moveTo>
                <a:lnTo>
                  <a:pt x="727" y="551"/>
                </a:lnTo>
                <a:lnTo>
                  <a:pt x="786" y="593"/>
                </a:lnTo>
                <a:lnTo>
                  <a:pt x="801" y="603"/>
                </a:lnTo>
                <a:lnTo>
                  <a:pt x="814" y="612"/>
                </a:lnTo>
                <a:lnTo>
                  <a:pt x="865" y="664"/>
                </a:lnTo>
                <a:lnTo>
                  <a:pt x="909" y="692"/>
                </a:lnTo>
                <a:lnTo>
                  <a:pt x="913" y="691"/>
                </a:lnTo>
                <a:lnTo>
                  <a:pt x="917" y="687"/>
                </a:lnTo>
                <a:lnTo>
                  <a:pt x="920" y="687"/>
                </a:lnTo>
                <a:lnTo>
                  <a:pt x="929" y="697"/>
                </a:lnTo>
                <a:lnTo>
                  <a:pt x="929" y="700"/>
                </a:lnTo>
                <a:lnTo>
                  <a:pt x="924" y="704"/>
                </a:lnTo>
                <a:lnTo>
                  <a:pt x="968" y="771"/>
                </a:lnTo>
                <a:lnTo>
                  <a:pt x="976" y="767"/>
                </a:lnTo>
                <a:lnTo>
                  <a:pt x="982" y="774"/>
                </a:lnTo>
                <a:lnTo>
                  <a:pt x="974" y="778"/>
                </a:lnTo>
                <a:lnTo>
                  <a:pt x="1011" y="836"/>
                </a:lnTo>
                <a:lnTo>
                  <a:pt x="1020" y="831"/>
                </a:lnTo>
                <a:lnTo>
                  <a:pt x="1021" y="834"/>
                </a:lnTo>
                <a:lnTo>
                  <a:pt x="1024" y="838"/>
                </a:lnTo>
                <a:lnTo>
                  <a:pt x="1017" y="843"/>
                </a:lnTo>
                <a:lnTo>
                  <a:pt x="1070" y="924"/>
                </a:lnTo>
                <a:lnTo>
                  <a:pt x="1076" y="920"/>
                </a:lnTo>
                <a:lnTo>
                  <a:pt x="1081" y="929"/>
                </a:lnTo>
                <a:lnTo>
                  <a:pt x="1079" y="930"/>
                </a:lnTo>
                <a:lnTo>
                  <a:pt x="1077" y="927"/>
                </a:lnTo>
                <a:lnTo>
                  <a:pt x="1072" y="932"/>
                </a:lnTo>
                <a:lnTo>
                  <a:pt x="1073" y="934"/>
                </a:lnTo>
                <a:lnTo>
                  <a:pt x="1081" y="945"/>
                </a:lnTo>
                <a:lnTo>
                  <a:pt x="1085" y="952"/>
                </a:lnTo>
                <a:lnTo>
                  <a:pt x="1095" y="967"/>
                </a:lnTo>
                <a:lnTo>
                  <a:pt x="1101" y="962"/>
                </a:lnTo>
                <a:lnTo>
                  <a:pt x="1108" y="975"/>
                </a:lnTo>
                <a:lnTo>
                  <a:pt x="1103" y="978"/>
                </a:lnTo>
                <a:lnTo>
                  <a:pt x="1114" y="995"/>
                </a:lnTo>
                <a:lnTo>
                  <a:pt x="1115" y="999"/>
                </a:lnTo>
                <a:lnTo>
                  <a:pt x="1115" y="1004"/>
                </a:lnTo>
                <a:lnTo>
                  <a:pt x="1099" y="1066"/>
                </a:lnTo>
                <a:lnTo>
                  <a:pt x="1090" y="1114"/>
                </a:lnTo>
                <a:lnTo>
                  <a:pt x="1090" y="1118"/>
                </a:lnTo>
                <a:lnTo>
                  <a:pt x="1087" y="1120"/>
                </a:lnTo>
                <a:lnTo>
                  <a:pt x="1085" y="1118"/>
                </a:lnTo>
                <a:lnTo>
                  <a:pt x="1044" y="1144"/>
                </a:lnTo>
                <a:lnTo>
                  <a:pt x="1044" y="1143"/>
                </a:lnTo>
                <a:lnTo>
                  <a:pt x="1084" y="1117"/>
                </a:lnTo>
                <a:lnTo>
                  <a:pt x="1087" y="1113"/>
                </a:lnTo>
                <a:lnTo>
                  <a:pt x="1089" y="1099"/>
                </a:lnTo>
                <a:lnTo>
                  <a:pt x="1089" y="1095"/>
                </a:lnTo>
                <a:lnTo>
                  <a:pt x="1093" y="1085"/>
                </a:lnTo>
                <a:lnTo>
                  <a:pt x="1096" y="1063"/>
                </a:lnTo>
                <a:lnTo>
                  <a:pt x="1102" y="1042"/>
                </a:lnTo>
                <a:lnTo>
                  <a:pt x="1102" y="1036"/>
                </a:lnTo>
                <a:lnTo>
                  <a:pt x="1105" y="1028"/>
                </a:lnTo>
                <a:lnTo>
                  <a:pt x="1111" y="1002"/>
                </a:lnTo>
                <a:lnTo>
                  <a:pt x="1102" y="986"/>
                </a:lnTo>
                <a:lnTo>
                  <a:pt x="1064" y="932"/>
                </a:lnTo>
                <a:lnTo>
                  <a:pt x="1062" y="926"/>
                </a:lnTo>
                <a:lnTo>
                  <a:pt x="986" y="811"/>
                </a:lnTo>
                <a:lnTo>
                  <a:pt x="984" y="807"/>
                </a:lnTo>
                <a:lnTo>
                  <a:pt x="968" y="783"/>
                </a:lnTo>
                <a:lnTo>
                  <a:pt x="967" y="781"/>
                </a:lnTo>
                <a:lnTo>
                  <a:pt x="941" y="741"/>
                </a:lnTo>
                <a:lnTo>
                  <a:pt x="939" y="736"/>
                </a:lnTo>
                <a:lnTo>
                  <a:pt x="914" y="700"/>
                </a:lnTo>
                <a:lnTo>
                  <a:pt x="905" y="692"/>
                </a:lnTo>
                <a:lnTo>
                  <a:pt x="902" y="690"/>
                </a:lnTo>
                <a:lnTo>
                  <a:pt x="886" y="681"/>
                </a:lnTo>
                <a:lnTo>
                  <a:pt x="883" y="678"/>
                </a:lnTo>
                <a:lnTo>
                  <a:pt x="862" y="665"/>
                </a:lnTo>
                <a:lnTo>
                  <a:pt x="854" y="654"/>
                </a:lnTo>
                <a:lnTo>
                  <a:pt x="819" y="618"/>
                </a:lnTo>
                <a:lnTo>
                  <a:pt x="813" y="614"/>
                </a:lnTo>
                <a:lnTo>
                  <a:pt x="786" y="595"/>
                </a:lnTo>
                <a:lnTo>
                  <a:pt x="727" y="552"/>
                </a:lnTo>
                <a:close/>
                <a:moveTo>
                  <a:pt x="863" y="2160"/>
                </a:moveTo>
                <a:lnTo>
                  <a:pt x="866" y="2158"/>
                </a:lnTo>
                <a:lnTo>
                  <a:pt x="875" y="2158"/>
                </a:lnTo>
                <a:lnTo>
                  <a:pt x="877" y="2158"/>
                </a:lnTo>
                <a:lnTo>
                  <a:pt x="885" y="2157"/>
                </a:lnTo>
                <a:lnTo>
                  <a:pt x="895" y="2155"/>
                </a:lnTo>
                <a:lnTo>
                  <a:pt x="900" y="2151"/>
                </a:lnTo>
                <a:lnTo>
                  <a:pt x="907" y="2154"/>
                </a:lnTo>
                <a:lnTo>
                  <a:pt x="917" y="2155"/>
                </a:lnTo>
                <a:lnTo>
                  <a:pt x="922" y="2157"/>
                </a:lnTo>
                <a:lnTo>
                  <a:pt x="933" y="2153"/>
                </a:lnTo>
                <a:lnTo>
                  <a:pt x="944" y="2153"/>
                </a:lnTo>
                <a:lnTo>
                  <a:pt x="950" y="2157"/>
                </a:lnTo>
                <a:lnTo>
                  <a:pt x="957" y="2160"/>
                </a:lnTo>
                <a:lnTo>
                  <a:pt x="960" y="2166"/>
                </a:lnTo>
                <a:lnTo>
                  <a:pt x="958" y="2167"/>
                </a:lnTo>
                <a:lnTo>
                  <a:pt x="960" y="2174"/>
                </a:lnTo>
                <a:lnTo>
                  <a:pt x="959" y="2176"/>
                </a:lnTo>
                <a:lnTo>
                  <a:pt x="961" y="2181"/>
                </a:lnTo>
                <a:lnTo>
                  <a:pt x="964" y="2190"/>
                </a:lnTo>
                <a:lnTo>
                  <a:pt x="964" y="2196"/>
                </a:lnTo>
                <a:lnTo>
                  <a:pt x="961" y="2197"/>
                </a:lnTo>
                <a:lnTo>
                  <a:pt x="960" y="2201"/>
                </a:lnTo>
                <a:lnTo>
                  <a:pt x="957" y="2204"/>
                </a:lnTo>
                <a:lnTo>
                  <a:pt x="955" y="2208"/>
                </a:lnTo>
                <a:lnTo>
                  <a:pt x="949" y="2209"/>
                </a:lnTo>
                <a:lnTo>
                  <a:pt x="948" y="2206"/>
                </a:lnTo>
                <a:lnTo>
                  <a:pt x="944" y="2203"/>
                </a:lnTo>
                <a:lnTo>
                  <a:pt x="943" y="2200"/>
                </a:lnTo>
                <a:lnTo>
                  <a:pt x="938" y="2198"/>
                </a:lnTo>
                <a:lnTo>
                  <a:pt x="930" y="2198"/>
                </a:lnTo>
                <a:lnTo>
                  <a:pt x="921" y="2193"/>
                </a:lnTo>
                <a:lnTo>
                  <a:pt x="918" y="2189"/>
                </a:lnTo>
                <a:lnTo>
                  <a:pt x="914" y="2189"/>
                </a:lnTo>
                <a:lnTo>
                  <a:pt x="909" y="2190"/>
                </a:lnTo>
                <a:lnTo>
                  <a:pt x="907" y="2195"/>
                </a:lnTo>
                <a:lnTo>
                  <a:pt x="904" y="2191"/>
                </a:lnTo>
                <a:lnTo>
                  <a:pt x="903" y="2188"/>
                </a:lnTo>
                <a:lnTo>
                  <a:pt x="900" y="2188"/>
                </a:lnTo>
                <a:lnTo>
                  <a:pt x="899" y="2183"/>
                </a:lnTo>
                <a:lnTo>
                  <a:pt x="902" y="2181"/>
                </a:lnTo>
                <a:lnTo>
                  <a:pt x="894" y="2180"/>
                </a:lnTo>
                <a:lnTo>
                  <a:pt x="892" y="2179"/>
                </a:lnTo>
                <a:lnTo>
                  <a:pt x="886" y="2176"/>
                </a:lnTo>
                <a:lnTo>
                  <a:pt x="885" y="2180"/>
                </a:lnTo>
                <a:lnTo>
                  <a:pt x="879" y="2179"/>
                </a:lnTo>
                <a:lnTo>
                  <a:pt x="869" y="2171"/>
                </a:lnTo>
                <a:lnTo>
                  <a:pt x="871" y="2167"/>
                </a:lnTo>
                <a:lnTo>
                  <a:pt x="864" y="2166"/>
                </a:lnTo>
                <a:lnTo>
                  <a:pt x="865" y="2163"/>
                </a:lnTo>
                <a:lnTo>
                  <a:pt x="863" y="2160"/>
                </a:lnTo>
                <a:close/>
                <a:moveTo>
                  <a:pt x="1128" y="2305"/>
                </a:moveTo>
                <a:lnTo>
                  <a:pt x="1132" y="2304"/>
                </a:lnTo>
                <a:lnTo>
                  <a:pt x="1136" y="2299"/>
                </a:lnTo>
                <a:lnTo>
                  <a:pt x="1140" y="2299"/>
                </a:lnTo>
                <a:lnTo>
                  <a:pt x="1148" y="2306"/>
                </a:lnTo>
                <a:lnTo>
                  <a:pt x="1153" y="2301"/>
                </a:lnTo>
                <a:lnTo>
                  <a:pt x="1155" y="2301"/>
                </a:lnTo>
                <a:lnTo>
                  <a:pt x="1157" y="2297"/>
                </a:lnTo>
                <a:lnTo>
                  <a:pt x="1163" y="2300"/>
                </a:lnTo>
                <a:lnTo>
                  <a:pt x="1165" y="2300"/>
                </a:lnTo>
                <a:lnTo>
                  <a:pt x="1168" y="2301"/>
                </a:lnTo>
                <a:lnTo>
                  <a:pt x="1170" y="2306"/>
                </a:lnTo>
                <a:lnTo>
                  <a:pt x="1173" y="2307"/>
                </a:lnTo>
                <a:lnTo>
                  <a:pt x="1172" y="2310"/>
                </a:lnTo>
                <a:lnTo>
                  <a:pt x="1174" y="2316"/>
                </a:lnTo>
                <a:lnTo>
                  <a:pt x="1179" y="2314"/>
                </a:lnTo>
                <a:lnTo>
                  <a:pt x="1184" y="2316"/>
                </a:lnTo>
                <a:lnTo>
                  <a:pt x="1184" y="2322"/>
                </a:lnTo>
                <a:lnTo>
                  <a:pt x="1188" y="2322"/>
                </a:lnTo>
                <a:lnTo>
                  <a:pt x="1194" y="2326"/>
                </a:lnTo>
                <a:lnTo>
                  <a:pt x="1201" y="2327"/>
                </a:lnTo>
                <a:lnTo>
                  <a:pt x="1201" y="2331"/>
                </a:lnTo>
                <a:lnTo>
                  <a:pt x="1210" y="2337"/>
                </a:lnTo>
                <a:lnTo>
                  <a:pt x="1210" y="2341"/>
                </a:lnTo>
                <a:lnTo>
                  <a:pt x="1216" y="2346"/>
                </a:lnTo>
                <a:lnTo>
                  <a:pt x="1220" y="2347"/>
                </a:lnTo>
                <a:lnTo>
                  <a:pt x="1229" y="2352"/>
                </a:lnTo>
                <a:lnTo>
                  <a:pt x="1229" y="2354"/>
                </a:lnTo>
                <a:lnTo>
                  <a:pt x="1237" y="2363"/>
                </a:lnTo>
                <a:lnTo>
                  <a:pt x="1243" y="2366"/>
                </a:lnTo>
                <a:lnTo>
                  <a:pt x="1244" y="2369"/>
                </a:lnTo>
                <a:lnTo>
                  <a:pt x="1240" y="2371"/>
                </a:lnTo>
                <a:lnTo>
                  <a:pt x="1234" y="2371"/>
                </a:lnTo>
                <a:lnTo>
                  <a:pt x="1232" y="2367"/>
                </a:lnTo>
                <a:lnTo>
                  <a:pt x="1227" y="2371"/>
                </a:lnTo>
                <a:lnTo>
                  <a:pt x="1224" y="2369"/>
                </a:lnTo>
                <a:lnTo>
                  <a:pt x="1223" y="2364"/>
                </a:lnTo>
                <a:lnTo>
                  <a:pt x="1215" y="2355"/>
                </a:lnTo>
                <a:lnTo>
                  <a:pt x="1208" y="2355"/>
                </a:lnTo>
                <a:lnTo>
                  <a:pt x="1196" y="2356"/>
                </a:lnTo>
                <a:lnTo>
                  <a:pt x="1197" y="2352"/>
                </a:lnTo>
                <a:lnTo>
                  <a:pt x="1191" y="2349"/>
                </a:lnTo>
                <a:lnTo>
                  <a:pt x="1192" y="2346"/>
                </a:lnTo>
                <a:lnTo>
                  <a:pt x="1184" y="2340"/>
                </a:lnTo>
                <a:lnTo>
                  <a:pt x="1180" y="2343"/>
                </a:lnTo>
                <a:lnTo>
                  <a:pt x="1175" y="2340"/>
                </a:lnTo>
                <a:lnTo>
                  <a:pt x="1174" y="2335"/>
                </a:lnTo>
                <a:lnTo>
                  <a:pt x="1168" y="2334"/>
                </a:lnTo>
                <a:lnTo>
                  <a:pt x="1168" y="2332"/>
                </a:lnTo>
                <a:lnTo>
                  <a:pt x="1161" y="2337"/>
                </a:lnTo>
                <a:lnTo>
                  <a:pt x="1153" y="2329"/>
                </a:lnTo>
                <a:lnTo>
                  <a:pt x="1156" y="2326"/>
                </a:lnTo>
                <a:lnTo>
                  <a:pt x="1159" y="2325"/>
                </a:lnTo>
                <a:lnTo>
                  <a:pt x="1155" y="2322"/>
                </a:lnTo>
                <a:lnTo>
                  <a:pt x="1154" y="2316"/>
                </a:lnTo>
                <a:lnTo>
                  <a:pt x="1149" y="2310"/>
                </a:lnTo>
                <a:lnTo>
                  <a:pt x="1140" y="2312"/>
                </a:lnTo>
                <a:lnTo>
                  <a:pt x="1137" y="2309"/>
                </a:lnTo>
                <a:lnTo>
                  <a:pt x="1131" y="2309"/>
                </a:lnTo>
                <a:lnTo>
                  <a:pt x="1128" y="2305"/>
                </a:lnTo>
                <a:close/>
                <a:moveTo>
                  <a:pt x="1329" y="2416"/>
                </a:moveTo>
                <a:lnTo>
                  <a:pt x="1329" y="2411"/>
                </a:lnTo>
                <a:lnTo>
                  <a:pt x="1336" y="2410"/>
                </a:lnTo>
                <a:lnTo>
                  <a:pt x="1339" y="2407"/>
                </a:lnTo>
                <a:lnTo>
                  <a:pt x="1346" y="2409"/>
                </a:lnTo>
                <a:lnTo>
                  <a:pt x="1353" y="2414"/>
                </a:lnTo>
                <a:lnTo>
                  <a:pt x="1357" y="2414"/>
                </a:lnTo>
                <a:lnTo>
                  <a:pt x="1361" y="2416"/>
                </a:lnTo>
                <a:lnTo>
                  <a:pt x="1361" y="2418"/>
                </a:lnTo>
                <a:lnTo>
                  <a:pt x="1364" y="2423"/>
                </a:lnTo>
                <a:lnTo>
                  <a:pt x="1357" y="2427"/>
                </a:lnTo>
                <a:lnTo>
                  <a:pt x="1356" y="2430"/>
                </a:lnTo>
                <a:lnTo>
                  <a:pt x="1356" y="2435"/>
                </a:lnTo>
                <a:lnTo>
                  <a:pt x="1361" y="2434"/>
                </a:lnTo>
                <a:lnTo>
                  <a:pt x="1373" y="2434"/>
                </a:lnTo>
                <a:lnTo>
                  <a:pt x="1379" y="2431"/>
                </a:lnTo>
                <a:lnTo>
                  <a:pt x="1381" y="2436"/>
                </a:lnTo>
                <a:lnTo>
                  <a:pt x="1386" y="2442"/>
                </a:lnTo>
                <a:lnTo>
                  <a:pt x="1388" y="2442"/>
                </a:lnTo>
                <a:lnTo>
                  <a:pt x="1391" y="2444"/>
                </a:lnTo>
                <a:lnTo>
                  <a:pt x="1399" y="2446"/>
                </a:lnTo>
                <a:lnTo>
                  <a:pt x="1403" y="2450"/>
                </a:lnTo>
                <a:lnTo>
                  <a:pt x="1416" y="2452"/>
                </a:lnTo>
                <a:lnTo>
                  <a:pt x="1420" y="2457"/>
                </a:lnTo>
                <a:lnTo>
                  <a:pt x="1410" y="2459"/>
                </a:lnTo>
                <a:lnTo>
                  <a:pt x="1406" y="2461"/>
                </a:lnTo>
                <a:lnTo>
                  <a:pt x="1401" y="2463"/>
                </a:lnTo>
                <a:lnTo>
                  <a:pt x="1399" y="2466"/>
                </a:lnTo>
                <a:lnTo>
                  <a:pt x="1386" y="2463"/>
                </a:lnTo>
                <a:lnTo>
                  <a:pt x="1383" y="2459"/>
                </a:lnTo>
                <a:lnTo>
                  <a:pt x="1377" y="2457"/>
                </a:lnTo>
                <a:lnTo>
                  <a:pt x="1372" y="2452"/>
                </a:lnTo>
                <a:lnTo>
                  <a:pt x="1366" y="2450"/>
                </a:lnTo>
                <a:lnTo>
                  <a:pt x="1362" y="2448"/>
                </a:lnTo>
                <a:lnTo>
                  <a:pt x="1356" y="2448"/>
                </a:lnTo>
                <a:lnTo>
                  <a:pt x="1349" y="2443"/>
                </a:lnTo>
                <a:lnTo>
                  <a:pt x="1346" y="2436"/>
                </a:lnTo>
                <a:lnTo>
                  <a:pt x="1346" y="2430"/>
                </a:lnTo>
                <a:lnTo>
                  <a:pt x="1340" y="2430"/>
                </a:lnTo>
                <a:lnTo>
                  <a:pt x="1334" y="2425"/>
                </a:lnTo>
                <a:lnTo>
                  <a:pt x="1331" y="2423"/>
                </a:lnTo>
                <a:lnTo>
                  <a:pt x="1331" y="2418"/>
                </a:lnTo>
                <a:lnTo>
                  <a:pt x="1329" y="2416"/>
                </a:lnTo>
                <a:close/>
                <a:moveTo>
                  <a:pt x="803" y="1352"/>
                </a:moveTo>
                <a:lnTo>
                  <a:pt x="804" y="1350"/>
                </a:lnTo>
                <a:lnTo>
                  <a:pt x="809" y="1348"/>
                </a:lnTo>
                <a:lnTo>
                  <a:pt x="816" y="1350"/>
                </a:lnTo>
                <a:lnTo>
                  <a:pt x="818" y="1351"/>
                </a:lnTo>
                <a:lnTo>
                  <a:pt x="821" y="1348"/>
                </a:lnTo>
                <a:lnTo>
                  <a:pt x="825" y="1352"/>
                </a:lnTo>
                <a:lnTo>
                  <a:pt x="830" y="1350"/>
                </a:lnTo>
                <a:lnTo>
                  <a:pt x="834" y="1353"/>
                </a:lnTo>
                <a:lnTo>
                  <a:pt x="830" y="1355"/>
                </a:lnTo>
                <a:lnTo>
                  <a:pt x="829" y="1359"/>
                </a:lnTo>
                <a:lnTo>
                  <a:pt x="825" y="1359"/>
                </a:lnTo>
                <a:lnTo>
                  <a:pt x="822" y="1362"/>
                </a:lnTo>
                <a:lnTo>
                  <a:pt x="819" y="1361"/>
                </a:lnTo>
                <a:lnTo>
                  <a:pt x="811" y="1365"/>
                </a:lnTo>
                <a:lnTo>
                  <a:pt x="804" y="1367"/>
                </a:lnTo>
                <a:lnTo>
                  <a:pt x="803" y="1362"/>
                </a:lnTo>
                <a:lnTo>
                  <a:pt x="804" y="1356"/>
                </a:lnTo>
                <a:lnTo>
                  <a:pt x="803" y="1352"/>
                </a:lnTo>
                <a:close/>
                <a:moveTo>
                  <a:pt x="1098" y="2288"/>
                </a:moveTo>
                <a:lnTo>
                  <a:pt x="1102" y="2284"/>
                </a:lnTo>
                <a:lnTo>
                  <a:pt x="1102" y="2289"/>
                </a:lnTo>
                <a:lnTo>
                  <a:pt x="1106" y="2290"/>
                </a:lnTo>
                <a:lnTo>
                  <a:pt x="1110" y="2293"/>
                </a:lnTo>
                <a:lnTo>
                  <a:pt x="1113" y="2291"/>
                </a:lnTo>
                <a:lnTo>
                  <a:pt x="1118" y="2287"/>
                </a:lnTo>
                <a:lnTo>
                  <a:pt x="1119" y="2292"/>
                </a:lnTo>
                <a:lnTo>
                  <a:pt x="1121" y="2293"/>
                </a:lnTo>
                <a:lnTo>
                  <a:pt x="1125" y="2294"/>
                </a:lnTo>
                <a:lnTo>
                  <a:pt x="1128" y="2307"/>
                </a:lnTo>
                <a:lnTo>
                  <a:pt x="1122" y="2305"/>
                </a:lnTo>
                <a:lnTo>
                  <a:pt x="1114" y="2306"/>
                </a:lnTo>
                <a:lnTo>
                  <a:pt x="1111" y="2305"/>
                </a:lnTo>
                <a:lnTo>
                  <a:pt x="1110" y="2300"/>
                </a:lnTo>
                <a:lnTo>
                  <a:pt x="1104" y="2297"/>
                </a:lnTo>
                <a:lnTo>
                  <a:pt x="1099" y="2292"/>
                </a:lnTo>
                <a:lnTo>
                  <a:pt x="1098" y="2288"/>
                </a:lnTo>
                <a:close/>
                <a:moveTo>
                  <a:pt x="831" y="2146"/>
                </a:moveTo>
                <a:lnTo>
                  <a:pt x="838" y="2145"/>
                </a:lnTo>
                <a:lnTo>
                  <a:pt x="839" y="2142"/>
                </a:lnTo>
                <a:lnTo>
                  <a:pt x="839" y="2135"/>
                </a:lnTo>
                <a:lnTo>
                  <a:pt x="845" y="2135"/>
                </a:lnTo>
                <a:lnTo>
                  <a:pt x="849" y="2132"/>
                </a:lnTo>
                <a:lnTo>
                  <a:pt x="853" y="2132"/>
                </a:lnTo>
                <a:lnTo>
                  <a:pt x="856" y="2134"/>
                </a:lnTo>
                <a:lnTo>
                  <a:pt x="854" y="2139"/>
                </a:lnTo>
                <a:lnTo>
                  <a:pt x="859" y="2146"/>
                </a:lnTo>
                <a:lnTo>
                  <a:pt x="854" y="2149"/>
                </a:lnTo>
                <a:lnTo>
                  <a:pt x="845" y="2147"/>
                </a:lnTo>
                <a:lnTo>
                  <a:pt x="843" y="2148"/>
                </a:lnTo>
                <a:lnTo>
                  <a:pt x="839" y="2147"/>
                </a:lnTo>
                <a:lnTo>
                  <a:pt x="835" y="2147"/>
                </a:lnTo>
                <a:lnTo>
                  <a:pt x="831" y="2146"/>
                </a:lnTo>
                <a:close/>
                <a:moveTo>
                  <a:pt x="0" y="2360"/>
                </a:moveTo>
                <a:lnTo>
                  <a:pt x="1" y="2355"/>
                </a:lnTo>
                <a:lnTo>
                  <a:pt x="3" y="2350"/>
                </a:lnTo>
                <a:lnTo>
                  <a:pt x="1" y="2346"/>
                </a:lnTo>
                <a:lnTo>
                  <a:pt x="5" y="2342"/>
                </a:lnTo>
                <a:lnTo>
                  <a:pt x="10" y="2342"/>
                </a:lnTo>
                <a:lnTo>
                  <a:pt x="14" y="2340"/>
                </a:lnTo>
                <a:lnTo>
                  <a:pt x="17" y="2341"/>
                </a:lnTo>
                <a:lnTo>
                  <a:pt x="17" y="2343"/>
                </a:lnTo>
                <a:lnTo>
                  <a:pt x="23" y="2344"/>
                </a:lnTo>
                <a:lnTo>
                  <a:pt x="24" y="2349"/>
                </a:lnTo>
                <a:lnTo>
                  <a:pt x="20" y="2350"/>
                </a:lnTo>
                <a:lnTo>
                  <a:pt x="11" y="2350"/>
                </a:lnTo>
                <a:lnTo>
                  <a:pt x="8" y="2354"/>
                </a:lnTo>
                <a:lnTo>
                  <a:pt x="3" y="2360"/>
                </a:lnTo>
                <a:lnTo>
                  <a:pt x="0" y="2360"/>
                </a:lnTo>
                <a:close/>
                <a:moveTo>
                  <a:pt x="1495" y="2577"/>
                </a:moveTo>
                <a:lnTo>
                  <a:pt x="1502" y="2574"/>
                </a:lnTo>
                <a:lnTo>
                  <a:pt x="1504" y="2568"/>
                </a:lnTo>
                <a:lnTo>
                  <a:pt x="1509" y="2570"/>
                </a:lnTo>
                <a:lnTo>
                  <a:pt x="1515" y="2568"/>
                </a:lnTo>
                <a:lnTo>
                  <a:pt x="1517" y="2566"/>
                </a:lnTo>
                <a:lnTo>
                  <a:pt x="1520" y="2572"/>
                </a:lnTo>
                <a:lnTo>
                  <a:pt x="1517" y="2575"/>
                </a:lnTo>
                <a:lnTo>
                  <a:pt x="1511" y="2580"/>
                </a:lnTo>
                <a:lnTo>
                  <a:pt x="1508" y="2583"/>
                </a:lnTo>
                <a:lnTo>
                  <a:pt x="1503" y="2585"/>
                </a:lnTo>
                <a:lnTo>
                  <a:pt x="1499" y="2583"/>
                </a:lnTo>
                <a:lnTo>
                  <a:pt x="1500" y="2580"/>
                </a:lnTo>
                <a:lnTo>
                  <a:pt x="1495" y="2577"/>
                </a:lnTo>
                <a:close/>
                <a:moveTo>
                  <a:pt x="580" y="409"/>
                </a:moveTo>
                <a:lnTo>
                  <a:pt x="580" y="408"/>
                </a:lnTo>
                <a:lnTo>
                  <a:pt x="612" y="402"/>
                </a:lnTo>
                <a:lnTo>
                  <a:pt x="624" y="402"/>
                </a:lnTo>
                <a:lnTo>
                  <a:pt x="633" y="404"/>
                </a:lnTo>
                <a:lnTo>
                  <a:pt x="649" y="409"/>
                </a:lnTo>
                <a:lnTo>
                  <a:pt x="670" y="421"/>
                </a:lnTo>
                <a:lnTo>
                  <a:pt x="671" y="428"/>
                </a:lnTo>
                <a:lnTo>
                  <a:pt x="679" y="433"/>
                </a:lnTo>
                <a:lnTo>
                  <a:pt x="678" y="435"/>
                </a:lnTo>
                <a:lnTo>
                  <a:pt x="671" y="431"/>
                </a:lnTo>
                <a:lnTo>
                  <a:pt x="670" y="422"/>
                </a:lnTo>
                <a:lnTo>
                  <a:pt x="667" y="421"/>
                </a:lnTo>
                <a:lnTo>
                  <a:pt x="648" y="410"/>
                </a:lnTo>
                <a:lnTo>
                  <a:pt x="632" y="406"/>
                </a:lnTo>
                <a:lnTo>
                  <a:pt x="611" y="404"/>
                </a:lnTo>
                <a:lnTo>
                  <a:pt x="583" y="409"/>
                </a:lnTo>
                <a:lnTo>
                  <a:pt x="580" y="409"/>
                </a:lnTo>
                <a:close/>
                <a:moveTo>
                  <a:pt x="465" y="1372"/>
                </a:moveTo>
                <a:lnTo>
                  <a:pt x="469" y="1369"/>
                </a:lnTo>
                <a:lnTo>
                  <a:pt x="471" y="1367"/>
                </a:lnTo>
                <a:lnTo>
                  <a:pt x="476" y="1369"/>
                </a:lnTo>
                <a:lnTo>
                  <a:pt x="480" y="1368"/>
                </a:lnTo>
                <a:lnTo>
                  <a:pt x="483" y="1364"/>
                </a:lnTo>
                <a:lnTo>
                  <a:pt x="484" y="1369"/>
                </a:lnTo>
                <a:lnTo>
                  <a:pt x="482" y="1373"/>
                </a:lnTo>
                <a:lnTo>
                  <a:pt x="474" y="1375"/>
                </a:lnTo>
                <a:lnTo>
                  <a:pt x="469" y="1379"/>
                </a:lnTo>
                <a:lnTo>
                  <a:pt x="468" y="1375"/>
                </a:lnTo>
                <a:lnTo>
                  <a:pt x="465" y="1372"/>
                </a:lnTo>
                <a:close/>
                <a:moveTo>
                  <a:pt x="983" y="1212"/>
                </a:moveTo>
                <a:lnTo>
                  <a:pt x="984" y="1212"/>
                </a:lnTo>
                <a:lnTo>
                  <a:pt x="1025" y="1237"/>
                </a:lnTo>
                <a:lnTo>
                  <a:pt x="1023" y="1239"/>
                </a:lnTo>
                <a:lnTo>
                  <a:pt x="998" y="1224"/>
                </a:lnTo>
                <a:lnTo>
                  <a:pt x="997" y="1221"/>
                </a:lnTo>
                <a:lnTo>
                  <a:pt x="983" y="1212"/>
                </a:lnTo>
                <a:close/>
                <a:moveTo>
                  <a:pt x="974" y="1354"/>
                </a:moveTo>
                <a:lnTo>
                  <a:pt x="978" y="1352"/>
                </a:lnTo>
                <a:lnTo>
                  <a:pt x="983" y="1355"/>
                </a:lnTo>
                <a:lnTo>
                  <a:pt x="983" y="1364"/>
                </a:lnTo>
                <a:lnTo>
                  <a:pt x="980" y="1365"/>
                </a:lnTo>
                <a:lnTo>
                  <a:pt x="977" y="1361"/>
                </a:lnTo>
                <a:lnTo>
                  <a:pt x="975" y="1360"/>
                </a:lnTo>
                <a:lnTo>
                  <a:pt x="974" y="1354"/>
                </a:lnTo>
                <a:close/>
                <a:moveTo>
                  <a:pt x="606" y="1482"/>
                </a:moveTo>
                <a:lnTo>
                  <a:pt x="613" y="1477"/>
                </a:lnTo>
                <a:lnTo>
                  <a:pt x="616" y="1476"/>
                </a:lnTo>
                <a:lnTo>
                  <a:pt x="619" y="1480"/>
                </a:lnTo>
                <a:lnTo>
                  <a:pt x="618" y="1484"/>
                </a:lnTo>
                <a:lnTo>
                  <a:pt x="612" y="1482"/>
                </a:lnTo>
                <a:lnTo>
                  <a:pt x="610" y="1485"/>
                </a:lnTo>
                <a:lnTo>
                  <a:pt x="606" y="1482"/>
                </a:lnTo>
                <a:close/>
                <a:moveTo>
                  <a:pt x="657" y="397"/>
                </a:moveTo>
                <a:lnTo>
                  <a:pt x="663" y="399"/>
                </a:lnTo>
                <a:lnTo>
                  <a:pt x="667" y="402"/>
                </a:lnTo>
                <a:lnTo>
                  <a:pt x="671" y="400"/>
                </a:lnTo>
                <a:lnTo>
                  <a:pt x="673" y="406"/>
                </a:lnTo>
                <a:lnTo>
                  <a:pt x="684" y="408"/>
                </a:lnTo>
                <a:lnTo>
                  <a:pt x="672" y="407"/>
                </a:lnTo>
                <a:lnTo>
                  <a:pt x="662" y="399"/>
                </a:lnTo>
                <a:lnTo>
                  <a:pt x="657" y="398"/>
                </a:lnTo>
                <a:lnTo>
                  <a:pt x="657" y="397"/>
                </a:lnTo>
                <a:close/>
                <a:moveTo>
                  <a:pt x="1205" y="1565"/>
                </a:moveTo>
                <a:lnTo>
                  <a:pt x="1205" y="1551"/>
                </a:lnTo>
                <a:lnTo>
                  <a:pt x="1208" y="1551"/>
                </a:lnTo>
                <a:lnTo>
                  <a:pt x="1207" y="1564"/>
                </a:lnTo>
                <a:lnTo>
                  <a:pt x="1205" y="1565"/>
                </a:lnTo>
                <a:close/>
                <a:moveTo>
                  <a:pt x="970" y="1384"/>
                </a:moveTo>
                <a:lnTo>
                  <a:pt x="974" y="1378"/>
                </a:lnTo>
                <a:lnTo>
                  <a:pt x="977" y="1375"/>
                </a:lnTo>
                <a:lnTo>
                  <a:pt x="981" y="1376"/>
                </a:lnTo>
                <a:lnTo>
                  <a:pt x="975" y="1383"/>
                </a:lnTo>
                <a:lnTo>
                  <a:pt x="970" y="1384"/>
                </a:lnTo>
                <a:close/>
                <a:moveTo>
                  <a:pt x="1455" y="2540"/>
                </a:moveTo>
                <a:lnTo>
                  <a:pt x="1457" y="2539"/>
                </a:lnTo>
                <a:lnTo>
                  <a:pt x="1464" y="2540"/>
                </a:lnTo>
                <a:lnTo>
                  <a:pt x="1467" y="2544"/>
                </a:lnTo>
                <a:lnTo>
                  <a:pt x="1464" y="2544"/>
                </a:lnTo>
                <a:lnTo>
                  <a:pt x="1459" y="2543"/>
                </a:lnTo>
                <a:lnTo>
                  <a:pt x="1455" y="2540"/>
                </a:lnTo>
                <a:close/>
                <a:moveTo>
                  <a:pt x="680" y="427"/>
                </a:moveTo>
                <a:lnTo>
                  <a:pt x="683" y="427"/>
                </a:lnTo>
                <a:lnTo>
                  <a:pt x="695" y="434"/>
                </a:lnTo>
                <a:lnTo>
                  <a:pt x="704" y="439"/>
                </a:lnTo>
                <a:lnTo>
                  <a:pt x="706" y="441"/>
                </a:lnTo>
                <a:lnTo>
                  <a:pt x="680" y="427"/>
                </a:lnTo>
                <a:close/>
                <a:moveTo>
                  <a:pt x="655" y="1359"/>
                </a:moveTo>
                <a:lnTo>
                  <a:pt x="658" y="1358"/>
                </a:lnTo>
                <a:lnTo>
                  <a:pt x="662" y="1360"/>
                </a:lnTo>
                <a:lnTo>
                  <a:pt x="658" y="1364"/>
                </a:lnTo>
                <a:lnTo>
                  <a:pt x="655" y="1362"/>
                </a:lnTo>
                <a:lnTo>
                  <a:pt x="655" y="1359"/>
                </a:lnTo>
                <a:close/>
                <a:moveTo>
                  <a:pt x="1447" y="2650"/>
                </a:moveTo>
                <a:lnTo>
                  <a:pt x="1451" y="2648"/>
                </a:lnTo>
                <a:lnTo>
                  <a:pt x="1456" y="2652"/>
                </a:lnTo>
                <a:lnTo>
                  <a:pt x="1451" y="2652"/>
                </a:lnTo>
                <a:lnTo>
                  <a:pt x="1447" y="2650"/>
                </a:lnTo>
                <a:close/>
                <a:moveTo>
                  <a:pt x="991" y="1304"/>
                </a:moveTo>
                <a:lnTo>
                  <a:pt x="994" y="1301"/>
                </a:lnTo>
                <a:lnTo>
                  <a:pt x="998" y="1304"/>
                </a:lnTo>
                <a:lnTo>
                  <a:pt x="993" y="1306"/>
                </a:lnTo>
                <a:lnTo>
                  <a:pt x="991" y="1304"/>
                </a:lnTo>
                <a:close/>
                <a:moveTo>
                  <a:pt x="1235" y="2576"/>
                </a:moveTo>
                <a:lnTo>
                  <a:pt x="1237" y="2572"/>
                </a:lnTo>
                <a:lnTo>
                  <a:pt x="1241" y="2576"/>
                </a:lnTo>
                <a:lnTo>
                  <a:pt x="1235" y="2576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19">
            <a:extLst>
              <a:ext uri="{FF2B5EF4-FFF2-40B4-BE49-F238E27FC236}">
                <a16:creationId xmlns:a16="http://schemas.microsoft.com/office/drawing/2014/main" id="{389129D4-7570-D63E-436C-46DC8DED092E}"/>
              </a:ext>
            </a:extLst>
          </p:cNvPr>
          <p:cNvSpPr>
            <a:spLocks noEditPoints="1"/>
          </p:cNvSpPr>
          <p:nvPr/>
        </p:nvSpPr>
        <p:spPr bwMode="auto">
          <a:xfrm>
            <a:off x="4716016" y="1131590"/>
            <a:ext cx="3620532" cy="3691522"/>
          </a:xfrm>
          <a:custGeom>
            <a:avLst/>
            <a:gdLst>
              <a:gd name="T0" fmla="*/ 404 w 2601"/>
              <a:gd name="T1" fmla="*/ 214 h 2652"/>
              <a:gd name="T2" fmla="*/ 574 w 2601"/>
              <a:gd name="T3" fmla="*/ 85 h 2652"/>
              <a:gd name="T4" fmla="*/ 738 w 2601"/>
              <a:gd name="T5" fmla="*/ 301 h 2652"/>
              <a:gd name="T6" fmla="*/ 997 w 2601"/>
              <a:gd name="T7" fmla="*/ 139 h 2652"/>
              <a:gd name="T8" fmla="*/ 1207 w 2601"/>
              <a:gd name="T9" fmla="*/ 176 h 2652"/>
              <a:gd name="T10" fmla="*/ 1343 w 2601"/>
              <a:gd name="T11" fmla="*/ 240 h 2652"/>
              <a:gd name="T12" fmla="*/ 1622 w 2601"/>
              <a:gd name="T13" fmla="*/ 104 h 2652"/>
              <a:gd name="T14" fmla="*/ 1885 w 2601"/>
              <a:gd name="T15" fmla="*/ 145 h 2652"/>
              <a:gd name="T16" fmla="*/ 1890 w 2601"/>
              <a:gd name="T17" fmla="*/ 528 h 2652"/>
              <a:gd name="T18" fmla="*/ 2193 w 2601"/>
              <a:gd name="T19" fmla="*/ 893 h 2652"/>
              <a:gd name="T20" fmla="*/ 2504 w 2601"/>
              <a:gd name="T21" fmla="*/ 814 h 2652"/>
              <a:gd name="T22" fmla="*/ 2572 w 2601"/>
              <a:gd name="T23" fmla="*/ 1109 h 2652"/>
              <a:gd name="T24" fmla="*/ 2373 w 2601"/>
              <a:gd name="T25" fmla="*/ 1345 h 2652"/>
              <a:gd name="T26" fmla="*/ 2402 w 2601"/>
              <a:gd name="T27" fmla="*/ 1896 h 2652"/>
              <a:gd name="T28" fmla="*/ 2449 w 2601"/>
              <a:gd name="T29" fmla="*/ 2217 h 2652"/>
              <a:gd name="T30" fmla="*/ 2354 w 2601"/>
              <a:gd name="T31" fmla="*/ 2291 h 2652"/>
              <a:gd name="T32" fmla="*/ 2225 w 2601"/>
              <a:gd name="T33" fmla="*/ 2213 h 2652"/>
              <a:gd name="T34" fmla="*/ 2087 w 2601"/>
              <a:gd name="T35" fmla="*/ 2172 h 2652"/>
              <a:gd name="T36" fmla="*/ 1900 w 2601"/>
              <a:gd name="T37" fmla="*/ 2151 h 2652"/>
              <a:gd name="T38" fmla="*/ 1922 w 2601"/>
              <a:gd name="T39" fmla="*/ 2241 h 2652"/>
              <a:gd name="T40" fmla="*/ 1755 w 2601"/>
              <a:gd name="T41" fmla="*/ 2168 h 2652"/>
              <a:gd name="T42" fmla="*/ 1721 w 2601"/>
              <a:gd name="T43" fmla="*/ 2239 h 2652"/>
              <a:gd name="T44" fmla="*/ 1530 w 2601"/>
              <a:gd name="T45" fmla="*/ 2143 h 2652"/>
              <a:gd name="T46" fmla="*/ 1361 w 2601"/>
              <a:gd name="T47" fmla="*/ 2168 h 2652"/>
              <a:gd name="T48" fmla="*/ 1189 w 2601"/>
              <a:gd name="T49" fmla="*/ 2210 h 2652"/>
              <a:gd name="T50" fmla="*/ 1030 w 2601"/>
              <a:gd name="T51" fmla="*/ 2159 h 2652"/>
              <a:gd name="T52" fmla="*/ 982 w 2601"/>
              <a:gd name="T53" fmla="*/ 2105 h 2652"/>
              <a:gd name="T54" fmla="*/ 1023 w 2601"/>
              <a:gd name="T55" fmla="*/ 2003 h 2652"/>
              <a:gd name="T56" fmla="*/ 1101 w 2601"/>
              <a:gd name="T57" fmla="*/ 1899 h 2652"/>
              <a:gd name="T58" fmla="*/ 1192 w 2601"/>
              <a:gd name="T59" fmla="*/ 1781 h 2652"/>
              <a:gd name="T60" fmla="*/ 1224 w 2601"/>
              <a:gd name="T61" fmla="*/ 1648 h 2652"/>
              <a:gd name="T62" fmla="*/ 1197 w 2601"/>
              <a:gd name="T63" fmla="*/ 1511 h 2652"/>
              <a:gd name="T64" fmla="*/ 1088 w 2601"/>
              <a:gd name="T65" fmla="*/ 1385 h 2652"/>
              <a:gd name="T66" fmla="*/ 1018 w 2601"/>
              <a:gd name="T67" fmla="*/ 1294 h 2652"/>
              <a:gd name="T68" fmla="*/ 1099 w 2601"/>
              <a:gd name="T69" fmla="*/ 1170 h 2652"/>
              <a:gd name="T70" fmla="*/ 1123 w 2601"/>
              <a:gd name="T71" fmla="*/ 1137 h 2652"/>
              <a:gd name="T72" fmla="*/ 1107 w 2601"/>
              <a:gd name="T73" fmla="*/ 913 h 2652"/>
              <a:gd name="T74" fmla="*/ 1016 w 2601"/>
              <a:gd name="T75" fmla="*/ 695 h 2652"/>
              <a:gd name="T76" fmla="*/ 813 w 2601"/>
              <a:gd name="T77" fmla="*/ 501 h 2652"/>
              <a:gd name="T78" fmla="*/ 769 w 2601"/>
              <a:gd name="T79" fmla="*/ 460 h 2652"/>
              <a:gd name="T80" fmla="*/ 637 w 2601"/>
              <a:gd name="T81" fmla="*/ 386 h 2652"/>
              <a:gd name="T82" fmla="*/ 471 w 2601"/>
              <a:gd name="T83" fmla="*/ 438 h 2652"/>
              <a:gd name="T84" fmla="*/ 550 w 2601"/>
              <a:gd name="T85" fmla="*/ 1493 h 2652"/>
              <a:gd name="T86" fmla="*/ 604 w 2601"/>
              <a:gd name="T87" fmla="*/ 1361 h 2652"/>
              <a:gd name="T88" fmla="*/ 592 w 2601"/>
              <a:gd name="T89" fmla="*/ 1339 h 2652"/>
              <a:gd name="T90" fmla="*/ 629 w 2601"/>
              <a:gd name="T91" fmla="*/ 1308 h 2652"/>
              <a:gd name="T92" fmla="*/ 753 w 2601"/>
              <a:gd name="T93" fmla="*/ 1297 h 2652"/>
              <a:gd name="T94" fmla="*/ 727 w 2601"/>
              <a:gd name="T95" fmla="*/ 1340 h 2652"/>
              <a:gd name="T96" fmla="*/ 681 w 2601"/>
              <a:gd name="T97" fmla="*/ 1429 h 2652"/>
              <a:gd name="T98" fmla="*/ 596 w 2601"/>
              <a:gd name="T99" fmla="*/ 1505 h 2652"/>
              <a:gd name="T100" fmla="*/ 508 w 2601"/>
              <a:gd name="T101" fmla="*/ 1596 h 2652"/>
              <a:gd name="T102" fmla="*/ 1352 w 2601"/>
              <a:gd name="T103" fmla="*/ 2543 h 2652"/>
              <a:gd name="T104" fmla="*/ 1374 w 2601"/>
              <a:gd name="T105" fmla="*/ 2617 h 2652"/>
              <a:gd name="T106" fmla="*/ 801 w 2601"/>
              <a:gd name="T107" fmla="*/ 603 h 2652"/>
              <a:gd name="T108" fmla="*/ 1084 w 2601"/>
              <a:gd name="T109" fmla="*/ 1117 h 2652"/>
              <a:gd name="T110" fmla="*/ 950 w 2601"/>
              <a:gd name="T111" fmla="*/ 2157 h 2652"/>
              <a:gd name="T112" fmla="*/ 1140 w 2601"/>
              <a:gd name="T113" fmla="*/ 2299 h 2652"/>
              <a:gd name="T114" fmla="*/ 1175 w 2601"/>
              <a:gd name="T115" fmla="*/ 2340 h 2652"/>
              <a:gd name="T116" fmla="*/ 1399 w 2601"/>
              <a:gd name="T117" fmla="*/ 2466 h 2652"/>
              <a:gd name="T118" fmla="*/ 1119 w 2601"/>
              <a:gd name="T119" fmla="*/ 2292 h 2652"/>
              <a:gd name="T120" fmla="*/ 0 w 2601"/>
              <a:gd name="T121" fmla="*/ 2360 h 2652"/>
              <a:gd name="T122" fmla="*/ 469 w 2601"/>
              <a:gd name="T123" fmla="*/ 1379 h 2652"/>
              <a:gd name="T124" fmla="*/ 974 w 2601"/>
              <a:gd name="T125" fmla="*/ 1378 h 26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01" h="2652">
                <a:moveTo>
                  <a:pt x="412" y="486"/>
                </a:moveTo>
                <a:lnTo>
                  <a:pt x="414" y="477"/>
                </a:lnTo>
                <a:lnTo>
                  <a:pt x="420" y="459"/>
                </a:lnTo>
                <a:lnTo>
                  <a:pt x="414" y="453"/>
                </a:lnTo>
                <a:lnTo>
                  <a:pt x="405" y="449"/>
                </a:lnTo>
                <a:lnTo>
                  <a:pt x="402" y="441"/>
                </a:lnTo>
                <a:lnTo>
                  <a:pt x="396" y="435"/>
                </a:lnTo>
                <a:lnTo>
                  <a:pt x="397" y="432"/>
                </a:lnTo>
                <a:lnTo>
                  <a:pt x="391" y="422"/>
                </a:lnTo>
                <a:lnTo>
                  <a:pt x="391" y="418"/>
                </a:lnTo>
                <a:lnTo>
                  <a:pt x="388" y="415"/>
                </a:lnTo>
                <a:lnTo>
                  <a:pt x="388" y="411"/>
                </a:lnTo>
                <a:lnTo>
                  <a:pt x="389" y="407"/>
                </a:lnTo>
                <a:lnTo>
                  <a:pt x="387" y="400"/>
                </a:lnTo>
                <a:lnTo>
                  <a:pt x="386" y="397"/>
                </a:lnTo>
                <a:lnTo>
                  <a:pt x="382" y="392"/>
                </a:lnTo>
                <a:lnTo>
                  <a:pt x="381" y="388"/>
                </a:lnTo>
                <a:lnTo>
                  <a:pt x="381" y="382"/>
                </a:lnTo>
                <a:lnTo>
                  <a:pt x="373" y="371"/>
                </a:lnTo>
                <a:lnTo>
                  <a:pt x="372" y="361"/>
                </a:lnTo>
                <a:lnTo>
                  <a:pt x="374" y="354"/>
                </a:lnTo>
                <a:lnTo>
                  <a:pt x="376" y="351"/>
                </a:lnTo>
                <a:lnTo>
                  <a:pt x="378" y="344"/>
                </a:lnTo>
                <a:lnTo>
                  <a:pt x="372" y="339"/>
                </a:lnTo>
                <a:lnTo>
                  <a:pt x="372" y="336"/>
                </a:lnTo>
                <a:lnTo>
                  <a:pt x="380" y="316"/>
                </a:lnTo>
                <a:lnTo>
                  <a:pt x="381" y="299"/>
                </a:lnTo>
                <a:lnTo>
                  <a:pt x="386" y="284"/>
                </a:lnTo>
                <a:lnTo>
                  <a:pt x="391" y="282"/>
                </a:lnTo>
                <a:lnTo>
                  <a:pt x="403" y="275"/>
                </a:lnTo>
                <a:lnTo>
                  <a:pt x="407" y="274"/>
                </a:lnTo>
                <a:lnTo>
                  <a:pt x="413" y="272"/>
                </a:lnTo>
                <a:lnTo>
                  <a:pt x="421" y="263"/>
                </a:lnTo>
                <a:lnTo>
                  <a:pt x="423" y="255"/>
                </a:lnTo>
                <a:lnTo>
                  <a:pt x="426" y="243"/>
                </a:lnTo>
                <a:lnTo>
                  <a:pt x="432" y="240"/>
                </a:lnTo>
                <a:lnTo>
                  <a:pt x="429" y="234"/>
                </a:lnTo>
                <a:lnTo>
                  <a:pt x="424" y="232"/>
                </a:lnTo>
                <a:lnTo>
                  <a:pt x="413" y="229"/>
                </a:lnTo>
                <a:lnTo>
                  <a:pt x="408" y="224"/>
                </a:lnTo>
                <a:lnTo>
                  <a:pt x="406" y="221"/>
                </a:lnTo>
                <a:lnTo>
                  <a:pt x="404" y="214"/>
                </a:lnTo>
                <a:lnTo>
                  <a:pt x="404" y="207"/>
                </a:lnTo>
                <a:lnTo>
                  <a:pt x="398" y="207"/>
                </a:lnTo>
                <a:lnTo>
                  <a:pt x="394" y="193"/>
                </a:lnTo>
                <a:lnTo>
                  <a:pt x="390" y="188"/>
                </a:lnTo>
                <a:lnTo>
                  <a:pt x="384" y="183"/>
                </a:lnTo>
                <a:lnTo>
                  <a:pt x="379" y="180"/>
                </a:lnTo>
                <a:lnTo>
                  <a:pt x="376" y="180"/>
                </a:lnTo>
                <a:lnTo>
                  <a:pt x="374" y="172"/>
                </a:lnTo>
                <a:lnTo>
                  <a:pt x="373" y="168"/>
                </a:lnTo>
                <a:lnTo>
                  <a:pt x="389" y="171"/>
                </a:lnTo>
                <a:lnTo>
                  <a:pt x="394" y="170"/>
                </a:lnTo>
                <a:lnTo>
                  <a:pt x="398" y="159"/>
                </a:lnTo>
                <a:lnTo>
                  <a:pt x="396" y="150"/>
                </a:lnTo>
                <a:lnTo>
                  <a:pt x="408" y="146"/>
                </a:lnTo>
                <a:lnTo>
                  <a:pt x="413" y="145"/>
                </a:lnTo>
                <a:lnTo>
                  <a:pt x="425" y="135"/>
                </a:lnTo>
                <a:lnTo>
                  <a:pt x="433" y="132"/>
                </a:lnTo>
                <a:lnTo>
                  <a:pt x="430" y="123"/>
                </a:lnTo>
                <a:lnTo>
                  <a:pt x="432" y="120"/>
                </a:lnTo>
                <a:lnTo>
                  <a:pt x="445" y="117"/>
                </a:lnTo>
                <a:lnTo>
                  <a:pt x="449" y="114"/>
                </a:lnTo>
                <a:lnTo>
                  <a:pt x="455" y="114"/>
                </a:lnTo>
                <a:lnTo>
                  <a:pt x="458" y="113"/>
                </a:lnTo>
                <a:lnTo>
                  <a:pt x="468" y="113"/>
                </a:lnTo>
                <a:lnTo>
                  <a:pt x="476" y="108"/>
                </a:lnTo>
                <a:lnTo>
                  <a:pt x="493" y="109"/>
                </a:lnTo>
                <a:lnTo>
                  <a:pt x="498" y="105"/>
                </a:lnTo>
                <a:lnTo>
                  <a:pt x="495" y="98"/>
                </a:lnTo>
                <a:lnTo>
                  <a:pt x="501" y="90"/>
                </a:lnTo>
                <a:lnTo>
                  <a:pt x="503" y="83"/>
                </a:lnTo>
                <a:lnTo>
                  <a:pt x="509" y="76"/>
                </a:lnTo>
                <a:lnTo>
                  <a:pt x="512" y="76"/>
                </a:lnTo>
                <a:lnTo>
                  <a:pt x="519" y="72"/>
                </a:lnTo>
                <a:lnTo>
                  <a:pt x="526" y="64"/>
                </a:lnTo>
                <a:lnTo>
                  <a:pt x="529" y="63"/>
                </a:lnTo>
                <a:lnTo>
                  <a:pt x="536" y="65"/>
                </a:lnTo>
                <a:lnTo>
                  <a:pt x="544" y="78"/>
                </a:lnTo>
                <a:lnTo>
                  <a:pt x="545" y="85"/>
                </a:lnTo>
                <a:lnTo>
                  <a:pt x="553" y="85"/>
                </a:lnTo>
                <a:lnTo>
                  <a:pt x="560" y="85"/>
                </a:lnTo>
                <a:lnTo>
                  <a:pt x="566" y="88"/>
                </a:lnTo>
                <a:lnTo>
                  <a:pt x="574" y="85"/>
                </a:lnTo>
                <a:lnTo>
                  <a:pt x="581" y="98"/>
                </a:lnTo>
                <a:lnTo>
                  <a:pt x="585" y="105"/>
                </a:lnTo>
                <a:lnTo>
                  <a:pt x="590" y="112"/>
                </a:lnTo>
                <a:lnTo>
                  <a:pt x="590" y="124"/>
                </a:lnTo>
                <a:lnTo>
                  <a:pt x="588" y="129"/>
                </a:lnTo>
                <a:lnTo>
                  <a:pt x="588" y="135"/>
                </a:lnTo>
                <a:lnTo>
                  <a:pt x="590" y="137"/>
                </a:lnTo>
                <a:lnTo>
                  <a:pt x="593" y="141"/>
                </a:lnTo>
                <a:lnTo>
                  <a:pt x="592" y="145"/>
                </a:lnTo>
                <a:lnTo>
                  <a:pt x="590" y="157"/>
                </a:lnTo>
                <a:lnTo>
                  <a:pt x="604" y="153"/>
                </a:lnTo>
                <a:lnTo>
                  <a:pt x="609" y="149"/>
                </a:lnTo>
                <a:lnTo>
                  <a:pt x="611" y="153"/>
                </a:lnTo>
                <a:lnTo>
                  <a:pt x="627" y="149"/>
                </a:lnTo>
                <a:lnTo>
                  <a:pt x="629" y="147"/>
                </a:lnTo>
                <a:lnTo>
                  <a:pt x="638" y="142"/>
                </a:lnTo>
                <a:lnTo>
                  <a:pt x="647" y="148"/>
                </a:lnTo>
                <a:lnTo>
                  <a:pt x="649" y="156"/>
                </a:lnTo>
                <a:lnTo>
                  <a:pt x="649" y="165"/>
                </a:lnTo>
                <a:lnTo>
                  <a:pt x="657" y="176"/>
                </a:lnTo>
                <a:lnTo>
                  <a:pt x="665" y="183"/>
                </a:lnTo>
                <a:lnTo>
                  <a:pt x="669" y="188"/>
                </a:lnTo>
                <a:lnTo>
                  <a:pt x="673" y="189"/>
                </a:lnTo>
                <a:lnTo>
                  <a:pt x="690" y="198"/>
                </a:lnTo>
                <a:lnTo>
                  <a:pt x="692" y="201"/>
                </a:lnTo>
                <a:lnTo>
                  <a:pt x="701" y="199"/>
                </a:lnTo>
                <a:lnTo>
                  <a:pt x="705" y="200"/>
                </a:lnTo>
                <a:lnTo>
                  <a:pt x="710" y="215"/>
                </a:lnTo>
                <a:lnTo>
                  <a:pt x="715" y="223"/>
                </a:lnTo>
                <a:lnTo>
                  <a:pt x="714" y="229"/>
                </a:lnTo>
                <a:lnTo>
                  <a:pt x="717" y="235"/>
                </a:lnTo>
                <a:lnTo>
                  <a:pt x="725" y="242"/>
                </a:lnTo>
                <a:lnTo>
                  <a:pt x="726" y="246"/>
                </a:lnTo>
                <a:lnTo>
                  <a:pt x="726" y="256"/>
                </a:lnTo>
                <a:lnTo>
                  <a:pt x="723" y="266"/>
                </a:lnTo>
                <a:lnTo>
                  <a:pt x="721" y="272"/>
                </a:lnTo>
                <a:lnTo>
                  <a:pt x="721" y="279"/>
                </a:lnTo>
                <a:lnTo>
                  <a:pt x="723" y="282"/>
                </a:lnTo>
                <a:lnTo>
                  <a:pt x="728" y="285"/>
                </a:lnTo>
                <a:lnTo>
                  <a:pt x="734" y="291"/>
                </a:lnTo>
                <a:lnTo>
                  <a:pt x="736" y="294"/>
                </a:lnTo>
                <a:lnTo>
                  <a:pt x="738" y="301"/>
                </a:lnTo>
                <a:lnTo>
                  <a:pt x="747" y="304"/>
                </a:lnTo>
                <a:lnTo>
                  <a:pt x="751" y="304"/>
                </a:lnTo>
                <a:lnTo>
                  <a:pt x="766" y="287"/>
                </a:lnTo>
                <a:lnTo>
                  <a:pt x="768" y="285"/>
                </a:lnTo>
                <a:lnTo>
                  <a:pt x="768" y="279"/>
                </a:lnTo>
                <a:lnTo>
                  <a:pt x="770" y="269"/>
                </a:lnTo>
                <a:lnTo>
                  <a:pt x="773" y="265"/>
                </a:lnTo>
                <a:lnTo>
                  <a:pt x="794" y="254"/>
                </a:lnTo>
                <a:lnTo>
                  <a:pt x="799" y="255"/>
                </a:lnTo>
                <a:lnTo>
                  <a:pt x="818" y="265"/>
                </a:lnTo>
                <a:lnTo>
                  <a:pt x="822" y="255"/>
                </a:lnTo>
                <a:lnTo>
                  <a:pt x="839" y="263"/>
                </a:lnTo>
                <a:lnTo>
                  <a:pt x="846" y="251"/>
                </a:lnTo>
                <a:lnTo>
                  <a:pt x="852" y="241"/>
                </a:lnTo>
                <a:lnTo>
                  <a:pt x="862" y="231"/>
                </a:lnTo>
                <a:lnTo>
                  <a:pt x="875" y="221"/>
                </a:lnTo>
                <a:lnTo>
                  <a:pt x="880" y="216"/>
                </a:lnTo>
                <a:lnTo>
                  <a:pt x="873" y="207"/>
                </a:lnTo>
                <a:lnTo>
                  <a:pt x="873" y="198"/>
                </a:lnTo>
                <a:lnTo>
                  <a:pt x="891" y="192"/>
                </a:lnTo>
                <a:lnTo>
                  <a:pt x="907" y="196"/>
                </a:lnTo>
                <a:lnTo>
                  <a:pt x="916" y="201"/>
                </a:lnTo>
                <a:lnTo>
                  <a:pt x="930" y="208"/>
                </a:lnTo>
                <a:lnTo>
                  <a:pt x="934" y="212"/>
                </a:lnTo>
                <a:lnTo>
                  <a:pt x="943" y="215"/>
                </a:lnTo>
                <a:lnTo>
                  <a:pt x="982" y="210"/>
                </a:lnTo>
                <a:lnTo>
                  <a:pt x="985" y="212"/>
                </a:lnTo>
                <a:lnTo>
                  <a:pt x="995" y="213"/>
                </a:lnTo>
                <a:lnTo>
                  <a:pt x="1010" y="223"/>
                </a:lnTo>
                <a:lnTo>
                  <a:pt x="1016" y="223"/>
                </a:lnTo>
                <a:lnTo>
                  <a:pt x="1023" y="224"/>
                </a:lnTo>
                <a:lnTo>
                  <a:pt x="1032" y="223"/>
                </a:lnTo>
                <a:lnTo>
                  <a:pt x="1041" y="218"/>
                </a:lnTo>
                <a:lnTo>
                  <a:pt x="1033" y="214"/>
                </a:lnTo>
                <a:lnTo>
                  <a:pt x="1032" y="209"/>
                </a:lnTo>
                <a:lnTo>
                  <a:pt x="1030" y="199"/>
                </a:lnTo>
                <a:lnTo>
                  <a:pt x="1020" y="190"/>
                </a:lnTo>
                <a:lnTo>
                  <a:pt x="1016" y="184"/>
                </a:lnTo>
                <a:lnTo>
                  <a:pt x="1007" y="164"/>
                </a:lnTo>
                <a:lnTo>
                  <a:pt x="1004" y="154"/>
                </a:lnTo>
                <a:lnTo>
                  <a:pt x="999" y="149"/>
                </a:lnTo>
                <a:lnTo>
                  <a:pt x="997" y="139"/>
                </a:lnTo>
                <a:lnTo>
                  <a:pt x="992" y="126"/>
                </a:lnTo>
                <a:lnTo>
                  <a:pt x="992" y="122"/>
                </a:lnTo>
                <a:lnTo>
                  <a:pt x="1011" y="110"/>
                </a:lnTo>
                <a:lnTo>
                  <a:pt x="1027" y="100"/>
                </a:lnTo>
                <a:lnTo>
                  <a:pt x="1029" y="95"/>
                </a:lnTo>
                <a:lnTo>
                  <a:pt x="1044" y="93"/>
                </a:lnTo>
                <a:lnTo>
                  <a:pt x="1045" y="92"/>
                </a:lnTo>
                <a:lnTo>
                  <a:pt x="1051" y="95"/>
                </a:lnTo>
                <a:lnTo>
                  <a:pt x="1063" y="95"/>
                </a:lnTo>
                <a:lnTo>
                  <a:pt x="1064" y="84"/>
                </a:lnTo>
                <a:lnTo>
                  <a:pt x="1070" y="85"/>
                </a:lnTo>
                <a:lnTo>
                  <a:pt x="1073" y="82"/>
                </a:lnTo>
                <a:lnTo>
                  <a:pt x="1080" y="82"/>
                </a:lnTo>
                <a:lnTo>
                  <a:pt x="1081" y="67"/>
                </a:lnTo>
                <a:lnTo>
                  <a:pt x="1102" y="66"/>
                </a:lnTo>
                <a:lnTo>
                  <a:pt x="1106" y="61"/>
                </a:lnTo>
                <a:lnTo>
                  <a:pt x="1114" y="56"/>
                </a:lnTo>
                <a:lnTo>
                  <a:pt x="1122" y="53"/>
                </a:lnTo>
                <a:lnTo>
                  <a:pt x="1127" y="54"/>
                </a:lnTo>
                <a:lnTo>
                  <a:pt x="1132" y="54"/>
                </a:lnTo>
                <a:lnTo>
                  <a:pt x="1137" y="49"/>
                </a:lnTo>
                <a:lnTo>
                  <a:pt x="1147" y="37"/>
                </a:lnTo>
                <a:lnTo>
                  <a:pt x="1161" y="36"/>
                </a:lnTo>
                <a:lnTo>
                  <a:pt x="1170" y="38"/>
                </a:lnTo>
                <a:lnTo>
                  <a:pt x="1171" y="39"/>
                </a:lnTo>
                <a:lnTo>
                  <a:pt x="1200" y="46"/>
                </a:lnTo>
                <a:lnTo>
                  <a:pt x="1203" y="53"/>
                </a:lnTo>
                <a:lnTo>
                  <a:pt x="1220" y="75"/>
                </a:lnTo>
                <a:lnTo>
                  <a:pt x="1234" y="90"/>
                </a:lnTo>
                <a:lnTo>
                  <a:pt x="1235" y="97"/>
                </a:lnTo>
                <a:lnTo>
                  <a:pt x="1227" y="98"/>
                </a:lnTo>
                <a:lnTo>
                  <a:pt x="1222" y="101"/>
                </a:lnTo>
                <a:lnTo>
                  <a:pt x="1220" y="104"/>
                </a:lnTo>
                <a:lnTo>
                  <a:pt x="1223" y="123"/>
                </a:lnTo>
                <a:lnTo>
                  <a:pt x="1225" y="133"/>
                </a:lnTo>
                <a:lnTo>
                  <a:pt x="1227" y="150"/>
                </a:lnTo>
                <a:lnTo>
                  <a:pt x="1229" y="154"/>
                </a:lnTo>
                <a:lnTo>
                  <a:pt x="1226" y="157"/>
                </a:lnTo>
                <a:lnTo>
                  <a:pt x="1217" y="159"/>
                </a:lnTo>
                <a:lnTo>
                  <a:pt x="1210" y="163"/>
                </a:lnTo>
                <a:lnTo>
                  <a:pt x="1202" y="172"/>
                </a:lnTo>
                <a:lnTo>
                  <a:pt x="1207" y="176"/>
                </a:lnTo>
                <a:lnTo>
                  <a:pt x="1216" y="181"/>
                </a:lnTo>
                <a:lnTo>
                  <a:pt x="1220" y="187"/>
                </a:lnTo>
                <a:lnTo>
                  <a:pt x="1231" y="189"/>
                </a:lnTo>
                <a:lnTo>
                  <a:pt x="1235" y="197"/>
                </a:lnTo>
                <a:lnTo>
                  <a:pt x="1235" y="210"/>
                </a:lnTo>
                <a:lnTo>
                  <a:pt x="1234" y="215"/>
                </a:lnTo>
                <a:lnTo>
                  <a:pt x="1225" y="226"/>
                </a:lnTo>
                <a:lnTo>
                  <a:pt x="1223" y="232"/>
                </a:lnTo>
                <a:lnTo>
                  <a:pt x="1217" y="242"/>
                </a:lnTo>
                <a:lnTo>
                  <a:pt x="1215" y="242"/>
                </a:lnTo>
                <a:lnTo>
                  <a:pt x="1206" y="242"/>
                </a:lnTo>
                <a:lnTo>
                  <a:pt x="1194" y="247"/>
                </a:lnTo>
                <a:lnTo>
                  <a:pt x="1196" y="248"/>
                </a:lnTo>
                <a:lnTo>
                  <a:pt x="1203" y="250"/>
                </a:lnTo>
                <a:lnTo>
                  <a:pt x="1210" y="254"/>
                </a:lnTo>
                <a:lnTo>
                  <a:pt x="1216" y="258"/>
                </a:lnTo>
                <a:lnTo>
                  <a:pt x="1220" y="262"/>
                </a:lnTo>
                <a:lnTo>
                  <a:pt x="1225" y="263"/>
                </a:lnTo>
                <a:lnTo>
                  <a:pt x="1229" y="263"/>
                </a:lnTo>
                <a:lnTo>
                  <a:pt x="1235" y="265"/>
                </a:lnTo>
                <a:lnTo>
                  <a:pt x="1239" y="268"/>
                </a:lnTo>
                <a:lnTo>
                  <a:pt x="1251" y="271"/>
                </a:lnTo>
                <a:lnTo>
                  <a:pt x="1260" y="267"/>
                </a:lnTo>
                <a:lnTo>
                  <a:pt x="1267" y="263"/>
                </a:lnTo>
                <a:lnTo>
                  <a:pt x="1269" y="260"/>
                </a:lnTo>
                <a:lnTo>
                  <a:pt x="1270" y="254"/>
                </a:lnTo>
                <a:lnTo>
                  <a:pt x="1275" y="250"/>
                </a:lnTo>
                <a:lnTo>
                  <a:pt x="1278" y="256"/>
                </a:lnTo>
                <a:lnTo>
                  <a:pt x="1284" y="256"/>
                </a:lnTo>
                <a:lnTo>
                  <a:pt x="1286" y="259"/>
                </a:lnTo>
                <a:lnTo>
                  <a:pt x="1289" y="258"/>
                </a:lnTo>
                <a:lnTo>
                  <a:pt x="1295" y="262"/>
                </a:lnTo>
                <a:lnTo>
                  <a:pt x="1300" y="264"/>
                </a:lnTo>
                <a:lnTo>
                  <a:pt x="1302" y="262"/>
                </a:lnTo>
                <a:lnTo>
                  <a:pt x="1297" y="249"/>
                </a:lnTo>
                <a:lnTo>
                  <a:pt x="1306" y="244"/>
                </a:lnTo>
                <a:lnTo>
                  <a:pt x="1319" y="241"/>
                </a:lnTo>
                <a:lnTo>
                  <a:pt x="1323" y="244"/>
                </a:lnTo>
                <a:lnTo>
                  <a:pt x="1326" y="244"/>
                </a:lnTo>
                <a:lnTo>
                  <a:pt x="1331" y="237"/>
                </a:lnTo>
                <a:lnTo>
                  <a:pt x="1338" y="235"/>
                </a:lnTo>
                <a:lnTo>
                  <a:pt x="1343" y="240"/>
                </a:lnTo>
                <a:lnTo>
                  <a:pt x="1346" y="238"/>
                </a:lnTo>
                <a:lnTo>
                  <a:pt x="1349" y="240"/>
                </a:lnTo>
                <a:lnTo>
                  <a:pt x="1353" y="239"/>
                </a:lnTo>
                <a:lnTo>
                  <a:pt x="1360" y="226"/>
                </a:lnTo>
                <a:lnTo>
                  <a:pt x="1372" y="217"/>
                </a:lnTo>
                <a:lnTo>
                  <a:pt x="1377" y="214"/>
                </a:lnTo>
                <a:lnTo>
                  <a:pt x="1386" y="213"/>
                </a:lnTo>
                <a:lnTo>
                  <a:pt x="1389" y="210"/>
                </a:lnTo>
                <a:lnTo>
                  <a:pt x="1396" y="214"/>
                </a:lnTo>
                <a:lnTo>
                  <a:pt x="1400" y="210"/>
                </a:lnTo>
                <a:lnTo>
                  <a:pt x="1406" y="214"/>
                </a:lnTo>
                <a:lnTo>
                  <a:pt x="1410" y="213"/>
                </a:lnTo>
                <a:lnTo>
                  <a:pt x="1418" y="210"/>
                </a:lnTo>
                <a:lnTo>
                  <a:pt x="1427" y="215"/>
                </a:lnTo>
                <a:lnTo>
                  <a:pt x="1433" y="215"/>
                </a:lnTo>
                <a:lnTo>
                  <a:pt x="1436" y="209"/>
                </a:lnTo>
                <a:lnTo>
                  <a:pt x="1444" y="207"/>
                </a:lnTo>
                <a:lnTo>
                  <a:pt x="1447" y="202"/>
                </a:lnTo>
                <a:lnTo>
                  <a:pt x="1455" y="204"/>
                </a:lnTo>
                <a:lnTo>
                  <a:pt x="1458" y="204"/>
                </a:lnTo>
                <a:lnTo>
                  <a:pt x="1466" y="200"/>
                </a:lnTo>
                <a:lnTo>
                  <a:pt x="1465" y="192"/>
                </a:lnTo>
                <a:lnTo>
                  <a:pt x="1470" y="191"/>
                </a:lnTo>
                <a:lnTo>
                  <a:pt x="1472" y="187"/>
                </a:lnTo>
                <a:lnTo>
                  <a:pt x="1472" y="183"/>
                </a:lnTo>
                <a:lnTo>
                  <a:pt x="1475" y="181"/>
                </a:lnTo>
                <a:lnTo>
                  <a:pt x="1477" y="181"/>
                </a:lnTo>
                <a:lnTo>
                  <a:pt x="1487" y="181"/>
                </a:lnTo>
                <a:lnTo>
                  <a:pt x="1492" y="185"/>
                </a:lnTo>
                <a:lnTo>
                  <a:pt x="1503" y="188"/>
                </a:lnTo>
                <a:lnTo>
                  <a:pt x="1507" y="191"/>
                </a:lnTo>
                <a:lnTo>
                  <a:pt x="1509" y="190"/>
                </a:lnTo>
                <a:lnTo>
                  <a:pt x="1519" y="192"/>
                </a:lnTo>
                <a:lnTo>
                  <a:pt x="1525" y="191"/>
                </a:lnTo>
                <a:lnTo>
                  <a:pt x="1528" y="189"/>
                </a:lnTo>
                <a:lnTo>
                  <a:pt x="1534" y="182"/>
                </a:lnTo>
                <a:lnTo>
                  <a:pt x="1536" y="181"/>
                </a:lnTo>
                <a:lnTo>
                  <a:pt x="1537" y="175"/>
                </a:lnTo>
                <a:lnTo>
                  <a:pt x="1543" y="167"/>
                </a:lnTo>
                <a:lnTo>
                  <a:pt x="1544" y="163"/>
                </a:lnTo>
                <a:lnTo>
                  <a:pt x="1556" y="154"/>
                </a:lnTo>
                <a:lnTo>
                  <a:pt x="1622" y="104"/>
                </a:lnTo>
                <a:lnTo>
                  <a:pt x="1634" y="97"/>
                </a:lnTo>
                <a:lnTo>
                  <a:pt x="1636" y="96"/>
                </a:lnTo>
                <a:lnTo>
                  <a:pt x="1639" y="97"/>
                </a:lnTo>
                <a:lnTo>
                  <a:pt x="1642" y="96"/>
                </a:lnTo>
                <a:lnTo>
                  <a:pt x="1648" y="96"/>
                </a:lnTo>
                <a:lnTo>
                  <a:pt x="1651" y="90"/>
                </a:lnTo>
                <a:lnTo>
                  <a:pt x="1666" y="84"/>
                </a:lnTo>
                <a:lnTo>
                  <a:pt x="1665" y="82"/>
                </a:lnTo>
                <a:lnTo>
                  <a:pt x="1672" y="79"/>
                </a:lnTo>
                <a:lnTo>
                  <a:pt x="1671" y="75"/>
                </a:lnTo>
                <a:lnTo>
                  <a:pt x="1679" y="75"/>
                </a:lnTo>
                <a:lnTo>
                  <a:pt x="1685" y="73"/>
                </a:lnTo>
                <a:lnTo>
                  <a:pt x="1703" y="53"/>
                </a:lnTo>
                <a:lnTo>
                  <a:pt x="1710" y="50"/>
                </a:lnTo>
                <a:lnTo>
                  <a:pt x="1712" y="51"/>
                </a:lnTo>
                <a:lnTo>
                  <a:pt x="1717" y="51"/>
                </a:lnTo>
                <a:lnTo>
                  <a:pt x="1723" y="48"/>
                </a:lnTo>
                <a:lnTo>
                  <a:pt x="1727" y="48"/>
                </a:lnTo>
                <a:lnTo>
                  <a:pt x="1731" y="46"/>
                </a:lnTo>
                <a:lnTo>
                  <a:pt x="1734" y="39"/>
                </a:lnTo>
                <a:lnTo>
                  <a:pt x="1738" y="34"/>
                </a:lnTo>
                <a:lnTo>
                  <a:pt x="1744" y="26"/>
                </a:lnTo>
                <a:lnTo>
                  <a:pt x="1745" y="20"/>
                </a:lnTo>
                <a:lnTo>
                  <a:pt x="1749" y="16"/>
                </a:lnTo>
                <a:lnTo>
                  <a:pt x="1750" y="11"/>
                </a:lnTo>
                <a:lnTo>
                  <a:pt x="1754" y="3"/>
                </a:lnTo>
                <a:lnTo>
                  <a:pt x="1767" y="0"/>
                </a:lnTo>
                <a:lnTo>
                  <a:pt x="1770" y="1"/>
                </a:lnTo>
                <a:lnTo>
                  <a:pt x="1774" y="9"/>
                </a:lnTo>
                <a:lnTo>
                  <a:pt x="1780" y="14"/>
                </a:lnTo>
                <a:lnTo>
                  <a:pt x="1814" y="30"/>
                </a:lnTo>
                <a:lnTo>
                  <a:pt x="1821" y="40"/>
                </a:lnTo>
                <a:lnTo>
                  <a:pt x="1829" y="47"/>
                </a:lnTo>
                <a:lnTo>
                  <a:pt x="1831" y="47"/>
                </a:lnTo>
                <a:lnTo>
                  <a:pt x="1837" y="55"/>
                </a:lnTo>
                <a:lnTo>
                  <a:pt x="1844" y="61"/>
                </a:lnTo>
                <a:lnTo>
                  <a:pt x="1853" y="76"/>
                </a:lnTo>
                <a:lnTo>
                  <a:pt x="1855" y="81"/>
                </a:lnTo>
                <a:lnTo>
                  <a:pt x="1855" y="89"/>
                </a:lnTo>
                <a:lnTo>
                  <a:pt x="1863" y="104"/>
                </a:lnTo>
                <a:lnTo>
                  <a:pt x="1883" y="139"/>
                </a:lnTo>
                <a:lnTo>
                  <a:pt x="1885" y="145"/>
                </a:lnTo>
                <a:lnTo>
                  <a:pt x="1900" y="168"/>
                </a:lnTo>
                <a:lnTo>
                  <a:pt x="1914" y="193"/>
                </a:lnTo>
                <a:lnTo>
                  <a:pt x="1918" y="199"/>
                </a:lnTo>
                <a:lnTo>
                  <a:pt x="1926" y="215"/>
                </a:lnTo>
                <a:lnTo>
                  <a:pt x="1933" y="224"/>
                </a:lnTo>
                <a:lnTo>
                  <a:pt x="1940" y="239"/>
                </a:lnTo>
                <a:lnTo>
                  <a:pt x="1945" y="255"/>
                </a:lnTo>
                <a:lnTo>
                  <a:pt x="1940" y="256"/>
                </a:lnTo>
                <a:lnTo>
                  <a:pt x="1945" y="262"/>
                </a:lnTo>
                <a:lnTo>
                  <a:pt x="1949" y="269"/>
                </a:lnTo>
                <a:lnTo>
                  <a:pt x="1957" y="277"/>
                </a:lnTo>
                <a:lnTo>
                  <a:pt x="1960" y="292"/>
                </a:lnTo>
                <a:lnTo>
                  <a:pt x="1960" y="306"/>
                </a:lnTo>
                <a:lnTo>
                  <a:pt x="1961" y="307"/>
                </a:lnTo>
                <a:lnTo>
                  <a:pt x="1966" y="306"/>
                </a:lnTo>
                <a:lnTo>
                  <a:pt x="1970" y="308"/>
                </a:lnTo>
                <a:lnTo>
                  <a:pt x="1970" y="312"/>
                </a:lnTo>
                <a:lnTo>
                  <a:pt x="1968" y="315"/>
                </a:lnTo>
                <a:lnTo>
                  <a:pt x="1970" y="322"/>
                </a:lnTo>
                <a:lnTo>
                  <a:pt x="1971" y="327"/>
                </a:lnTo>
                <a:lnTo>
                  <a:pt x="1975" y="329"/>
                </a:lnTo>
                <a:lnTo>
                  <a:pt x="1979" y="335"/>
                </a:lnTo>
                <a:lnTo>
                  <a:pt x="1982" y="348"/>
                </a:lnTo>
                <a:lnTo>
                  <a:pt x="1980" y="354"/>
                </a:lnTo>
                <a:lnTo>
                  <a:pt x="1991" y="363"/>
                </a:lnTo>
                <a:lnTo>
                  <a:pt x="1978" y="383"/>
                </a:lnTo>
                <a:lnTo>
                  <a:pt x="1968" y="404"/>
                </a:lnTo>
                <a:lnTo>
                  <a:pt x="1967" y="409"/>
                </a:lnTo>
                <a:lnTo>
                  <a:pt x="1956" y="418"/>
                </a:lnTo>
                <a:lnTo>
                  <a:pt x="1948" y="426"/>
                </a:lnTo>
                <a:lnTo>
                  <a:pt x="1940" y="440"/>
                </a:lnTo>
                <a:lnTo>
                  <a:pt x="1936" y="438"/>
                </a:lnTo>
                <a:lnTo>
                  <a:pt x="1934" y="442"/>
                </a:lnTo>
                <a:lnTo>
                  <a:pt x="1938" y="446"/>
                </a:lnTo>
                <a:lnTo>
                  <a:pt x="1923" y="464"/>
                </a:lnTo>
                <a:lnTo>
                  <a:pt x="1921" y="471"/>
                </a:lnTo>
                <a:lnTo>
                  <a:pt x="1918" y="481"/>
                </a:lnTo>
                <a:lnTo>
                  <a:pt x="1910" y="493"/>
                </a:lnTo>
                <a:lnTo>
                  <a:pt x="1904" y="501"/>
                </a:lnTo>
                <a:lnTo>
                  <a:pt x="1900" y="509"/>
                </a:lnTo>
                <a:lnTo>
                  <a:pt x="1892" y="520"/>
                </a:lnTo>
                <a:lnTo>
                  <a:pt x="1890" y="528"/>
                </a:lnTo>
                <a:lnTo>
                  <a:pt x="1885" y="541"/>
                </a:lnTo>
                <a:lnTo>
                  <a:pt x="1884" y="555"/>
                </a:lnTo>
                <a:lnTo>
                  <a:pt x="1880" y="575"/>
                </a:lnTo>
                <a:lnTo>
                  <a:pt x="1878" y="594"/>
                </a:lnTo>
                <a:lnTo>
                  <a:pt x="1873" y="617"/>
                </a:lnTo>
                <a:lnTo>
                  <a:pt x="1884" y="628"/>
                </a:lnTo>
                <a:lnTo>
                  <a:pt x="1892" y="632"/>
                </a:lnTo>
                <a:lnTo>
                  <a:pt x="1891" y="640"/>
                </a:lnTo>
                <a:lnTo>
                  <a:pt x="1891" y="644"/>
                </a:lnTo>
                <a:lnTo>
                  <a:pt x="1897" y="644"/>
                </a:lnTo>
                <a:lnTo>
                  <a:pt x="1907" y="652"/>
                </a:lnTo>
                <a:lnTo>
                  <a:pt x="1916" y="657"/>
                </a:lnTo>
                <a:lnTo>
                  <a:pt x="1914" y="658"/>
                </a:lnTo>
                <a:lnTo>
                  <a:pt x="1923" y="673"/>
                </a:lnTo>
                <a:lnTo>
                  <a:pt x="1932" y="684"/>
                </a:lnTo>
                <a:lnTo>
                  <a:pt x="1945" y="706"/>
                </a:lnTo>
                <a:lnTo>
                  <a:pt x="1957" y="716"/>
                </a:lnTo>
                <a:lnTo>
                  <a:pt x="2021" y="804"/>
                </a:lnTo>
                <a:lnTo>
                  <a:pt x="2035" y="821"/>
                </a:lnTo>
                <a:lnTo>
                  <a:pt x="2045" y="831"/>
                </a:lnTo>
                <a:lnTo>
                  <a:pt x="2044" y="833"/>
                </a:lnTo>
                <a:lnTo>
                  <a:pt x="2059" y="841"/>
                </a:lnTo>
                <a:lnTo>
                  <a:pt x="2061" y="853"/>
                </a:lnTo>
                <a:lnTo>
                  <a:pt x="2064" y="863"/>
                </a:lnTo>
                <a:lnTo>
                  <a:pt x="2064" y="867"/>
                </a:lnTo>
                <a:lnTo>
                  <a:pt x="2069" y="874"/>
                </a:lnTo>
                <a:lnTo>
                  <a:pt x="2080" y="881"/>
                </a:lnTo>
                <a:lnTo>
                  <a:pt x="2092" y="888"/>
                </a:lnTo>
                <a:lnTo>
                  <a:pt x="2096" y="894"/>
                </a:lnTo>
                <a:lnTo>
                  <a:pt x="2098" y="902"/>
                </a:lnTo>
                <a:lnTo>
                  <a:pt x="2107" y="903"/>
                </a:lnTo>
                <a:lnTo>
                  <a:pt x="2117" y="902"/>
                </a:lnTo>
                <a:lnTo>
                  <a:pt x="2126" y="903"/>
                </a:lnTo>
                <a:lnTo>
                  <a:pt x="2135" y="903"/>
                </a:lnTo>
                <a:lnTo>
                  <a:pt x="2138" y="907"/>
                </a:lnTo>
                <a:lnTo>
                  <a:pt x="2149" y="912"/>
                </a:lnTo>
                <a:lnTo>
                  <a:pt x="2155" y="911"/>
                </a:lnTo>
                <a:lnTo>
                  <a:pt x="2161" y="910"/>
                </a:lnTo>
                <a:lnTo>
                  <a:pt x="2169" y="899"/>
                </a:lnTo>
                <a:lnTo>
                  <a:pt x="2173" y="898"/>
                </a:lnTo>
                <a:lnTo>
                  <a:pt x="2180" y="894"/>
                </a:lnTo>
                <a:lnTo>
                  <a:pt x="2193" y="893"/>
                </a:lnTo>
                <a:lnTo>
                  <a:pt x="2199" y="891"/>
                </a:lnTo>
                <a:lnTo>
                  <a:pt x="2204" y="890"/>
                </a:lnTo>
                <a:lnTo>
                  <a:pt x="2210" y="890"/>
                </a:lnTo>
                <a:lnTo>
                  <a:pt x="2216" y="891"/>
                </a:lnTo>
                <a:lnTo>
                  <a:pt x="2225" y="892"/>
                </a:lnTo>
                <a:lnTo>
                  <a:pt x="2232" y="891"/>
                </a:lnTo>
                <a:lnTo>
                  <a:pt x="2235" y="892"/>
                </a:lnTo>
                <a:lnTo>
                  <a:pt x="2241" y="891"/>
                </a:lnTo>
                <a:lnTo>
                  <a:pt x="2251" y="892"/>
                </a:lnTo>
                <a:lnTo>
                  <a:pt x="2262" y="886"/>
                </a:lnTo>
                <a:lnTo>
                  <a:pt x="2269" y="891"/>
                </a:lnTo>
                <a:lnTo>
                  <a:pt x="2272" y="892"/>
                </a:lnTo>
                <a:lnTo>
                  <a:pt x="2279" y="888"/>
                </a:lnTo>
                <a:lnTo>
                  <a:pt x="2292" y="886"/>
                </a:lnTo>
                <a:lnTo>
                  <a:pt x="2295" y="892"/>
                </a:lnTo>
                <a:lnTo>
                  <a:pt x="2299" y="890"/>
                </a:lnTo>
                <a:lnTo>
                  <a:pt x="2312" y="890"/>
                </a:lnTo>
                <a:lnTo>
                  <a:pt x="2315" y="886"/>
                </a:lnTo>
                <a:lnTo>
                  <a:pt x="2321" y="877"/>
                </a:lnTo>
                <a:lnTo>
                  <a:pt x="2323" y="874"/>
                </a:lnTo>
                <a:lnTo>
                  <a:pt x="2325" y="862"/>
                </a:lnTo>
                <a:lnTo>
                  <a:pt x="2328" y="859"/>
                </a:lnTo>
                <a:lnTo>
                  <a:pt x="2340" y="859"/>
                </a:lnTo>
                <a:lnTo>
                  <a:pt x="2351" y="857"/>
                </a:lnTo>
                <a:lnTo>
                  <a:pt x="2373" y="854"/>
                </a:lnTo>
                <a:lnTo>
                  <a:pt x="2384" y="849"/>
                </a:lnTo>
                <a:lnTo>
                  <a:pt x="2385" y="845"/>
                </a:lnTo>
                <a:lnTo>
                  <a:pt x="2419" y="825"/>
                </a:lnTo>
                <a:lnTo>
                  <a:pt x="2419" y="821"/>
                </a:lnTo>
                <a:lnTo>
                  <a:pt x="2419" y="814"/>
                </a:lnTo>
                <a:lnTo>
                  <a:pt x="2428" y="806"/>
                </a:lnTo>
                <a:lnTo>
                  <a:pt x="2434" y="806"/>
                </a:lnTo>
                <a:lnTo>
                  <a:pt x="2448" y="814"/>
                </a:lnTo>
                <a:lnTo>
                  <a:pt x="2452" y="814"/>
                </a:lnTo>
                <a:lnTo>
                  <a:pt x="2458" y="812"/>
                </a:lnTo>
                <a:lnTo>
                  <a:pt x="2462" y="812"/>
                </a:lnTo>
                <a:lnTo>
                  <a:pt x="2467" y="811"/>
                </a:lnTo>
                <a:lnTo>
                  <a:pt x="2475" y="814"/>
                </a:lnTo>
                <a:lnTo>
                  <a:pt x="2482" y="816"/>
                </a:lnTo>
                <a:lnTo>
                  <a:pt x="2494" y="815"/>
                </a:lnTo>
                <a:lnTo>
                  <a:pt x="2500" y="812"/>
                </a:lnTo>
                <a:lnTo>
                  <a:pt x="2504" y="814"/>
                </a:lnTo>
                <a:lnTo>
                  <a:pt x="2509" y="816"/>
                </a:lnTo>
                <a:lnTo>
                  <a:pt x="2508" y="832"/>
                </a:lnTo>
                <a:lnTo>
                  <a:pt x="2503" y="838"/>
                </a:lnTo>
                <a:lnTo>
                  <a:pt x="2497" y="852"/>
                </a:lnTo>
                <a:lnTo>
                  <a:pt x="2498" y="856"/>
                </a:lnTo>
                <a:lnTo>
                  <a:pt x="2496" y="869"/>
                </a:lnTo>
                <a:lnTo>
                  <a:pt x="2502" y="883"/>
                </a:lnTo>
                <a:lnTo>
                  <a:pt x="2513" y="894"/>
                </a:lnTo>
                <a:lnTo>
                  <a:pt x="2526" y="899"/>
                </a:lnTo>
                <a:lnTo>
                  <a:pt x="2526" y="895"/>
                </a:lnTo>
                <a:lnTo>
                  <a:pt x="2534" y="898"/>
                </a:lnTo>
                <a:lnTo>
                  <a:pt x="2541" y="895"/>
                </a:lnTo>
                <a:lnTo>
                  <a:pt x="2545" y="898"/>
                </a:lnTo>
                <a:lnTo>
                  <a:pt x="2554" y="899"/>
                </a:lnTo>
                <a:lnTo>
                  <a:pt x="2557" y="895"/>
                </a:lnTo>
                <a:lnTo>
                  <a:pt x="2570" y="892"/>
                </a:lnTo>
                <a:lnTo>
                  <a:pt x="2578" y="894"/>
                </a:lnTo>
                <a:lnTo>
                  <a:pt x="2580" y="899"/>
                </a:lnTo>
                <a:lnTo>
                  <a:pt x="2584" y="909"/>
                </a:lnTo>
                <a:lnTo>
                  <a:pt x="2581" y="916"/>
                </a:lnTo>
                <a:lnTo>
                  <a:pt x="2573" y="920"/>
                </a:lnTo>
                <a:lnTo>
                  <a:pt x="2561" y="930"/>
                </a:lnTo>
                <a:lnTo>
                  <a:pt x="2551" y="953"/>
                </a:lnTo>
                <a:lnTo>
                  <a:pt x="2551" y="957"/>
                </a:lnTo>
                <a:lnTo>
                  <a:pt x="2563" y="976"/>
                </a:lnTo>
                <a:lnTo>
                  <a:pt x="2565" y="1004"/>
                </a:lnTo>
                <a:lnTo>
                  <a:pt x="2563" y="1017"/>
                </a:lnTo>
                <a:lnTo>
                  <a:pt x="2571" y="1027"/>
                </a:lnTo>
                <a:lnTo>
                  <a:pt x="2573" y="1025"/>
                </a:lnTo>
                <a:lnTo>
                  <a:pt x="2574" y="1030"/>
                </a:lnTo>
                <a:lnTo>
                  <a:pt x="2580" y="1040"/>
                </a:lnTo>
                <a:lnTo>
                  <a:pt x="2580" y="1049"/>
                </a:lnTo>
                <a:lnTo>
                  <a:pt x="2591" y="1059"/>
                </a:lnTo>
                <a:lnTo>
                  <a:pt x="2601" y="1067"/>
                </a:lnTo>
                <a:lnTo>
                  <a:pt x="2598" y="1080"/>
                </a:lnTo>
                <a:lnTo>
                  <a:pt x="2592" y="1085"/>
                </a:lnTo>
                <a:lnTo>
                  <a:pt x="2590" y="1087"/>
                </a:lnTo>
                <a:lnTo>
                  <a:pt x="2586" y="1093"/>
                </a:lnTo>
                <a:lnTo>
                  <a:pt x="2582" y="1094"/>
                </a:lnTo>
                <a:lnTo>
                  <a:pt x="2579" y="1100"/>
                </a:lnTo>
                <a:lnTo>
                  <a:pt x="2574" y="1103"/>
                </a:lnTo>
                <a:lnTo>
                  <a:pt x="2572" y="1109"/>
                </a:lnTo>
                <a:lnTo>
                  <a:pt x="2566" y="1110"/>
                </a:lnTo>
                <a:lnTo>
                  <a:pt x="2566" y="1117"/>
                </a:lnTo>
                <a:lnTo>
                  <a:pt x="2564" y="1120"/>
                </a:lnTo>
                <a:lnTo>
                  <a:pt x="2565" y="1135"/>
                </a:lnTo>
                <a:lnTo>
                  <a:pt x="2561" y="1135"/>
                </a:lnTo>
                <a:lnTo>
                  <a:pt x="2554" y="1132"/>
                </a:lnTo>
                <a:lnTo>
                  <a:pt x="2541" y="1132"/>
                </a:lnTo>
                <a:lnTo>
                  <a:pt x="2535" y="1133"/>
                </a:lnTo>
                <a:lnTo>
                  <a:pt x="2522" y="1142"/>
                </a:lnTo>
                <a:lnTo>
                  <a:pt x="2519" y="1145"/>
                </a:lnTo>
                <a:lnTo>
                  <a:pt x="2506" y="1162"/>
                </a:lnTo>
                <a:lnTo>
                  <a:pt x="2504" y="1168"/>
                </a:lnTo>
                <a:lnTo>
                  <a:pt x="2506" y="1185"/>
                </a:lnTo>
                <a:lnTo>
                  <a:pt x="2496" y="1194"/>
                </a:lnTo>
                <a:lnTo>
                  <a:pt x="2484" y="1194"/>
                </a:lnTo>
                <a:lnTo>
                  <a:pt x="2483" y="1209"/>
                </a:lnTo>
                <a:lnTo>
                  <a:pt x="2477" y="1206"/>
                </a:lnTo>
                <a:lnTo>
                  <a:pt x="2471" y="1209"/>
                </a:lnTo>
                <a:lnTo>
                  <a:pt x="2467" y="1208"/>
                </a:lnTo>
                <a:lnTo>
                  <a:pt x="2463" y="1208"/>
                </a:lnTo>
                <a:lnTo>
                  <a:pt x="2454" y="1206"/>
                </a:lnTo>
                <a:lnTo>
                  <a:pt x="2450" y="1205"/>
                </a:lnTo>
                <a:lnTo>
                  <a:pt x="2449" y="1202"/>
                </a:lnTo>
                <a:lnTo>
                  <a:pt x="2445" y="1201"/>
                </a:lnTo>
                <a:lnTo>
                  <a:pt x="2435" y="1199"/>
                </a:lnTo>
                <a:lnTo>
                  <a:pt x="2433" y="1213"/>
                </a:lnTo>
                <a:lnTo>
                  <a:pt x="2429" y="1222"/>
                </a:lnTo>
                <a:lnTo>
                  <a:pt x="2427" y="1222"/>
                </a:lnTo>
                <a:lnTo>
                  <a:pt x="2422" y="1279"/>
                </a:lnTo>
                <a:lnTo>
                  <a:pt x="2418" y="1277"/>
                </a:lnTo>
                <a:lnTo>
                  <a:pt x="2398" y="1276"/>
                </a:lnTo>
                <a:lnTo>
                  <a:pt x="2393" y="1272"/>
                </a:lnTo>
                <a:lnTo>
                  <a:pt x="2384" y="1269"/>
                </a:lnTo>
                <a:lnTo>
                  <a:pt x="2372" y="1269"/>
                </a:lnTo>
                <a:lnTo>
                  <a:pt x="2371" y="1280"/>
                </a:lnTo>
                <a:lnTo>
                  <a:pt x="2367" y="1286"/>
                </a:lnTo>
                <a:lnTo>
                  <a:pt x="2366" y="1291"/>
                </a:lnTo>
                <a:lnTo>
                  <a:pt x="2377" y="1293"/>
                </a:lnTo>
                <a:lnTo>
                  <a:pt x="2374" y="1305"/>
                </a:lnTo>
                <a:lnTo>
                  <a:pt x="2372" y="1328"/>
                </a:lnTo>
                <a:lnTo>
                  <a:pt x="2374" y="1339"/>
                </a:lnTo>
                <a:lnTo>
                  <a:pt x="2373" y="1345"/>
                </a:lnTo>
                <a:lnTo>
                  <a:pt x="2379" y="1356"/>
                </a:lnTo>
                <a:lnTo>
                  <a:pt x="2380" y="1372"/>
                </a:lnTo>
                <a:lnTo>
                  <a:pt x="2389" y="1379"/>
                </a:lnTo>
                <a:lnTo>
                  <a:pt x="2391" y="1385"/>
                </a:lnTo>
                <a:lnTo>
                  <a:pt x="2400" y="1393"/>
                </a:lnTo>
                <a:lnTo>
                  <a:pt x="2402" y="1397"/>
                </a:lnTo>
                <a:lnTo>
                  <a:pt x="2402" y="1402"/>
                </a:lnTo>
                <a:lnTo>
                  <a:pt x="2409" y="1406"/>
                </a:lnTo>
                <a:lnTo>
                  <a:pt x="2410" y="1413"/>
                </a:lnTo>
                <a:lnTo>
                  <a:pt x="2420" y="1436"/>
                </a:lnTo>
                <a:lnTo>
                  <a:pt x="2427" y="1444"/>
                </a:lnTo>
                <a:lnTo>
                  <a:pt x="2445" y="1447"/>
                </a:lnTo>
                <a:lnTo>
                  <a:pt x="2456" y="1451"/>
                </a:lnTo>
                <a:lnTo>
                  <a:pt x="2459" y="1455"/>
                </a:lnTo>
                <a:lnTo>
                  <a:pt x="2446" y="1504"/>
                </a:lnTo>
                <a:lnTo>
                  <a:pt x="2462" y="1542"/>
                </a:lnTo>
                <a:lnTo>
                  <a:pt x="2495" y="1671"/>
                </a:lnTo>
                <a:lnTo>
                  <a:pt x="2501" y="1687"/>
                </a:lnTo>
                <a:lnTo>
                  <a:pt x="2510" y="1729"/>
                </a:lnTo>
                <a:lnTo>
                  <a:pt x="2508" y="1761"/>
                </a:lnTo>
                <a:lnTo>
                  <a:pt x="2566" y="1799"/>
                </a:lnTo>
                <a:lnTo>
                  <a:pt x="2570" y="1807"/>
                </a:lnTo>
                <a:lnTo>
                  <a:pt x="2563" y="1821"/>
                </a:lnTo>
                <a:lnTo>
                  <a:pt x="2555" y="1836"/>
                </a:lnTo>
                <a:lnTo>
                  <a:pt x="2544" y="1840"/>
                </a:lnTo>
                <a:lnTo>
                  <a:pt x="2483" y="1840"/>
                </a:lnTo>
                <a:lnTo>
                  <a:pt x="2454" y="1841"/>
                </a:lnTo>
                <a:lnTo>
                  <a:pt x="2453" y="1842"/>
                </a:lnTo>
                <a:lnTo>
                  <a:pt x="2441" y="1842"/>
                </a:lnTo>
                <a:lnTo>
                  <a:pt x="2426" y="1841"/>
                </a:lnTo>
                <a:lnTo>
                  <a:pt x="2424" y="1842"/>
                </a:lnTo>
                <a:lnTo>
                  <a:pt x="2417" y="1849"/>
                </a:lnTo>
                <a:lnTo>
                  <a:pt x="2415" y="1854"/>
                </a:lnTo>
                <a:lnTo>
                  <a:pt x="2414" y="1861"/>
                </a:lnTo>
                <a:lnTo>
                  <a:pt x="2409" y="1862"/>
                </a:lnTo>
                <a:lnTo>
                  <a:pt x="2403" y="1867"/>
                </a:lnTo>
                <a:lnTo>
                  <a:pt x="2405" y="1869"/>
                </a:lnTo>
                <a:lnTo>
                  <a:pt x="2406" y="1879"/>
                </a:lnTo>
                <a:lnTo>
                  <a:pt x="2402" y="1883"/>
                </a:lnTo>
                <a:lnTo>
                  <a:pt x="2405" y="1888"/>
                </a:lnTo>
                <a:lnTo>
                  <a:pt x="2406" y="1894"/>
                </a:lnTo>
                <a:lnTo>
                  <a:pt x="2402" y="1896"/>
                </a:lnTo>
                <a:lnTo>
                  <a:pt x="2400" y="1900"/>
                </a:lnTo>
                <a:lnTo>
                  <a:pt x="2402" y="1907"/>
                </a:lnTo>
                <a:lnTo>
                  <a:pt x="2403" y="1941"/>
                </a:lnTo>
                <a:lnTo>
                  <a:pt x="2407" y="1942"/>
                </a:lnTo>
                <a:lnTo>
                  <a:pt x="2415" y="1950"/>
                </a:lnTo>
                <a:lnTo>
                  <a:pt x="2422" y="1956"/>
                </a:lnTo>
                <a:lnTo>
                  <a:pt x="2425" y="1961"/>
                </a:lnTo>
                <a:lnTo>
                  <a:pt x="2436" y="1970"/>
                </a:lnTo>
                <a:lnTo>
                  <a:pt x="2441" y="1975"/>
                </a:lnTo>
                <a:lnTo>
                  <a:pt x="2448" y="1990"/>
                </a:lnTo>
                <a:lnTo>
                  <a:pt x="2451" y="1995"/>
                </a:lnTo>
                <a:lnTo>
                  <a:pt x="2453" y="2004"/>
                </a:lnTo>
                <a:lnTo>
                  <a:pt x="2452" y="2008"/>
                </a:lnTo>
                <a:lnTo>
                  <a:pt x="2448" y="2015"/>
                </a:lnTo>
                <a:lnTo>
                  <a:pt x="2495" y="2053"/>
                </a:lnTo>
                <a:lnTo>
                  <a:pt x="2500" y="2059"/>
                </a:lnTo>
                <a:lnTo>
                  <a:pt x="2504" y="2065"/>
                </a:lnTo>
                <a:lnTo>
                  <a:pt x="2506" y="2072"/>
                </a:lnTo>
                <a:lnTo>
                  <a:pt x="2504" y="2090"/>
                </a:lnTo>
                <a:lnTo>
                  <a:pt x="2504" y="2096"/>
                </a:lnTo>
                <a:lnTo>
                  <a:pt x="2477" y="2163"/>
                </a:lnTo>
                <a:lnTo>
                  <a:pt x="2458" y="2178"/>
                </a:lnTo>
                <a:lnTo>
                  <a:pt x="2453" y="2189"/>
                </a:lnTo>
                <a:lnTo>
                  <a:pt x="2453" y="2195"/>
                </a:lnTo>
                <a:lnTo>
                  <a:pt x="2456" y="2206"/>
                </a:lnTo>
                <a:lnTo>
                  <a:pt x="2448" y="2259"/>
                </a:lnTo>
                <a:lnTo>
                  <a:pt x="2444" y="2271"/>
                </a:lnTo>
                <a:lnTo>
                  <a:pt x="2444" y="2287"/>
                </a:lnTo>
                <a:lnTo>
                  <a:pt x="2440" y="2282"/>
                </a:lnTo>
                <a:lnTo>
                  <a:pt x="2437" y="2274"/>
                </a:lnTo>
                <a:lnTo>
                  <a:pt x="2437" y="2270"/>
                </a:lnTo>
                <a:lnTo>
                  <a:pt x="2435" y="2266"/>
                </a:lnTo>
                <a:lnTo>
                  <a:pt x="2436" y="2264"/>
                </a:lnTo>
                <a:lnTo>
                  <a:pt x="2435" y="2258"/>
                </a:lnTo>
                <a:lnTo>
                  <a:pt x="2440" y="2243"/>
                </a:lnTo>
                <a:lnTo>
                  <a:pt x="2439" y="2239"/>
                </a:lnTo>
                <a:lnTo>
                  <a:pt x="2442" y="2238"/>
                </a:lnTo>
                <a:lnTo>
                  <a:pt x="2443" y="2233"/>
                </a:lnTo>
                <a:lnTo>
                  <a:pt x="2449" y="2229"/>
                </a:lnTo>
                <a:lnTo>
                  <a:pt x="2451" y="2224"/>
                </a:lnTo>
                <a:lnTo>
                  <a:pt x="2452" y="2215"/>
                </a:lnTo>
                <a:lnTo>
                  <a:pt x="2449" y="2217"/>
                </a:lnTo>
                <a:lnTo>
                  <a:pt x="2446" y="2223"/>
                </a:lnTo>
                <a:lnTo>
                  <a:pt x="2440" y="2224"/>
                </a:lnTo>
                <a:lnTo>
                  <a:pt x="2435" y="2232"/>
                </a:lnTo>
                <a:lnTo>
                  <a:pt x="2429" y="2238"/>
                </a:lnTo>
                <a:lnTo>
                  <a:pt x="2426" y="2246"/>
                </a:lnTo>
                <a:lnTo>
                  <a:pt x="2423" y="2248"/>
                </a:lnTo>
                <a:lnTo>
                  <a:pt x="2420" y="2251"/>
                </a:lnTo>
                <a:lnTo>
                  <a:pt x="2422" y="2257"/>
                </a:lnTo>
                <a:lnTo>
                  <a:pt x="2418" y="2260"/>
                </a:lnTo>
                <a:lnTo>
                  <a:pt x="2417" y="2267"/>
                </a:lnTo>
                <a:lnTo>
                  <a:pt x="2414" y="2264"/>
                </a:lnTo>
                <a:lnTo>
                  <a:pt x="2409" y="2268"/>
                </a:lnTo>
                <a:lnTo>
                  <a:pt x="2405" y="2264"/>
                </a:lnTo>
                <a:lnTo>
                  <a:pt x="2398" y="2260"/>
                </a:lnTo>
                <a:lnTo>
                  <a:pt x="2388" y="2259"/>
                </a:lnTo>
                <a:lnTo>
                  <a:pt x="2380" y="2251"/>
                </a:lnTo>
                <a:lnTo>
                  <a:pt x="2374" y="2249"/>
                </a:lnTo>
                <a:lnTo>
                  <a:pt x="2372" y="2247"/>
                </a:lnTo>
                <a:lnTo>
                  <a:pt x="2366" y="2247"/>
                </a:lnTo>
                <a:lnTo>
                  <a:pt x="2363" y="2243"/>
                </a:lnTo>
                <a:lnTo>
                  <a:pt x="2357" y="2241"/>
                </a:lnTo>
                <a:lnTo>
                  <a:pt x="2354" y="2241"/>
                </a:lnTo>
                <a:lnTo>
                  <a:pt x="2342" y="2234"/>
                </a:lnTo>
                <a:lnTo>
                  <a:pt x="2339" y="2238"/>
                </a:lnTo>
                <a:lnTo>
                  <a:pt x="2350" y="2248"/>
                </a:lnTo>
                <a:lnTo>
                  <a:pt x="2357" y="2248"/>
                </a:lnTo>
                <a:lnTo>
                  <a:pt x="2359" y="2251"/>
                </a:lnTo>
                <a:lnTo>
                  <a:pt x="2363" y="2254"/>
                </a:lnTo>
                <a:lnTo>
                  <a:pt x="2373" y="2259"/>
                </a:lnTo>
                <a:lnTo>
                  <a:pt x="2375" y="2262"/>
                </a:lnTo>
                <a:lnTo>
                  <a:pt x="2382" y="2268"/>
                </a:lnTo>
                <a:lnTo>
                  <a:pt x="2393" y="2274"/>
                </a:lnTo>
                <a:lnTo>
                  <a:pt x="2396" y="2276"/>
                </a:lnTo>
                <a:lnTo>
                  <a:pt x="2396" y="2285"/>
                </a:lnTo>
                <a:lnTo>
                  <a:pt x="2385" y="2283"/>
                </a:lnTo>
                <a:lnTo>
                  <a:pt x="2379" y="2284"/>
                </a:lnTo>
                <a:lnTo>
                  <a:pt x="2375" y="2284"/>
                </a:lnTo>
                <a:lnTo>
                  <a:pt x="2370" y="2288"/>
                </a:lnTo>
                <a:lnTo>
                  <a:pt x="2366" y="2289"/>
                </a:lnTo>
                <a:lnTo>
                  <a:pt x="2363" y="2294"/>
                </a:lnTo>
                <a:lnTo>
                  <a:pt x="2361" y="2296"/>
                </a:lnTo>
                <a:lnTo>
                  <a:pt x="2354" y="2291"/>
                </a:lnTo>
                <a:lnTo>
                  <a:pt x="2351" y="2290"/>
                </a:lnTo>
                <a:lnTo>
                  <a:pt x="2339" y="2282"/>
                </a:lnTo>
                <a:lnTo>
                  <a:pt x="2337" y="2280"/>
                </a:lnTo>
                <a:lnTo>
                  <a:pt x="2333" y="2279"/>
                </a:lnTo>
                <a:lnTo>
                  <a:pt x="2330" y="2270"/>
                </a:lnTo>
                <a:lnTo>
                  <a:pt x="2318" y="2262"/>
                </a:lnTo>
                <a:lnTo>
                  <a:pt x="2314" y="2262"/>
                </a:lnTo>
                <a:lnTo>
                  <a:pt x="2311" y="2257"/>
                </a:lnTo>
                <a:lnTo>
                  <a:pt x="2306" y="2256"/>
                </a:lnTo>
                <a:lnTo>
                  <a:pt x="2308" y="2248"/>
                </a:lnTo>
                <a:lnTo>
                  <a:pt x="2308" y="2241"/>
                </a:lnTo>
                <a:lnTo>
                  <a:pt x="2310" y="2237"/>
                </a:lnTo>
                <a:lnTo>
                  <a:pt x="2308" y="2230"/>
                </a:lnTo>
                <a:lnTo>
                  <a:pt x="2306" y="2226"/>
                </a:lnTo>
                <a:lnTo>
                  <a:pt x="2303" y="2225"/>
                </a:lnTo>
                <a:lnTo>
                  <a:pt x="2298" y="2227"/>
                </a:lnTo>
                <a:lnTo>
                  <a:pt x="2297" y="2222"/>
                </a:lnTo>
                <a:lnTo>
                  <a:pt x="2295" y="2222"/>
                </a:lnTo>
                <a:lnTo>
                  <a:pt x="2292" y="2218"/>
                </a:lnTo>
                <a:lnTo>
                  <a:pt x="2286" y="2221"/>
                </a:lnTo>
                <a:lnTo>
                  <a:pt x="2282" y="2218"/>
                </a:lnTo>
                <a:lnTo>
                  <a:pt x="2284" y="2224"/>
                </a:lnTo>
                <a:lnTo>
                  <a:pt x="2280" y="2229"/>
                </a:lnTo>
                <a:lnTo>
                  <a:pt x="2281" y="2233"/>
                </a:lnTo>
                <a:lnTo>
                  <a:pt x="2275" y="2238"/>
                </a:lnTo>
                <a:lnTo>
                  <a:pt x="2270" y="2238"/>
                </a:lnTo>
                <a:lnTo>
                  <a:pt x="2265" y="2235"/>
                </a:lnTo>
                <a:lnTo>
                  <a:pt x="2268" y="2232"/>
                </a:lnTo>
                <a:lnTo>
                  <a:pt x="2263" y="2224"/>
                </a:lnTo>
                <a:lnTo>
                  <a:pt x="2259" y="2222"/>
                </a:lnTo>
                <a:lnTo>
                  <a:pt x="2259" y="2225"/>
                </a:lnTo>
                <a:lnTo>
                  <a:pt x="2256" y="2229"/>
                </a:lnTo>
                <a:lnTo>
                  <a:pt x="2250" y="2224"/>
                </a:lnTo>
                <a:lnTo>
                  <a:pt x="2253" y="2222"/>
                </a:lnTo>
                <a:lnTo>
                  <a:pt x="2251" y="2220"/>
                </a:lnTo>
                <a:lnTo>
                  <a:pt x="2251" y="2216"/>
                </a:lnTo>
                <a:lnTo>
                  <a:pt x="2246" y="2217"/>
                </a:lnTo>
                <a:lnTo>
                  <a:pt x="2246" y="2212"/>
                </a:lnTo>
                <a:lnTo>
                  <a:pt x="2237" y="2215"/>
                </a:lnTo>
                <a:lnTo>
                  <a:pt x="2236" y="2214"/>
                </a:lnTo>
                <a:lnTo>
                  <a:pt x="2229" y="2212"/>
                </a:lnTo>
                <a:lnTo>
                  <a:pt x="2225" y="2213"/>
                </a:lnTo>
                <a:lnTo>
                  <a:pt x="2221" y="2212"/>
                </a:lnTo>
                <a:lnTo>
                  <a:pt x="2217" y="2201"/>
                </a:lnTo>
                <a:lnTo>
                  <a:pt x="2213" y="2203"/>
                </a:lnTo>
                <a:lnTo>
                  <a:pt x="2211" y="2197"/>
                </a:lnTo>
                <a:lnTo>
                  <a:pt x="2208" y="2192"/>
                </a:lnTo>
                <a:lnTo>
                  <a:pt x="2204" y="2197"/>
                </a:lnTo>
                <a:lnTo>
                  <a:pt x="2199" y="2199"/>
                </a:lnTo>
                <a:lnTo>
                  <a:pt x="2194" y="2201"/>
                </a:lnTo>
                <a:lnTo>
                  <a:pt x="2189" y="2204"/>
                </a:lnTo>
                <a:lnTo>
                  <a:pt x="2187" y="2205"/>
                </a:lnTo>
                <a:lnTo>
                  <a:pt x="2182" y="2212"/>
                </a:lnTo>
                <a:lnTo>
                  <a:pt x="2182" y="2215"/>
                </a:lnTo>
                <a:lnTo>
                  <a:pt x="2178" y="2215"/>
                </a:lnTo>
                <a:lnTo>
                  <a:pt x="2175" y="2208"/>
                </a:lnTo>
                <a:lnTo>
                  <a:pt x="2169" y="2212"/>
                </a:lnTo>
                <a:lnTo>
                  <a:pt x="2169" y="2215"/>
                </a:lnTo>
                <a:lnTo>
                  <a:pt x="2164" y="2220"/>
                </a:lnTo>
                <a:lnTo>
                  <a:pt x="2157" y="2220"/>
                </a:lnTo>
                <a:lnTo>
                  <a:pt x="2155" y="2216"/>
                </a:lnTo>
                <a:lnTo>
                  <a:pt x="2150" y="2217"/>
                </a:lnTo>
                <a:lnTo>
                  <a:pt x="2147" y="2216"/>
                </a:lnTo>
                <a:lnTo>
                  <a:pt x="2148" y="2210"/>
                </a:lnTo>
                <a:lnTo>
                  <a:pt x="2143" y="2206"/>
                </a:lnTo>
                <a:lnTo>
                  <a:pt x="2141" y="2206"/>
                </a:lnTo>
                <a:lnTo>
                  <a:pt x="2137" y="2203"/>
                </a:lnTo>
                <a:lnTo>
                  <a:pt x="2129" y="2200"/>
                </a:lnTo>
                <a:lnTo>
                  <a:pt x="2124" y="2196"/>
                </a:lnTo>
                <a:lnTo>
                  <a:pt x="2118" y="2201"/>
                </a:lnTo>
                <a:lnTo>
                  <a:pt x="2117" y="2199"/>
                </a:lnTo>
                <a:lnTo>
                  <a:pt x="2113" y="2200"/>
                </a:lnTo>
                <a:lnTo>
                  <a:pt x="2109" y="2198"/>
                </a:lnTo>
                <a:lnTo>
                  <a:pt x="2104" y="2198"/>
                </a:lnTo>
                <a:lnTo>
                  <a:pt x="2102" y="2197"/>
                </a:lnTo>
                <a:lnTo>
                  <a:pt x="2098" y="2199"/>
                </a:lnTo>
                <a:lnTo>
                  <a:pt x="2095" y="2197"/>
                </a:lnTo>
                <a:lnTo>
                  <a:pt x="2089" y="2193"/>
                </a:lnTo>
                <a:lnTo>
                  <a:pt x="2094" y="2184"/>
                </a:lnTo>
                <a:lnTo>
                  <a:pt x="2098" y="2179"/>
                </a:lnTo>
                <a:lnTo>
                  <a:pt x="2097" y="2174"/>
                </a:lnTo>
                <a:lnTo>
                  <a:pt x="2094" y="2173"/>
                </a:lnTo>
                <a:lnTo>
                  <a:pt x="2089" y="2174"/>
                </a:lnTo>
                <a:lnTo>
                  <a:pt x="2087" y="2172"/>
                </a:lnTo>
                <a:lnTo>
                  <a:pt x="2087" y="2167"/>
                </a:lnTo>
                <a:lnTo>
                  <a:pt x="2083" y="2164"/>
                </a:lnTo>
                <a:lnTo>
                  <a:pt x="2075" y="2163"/>
                </a:lnTo>
                <a:lnTo>
                  <a:pt x="2073" y="2165"/>
                </a:lnTo>
                <a:lnTo>
                  <a:pt x="2065" y="2165"/>
                </a:lnTo>
                <a:lnTo>
                  <a:pt x="2062" y="2168"/>
                </a:lnTo>
                <a:lnTo>
                  <a:pt x="2056" y="2170"/>
                </a:lnTo>
                <a:lnTo>
                  <a:pt x="2047" y="2170"/>
                </a:lnTo>
                <a:lnTo>
                  <a:pt x="2044" y="2172"/>
                </a:lnTo>
                <a:lnTo>
                  <a:pt x="2039" y="2164"/>
                </a:lnTo>
                <a:lnTo>
                  <a:pt x="2035" y="2163"/>
                </a:lnTo>
                <a:lnTo>
                  <a:pt x="2033" y="2156"/>
                </a:lnTo>
                <a:lnTo>
                  <a:pt x="2026" y="2153"/>
                </a:lnTo>
                <a:lnTo>
                  <a:pt x="2025" y="2155"/>
                </a:lnTo>
                <a:lnTo>
                  <a:pt x="2021" y="2155"/>
                </a:lnTo>
                <a:lnTo>
                  <a:pt x="2019" y="2153"/>
                </a:lnTo>
                <a:lnTo>
                  <a:pt x="2006" y="2153"/>
                </a:lnTo>
                <a:lnTo>
                  <a:pt x="2005" y="2148"/>
                </a:lnTo>
                <a:lnTo>
                  <a:pt x="1999" y="2143"/>
                </a:lnTo>
                <a:lnTo>
                  <a:pt x="1994" y="2137"/>
                </a:lnTo>
                <a:lnTo>
                  <a:pt x="1986" y="2137"/>
                </a:lnTo>
                <a:lnTo>
                  <a:pt x="1978" y="2138"/>
                </a:lnTo>
                <a:lnTo>
                  <a:pt x="1976" y="2142"/>
                </a:lnTo>
                <a:lnTo>
                  <a:pt x="1970" y="2142"/>
                </a:lnTo>
                <a:lnTo>
                  <a:pt x="1966" y="2140"/>
                </a:lnTo>
                <a:lnTo>
                  <a:pt x="1965" y="2135"/>
                </a:lnTo>
                <a:lnTo>
                  <a:pt x="1956" y="2131"/>
                </a:lnTo>
                <a:lnTo>
                  <a:pt x="1957" y="2135"/>
                </a:lnTo>
                <a:lnTo>
                  <a:pt x="1958" y="2140"/>
                </a:lnTo>
                <a:lnTo>
                  <a:pt x="1954" y="2140"/>
                </a:lnTo>
                <a:lnTo>
                  <a:pt x="1958" y="2153"/>
                </a:lnTo>
                <a:lnTo>
                  <a:pt x="1957" y="2159"/>
                </a:lnTo>
                <a:lnTo>
                  <a:pt x="1953" y="2164"/>
                </a:lnTo>
                <a:lnTo>
                  <a:pt x="1947" y="2157"/>
                </a:lnTo>
                <a:lnTo>
                  <a:pt x="1944" y="2159"/>
                </a:lnTo>
                <a:lnTo>
                  <a:pt x="1939" y="2156"/>
                </a:lnTo>
                <a:lnTo>
                  <a:pt x="1935" y="2158"/>
                </a:lnTo>
                <a:lnTo>
                  <a:pt x="1924" y="2156"/>
                </a:lnTo>
                <a:lnTo>
                  <a:pt x="1922" y="2153"/>
                </a:lnTo>
                <a:lnTo>
                  <a:pt x="1915" y="2156"/>
                </a:lnTo>
                <a:lnTo>
                  <a:pt x="1914" y="2158"/>
                </a:lnTo>
                <a:lnTo>
                  <a:pt x="1900" y="2151"/>
                </a:lnTo>
                <a:lnTo>
                  <a:pt x="1899" y="2147"/>
                </a:lnTo>
                <a:lnTo>
                  <a:pt x="1893" y="2139"/>
                </a:lnTo>
                <a:lnTo>
                  <a:pt x="1890" y="2140"/>
                </a:lnTo>
                <a:lnTo>
                  <a:pt x="1883" y="2135"/>
                </a:lnTo>
                <a:lnTo>
                  <a:pt x="1878" y="2135"/>
                </a:lnTo>
                <a:lnTo>
                  <a:pt x="1876" y="2131"/>
                </a:lnTo>
                <a:lnTo>
                  <a:pt x="1873" y="2126"/>
                </a:lnTo>
                <a:lnTo>
                  <a:pt x="1867" y="2128"/>
                </a:lnTo>
                <a:lnTo>
                  <a:pt x="1864" y="2123"/>
                </a:lnTo>
                <a:lnTo>
                  <a:pt x="1859" y="2124"/>
                </a:lnTo>
                <a:lnTo>
                  <a:pt x="1863" y="2129"/>
                </a:lnTo>
                <a:lnTo>
                  <a:pt x="1867" y="2132"/>
                </a:lnTo>
                <a:lnTo>
                  <a:pt x="1870" y="2137"/>
                </a:lnTo>
                <a:lnTo>
                  <a:pt x="1876" y="2142"/>
                </a:lnTo>
                <a:lnTo>
                  <a:pt x="1882" y="2149"/>
                </a:lnTo>
                <a:lnTo>
                  <a:pt x="1892" y="2164"/>
                </a:lnTo>
                <a:lnTo>
                  <a:pt x="1898" y="2171"/>
                </a:lnTo>
                <a:lnTo>
                  <a:pt x="1898" y="2172"/>
                </a:lnTo>
                <a:lnTo>
                  <a:pt x="1892" y="2173"/>
                </a:lnTo>
                <a:lnTo>
                  <a:pt x="1895" y="2176"/>
                </a:lnTo>
                <a:lnTo>
                  <a:pt x="1890" y="2185"/>
                </a:lnTo>
                <a:lnTo>
                  <a:pt x="1900" y="2193"/>
                </a:lnTo>
                <a:lnTo>
                  <a:pt x="1902" y="2198"/>
                </a:lnTo>
                <a:lnTo>
                  <a:pt x="1914" y="2203"/>
                </a:lnTo>
                <a:lnTo>
                  <a:pt x="1921" y="2207"/>
                </a:lnTo>
                <a:lnTo>
                  <a:pt x="1925" y="2208"/>
                </a:lnTo>
                <a:lnTo>
                  <a:pt x="1935" y="2218"/>
                </a:lnTo>
                <a:lnTo>
                  <a:pt x="1942" y="2229"/>
                </a:lnTo>
                <a:lnTo>
                  <a:pt x="1945" y="2227"/>
                </a:lnTo>
                <a:lnTo>
                  <a:pt x="1954" y="2230"/>
                </a:lnTo>
                <a:lnTo>
                  <a:pt x="1957" y="2232"/>
                </a:lnTo>
                <a:lnTo>
                  <a:pt x="1964" y="2241"/>
                </a:lnTo>
                <a:lnTo>
                  <a:pt x="1959" y="2247"/>
                </a:lnTo>
                <a:lnTo>
                  <a:pt x="1953" y="2250"/>
                </a:lnTo>
                <a:lnTo>
                  <a:pt x="1944" y="2252"/>
                </a:lnTo>
                <a:lnTo>
                  <a:pt x="1932" y="2262"/>
                </a:lnTo>
                <a:lnTo>
                  <a:pt x="1938" y="2250"/>
                </a:lnTo>
                <a:lnTo>
                  <a:pt x="1941" y="2243"/>
                </a:lnTo>
                <a:lnTo>
                  <a:pt x="1941" y="2238"/>
                </a:lnTo>
                <a:lnTo>
                  <a:pt x="1933" y="2234"/>
                </a:lnTo>
                <a:lnTo>
                  <a:pt x="1927" y="2235"/>
                </a:lnTo>
                <a:lnTo>
                  <a:pt x="1922" y="2241"/>
                </a:lnTo>
                <a:lnTo>
                  <a:pt x="1919" y="2245"/>
                </a:lnTo>
                <a:lnTo>
                  <a:pt x="1916" y="2242"/>
                </a:lnTo>
                <a:lnTo>
                  <a:pt x="1913" y="2242"/>
                </a:lnTo>
                <a:lnTo>
                  <a:pt x="1908" y="2237"/>
                </a:lnTo>
                <a:lnTo>
                  <a:pt x="1906" y="2231"/>
                </a:lnTo>
                <a:lnTo>
                  <a:pt x="1899" y="2221"/>
                </a:lnTo>
                <a:lnTo>
                  <a:pt x="1893" y="2213"/>
                </a:lnTo>
                <a:lnTo>
                  <a:pt x="1888" y="2210"/>
                </a:lnTo>
                <a:lnTo>
                  <a:pt x="1883" y="2214"/>
                </a:lnTo>
                <a:lnTo>
                  <a:pt x="1880" y="2214"/>
                </a:lnTo>
                <a:lnTo>
                  <a:pt x="1879" y="2217"/>
                </a:lnTo>
                <a:lnTo>
                  <a:pt x="1872" y="2222"/>
                </a:lnTo>
                <a:lnTo>
                  <a:pt x="1867" y="2224"/>
                </a:lnTo>
                <a:lnTo>
                  <a:pt x="1862" y="2223"/>
                </a:lnTo>
                <a:lnTo>
                  <a:pt x="1854" y="2220"/>
                </a:lnTo>
                <a:lnTo>
                  <a:pt x="1850" y="2216"/>
                </a:lnTo>
                <a:lnTo>
                  <a:pt x="1846" y="2214"/>
                </a:lnTo>
                <a:lnTo>
                  <a:pt x="1844" y="2210"/>
                </a:lnTo>
                <a:lnTo>
                  <a:pt x="1833" y="2205"/>
                </a:lnTo>
                <a:lnTo>
                  <a:pt x="1831" y="2205"/>
                </a:lnTo>
                <a:lnTo>
                  <a:pt x="1829" y="2200"/>
                </a:lnTo>
                <a:lnTo>
                  <a:pt x="1831" y="2198"/>
                </a:lnTo>
                <a:lnTo>
                  <a:pt x="1832" y="2192"/>
                </a:lnTo>
                <a:lnTo>
                  <a:pt x="1828" y="2192"/>
                </a:lnTo>
                <a:lnTo>
                  <a:pt x="1821" y="2191"/>
                </a:lnTo>
                <a:lnTo>
                  <a:pt x="1813" y="2197"/>
                </a:lnTo>
                <a:lnTo>
                  <a:pt x="1811" y="2196"/>
                </a:lnTo>
                <a:lnTo>
                  <a:pt x="1806" y="2201"/>
                </a:lnTo>
                <a:lnTo>
                  <a:pt x="1803" y="2204"/>
                </a:lnTo>
                <a:lnTo>
                  <a:pt x="1797" y="2201"/>
                </a:lnTo>
                <a:lnTo>
                  <a:pt x="1793" y="2201"/>
                </a:lnTo>
                <a:lnTo>
                  <a:pt x="1789" y="2199"/>
                </a:lnTo>
                <a:lnTo>
                  <a:pt x="1785" y="2193"/>
                </a:lnTo>
                <a:lnTo>
                  <a:pt x="1784" y="2193"/>
                </a:lnTo>
                <a:lnTo>
                  <a:pt x="1775" y="2192"/>
                </a:lnTo>
                <a:lnTo>
                  <a:pt x="1770" y="2190"/>
                </a:lnTo>
                <a:lnTo>
                  <a:pt x="1767" y="2191"/>
                </a:lnTo>
                <a:lnTo>
                  <a:pt x="1761" y="2187"/>
                </a:lnTo>
                <a:lnTo>
                  <a:pt x="1761" y="2183"/>
                </a:lnTo>
                <a:lnTo>
                  <a:pt x="1764" y="2180"/>
                </a:lnTo>
                <a:lnTo>
                  <a:pt x="1753" y="2180"/>
                </a:lnTo>
                <a:lnTo>
                  <a:pt x="1755" y="2168"/>
                </a:lnTo>
                <a:lnTo>
                  <a:pt x="1745" y="2174"/>
                </a:lnTo>
                <a:lnTo>
                  <a:pt x="1742" y="2173"/>
                </a:lnTo>
                <a:lnTo>
                  <a:pt x="1743" y="2170"/>
                </a:lnTo>
                <a:lnTo>
                  <a:pt x="1735" y="2171"/>
                </a:lnTo>
                <a:lnTo>
                  <a:pt x="1733" y="2164"/>
                </a:lnTo>
                <a:lnTo>
                  <a:pt x="1728" y="2158"/>
                </a:lnTo>
                <a:lnTo>
                  <a:pt x="1726" y="2163"/>
                </a:lnTo>
                <a:lnTo>
                  <a:pt x="1717" y="2163"/>
                </a:lnTo>
                <a:lnTo>
                  <a:pt x="1718" y="2166"/>
                </a:lnTo>
                <a:lnTo>
                  <a:pt x="1717" y="2170"/>
                </a:lnTo>
                <a:lnTo>
                  <a:pt x="1709" y="2168"/>
                </a:lnTo>
                <a:lnTo>
                  <a:pt x="1709" y="2166"/>
                </a:lnTo>
                <a:lnTo>
                  <a:pt x="1705" y="2163"/>
                </a:lnTo>
                <a:lnTo>
                  <a:pt x="1698" y="2167"/>
                </a:lnTo>
                <a:lnTo>
                  <a:pt x="1693" y="2165"/>
                </a:lnTo>
                <a:lnTo>
                  <a:pt x="1695" y="2159"/>
                </a:lnTo>
                <a:lnTo>
                  <a:pt x="1692" y="2156"/>
                </a:lnTo>
                <a:lnTo>
                  <a:pt x="1693" y="2153"/>
                </a:lnTo>
                <a:lnTo>
                  <a:pt x="1688" y="2150"/>
                </a:lnTo>
                <a:lnTo>
                  <a:pt x="1686" y="2147"/>
                </a:lnTo>
                <a:lnTo>
                  <a:pt x="1682" y="2149"/>
                </a:lnTo>
                <a:lnTo>
                  <a:pt x="1681" y="2155"/>
                </a:lnTo>
                <a:lnTo>
                  <a:pt x="1679" y="2157"/>
                </a:lnTo>
                <a:lnTo>
                  <a:pt x="1671" y="2156"/>
                </a:lnTo>
                <a:lnTo>
                  <a:pt x="1665" y="2155"/>
                </a:lnTo>
                <a:lnTo>
                  <a:pt x="1662" y="2160"/>
                </a:lnTo>
                <a:lnTo>
                  <a:pt x="1659" y="2167"/>
                </a:lnTo>
                <a:lnTo>
                  <a:pt x="1675" y="2180"/>
                </a:lnTo>
                <a:lnTo>
                  <a:pt x="1684" y="2185"/>
                </a:lnTo>
                <a:lnTo>
                  <a:pt x="1697" y="2195"/>
                </a:lnTo>
                <a:lnTo>
                  <a:pt x="1697" y="2199"/>
                </a:lnTo>
                <a:lnTo>
                  <a:pt x="1702" y="2204"/>
                </a:lnTo>
                <a:lnTo>
                  <a:pt x="1705" y="2207"/>
                </a:lnTo>
                <a:lnTo>
                  <a:pt x="1708" y="2208"/>
                </a:lnTo>
                <a:lnTo>
                  <a:pt x="1714" y="2207"/>
                </a:lnTo>
                <a:lnTo>
                  <a:pt x="1717" y="2209"/>
                </a:lnTo>
                <a:lnTo>
                  <a:pt x="1714" y="2214"/>
                </a:lnTo>
                <a:lnTo>
                  <a:pt x="1710" y="2216"/>
                </a:lnTo>
                <a:lnTo>
                  <a:pt x="1716" y="2222"/>
                </a:lnTo>
                <a:lnTo>
                  <a:pt x="1719" y="2224"/>
                </a:lnTo>
                <a:lnTo>
                  <a:pt x="1720" y="2229"/>
                </a:lnTo>
                <a:lnTo>
                  <a:pt x="1721" y="2239"/>
                </a:lnTo>
                <a:lnTo>
                  <a:pt x="1716" y="2235"/>
                </a:lnTo>
                <a:lnTo>
                  <a:pt x="1708" y="2234"/>
                </a:lnTo>
                <a:lnTo>
                  <a:pt x="1703" y="2235"/>
                </a:lnTo>
                <a:lnTo>
                  <a:pt x="1699" y="2229"/>
                </a:lnTo>
                <a:lnTo>
                  <a:pt x="1693" y="2227"/>
                </a:lnTo>
                <a:lnTo>
                  <a:pt x="1694" y="2223"/>
                </a:lnTo>
                <a:lnTo>
                  <a:pt x="1689" y="2217"/>
                </a:lnTo>
                <a:lnTo>
                  <a:pt x="1684" y="2218"/>
                </a:lnTo>
                <a:lnTo>
                  <a:pt x="1680" y="2224"/>
                </a:lnTo>
                <a:lnTo>
                  <a:pt x="1675" y="2217"/>
                </a:lnTo>
                <a:lnTo>
                  <a:pt x="1671" y="2215"/>
                </a:lnTo>
                <a:lnTo>
                  <a:pt x="1667" y="2212"/>
                </a:lnTo>
                <a:lnTo>
                  <a:pt x="1664" y="2210"/>
                </a:lnTo>
                <a:lnTo>
                  <a:pt x="1659" y="2206"/>
                </a:lnTo>
                <a:lnTo>
                  <a:pt x="1654" y="2206"/>
                </a:lnTo>
                <a:lnTo>
                  <a:pt x="1649" y="2204"/>
                </a:lnTo>
                <a:lnTo>
                  <a:pt x="1647" y="2204"/>
                </a:lnTo>
                <a:lnTo>
                  <a:pt x="1643" y="2200"/>
                </a:lnTo>
                <a:lnTo>
                  <a:pt x="1638" y="2192"/>
                </a:lnTo>
                <a:lnTo>
                  <a:pt x="1632" y="2196"/>
                </a:lnTo>
                <a:lnTo>
                  <a:pt x="1629" y="2195"/>
                </a:lnTo>
                <a:lnTo>
                  <a:pt x="1617" y="2195"/>
                </a:lnTo>
                <a:lnTo>
                  <a:pt x="1615" y="2191"/>
                </a:lnTo>
                <a:lnTo>
                  <a:pt x="1610" y="2190"/>
                </a:lnTo>
                <a:lnTo>
                  <a:pt x="1603" y="2184"/>
                </a:lnTo>
                <a:lnTo>
                  <a:pt x="1595" y="2182"/>
                </a:lnTo>
                <a:lnTo>
                  <a:pt x="1587" y="2178"/>
                </a:lnTo>
                <a:lnTo>
                  <a:pt x="1582" y="2170"/>
                </a:lnTo>
                <a:lnTo>
                  <a:pt x="1585" y="2163"/>
                </a:lnTo>
                <a:lnTo>
                  <a:pt x="1580" y="2165"/>
                </a:lnTo>
                <a:lnTo>
                  <a:pt x="1574" y="2164"/>
                </a:lnTo>
                <a:lnTo>
                  <a:pt x="1571" y="2160"/>
                </a:lnTo>
                <a:lnTo>
                  <a:pt x="1567" y="2162"/>
                </a:lnTo>
                <a:lnTo>
                  <a:pt x="1565" y="2157"/>
                </a:lnTo>
                <a:lnTo>
                  <a:pt x="1562" y="2157"/>
                </a:lnTo>
                <a:lnTo>
                  <a:pt x="1561" y="2155"/>
                </a:lnTo>
                <a:lnTo>
                  <a:pt x="1560" y="2150"/>
                </a:lnTo>
                <a:lnTo>
                  <a:pt x="1555" y="2146"/>
                </a:lnTo>
                <a:lnTo>
                  <a:pt x="1552" y="2145"/>
                </a:lnTo>
                <a:lnTo>
                  <a:pt x="1543" y="2147"/>
                </a:lnTo>
                <a:lnTo>
                  <a:pt x="1535" y="2147"/>
                </a:lnTo>
                <a:lnTo>
                  <a:pt x="1530" y="2143"/>
                </a:lnTo>
                <a:lnTo>
                  <a:pt x="1530" y="2137"/>
                </a:lnTo>
                <a:lnTo>
                  <a:pt x="1525" y="2139"/>
                </a:lnTo>
                <a:lnTo>
                  <a:pt x="1519" y="2139"/>
                </a:lnTo>
                <a:lnTo>
                  <a:pt x="1521" y="2135"/>
                </a:lnTo>
                <a:lnTo>
                  <a:pt x="1519" y="2130"/>
                </a:lnTo>
                <a:lnTo>
                  <a:pt x="1513" y="2133"/>
                </a:lnTo>
                <a:lnTo>
                  <a:pt x="1508" y="2132"/>
                </a:lnTo>
                <a:lnTo>
                  <a:pt x="1504" y="2128"/>
                </a:lnTo>
                <a:lnTo>
                  <a:pt x="1505" y="2123"/>
                </a:lnTo>
                <a:lnTo>
                  <a:pt x="1502" y="2122"/>
                </a:lnTo>
                <a:lnTo>
                  <a:pt x="1498" y="2128"/>
                </a:lnTo>
                <a:lnTo>
                  <a:pt x="1495" y="2133"/>
                </a:lnTo>
                <a:lnTo>
                  <a:pt x="1493" y="2134"/>
                </a:lnTo>
                <a:lnTo>
                  <a:pt x="1490" y="2132"/>
                </a:lnTo>
                <a:lnTo>
                  <a:pt x="1483" y="2141"/>
                </a:lnTo>
                <a:lnTo>
                  <a:pt x="1477" y="2145"/>
                </a:lnTo>
                <a:lnTo>
                  <a:pt x="1473" y="2141"/>
                </a:lnTo>
                <a:lnTo>
                  <a:pt x="1473" y="2135"/>
                </a:lnTo>
                <a:lnTo>
                  <a:pt x="1461" y="2133"/>
                </a:lnTo>
                <a:lnTo>
                  <a:pt x="1461" y="2135"/>
                </a:lnTo>
                <a:lnTo>
                  <a:pt x="1457" y="2141"/>
                </a:lnTo>
                <a:lnTo>
                  <a:pt x="1449" y="2140"/>
                </a:lnTo>
                <a:lnTo>
                  <a:pt x="1443" y="2141"/>
                </a:lnTo>
                <a:lnTo>
                  <a:pt x="1438" y="2143"/>
                </a:lnTo>
                <a:lnTo>
                  <a:pt x="1433" y="2141"/>
                </a:lnTo>
                <a:lnTo>
                  <a:pt x="1425" y="2141"/>
                </a:lnTo>
                <a:lnTo>
                  <a:pt x="1423" y="2143"/>
                </a:lnTo>
                <a:lnTo>
                  <a:pt x="1418" y="2145"/>
                </a:lnTo>
                <a:lnTo>
                  <a:pt x="1405" y="2146"/>
                </a:lnTo>
                <a:lnTo>
                  <a:pt x="1403" y="2148"/>
                </a:lnTo>
                <a:lnTo>
                  <a:pt x="1392" y="2147"/>
                </a:lnTo>
                <a:lnTo>
                  <a:pt x="1391" y="2150"/>
                </a:lnTo>
                <a:lnTo>
                  <a:pt x="1392" y="2156"/>
                </a:lnTo>
                <a:lnTo>
                  <a:pt x="1390" y="2158"/>
                </a:lnTo>
                <a:lnTo>
                  <a:pt x="1383" y="2158"/>
                </a:lnTo>
                <a:lnTo>
                  <a:pt x="1382" y="2160"/>
                </a:lnTo>
                <a:lnTo>
                  <a:pt x="1382" y="2165"/>
                </a:lnTo>
                <a:lnTo>
                  <a:pt x="1375" y="2170"/>
                </a:lnTo>
                <a:lnTo>
                  <a:pt x="1372" y="2167"/>
                </a:lnTo>
                <a:lnTo>
                  <a:pt x="1370" y="2170"/>
                </a:lnTo>
                <a:lnTo>
                  <a:pt x="1363" y="2172"/>
                </a:lnTo>
                <a:lnTo>
                  <a:pt x="1361" y="2168"/>
                </a:lnTo>
                <a:lnTo>
                  <a:pt x="1356" y="2174"/>
                </a:lnTo>
                <a:lnTo>
                  <a:pt x="1345" y="2176"/>
                </a:lnTo>
                <a:lnTo>
                  <a:pt x="1345" y="2171"/>
                </a:lnTo>
                <a:lnTo>
                  <a:pt x="1348" y="2166"/>
                </a:lnTo>
                <a:lnTo>
                  <a:pt x="1348" y="2162"/>
                </a:lnTo>
                <a:lnTo>
                  <a:pt x="1347" y="2160"/>
                </a:lnTo>
                <a:lnTo>
                  <a:pt x="1344" y="2165"/>
                </a:lnTo>
                <a:lnTo>
                  <a:pt x="1338" y="2168"/>
                </a:lnTo>
                <a:lnTo>
                  <a:pt x="1332" y="2176"/>
                </a:lnTo>
                <a:lnTo>
                  <a:pt x="1332" y="2180"/>
                </a:lnTo>
                <a:lnTo>
                  <a:pt x="1324" y="2179"/>
                </a:lnTo>
                <a:lnTo>
                  <a:pt x="1312" y="2179"/>
                </a:lnTo>
                <a:lnTo>
                  <a:pt x="1313" y="2174"/>
                </a:lnTo>
                <a:lnTo>
                  <a:pt x="1310" y="2167"/>
                </a:lnTo>
                <a:lnTo>
                  <a:pt x="1308" y="2171"/>
                </a:lnTo>
                <a:lnTo>
                  <a:pt x="1301" y="2173"/>
                </a:lnTo>
                <a:lnTo>
                  <a:pt x="1295" y="2173"/>
                </a:lnTo>
                <a:lnTo>
                  <a:pt x="1287" y="2176"/>
                </a:lnTo>
                <a:lnTo>
                  <a:pt x="1280" y="2175"/>
                </a:lnTo>
                <a:lnTo>
                  <a:pt x="1278" y="2176"/>
                </a:lnTo>
                <a:lnTo>
                  <a:pt x="1271" y="2178"/>
                </a:lnTo>
                <a:lnTo>
                  <a:pt x="1260" y="2185"/>
                </a:lnTo>
                <a:lnTo>
                  <a:pt x="1260" y="2190"/>
                </a:lnTo>
                <a:lnTo>
                  <a:pt x="1259" y="2192"/>
                </a:lnTo>
                <a:lnTo>
                  <a:pt x="1252" y="2195"/>
                </a:lnTo>
                <a:lnTo>
                  <a:pt x="1249" y="2196"/>
                </a:lnTo>
                <a:lnTo>
                  <a:pt x="1246" y="2192"/>
                </a:lnTo>
                <a:lnTo>
                  <a:pt x="1246" y="2184"/>
                </a:lnTo>
                <a:lnTo>
                  <a:pt x="1242" y="2181"/>
                </a:lnTo>
                <a:lnTo>
                  <a:pt x="1236" y="2188"/>
                </a:lnTo>
                <a:lnTo>
                  <a:pt x="1235" y="2197"/>
                </a:lnTo>
                <a:lnTo>
                  <a:pt x="1231" y="2200"/>
                </a:lnTo>
                <a:lnTo>
                  <a:pt x="1227" y="2201"/>
                </a:lnTo>
                <a:lnTo>
                  <a:pt x="1227" y="2204"/>
                </a:lnTo>
                <a:lnTo>
                  <a:pt x="1224" y="2205"/>
                </a:lnTo>
                <a:lnTo>
                  <a:pt x="1220" y="2204"/>
                </a:lnTo>
                <a:lnTo>
                  <a:pt x="1217" y="2207"/>
                </a:lnTo>
                <a:lnTo>
                  <a:pt x="1214" y="2208"/>
                </a:lnTo>
                <a:lnTo>
                  <a:pt x="1207" y="2206"/>
                </a:lnTo>
                <a:lnTo>
                  <a:pt x="1200" y="2207"/>
                </a:lnTo>
                <a:lnTo>
                  <a:pt x="1198" y="2209"/>
                </a:lnTo>
                <a:lnTo>
                  <a:pt x="1189" y="2210"/>
                </a:lnTo>
                <a:lnTo>
                  <a:pt x="1187" y="2209"/>
                </a:lnTo>
                <a:lnTo>
                  <a:pt x="1183" y="2210"/>
                </a:lnTo>
                <a:lnTo>
                  <a:pt x="1172" y="2212"/>
                </a:lnTo>
                <a:lnTo>
                  <a:pt x="1166" y="2210"/>
                </a:lnTo>
                <a:lnTo>
                  <a:pt x="1165" y="2208"/>
                </a:lnTo>
                <a:lnTo>
                  <a:pt x="1159" y="2204"/>
                </a:lnTo>
                <a:lnTo>
                  <a:pt x="1155" y="2201"/>
                </a:lnTo>
                <a:lnTo>
                  <a:pt x="1150" y="2197"/>
                </a:lnTo>
                <a:lnTo>
                  <a:pt x="1147" y="2190"/>
                </a:lnTo>
                <a:lnTo>
                  <a:pt x="1141" y="2189"/>
                </a:lnTo>
                <a:lnTo>
                  <a:pt x="1133" y="2193"/>
                </a:lnTo>
                <a:lnTo>
                  <a:pt x="1127" y="2195"/>
                </a:lnTo>
                <a:lnTo>
                  <a:pt x="1121" y="2197"/>
                </a:lnTo>
                <a:lnTo>
                  <a:pt x="1115" y="2198"/>
                </a:lnTo>
                <a:lnTo>
                  <a:pt x="1112" y="2200"/>
                </a:lnTo>
                <a:lnTo>
                  <a:pt x="1107" y="2196"/>
                </a:lnTo>
                <a:lnTo>
                  <a:pt x="1104" y="2195"/>
                </a:lnTo>
                <a:lnTo>
                  <a:pt x="1096" y="2196"/>
                </a:lnTo>
                <a:lnTo>
                  <a:pt x="1096" y="2192"/>
                </a:lnTo>
                <a:lnTo>
                  <a:pt x="1086" y="2188"/>
                </a:lnTo>
                <a:lnTo>
                  <a:pt x="1081" y="2187"/>
                </a:lnTo>
                <a:lnTo>
                  <a:pt x="1082" y="2181"/>
                </a:lnTo>
                <a:lnTo>
                  <a:pt x="1078" y="2182"/>
                </a:lnTo>
                <a:lnTo>
                  <a:pt x="1075" y="2180"/>
                </a:lnTo>
                <a:lnTo>
                  <a:pt x="1070" y="2181"/>
                </a:lnTo>
                <a:lnTo>
                  <a:pt x="1068" y="2178"/>
                </a:lnTo>
                <a:lnTo>
                  <a:pt x="1072" y="2175"/>
                </a:lnTo>
                <a:lnTo>
                  <a:pt x="1072" y="2173"/>
                </a:lnTo>
                <a:lnTo>
                  <a:pt x="1076" y="2167"/>
                </a:lnTo>
                <a:lnTo>
                  <a:pt x="1073" y="2156"/>
                </a:lnTo>
                <a:lnTo>
                  <a:pt x="1071" y="2156"/>
                </a:lnTo>
                <a:lnTo>
                  <a:pt x="1070" y="2160"/>
                </a:lnTo>
                <a:lnTo>
                  <a:pt x="1063" y="2167"/>
                </a:lnTo>
                <a:lnTo>
                  <a:pt x="1058" y="2170"/>
                </a:lnTo>
                <a:lnTo>
                  <a:pt x="1053" y="2168"/>
                </a:lnTo>
                <a:lnTo>
                  <a:pt x="1050" y="2164"/>
                </a:lnTo>
                <a:lnTo>
                  <a:pt x="1049" y="2160"/>
                </a:lnTo>
                <a:lnTo>
                  <a:pt x="1045" y="2162"/>
                </a:lnTo>
                <a:lnTo>
                  <a:pt x="1044" y="2157"/>
                </a:lnTo>
                <a:lnTo>
                  <a:pt x="1041" y="2157"/>
                </a:lnTo>
                <a:lnTo>
                  <a:pt x="1038" y="2160"/>
                </a:lnTo>
                <a:lnTo>
                  <a:pt x="1030" y="2159"/>
                </a:lnTo>
                <a:lnTo>
                  <a:pt x="1028" y="2155"/>
                </a:lnTo>
                <a:lnTo>
                  <a:pt x="1025" y="2151"/>
                </a:lnTo>
                <a:lnTo>
                  <a:pt x="1025" y="2148"/>
                </a:lnTo>
                <a:lnTo>
                  <a:pt x="1020" y="2151"/>
                </a:lnTo>
                <a:lnTo>
                  <a:pt x="1015" y="2154"/>
                </a:lnTo>
                <a:lnTo>
                  <a:pt x="1010" y="2153"/>
                </a:lnTo>
                <a:lnTo>
                  <a:pt x="1007" y="2157"/>
                </a:lnTo>
                <a:lnTo>
                  <a:pt x="1004" y="2159"/>
                </a:lnTo>
                <a:lnTo>
                  <a:pt x="1001" y="2157"/>
                </a:lnTo>
                <a:lnTo>
                  <a:pt x="991" y="2154"/>
                </a:lnTo>
                <a:lnTo>
                  <a:pt x="984" y="2155"/>
                </a:lnTo>
                <a:lnTo>
                  <a:pt x="976" y="2153"/>
                </a:lnTo>
                <a:lnTo>
                  <a:pt x="973" y="2149"/>
                </a:lnTo>
                <a:lnTo>
                  <a:pt x="974" y="2145"/>
                </a:lnTo>
                <a:lnTo>
                  <a:pt x="970" y="2140"/>
                </a:lnTo>
                <a:lnTo>
                  <a:pt x="967" y="2139"/>
                </a:lnTo>
                <a:lnTo>
                  <a:pt x="960" y="2143"/>
                </a:lnTo>
                <a:lnTo>
                  <a:pt x="955" y="2145"/>
                </a:lnTo>
                <a:lnTo>
                  <a:pt x="947" y="2142"/>
                </a:lnTo>
                <a:lnTo>
                  <a:pt x="940" y="2139"/>
                </a:lnTo>
                <a:lnTo>
                  <a:pt x="939" y="2145"/>
                </a:lnTo>
                <a:lnTo>
                  <a:pt x="935" y="2142"/>
                </a:lnTo>
                <a:lnTo>
                  <a:pt x="932" y="2132"/>
                </a:lnTo>
                <a:lnTo>
                  <a:pt x="928" y="2129"/>
                </a:lnTo>
                <a:lnTo>
                  <a:pt x="938" y="2125"/>
                </a:lnTo>
                <a:lnTo>
                  <a:pt x="942" y="2132"/>
                </a:lnTo>
                <a:lnTo>
                  <a:pt x="948" y="2134"/>
                </a:lnTo>
                <a:lnTo>
                  <a:pt x="955" y="2133"/>
                </a:lnTo>
                <a:lnTo>
                  <a:pt x="959" y="2134"/>
                </a:lnTo>
                <a:lnTo>
                  <a:pt x="961" y="2130"/>
                </a:lnTo>
                <a:lnTo>
                  <a:pt x="968" y="2131"/>
                </a:lnTo>
                <a:lnTo>
                  <a:pt x="970" y="2130"/>
                </a:lnTo>
                <a:lnTo>
                  <a:pt x="970" y="2126"/>
                </a:lnTo>
                <a:lnTo>
                  <a:pt x="983" y="2128"/>
                </a:lnTo>
                <a:lnTo>
                  <a:pt x="985" y="2129"/>
                </a:lnTo>
                <a:lnTo>
                  <a:pt x="987" y="2124"/>
                </a:lnTo>
                <a:lnTo>
                  <a:pt x="985" y="2123"/>
                </a:lnTo>
                <a:lnTo>
                  <a:pt x="980" y="2121"/>
                </a:lnTo>
                <a:lnTo>
                  <a:pt x="976" y="2117"/>
                </a:lnTo>
                <a:lnTo>
                  <a:pt x="977" y="2115"/>
                </a:lnTo>
                <a:lnTo>
                  <a:pt x="977" y="2109"/>
                </a:lnTo>
                <a:lnTo>
                  <a:pt x="982" y="2105"/>
                </a:lnTo>
                <a:lnTo>
                  <a:pt x="986" y="2105"/>
                </a:lnTo>
                <a:lnTo>
                  <a:pt x="990" y="2107"/>
                </a:lnTo>
                <a:lnTo>
                  <a:pt x="994" y="2106"/>
                </a:lnTo>
                <a:lnTo>
                  <a:pt x="998" y="2109"/>
                </a:lnTo>
                <a:lnTo>
                  <a:pt x="1001" y="2109"/>
                </a:lnTo>
                <a:lnTo>
                  <a:pt x="1009" y="2113"/>
                </a:lnTo>
                <a:lnTo>
                  <a:pt x="1002" y="2114"/>
                </a:lnTo>
                <a:lnTo>
                  <a:pt x="1007" y="2120"/>
                </a:lnTo>
                <a:lnTo>
                  <a:pt x="1012" y="2122"/>
                </a:lnTo>
                <a:lnTo>
                  <a:pt x="1017" y="2120"/>
                </a:lnTo>
                <a:lnTo>
                  <a:pt x="1013" y="2115"/>
                </a:lnTo>
                <a:lnTo>
                  <a:pt x="1015" y="2113"/>
                </a:lnTo>
                <a:lnTo>
                  <a:pt x="1012" y="2105"/>
                </a:lnTo>
                <a:lnTo>
                  <a:pt x="1011" y="2103"/>
                </a:lnTo>
                <a:lnTo>
                  <a:pt x="1013" y="2099"/>
                </a:lnTo>
                <a:lnTo>
                  <a:pt x="1009" y="2092"/>
                </a:lnTo>
                <a:lnTo>
                  <a:pt x="1009" y="2090"/>
                </a:lnTo>
                <a:lnTo>
                  <a:pt x="1007" y="2087"/>
                </a:lnTo>
                <a:lnTo>
                  <a:pt x="1007" y="2082"/>
                </a:lnTo>
                <a:lnTo>
                  <a:pt x="1002" y="2078"/>
                </a:lnTo>
                <a:lnTo>
                  <a:pt x="1006" y="2073"/>
                </a:lnTo>
                <a:lnTo>
                  <a:pt x="1001" y="2070"/>
                </a:lnTo>
                <a:lnTo>
                  <a:pt x="1003" y="2066"/>
                </a:lnTo>
                <a:lnTo>
                  <a:pt x="1011" y="2062"/>
                </a:lnTo>
                <a:lnTo>
                  <a:pt x="1009" y="2058"/>
                </a:lnTo>
                <a:lnTo>
                  <a:pt x="1006" y="2059"/>
                </a:lnTo>
                <a:lnTo>
                  <a:pt x="1003" y="2057"/>
                </a:lnTo>
                <a:lnTo>
                  <a:pt x="1002" y="2053"/>
                </a:lnTo>
                <a:lnTo>
                  <a:pt x="1003" y="2048"/>
                </a:lnTo>
                <a:lnTo>
                  <a:pt x="1001" y="2044"/>
                </a:lnTo>
                <a:lnTo>
                  <a:pt x="1002" y="2039"/>
                </a:lnTo>
                <a:lnTo>
                  <a:pt x="1006" y="2031"/>
                </a:lnTo>
                <a:lnTo>
                  <a:pt x="1003" y="2024"/>
                </a:lnTo>
                <a:lnTo>
                  <a:pt x="1012" y="2022"/>
                </a:lnTo>
                <a:lnTo>
                  <a:pt x="1009" y="2014"/>
                </a:lnTo>
                <a:lnTo>
                  <a:pt x="1012" y="2009"/>
                </a:lnTo>
                <a:lnTo>
                  <a:pt x="1017" y="2007"/>
                </a:lnTo>
                <a:lnTo>
                  <a:pt x="1019" y="2004"/>
                </a:lnTo>
                <a:lnTo>
                  <a:pt x="1023" y="2005"/>
                </a:lnTo>
                <a:lnTo>
                  <a:pt x="1029" y="2003"/>
                </a:lnTo>
                <a:lnTo>
                  <a:pt x="1028" y="1999"/>
                </a:lnTo>
                <a:lnTo>
                  <a:pt x="1023" y="2003"/>
                </a:lnTo>
                <a:lnTo>
                  <a:pt x="1018" y="2000"/>
                </a:lnTo>
                <a:lnTo>
                  <a:pt x="1015" y="1990"/>
                </a:lnTo>
                <a:lnTo>
                  <a:pt x="1018" y="1987"/>
                </a:lnTo>
                <a:lnTo>
                  <a:pt x="1015" y="1986"/>
                </a:lnTo>
                <a:lnTo>
                  <a:pt x="1015" y="1982"/>
                </a:lnTo>
                <a:lnTo>
                  <a:pt x="1021" y="1982"/>
                </a:lnTo>
                <a:lnTo>
                  <a:pt x="1028" y="1979"/>
                </a:lnTo>
                <a:lnTo>
                  <a:pt x="1035" y="1973"/>
                </a:lnTo>
                <a:lnTo>
                  <a:pt x="1034" y="1971"/>
                </a:lnTo>
                <a:lnTo>
                  <a:pt x="1028" y="1972"/>
                </a:lnTo>
                <a:lnTo>
                  <a:pt x="1030" y="1964"/>
                </a:lnTo>
                <a:lnTo>
                  <a:pt x="1033" y="1963"/>
                </a:lnTo>
                <a:lnTo>
                  <a:pt x="1036" y="1957"/>
                </a:lnTo>
                <a:lnTo>
                  <a:pt x="1028" y="1957"/>
                </a:lnTo>
                <a:lnTo>
                  <a:pt x="1025" y="1954"/>
                </a:lnTo>
                <a:lnTo>
                  <a:pt x="1025" y="1950"/>
                </a:lnTo>
                <a:lnTo>
                  <a:pt x="1028" y="1946"/>
                </a:lnTo>
                <a:lnTo>
                  <a:pt x="1032" y="1945"/>
                </a:lnTo>
                <a:lnTo>
                  <a:pt x="1032" y="1939"/>
                </a:lnTo>
                <a:lnTo>
                  <a:pt x="1036" y="1937"/>
                </a:lnTo>
                <a:lnTo>
                  <a:pt x="1036" y="1932"/>
                </a:lnTo>
                <a:lnTo>
                  <a:pt x="1039" y="1930"/>
                </a:lnTo>
                <a:lnTo>
                  <a:pt x="1038" y="1928"/>
                </a:lnTo>
                <a:lnTo>
                  <a:pt x="1044" y="1925"/>
                </a:lnTo>
                <a:lnTo>
                  <a:pt x="1041" y="1921"/>
                </a:lnTo>
                <a:lnTo>
                  <a:pt x="1045" y="1919"/>
                </a:lnTo>
                <a:lnTo>
                  <a:pt x="1049" y="1917"/>
                </a:lnTo>
                <a:lnTo>
                  <a:pt x="1052" y="1914"/>
                </a:lnTo>
                <a:lnTo>
                  <a:pt x="1058" y="1913"/>
                </a:lnTo>
                <a:lnTo>
                  <a:pt x="1063" y="1903"/>
                </a:lnTo>
                <a:lnTo>
                  <a:pt x="1065" y="1904"/>
                </a:lnTo>
                <a:lnTo>
                  <a:pt x="1060" y="1912"/>
                </a:lnTo>
                <a:lnTo>
                  <a:pt x="1071" y="1916"/>
                </a:lnTo>
                <a:lnTo>
                  <a:pt x="1075" y="1915"/>
                </a:lnTo>
                <a:lnTo>
                  <a:pt x="1069" y="1911"/>
                </a:lnTo>
                <a:lnTo>
                  <a:pt x="1069" y="1907"/>
                </a:lnTo>
                <a:lnTo>
                  <a:pt x="1075" y="1907"/>
                </a:lnTo>
                <a:lnTo>
                  <a:pt x="1076" y="1904"/>
                </a:lnTo>
                <a:lnTo>
                  <a:pt x="1081" y="1904"/>
                </a:lnTo>
                <a:lnTo>
                  <a:pt x="1088" y="1908"/>
                </a:lnTo>
                <a:lnTo>
                  <a:pt x="1094" y="1907"/>
                </a:lnTo>
                <a:lnTo>
                  <a:pt x="1101" y="1899"/>
                </a:lnTo>
                <a:lnTo>
                  <a:pt x="1103" y="1899"/>
                </a:lnTo>
                <a:lnTo>
                  <a:pt x="1107" y="1896"/>
                </a:lnTo>
                <a:lnTo>
                  <a:pt x="1108" y="1892"/>
                </a:lnTo>
                <a:lnTo>
                  <a:pt x="1113" y="1889"/>
                </a:lnTo>
                <a:lnTo>
                  <a:pt x="1113" y="1887"/>
                </a:lnTo>
                <a:lnTo>
                  <a:pt x="1118" y="1884"/>
                </a:lnTo>
                <a:lnTo>
                  <a:pt x="1118" y="1880"/>
                </a:lnTo>
                <a:lnTo>
                  <a:pt x="1120" y="1877"/>
                </a:lnTo>
                <a:lnTo>
                  <a:pt x="1124" y="1877"/>
                </a:lnTo>
                <a:lnTo>
                  <a:pt x="1125" y="1871"/>
                </a:lnTo>
                <a:lnTo>
                  <a:pt x="1124" y="1864"/>
                </a:lnTo>
                <a:lnTo>
                  <a:pt x="1129" y="1861"/>
                </a:lnTo>
                <a:lnTo>
                  <a:pt x="1130" y="1853"/>
                </a:lnTo>
                <a:lnTo>
                  <a:pt x="1133" y="1849"/>
                </a:lnTo>
                <a:lnTo>
                  <a:pt x="1139" y="1848"/>
                </a:lnTo>
                <a:lnTo>
                  <a:pt x="1141" y="1845"/>
                </a:lnTo>
                <a:lnTo>
                  <a:pt x="1141" y="1840"/>
                </a:lnTo>
                <a:lnTo>
                  <a:pt x="1137" y="1835"/>
                </a:lnTo>
                <a:lnTo>
                  <a:pt x="1134" y="1830"/>
                </a:lnTo>
                <a:lnTo>
                  <a:pt x="1140" y="1829"/>
                </a:lnTo>
                <a:lnTo>
                  <a:pt x="1141" y="1827"/>
                </a:lnTo>
                <a:lnTo>
                  <a:pt x="1145" y="1827"/>
                </a:lnTo>
                <a:lnTo>
                  <a:pt x="1147" y="1824"/>
                </a:lnTo>
                <a:lnTo>
                  <a:pt x="1144" y="1820"/>
                </a:lnTo>
                <a:lnTo>
                  <a:pt x="1146" y="1817"/>
                </a:lnTo>
                <a:lnTo>
                  <a:pt x="1145" y="1814"/>
                </a:lnTo>
                <a:lnTo>
                  <a:pt x="1148" y="1807"/>
                </a:lnTo>
                <a:lnTo>
                  <a:pt x="1147" y="1804"/>
                </a:lnTo>
                <a:lnTo>
                  <a:pt x="1142" y="1802"/>
                </a:lnTo>
                <a:lnTo>
                  <a:pt x="1141" y="1796"/>
                </a:lnTo>
                <a:lnTo>
                  <a:pt x="1156" y="1746"/>
                </a:lnTo>
                <a:lnTo>
                  <a:pt x="1159" y="1747"/>
                </a:lnTo>
                <a:lnTo>
                  <a:pt x="1155" y="1762"/>
                </a:lnTo>
                <a:lnTo>
                  <a:pt x="1156" y="1765"/>
                </a:lnTo>
                <a:lnTo>
                  <a:pt x="1151" y="1779"/>
                </a:lnTo>
                <a:lnTo>
                  <a:pt x="1154" y="1779"/>
                </a:lnTo>
                <a:lnTo>
                  <a:pt x="1156" y="1781"/>
                </a:lnTo>
                <a:lnTo>
                  <a:pt x="1155" y="1786"/>
                </a:lnTo>
                <a:lnTo>
                  <a:pt x="1167" y="1790"/>
                </a:lnTo>
                <a:lnTo>
                  <a:pt x="1172" y="1788"/>
                </a:lnTo>
                <a:lnTo>
                  <a:pt x="1182" y="1790"/>
                </a:lnTo>
                <a:lnTo>
                  <a:pt x="1192" y="1781"/>
                </a:lnTo>
                <a:lnTo>
                  <a:pt x="1194" y="1772"/>
                </a:lnTo>
                <a:lnTo>
                  <a:pt x="1161" y="1762"/>
                </a:lnTo>
                <a:lnTo>
                  <a:pt x="1163" y="1753"/>
                </a:lnTo>
                <a:lnTo>
                  <a:pt x="1193" y="1761"/>
                </a:lnTo>
                <a:lnTo>
                  <a:pt x="1196" y="1755"/>
                </a:lnTo>
                <a:lnTo>
                  <a:pt x="1199" y="1749"/>
                </a:lnTo>
                <a:lnTo>
                  <a:pt x="1205" y="1745"/>
                </a:lnTo>
                <a:lnTo>
                  <a:pt x="1206" y="1763"/>
                </a:lnTo>
                <a:lnTo>
                  <a:pt x="1215" y="1764"/>
                </a:lnTo>
                <a:lnTo>
                  <a:pt x="1220" y="1763"/>
                </a:lnTo>
                <a:lnTo>
                  <a:pt x="1228" y="1761"/>
                </a:lnTo>
                <a:lnTo>
                  <a:pt x="1234" y="1757"/>
                </a:lnTo>
                <a:lnTo>
                  <a:pt x="1239" y="1753"/>
                </a:lnTo>
                <a:lnTo>
                  <a:pt x="1241" y="1748"/>
                </a:lnTo>
                <a:lnTo>
                  <a:pt x="1243" y="1735"/>
                </a:lnTo>
                <a:lnTo>
                  <a:pt x="1242" y="1729"/>
                </a:lnTo>
                <a:lnTo>
                  <a:pt x="1240" y="1728"/>
                </a:lnTo>
                <a:lnTo>
                  <a:pt x="1234" y="1729"/>
                </a:lnTo>
                <a:lnTo>
                  <a:pt x="1236" y="1724"/>
                </a:lnTo>
                <a:lnTo>
                  <a:pt x="1239" y="1715"/>
                </a:lnTo>
                <a:lnTo>
                  <a:pt x="1240" y="1712"/>
                </a:lnTo>
                <a:lnTo>
                  <a:pt x="1241" y="1704"/>
                </a:lnTo>
                <a:lnTo>
                  <a:pt x="1240" y="1694"/>
                </a:lnTo>
                <a:lnTo>
                  <a:pt x="1237" y="1686"/>
                </a:lnTo>
                <a:lnTo>
                  <a:pt x="1235" y="1679"/>
                </a:lnTo>
                <a:lnTo>
                  <a:pt x="1233" y="1676"/>
                </a:lnTo>
                <a:lnTo>
                  <a:pt x="1227" y="1672"/>
                </a:lnTo>
                <a:lnTo>
                  <a:pt x="1218" y="1681"/>
                </a:lnTo>
                <a:lnTo>
                  <a:pt x="1215" y="1681"/>
                </a:lnTo>
                <a:lnTo>
                  <a:pt x="1232" y="1663"/>
                </a:lnTo>
                <a:lnTo>
                  <a:pt x="1232" y="1666"/>
                </a:lnTo>
                <a:lnTo>
                  <a:pt x="1234" y="1670"/>
                </a:lnTo>
                <a:lnTo>
                  <a:pt x="1237" y="1670"/>
                </a:lnTo>
                <a:lnTo>
                  <a:pt x="1242" y="1666"/>
                </a:lnTo>
                <a:lnTo>
                  <a:pt x="1244" y="1661"/>
                </a:lnTo>
                <a:lnTo>
                  <a:pt x="1244" y="1654"/>
                </a:lnTo>
                <a:lnTo>
                  <a:pt x="1243" y="1649"/>
                </a:lnTo>
                <a:lnTo>
                  <a:pt x="1240" y="1645"/>
                </a:lnTo>
                <a:lnTo>
                  <a:pt x="1236" y="1643"/>
                </a:lnTo>
                <a:lnTo>
                  <a:pt x="1231" y="1641"/>
                </a:lnTo>
                <a:lnTo>
                  <a:pt x="1227" y="1651"/>
                </a:lnTo>
                <a:lnTo>
                  <a:pt x="1224" y="1648"/>
                </a:lnTo>
                <a:lnTo>
                  <a:pt x="1232" y="1631"/>
                </a:lnTo>
                <a:lnTo>
                  <a:pt x="1234" y="1635"/>
                </a:lnTo>
                <a:lnTo>
                  <a:pt x="1245" y="1637"/>
                </a:lnTo>
                <a:lnTo>
                  <a:pt x="1249" y="1632"/>
                </a:lnTo>
                <a:lnTo>
                  <a:pt x="1252" y="1623"/>
                </a:lnTo>
                <a:lnTo>
                  <a:pt x="1251" y="1615"/>
                </a:lnTo>
                <a:lnTo>
                  <a:pt x="1250" y="1612"/>
                </a:lnTo>
                <a:lnTo>
                  <a:pt x="1257" y="1607"/>
                </a:lnTo>
                <a:lnTo>
                  <a:pt x="1254" y="1596"/>
                </a:lnTo>
                <a:lnTo>
                  <a:pt x="1250" y="1588"/>
                </a:lnTo>
                <a:lnTo>
                  <a:pt x="1244" y="1585"/>
                </a:lnTo>
                <a:lnTo>
                  <a:pt x="1240" y="1589"/>
                </a:lnTo>
                <a:lnTo>
                  <a:pt x="1237" y="1588"/>
                </a:lnTo>
                <a:lnTo>
                  <a:pt x="1242" y="1584"/>
                </a:lnTo>
                <a:lnTo>
                  <a:pt x="1240" y="1581"/>
                </a:lnTo>
                <a:lnTo>
                  <a:pt x="1236" y="1586"/>
                </a:lnTo>
                <a:lnTo>
                  <a:pt x="1233" y="1591"/>
                </a:lnTo>
                <a:lnTo>
                  <a:pt x="1229" y="1590"/>
                </a:lnTo>
                <a:lnTo>
                  <a:pt x="1222" y="1582"/>
                </a:lnTo>
                <a:lnTo>
                  <a:pt x="1219" y="1582"/>
                </a:lnTo>
                <a:lnTo>
                  <a:pt x="1220" y="1570"/>
                </a:lnTo>
                <a:lnTo>
                  <a:pt x="1226" y="1570"/>
                </a:lnTo>
                <a:lnTo>
                  <a:pt x="1226" y="1566"/>
                </a:lnTo>
                <a:lnTo>
                  <a:pt x="1224" y="1562"/>
                </a:lnTo>
                <a:lnTo>
                  <a:pt x="1216" y="1557"/>
                </a:lnTo>
                <a:lnTo>
                  <a:pt x="1209" y="1556"/>
                </a:lnTo>
                <a:lnTo>
                  <a:pt x="1209" y="1553"/>
                </a:lnTo>
                <a:lnTo>
                  <a:pt x="1211" y="1552"/>
                </a:lnTo>
                <a:lnTo>
                  <a:pt x="1213" y="1546"/>
                </a:lnTo>
                <a:lnTo>
                  <a:pt x="1211" y="1542"/>
                </a:lnTo>
                <a:lnTo>
                  <a:pt x="1208" y="1537"/>
                </a:lnTo>
                <a:lnTo>
                  <a:pt x="1199" y="1532"/>
                </a:lnTo>
                <a:lnTo>
                  <a:pt x="1197" y="1536"/>
                </a:lnTo>
                <a:lnTo>
                  <a:pt x="1192" y="1536"/>
                </a:lnTo>
                <a:lnTo>
                  <a:pt x="1190" y="1538"/>
                </a:lnTo>
                <a:lnTo>
                  <a:pt x="1190" y="1544"/>
                </a:lnTo>
                <a:lnTo>
                  <a:pt x="1189" y="1546"/>
                </a:lnTo>
                <a:lnTo>
                  <a:pt x="1185" y="1531"/>
                </a:lnTo>
                <a:lnTo>
                  <a:pt x="1194" y="1511"/>
                </a:lnTo>
                <a:lnTo>
                  <a:pt x="1191" y="1503"/>
                </a:lnTo>
                <a:lnTo>
                  <a:pt x="1194" y="1502"/>
                </a:lnTo>
                <a:lnTo>
                  <a:pt x="1197" y="1511"/>
                </a:lnTo>
                <a:lnTo>
                  <a:pt x="1199" y="1510"/>
                </a:lnTo>
                <a:lnTo>
                  <a:pt x="1209" y="1513"/>
                </a:lnTo>
                <a:lnTo>
                  <a:pt x="1216" y="1510"/>
                </a:lnTo>
                <a:lnTo>
                  <a:pt x="1215" y="1505"/>
                </a:lnTo>
                <a:lnTo>
                  <a:pt x="1213" y="1496"/>
                </a:lnTo>
                <a:lnTo>
                  <a:pt x="1210" y="1497"/>
                </a:lnTo>
                <a:lnTo>
                  <a:pt x="1209" y="1492"/>
                </a:lnTo>
                <a:lnTo>
                  <a:pt x="1207" y="1489"/>
                </a:lnTo>
                <a:lnTo>
                  <a:pt x="1202" y="1486"/>
                </a:lnTo>
                <a:lnTo>
                  <a:pt x="1198" y="1487"/>
                </a:lnTo>
                <a:lnTo>
                  <a:pt x="1192" y="1484"/>
                </a:lnTo>
                <a:lnTo>
                  <a:pt x="1189" y="1487"/>
                </a:lnTo>
                <a:lnTo>
                  <a:pt x="1184" y="1503"/>
                </a:lnTo>
                <a:lnTo>
                  <a:pt x="1185" y="1509"/>
                </a:lnTo>
                <a:lnTo>
                  <a:pt x="1183" y="1510"/>
                </a:lnTo>
                <a:lnTo>
                  <a:pt x="1182" y="1502"/>
                </a:lnTo>
                <a:lnTo>
                  <a:pt x="1187" y="1487"/>
                </a:lnTo>
                <a:lnTo>
                  <a:pt x="1185" y="1484"/>
                </a:lnTo>
                <a:lnTo>
                  <a:pt x="1184" y="1477"/>
                </a:lnTo>
                <a:lnTo>
                  <a:pt x="1177" y="1473"/>
                </a:lnTo>
                <a:lnTo>
                  <a:pt x="1171" y="1474"/>
                </a:lnTo>
                <a:lnTo>
                  <a:pt x="1171" y="1471"/>
                </a:lnTo>
                <a:lnTo>
                  <a:pt x="1166" y="1467"/>
                </a:lnTo>
                <a:lnTo>
                  <a:pt x="1163" y="1464"/>
                </a:lnTo>
                <a:lnTo>
                  <a:pt x="1153" y="1462"/>
                </a:lnTo>
                <a:lnTo>
                  <a:pt x="1149" y="1462"/>
                </a:lnTo>
                <a:lnTo>
                  <a:pt x="1144" y="1460"/>
                </a:lnTo>
                <a:lnTo>
                  <a:pt x="1138" y="1451"/>
                </a:lnTo>
                <a:lnTo>
                  <a:pt x="1134" y="1431"/>
                </a:lnTo>
                <a:lnTo>
                  <a:pt x="1130" y="1430"/>
                </a:lnTo>
                <a:lnTo>
                  <a:pt x="1128" y="1427"/>
                </a:lnTo>
                <a:lnTo>
                  <a:pt x="1133" y="1420"/>
                </a:lnTo>
                <a:lnTo>
                  <a:pt x="1128" y="1413"/>
                </a:lnTo>
                <a:lnTo>
                  <a:pt x="1113" y="1410"/>
                </a:lnTo>
                <a:lnTo>
                  <a:pt x="1112" y="1409"/>
                </a:lnTo>
                <a:lnTo>
                  <a:pt x="1113" y="1403"/>
                </a:lnTo>
                <a:lnTo>
                  <a:pt x="1107" y="1401"/>
                </a:lnTo>
                <a:lnTo>
                  <a:pt x="1104" y="1402"/>
                </a:lnTo>
                <a:lnTo>
                  <a:pt x="1104" y="1397"/>
                </a:lnTo>
                <a:lnTo>
                  <a:pt x="1097" y="1390"/>
                </a:lnTo>
                <a:lnTo>
                  <a:pt x="1089" y="1387"/>
                </a:lnTo>
                <a:lnTo>
                  <a:pt x="1088" y="1385"/>
                </a:lnTo>
                <a:lnTo>
                  <a:pt x="1081" y="1379"/>
                </a:lnTo>
                <a:lnTo>
                  <a:pt x="1078" y="1379"/>
                </a:lnTo>
                <a:lnTo>
                  <a:pt x="1076" y="1377"/>
                </a:lnTo>
                <a:lnTo>
                  <a:pt x="1072" y="1376"/>
                </a:lnTo>
                <a:lnTo>
                  <a:pt x="1069" y="1371"/>
                </a:lnTo>
                <a:lnTo>
                  <a:pt x="1065" y="1369"/>
                </a:lnTo>
                <a:lnTo>
                  <a:pt x="1062" y="1364"/>
                </a:lnTo>
                <a:lnTo>
                  <a:pt x="1058" y="1364"/>
                </a:lnTo>
                <a:lnTo>
                  <a:pt x="1053" y="1360"/>
                </a:lnTo>
                <a:lnTo>
                  <a:pt x="1053" y="1356"/>
                </a:lnTo>
                <a:lnTo>
                  <a:pt x="1055" y="1351"/>
                </a:lnTo>
                <a:lnTo>
                  <a:pt x="1054" y="1345"/>
                </a:lnTo>
                <a:lnTo>
                  <a:pt x="1053" y="1342"/>
                </a:lnTo>
                <a:lnTo>
                  <a:pt x="1049" y="1343"/>
                </a:lnTo>
                <a:lnTo>
                  <a:pt x="1049" y="1347"/>
                </a:lnTo>
                <a:lnTo>
                  <a:pt x="1044" y="1351"/>
                </a:lnTo>
                <a:lnTo>
                  <a:pt x="1042" y="1350"/>
                </a:lnTo>
                <a:lnTo>
                  <a:pt x="1037" y="1350"/>
                </a:lnTo>
                <a:lnTo>
                  <a:pt x="1036" y="1345"/>
                </a:lnTo>
                <a:lnTo>
                  <a:pt x="1028" y="1342"/>
                </a:lnTo>
                <a:lnTo>
                  <a:pt x="1027" y="1344"/>
                </a:lnTo>
                <a:lnTo>
                  <a:pt x="1028" y="1351"/>
                </a:lnTo>
                <a:lnTo>
                  <a:pt x="1021" y="1350"/>
                </a:lnTo>
                <a:lnTo>
                  <a:pt x="1017" y="1344"/>
                </a:lnTo>
                <a:lnTo>
                  <a:pt x="1013" y="1345"/>
                </a:lnTo>
                <a:lnTo>
                  <a:pt x="1008" y="1346"/>
                </a:lnTo>
                <a:lnTo>
                  <a:pt x="1003" y="1345"/>
                </a:lnTo>
                <a:lnTo>
                  <a:pt x="1001" y="1339"/>
                </a:lnTo>
                <a:lnTo>
                  <a:pt x="993" y="1336"/>
                </a:lnTo>
                <a:lnTo>
                  <a:pt x="991" y="1337"/>
                </a:lnTo>
                <a:lnTo>
                  <a:pt x="987" y="1325"/>
                </a:lnTo>
                <a:lnTo>
                  <a:pt x="989" y="1320"/>
                </a:lnTo>
                <a:lnTo>
                  <a:pt x="991" y="1317"/>
                </a:lnTo>
                <a:lnTo>
                  <a:pt x="994" y="1315"/>
                </a:lnTo>
                <a:lnTo>
                  <a:pt x="1002" y="1315"/>
                </a:lnTo>
                <a:lnTo>
                  <a:pt x="1008" y="1319"/>
                </a:lnTo>
                <a:lnTo>
                  <a:pt x="1010" y="1317"/>
                </a:lnTo>
                <a:lnTo>
                  <a:pt x="1009" y="1312"/>
                </a:lnTo>
                <a:lnTo>
                  <a:pt x="1010" y="1309"/>
                </a:lnTo>
                <a:lnTo>
                  <a:pt x="1012" y="1308"/>
                </a:lnTo>
                <a:lnTo>
                  <a:pt x="1018" y="1300"/>
                </a:lnTo>
                <a:lnTo>
                  <a:pt x="1018" y="1294"/>
                </a:lnTo>
                <a:lnTo>
                  <a:pt x="1026" y="1285"/>
                </a:lnTo>
                <a:lnTo>
                  <a:pt x="1034" y="1286"/>
                </a:lnTo>
                <a:lnTo>
                  <a:pt x="1035" y="1283"/>
                </a:lnTo>
                <a:lnTo>
                  <a:pt x="1027" y="1283"/>
                </a:lnTo>
                <a:lnTo>
                  <a:pt x="1020" y="1280"/>
                </a:lnTo>
                <a:lnTo>
                  <a:pt x="1019" y="1278"/>
                </a:lnTo>
                <a:lnTo>
                  <a:pt x="1024" y="1273"/>
                </a:lnTo>
                <a:lnTo>
                  <a:pt x="1033" y="1271"/>
                </a:lnTo>
                <a:lnTo>
                  <a:pt x="1037" y="1262"/>
                </a:lnTo>
                <a:lnTo>
                  <a:pt x="1038" y="1263"/>
                </a:lnTo>
                <a:lnTo>
                  <a:pt x="1039" y="1253"/>
                </a:lnTo>
                <a:lnTo>
                  <a:pt x="1043" y="1248"/>
                </a:lnTo>
                <a:lnTo>
                  <a:pt x="1049" y="1244"/>
                </a:lnTo>
                <a:lnTo>
                  <a:pt x="1056" y="1241"/>
                </a:lnTo>
                <a:lnTo>
                  <a:pt x="1056" y="1238"/>
                </a:lnTo>
                <a:lnTo>
                  <a:pt x="1063" y="1235"/>
                </a:lnTo>
                <a:lnTo>
                  <a:pt x="1063" y="1226"/>
                </a:lnTo>
                <a:lnTo>
                  <a:pt x="1065" y="1225"/>
                </a:lnTo>
                <a:lnTo>
                  <a:pt x="1065" y="1214"/>
                </a:lnTo>
                <a:lnTo>
                  <a:pt x="1061" y="1213"/>
                </a:lnTo>
                <a:lnTo>
                  <a:pt x="1059" y="1209"/>
                </a:lnTo>
                <a:lnTo>
                  <a:pt x="1052" y="1212"/>
                </a:lnTo>
                <a:lnTo>
                  <a:pt x="1051" y="1209"/>
                </a:lnTo>
                <a:lnTo>
                  <a:pt x="1052" y="1205"/>
                </a:lnTo>
                <a:lnTo>
                  <a:pt x="1050" y="1202"/>
                </a:lnTo>
                <a:lnTo>
                  <a:pt x="1051" y="1195"/>
                </a:lnTo>
                <a:lnTo>
                  <a:pt x="1053" y="1191"/>
                </a:lnTo>
                <a:lnTo>
                  <a:pt x="1059" y="1184"/>
                </a:lnTo>
                <a:lnTo>
                  <a:pt x="1058" y="1179"/>
                </a:lnTo>
                <a:lnTo>
                  <a:pt x="1060" y="1178"/>
                </a:lnTo>
                <a:lnTo>
                  <a:pt x="1056" y="1174"/>
                </a:lnTo>
                <a:lnTo>
                  <a:pt x="1061" y="1170"/>
                </a:lnTo>
                <a:lnTo>
                  <a:pt x="1068" y="1164"/>
                </a:lnTo>
                <a:lnTo>
                  <a:pt x="1070" y="1168"/>
                </a:lnTo>
                <a:lnTo>
                  <a:pt x="1070" y="1176"/>
                </a:lnTo>
                <a:lnTo>
                  <a:pt x="1073" y="1177"/>
                </a:lnTo>
                <a:lnTo>
                  <a:pt x="1080" y="1177"/>
                </a:lnTo>
                <a:lnTo>
                  <a:pt x="1082" y="1175"/>
                </a:lnTo>
                <a:lnTo>
                  <a:pt x="1084" y="1171"/>
                </a:lnTo>
                <a:lnTo>
                  <a:pt x="1088" y="1166"/>
                </a:lnTo>
                <a:lnTo>
                  <a:pt x="1094" y="1167"/>
                </a:lnTo>
                <a:lnTo>
                  <a:pt x="1099" y="1170"/>
                </a:lnTo>
                <a:lnTo>
                  <a:pt x="1101" y="1172"/>
                </a:lnTo>
                <a:lnTo>
                  <a:pt x="1105" y="1177"/>
                </a:lnTo>
                <a:lnTo>
                  <a:pt x="1110" y="1178"/>
                </a:lnTo>
                <a:lnTo>
                  <a:pt x="1108" y="1180"/>
                </a:lnTo>
                <a:lnTo>
                  <a:pt x="1119" y="1191"/>
                </a:lnTo>
                <a:lnTo>
                  <a:pt x="1123" y="1189"/>
                </a:lnTo>
                <a:lnTo>
                  <a:pt x="1127" y="1180"/>
                </a:lnTo>
                <a:lnTo>
                  <a:pt x="1133" y="1179"/>
                </a:lnTo>
                <a:lnTo>
                  <a:pt x="1137" y="1186"/>
                </a:lnTo>
                <a:lnTo>
                  <a:pt x="1141" y="1184"/>
                </a:lnTo>
                <a:lnTo>
                  <a:pt x="1142" y="1191"/>
                </a:lnTo>
                <a:lnTo>
                  <a:pt x="1147" y="1191"/>
                </a:lnTo>
                <a:lnTo>
                  <a:pt x="1150" y="1194"/>
                </a:lnTo>
                <a:lnTo>
                  <a:pt x="1151" y="1201"/>
                </a:lnTo>
                <a:lnTo>
                  <a:pt x="1147" y="1202"/>
                </a:lnTo>
                <a:lnTo>
                  <a:pt x="1144" y="1210"/>
                </a:lnTo>
                <a:lnTo>
                  <a:pt x="1146" y="1212"/>
                </a:lnTo>
                <a:lnTo>
                  <a:pt x="1151" y="1211"/>
                </a:lnTo>
                <a:lnTo>
                  <a:pt x="1156" y="1208"/>
                </a:lnTo>
                <a:lnTo>
                  <a:pt x="1156" y="1205"/>
                </a:lnTo>
                <a:lnTo>
                  <a:pt x="1151" y="1195"/>
                </a:lnTo>
                <a:lnTo>
                  <a:pt x="1159" y="1194"/>
                </a:lnTo>
                <a:lnTo>
                  <a:pt x="1161" y="1195"/>
                </a:lnTo>
                <a:lnTo>
                  <a:pt x="1192" y="1187"/>
                </a:lnTo>
                <a:lnTo>
                  <a:pt x="1226" y="1174"/>
                </a:lnTo>
                <a:lnTo>
                  <a:pt x="1228" y="1171"/>
                </a:lnTo>
                <a:lnTo>
                  <a:pt x="1226" y="1163"/>
                </a:lnTo>
                <a:lnTo>
                  <a:pt x="1224" y="1153"/>
                </a:lnTo>
                <a:lnTo>
                  <a:pt x="1216" y="1151"/>
                </a:lnTo>
                <a:lnTo>
                  <a:pt x="1172" y="1158"/>
                </a:lnTo>
                <a:lnTo>
                  <a:pt x="1132" y="1170"/>
                </a:lnTo>
                <a:lnTo>
                  <a:pt x="1124" y="1170"/>
                </a:lnTo>
                <a:lnTo>
                  <a:pt x="1119" y="1166"/>
                </a:lnTo>
                <a:lnTo>
                  <a:pt x="1114" y="1159"/>
                </a:lnTo>
                <a:lnTo>
                  <a:pt x="1116" y="1153"/>
                </a:lnTo>
                <a:lnTo>
                  <a:pt x="1120" y="1153"/>
                </a:lnTo>
                <a:lnTo>
                  <a:pt x="1127" y="1149"/>
                </a:lnTo>
                <a:lnTo>
                  <a:pt x="1127" y="1143"/>
                </a:lnTo>
                <a:lnTo>
                  <a:pt x="1122" y="1145"/>
                </a:lnTo>
                <a:lnTo>
                  <a:pt x="1121" y="1143"/>
                </a:lnTo>
                <a:lnTo>
                  <a:pt x="1125" y="1139"/>
                </a:lnTo>
                <a:lnTo>
                  <a:pt x="1123" y="1137"/>
                </a:lnTo>
                <a:lnTo>
                  <a:pt x="1118" y="1141"/>
                </a:lnTo>
                <a:lnTo>
                  <a:pt x="1122" y="1146"/>
                </a:lnTo>
                <a:lnTo>
                  <a:pt x="1113" y="1152"/>
                </a:lnTo>
                <a:lnTo>
                  <a:pt x="1110" y="1146"/>
                </a:lnTo>
                <a:lnTo>
                  <a:pt x="1106" y="1149"/>
                </a:lnTo>
                <a:lnTo>
                  <a:pt x="1095" y="1135"/>
                </a:lnTo>
                <a:lnTo>
                  <a:pt x="1098" y="1132"/>
                </a:lnTo>
                <a:lnTo>
                  <a:pt x="1103" y="1136"/>
                </a:lnTo>
                <a:lnTo>
                  <a:pt x="1127" y="1120"/>
                </a:lnTo>
                <a:lnTo>
                  <a:pt x="1123" y="1117"/>
                </a:lnTo>
                <a:lnTo>
                  <a:pt x="1127" y="1114"/>
                </a:lnTo>
                <a:lnTo>
                  <a:pt x="1114" y="1095"/>
                </a:lnTo>
                <a:lnTo>
                  <a:pt x="1115" y="1089"/>
                </a:lnTo>
                <a:lnTo>
                  <a:pt x="1136" y="1076"/>
                </a:lnTo>
                <a:lnTo>
                  <a:pt x="1131" y="1069"/>
                </a:lnTo>
                <a:lnTo>
                  <a:pt x="1121" y="1076"/>
                </a:lnTo>
                <a:lnTo>
                  <a:pt x="1118" y="1070"/>
                </a:lnTo>
                <a:lnTo>
                  <a:pt x="1140" y="1054"/>
                </a:lnTo>
                <a:lnTo>
                  <a:pt x="1139" y="1052"/>
                </a:lnTo>
                <a:lnTo>
                  <a:pt x="1140" y="1049"/>
                </a:lnTo>
                <a:lnTo>
                  <a:pt x="1122" y="1045"/>
                </a:lnTo>
                <a:lnTo>
                  <a:pt x="1125" y="1043"/>
                </a:lnTo>
                <a:lnTo>
                  <a:pt x="1134" y="997"/>
                </a:lnTo>
                <a:lnTo>
                  <a:pt x="1131" y="997"/>
                </a:lnTo>
                <a:lnTo>
                  <a:pt x="1131" y="993"/>
                </a:lnTo>
                <a:lnTo>
                  <a:pt x="1134" y="995"/>
                </a:lnTo>
                <a:lnTo>
                  <a:pt x="1141" y="962"/>
                </a:lnTo>
                <a:lnTo>
                  <a:pt x="1138" y="961"/>
                </a:lnTo>
                <a:lnTo>
                  <a:pt x="1136" y="959"/>
                </a:lnTo>
                <a:lnTo>
                  <a:pt x="1114" y="973"/>
                </a:lnTo>
                <a:lnTo>
                  <a:pt x="1105" y="959"/>
                </a:lnTo>
                <a:lnTo>
                  <a:pt x="1124" y="946"/>
                </a:lnTo>
                <a:lnTo>
                  <a:pt x="1122" y="944"/>
                </a:lnTo>
                <a:lnTo>
                  <a:pt x="1125" y="942"/>
                </a:lnTo>
                <a:lnTo>
                  <a:pt x="1127" y="945"/>
                </a:lnTo>
                <a:lnTo>
                  <a:pt x="1138" y="937"/>
                </a:lnTo>
                <a:lnTo>
                  <a:pt x="1140" y="934"/>
                </a:lnTo>
                <a:lnTo>
                  <a:pt x="1134" y="925"/>
                </a:lnTo>
                <a:lnTo>
                  <a:pt x="1110" y="941"/>
                </a:lnTo>
                <a:lnTo>
                  <a:pt x="1104" y="932"/>
                </a:lnTo>
                <a:lnTo>
                  <a:pt x="1115" y="925"/>
                </a:lnTo>
                <a:lnTo>
                  <a:pt x="1107" y="913"/>
                </a:lnTo>
                <a:lnTo>
                  <a:pt x="1092" y="924"/>
                </a:lnTo>
                <a:lnTo>
                  <a:pt x="1084" y="910"/>
                </a:lnTo>
                <a:lnTo>
                  <a:pt x="1104" y="896"/>
                </a:lnTo>
                <a:lnTo>
                  <a:pt x="1103" y="888"/>
                </a:lnTo>
                <a:lnTo>
                  <a:pt x="1077" y="891"/>
                </a:lnTo>
                <a:lnTo>
                  <a:pt x="1069" y="881"/>
                </a:lnTo>
                <a:lnTo>
                  <a:pt x="1089" y="867"/>
                </a:lnTo>
                <a:lnTo>
                  <a:pt x="1088" y="863"/>
                </a:lnTo>
                <a:lnTo>
                  <a:pt x="1092" y="861"/>
                </a:lnTo>
                <a:lnTo>
                  <a:pt x="1086" y="851"/>
                </a:lnTo>
                <a:lnTo>
                  <a:pt x="1094" y="845"/>
                </a:lnTo>
                <a:lnTo>
                  <a:pt x="1095" y="846"/>
                </a:lnTo>
                <a:lnTo>
                  <a:pt x="1101" y="853"/>
                </a:lnTo>
                <a:lnTo>
                  <a:pt x="1115" y="844"/>
                </a:lnTo>
                <a:lnTo>
                  <a:pt x="1104" y="825"/>
                </a:lnTo>
                <a:lnTo>
                  <a:pt x="1102" y="827"/>
                </a:lnTo>
                <a:lnTo>
                  <a:pt x="1096" y="818"/>
                </a:lnTo>
                <a:lnTo>
                  <a:pt x="1082" y="826"/>
                </a:lnTo>
                <a:lnTo>
                  <a:pt x="1087" y="833"/>
                </a:lnTo>
                <a:lnTo>
                  <a:pt x="1085" y="838"/>
                </a:lnTo>
                <a:lnTo>
                  <a:pt x="1087" y="843"/>
                </a:lnTo>
                <a:lnTo>
                  <a:pt x="1079" y="848"/>
                </a:lnTo>
                <a:lnTo>
                  <a:pt x="1077" y="845"/>
                </a:lnTo>
                <a:lnTo>
                  <a:pt x="1055" y="859"/>
                </a:lnTo>
                <a:lnTo>
                  <a:pt x="1050" y="849"/>
                </a:lnTo>
                <a:lnTo>
                  <a:pt x="1072" y="834"/>
                </a:lnTo>
                <a:lnTo>
                  <a:pt x="1061" y="817"/>
                </a:lnTo>
                <a:lnTo>
                  <a:pt x="1058" y="816"/>
                </a:lnTo>
                <a:lnTo>
                  <a:pt x="1033" y="832"/>
                </a:lnTo>
                <a:lnTo>
                  <a:pt x="1026" y="820"/>
                </a:lnTo>
                <a:lnTo>
                  <a:pt x="1041" y="810"/>
                </a:lnTo>
                <a:lnTo>
                  <a:pt x="1007" y="758"/>
                </a:lnTo>
                <a:lnTo>
                  <a:pt x="991" y="768"/>
                </a:lnTo>
                <a:lnTo>
                  <a:pt x="984" y="757"/>
                </a:lnTo>
                <a:lnTo>
                  <a:pt x="1011" y="739"/>
                </a:lnTo>
                <a:lnTo>
                  <a:pt x="1006" y="729"/>
                </a:lnTo>
                <a:lnTo>
                  <a:pt x="973" y="728"/>
                </a:lnTo>
                <a:lnTo>
                  <a:pt x="965" y="717"/>
                </a:lnTo>
                <a:lnTo>
                  <a:pt x="965" y="715"/>
                </a:lnTo>
                <a:lnTo>
                  <a:pt x="1027" y="717"/>
                </a:lnTo>
                <a:lnTo>
                  <a:pt x="1029" y="716"/>
                </a:lnTo>
                <a:lnTo>
                  <a:pt x="1016" y="695"/>
                </a:lnTo>
                <a:lnTo>
                  <a:pt x="984" y="694"/>
                </a:lnTo>
                <a:lnTo>
                  <a:pt x="984" y="698"/>
                </a:lnTo>
                <a:lnTo>
                  <a:pt x="978" y="698"/>
                </a:lnTo>
                <a:lnTo>
                  <a:pt x="978" y="693"/>
                </a:lnTo>
                <a:lnTo>
                  <a:pt x="942" y="692"/>
                </a:lnTo>
                <a:lnTo>
                  <a:pt x="934" y="679"/>
                </a:lnTo>
                <a:lnTo>
                  <a:pt x="934" y="677"/>
                </a:lnTo>
                <a:lnTo>
                  <a:pt x="960" y="677"/>
                </a:lnTo>
                <a:lnTo>
                  <a:pt x="960" y="674"/>
                </a:lnTo>
                <a:lnTo>
                  <a:pt x="964" y="672"/>
                </a:lnTo>
                <a:lnTo>
                  <a:pt x="949" y="648"/>
                </a:lnTo>
                <a:lnTo>
                  <a:pt x="946" y="650"/>
                </a:lnTo>
                <a:lnTo>
                  <a:pt x="944" y="645"/>
                </a:lnTo>
                <a:lnTo>
                  <a:pt x="903" y="643"/>
                </a:lnTo>
                <a:lnTo>
                  <a:pt x="898" y="641"/>
                </a:lnTo>
                <a:lnTo>
                  <a:pt x="816" y="583"/>
                </a:lnTo>
                <a:lnTo>
                  <a:pt x="825" y="570"/>
                </a:lnTo>
                <a:lnTo>
                  <a:pt x="834" y="577"/>
                </a:lnTo>
                <a:lnTo>
                  <a:pt x="845" y="584"/>
                </a:lnTo>
                <a:lnTo>
                  <a:pt x="847" y="580"/>
                </a:lnTo>
                <a:lnTo>
                  <a:pt x="868" y="592"/>
                </a:lnTo>
                <a:lnTo>
                  <a:pt x="865" y="597"/>
                </a:lnTo>
                <a:lnTo>
                  <a:pt x="871" y="600"/>
                </a:lnTo>
                <a:lnTo>
                  <a:pt x="873" y="595"/>
                </a:lnTo>
                <a:lnTo>
                  <a:pt x="875" y="597"/>
                </a:lnTo>
                <a:lnTo>
                  <a:pt x="872" y="600"/>
                </a:lnTo>
                <a:lnTo>
                  <a:pt x="879" y="606"/>
                </a:lnTo>
                <a:lnTo>
                  <a:pt x="881" y="606"/>
                </a:lnTo>
                <a:lnTo>
                  <a:pt x="883" y="601"/>
                </a:lnTo>
                <a:lnTo>
                  <a:pt x="902" y="612"/>
                </a:lnTo>
                <a:lnTo>
                  <a:pt x="900" y="616"/>
                </a:lnTo>
                <a:lnTo>
                  <a:pt x="911" y="622"/>
                </a:lnTo>
                <a:lnTo>
                  <a:pt x="921" y="603"/>
                </a:lnTo>
                <a:lnTo>
                  <a:pt x="914" y="598"/>
                </a:lnTo>
                <a:lnTo>
                  <a:pt x="925" y="577"/>
                </a:lnTo>
                <a:lnTo>
                  <a:pt x="925" y="574"/>
                </a:lnTo>
                <a:lnTo>
                  <a:pt x="845" y="516"/>
                </a:lnTo>
                <a:lnTo>
                  <a:pt x="839" y="522"/>
                </a:lnTo>
                <a:lnTo>
                  <a:pt x="838" y="517"/>
                </a:lnTo>
                <a:lnTo>
                  <a:pt x="821" y="509"/>
                </a:lnTo>
                <a:lnTo>
                  <a:pt x="823" y="507"/>
                </a:lnTo>
                <a:lnTo>
                  <a:pt x="813" y="501"/>
                </a:lnTo>
                <a:lnTo>
                  <a:pt x="809" y="500"/>
                </a:lnTo>
                <a:lnTo>
                  <a:pt x="808" y="502"/>
                </a:lnTo>
                <a:lnTo>
                  <a:pt x="799" y="498"/>
                </a:lnTo>
                <a:lnTo>
                  <a:pt x="799" y="493"/>
                </a:lnTo>
                <a:lnTo>
                  <a:pt x="784" y="484"/>
                </a:lnTo>
                <a:lnTo>
                  <a:pt x="785" y="483"/>
                </a:lnTo>
                <a:lnTo>
                  <a:pt x="796" y="489"/>
                </a:lnTo>
                <a:lnTo>
                  <a:pt x="802" y="480"/>
                </a:lnTo>
                <a:lnTo>
                  <a:pt x="778" y="466"/>
                </a:lnTo>
                <a:lnTo>
                  <a:pt x="767" y="472"/>
                </a:lnTo>
                <a:lnTo>
                  <a:pt x="770" y="477"/>
                </a:lnTo>
                <a:lnTo>
                  <a:pt x="770" y="489"/>
                </a:lnTo>
                <a:lnTo>
                  <a:pt x="775" y="492"/>
                </a:lnTo>
                <a:lnTo>
                  <a:pt x="775" y="495"/>
                </a:lnTo>
                <a:lnTo>
                  <a:pt x="770" y="500"/>
                </a:lnTo>
                <a:lnTo>
                  <a:pt x="766" y="497"/>
                </a:lnTo>
                <a:lnTo>
                  <a:pt x="765" y="489"/>
                </a:lnTo>
                <a:lnTo>
                  <a:pt x="761" y="485"/>
                </a:lnTo>
                <a:lnTo>
                  <a:pt x="756" y="493"/>
                </a:lnTo>
                <a:lnTo>
                  <a:pt x="756" y="494"/>
                </a:lnTo>
                <a:lnTo>
                  <a:pt x="751" y="501"/>
                </a:lnTo>
                <a:lnTo>
                  <a:pt x="749" y="505"/>
                </a:lnTo>
                <a:lnTo>
                  <a:pt x="711" y="475"/>
                </a:lnTo>
                <a:lnTo>
                  <a:pt x="708" y="478"/>
                </a:lnTo>
                <a:lnTo>
                  <a:pt x="706" y="485"/>
                </a:lnTo>
                <a:lnTo>
                  <a:pt x="747" y="518"/>
                </a:lnTo>
                <a:lnTo>
                  <a:pt x="750" y="524"/>
                </a:lnTo>
                <a:lnTo>
                  <a:pt x="748" y="525"/>
                </a:lnTo>
                <a:lnTo>
                  <a:pt x="744" y="520"/>
                </a:lnTo>
                <a:lnTo>
                  <a:pt x="679" y="468"/>
                </a:lnTo>
                <a:lnTo>
                  <a:pt x="674" y="463"/>
                </a:lnTo>
                <a:lnTo>
                  <a:pt x="678" y="460"/>
                </a:lnTo>
                <a:lnTo>
                  <a:pt x="680" y="465"/>
                </a:lnTo>
                <a:lnTo>
                  <a:pt x="684" y="469"/>
                </a:lnTo>
                <a:lnTo>
                  <a:pt x="689" y="468"/>
                </a:lnTo>
                <a:lnTo>
                  <a:pt x="698" y="461"/>
                </a:lnTo>
                <a:lnTo>
                  <a:pt x="708" y="448"/>
                </a:lnTo>
                <a:lnTo>
                  <a:pt x="715" y="446"/>
                </a:lnTo>
                <a:lnTo>
                  <a:pt x="760" y="469"/>
                </a:lnTo>
                <a:lnTo>
                  <a:pt x="765" y="468"/>
                </a:lnTo>
                <a:lnTo>
                  <a:pt x="768" y="465"/>
                </a:lnTo>
                <a:lnTo>
                  <a:pt x="769" y="460"/>
                </a:lnTo>
                <a:lnTo>
                  <a:pt x="774" y="452"/>
                </a:lnTo>
                <a:lnTo>
                  <a:pt x="796" y="465"/>
                </a:lnTo>
                <a:lnTo>
                  <a:pt x="797" y="461"/>
                </a:lnTo>
                <a:lnTo>
                  <a:pt x="796" y="449"/>
                </a:lnTo>
                <a:lnTo>
                  <a:pt x="771" y="435"/>
                </a:lnTo>
                <a:lnTo>
                  <a:pt x="773" y="431"/>
                </a:lnTo>
                <a:lnTo>
                  <a:pt x="764" y="433"/>
                </a:lnTo>
                <a:lnTo>
                  <a:pt x="758" y="442"/>
                </a:lnTo>
                <a:lnTo>
                  <a:pt x="757" y="444"/>
                </a:lnTo>
                <a:lnTo>
                  <a:pt x="753" y="446"/>
                </a:lnTo>
                <a:lnTo>
                  <a:pt x="751" y="449"/>
                </a:lnTo>
                <a:lnTo>
                  <a:pt x="759" y="453"/>
                </a:lnTo>
                <a:lnTo>
                  <a:pt x="759" y="455"/>
                </a:lnTo>
                <a:lnTo>
                  <a:pt x="749" y="449"/>
                </a:lnTo>
                <a:lnTo>
                  <a:pt x="748" y="450"/>
                </a:lnTo>
                <a:lnTo>
                  <a:pt x="738" y="444"/>
                </a:lnTo>
                <a:lnTo>
                  <a:pt x="734" y="442"/>
                </a:lnTo>
                <a:lnTo>
                  <a:pt x="727" y="439"/>
                </a:lnTo>
                <a:lnTo>
                  <a:pt x="731" y="432"/>
                </a:lnTo>
                <a:lnTo>
                  <a:pt x="721" y="421"/>
                </a:lnTo>
                <a:lnTo>
                  <a:pt x="717" y="415"/>
                </a:lnTo>
                <a:lnTo>
                  <a:pt x="713" y="411"/>
                </a:lnTo>
                <a:lnTo>
                  <a:pt x="711" y="417"/>
                </a:lnTo>
                <a:lnTo>
                  <a:pt x="707" y="416"/>
                </a:lnTo>
                <a:lnTo>
                  <a:pt x="706" y="414"/>
                </a:lnTo>
                <a:lnTo>
                  <a:pt x="693" y="409"/>
                </a:lnTo>
                <a:lnTo>
                  <a:pt x="690" y="418"/>
                </a:lnTo>
                <a:lnTo>
                  <a:pt x="698" y="422"/>
                </a:lnTo>
                <a:lnTo>
                  <a:pt x="697" y="423"/>
                </a:lnTo>
                <a:lnTo>
                  <a:pt x="684" y="417"/>
                </a:lnTo>
                <a:lnTo>
                  <a:pt x="687" y="416"/>
                </a:lnTo>
                <a:lnTo>
                  <a:pt x="690" y="409"/>
                </a:lnTo>
                <a:lnTo>
                  <a:pt x="691" y="406"/>
                </a:lnTo>
                <a:lnTo>
                  <a:pt x="687" y="400"/>
                </a:lnTo>
                <a:lnTo>
                  <a:pt x="674" y="396"/>
                </a:lnTo>
                <a:lnTo>
                  <a:pt x="672" y="397"/>
                </a:lnTo>
                <a:lnTo>
                  <a:pt x="664" y="392"/>
                </a:lnTo>
                <a:lnTo>
                  <a:pt x="661" y="391"/>
                </a:lnTo>
                <a:lnTo>
                  <a:pt x="654" y="394"/>
                </a:lnTo>
                <a:lnTo>
                  <a:pt x="643" y="391"/>
                </a:lnTo>
                <a:lnTo>
                  <a:pt x="638" y="391"/>
                </a:lnTo>
                <a:lnTo>
                  <a:pt x="637" y="386"/>
                </a:lnTo>
                <a:lnTo>
                  <a:pt x="633" y="385"/>
                </a:lnTo>
                <a:lnTo>
                  <a:pt x="631" y="386"/>
                </a:lnTo>
                <a:lnTo>
                  <a:pt x="632" y="393"/>
                </a:lnTo>
                <a:lnTo>
                  <a:pt x="649" y="401"/>
                </a:lnTo>
                <a:lnTo>
                  <a:pt x="649" y="402"/>
                </a:lnTo>
                <a:lnTo>
                  <a:pt x="621" y="393"/>
                </a:lnTo>
                <a:lnTo>
                  <a:pt x="616" y="393"/>
                </a:lnTo>
                <a:lnTo>
                  <a:pt x="616" y="390"/>
                </a:lnTo>
                <a:lnTo>
                  <a:pt x="611" y="391"/>
                </a:lnTo>
                <a:lnTo>
                  <a:pt x="605" y="393"/>
                </a:lnTo>
                <a:lnTo>
                  <a:pt x="588" y="398"/>
                </a:lnTo>
                <a:lnTo>
                  <a:pt x="559" y="405"/>
                </a:lnTo>
                <a:lnTo>
                  <a:pt x="559" y="406"/>
                </a:lnTo>
                <a:lnTo>
                  <a:pt x="527" y="414"/>
                </a:lnTo>
                <a:lnTo>
                  <a:pt x="524" y="417"/>
                </a:lnTo>
                <a:lnTo>
                  <a:pt x="510" y="411"/>
                </a:lnTo>
                <a:lnTo>
                  <a:pt x="509" y="413"/>
                </a:lnTo>
                <a:lnTo>
                  <a:pt x="512" y="418"/>
                </a:lnTo>
                <a:lnTo>
                  <a:pt x="525" y="427"/>
                </a:lnTo>
                <a:lnTo>
                  <a:pt x="529" y="430"/>
                </a:lnTo>
                <a:lnTo>
                  <a:pt x="534" y="430"/>
                </a:lnTo>
                <a:lnTo>
                  <a:pt x="581" y="418"/>
                </a:lnTo>
                <a:lnTo>
                  <a:pt x="583" y="419"/>
                </a:lnTo>
                <a:lnTo>
                  <a:pt x="528" y="433"/>
                </a:lnTo>
                <a:lnTo>
                  <a:pt x="525" y="432"/>
                </a:lnTo>
                <a:lnTo>
                  <a:pt x="519" y="427"/>
                </a:lnTo>
                <a:lnTo>
                  <a:pt x="516" y="426"/>
                </a:lnTo>
                <a:lnTo>
                  <a:pt x="505" y="428"/>
                </a:lnTo>
                <a:lnTo>
                  <a:pt x="502" y="426"/>
                </a:lnTo>
                <a:lnTo>
                  <a:pt x="499" y="426"/>
                </a:lnTo>
                <a:lnTo>
                  <a:pt x="488" y="432"/>
                </a:lnTo>
                <a:lnTo>
                  <a:pt x="485" y="439"/>
                </a:lnTo>
                <a:lnTo>
                  <a:pt x="486" y="441"/>
                </a:lnTo>
                <a:lnTo>
                  <a:pt x="491" y="442"/>
                </a:lnTo>
                <a:lnTo>
                  <a:pt x="532" y="442"/>
                </a:lnTo>
                <a:lnTo>
                  <a:pt x="516" y="443"/>
                </a:lnTo>
                <a:lnTo>
                  <a:pt x="494" y="443"/>
                </a:lnTo>
                <a:lnTo>
                  <a:pt x="475" y="444"/>
                </a:lnTo>
                <a:lnTo>
                  <a:pt x="474" y="441"/>
                </a:lnTo>
                <a:lnTo>
                  <a:pt x="479" y="441"/>
                </a:lnTo>
                <a:lnTo>
                  <a:pt x="477" y="436"/>
                </a:lnTo>
                <a:lnTo>
                  <a:pt x="471" y="438"/>
                </a:lnTo>
                <a:lnTo>
                  <a:pt x="467" y="440"/>
                </a:lnTo>
                <a:lnTo>
                  <a:pt x="465" y="446"/>
                </a:lnTo>
                <a:lnTo>
                  <a:pt x="462" y="449"/>
                </a:lnTo>
                <a:lnTo>
                  <a:pt x="459" y="460"/>
                </a:lnTo>
                <a:lnTo>
                  <a:pt x="454" y="468"/>
                </a:lnTo>
                <a:lnTo>
                  <a:pt x="448" y="471"/>
                </a:lnTo>
                <a:lnTo>
                  <a:pt x="445" y="468"/>
                </a:lnTo>
                <a:lnTo>
                  <a:pt x="437" y="469"/>
                </a:lnTo>
                <a:lnTo>
                  <a:pt x="430" y="476"/>
                </a:lnTo>
                <a:lnTo>
                  <a:pt x="422" y="484"/>
                </a:lnTo>
                <a:lnTo>
                  <a:pt x="412" y="486"/>
                </a:lnTo>
                <a:close/>
                <a:moveTo>
                  <a:pt x="472" y="1534"/>
                </a:moveTo>
                <a:lnTo>
                  <a:pt x="476" y="1529"/>
                </a:lnTo>
                <a:lnTo>
                  <a:pt x="481" y="1531"/>
                </a:lnTo>
                <a:lnTo>
                  <a:pt x="489" y="1523"/>
                </a:lnTo>
                <a:lnTo>
                  <a:pt x="490" y="1527"/>
                </a:lnTo>
                <a:lnTo>
                  <a:pt x="500" y="1519"/>
                </a:lnTo>
                <a:lnTo>
                  <a:pt x="503" y="1514"/>
                </a:lnTo>
                <a:lnTo>
                  <a:pt x="508" y="1518"/>
                </a:lnTo>
                <a:lnTo>
                  <a:pt x="510" y="1517"/>
                </a:lnTo>
                <a:lnTo>
                  <a:pt x="507" y="1511"/>
                </a:lnTo>
                <a:lnTo>
                  <a:pt x="508" y="1509"/>
                </a:lnTo>
                <a:lnTo>
                  <a:pt x="507" y="1505"/>
                </a:lnTo>
                <a:lnTo>
                  <a:pt x="502" y="1503"/>
                </a:lnTo>
                <a:lnTo>
                  <a:pt x="507" y="1499"/>
                </a:lnTo>
                <a:lnTo>
                  <a:pt x="510" y="1503"/>
                </a:lnTo>
                <a:lnTo>
                  <a:pt x="510" y="1506"/>
                </a:lnTo>
                <a:lnTo>
                  <a:pt x="521" y="1503"/>
                </a:lnTo>
                <a:lnTo>
                  <a:pt x="525" y="1495"/>
                </a:lnTo>
                <a:lnTo>
                  <a:pt x="528" y="1496"/>
                </a:lnTo>
                <a:lnTo>
                  <a:pt x="525" y="1501"/>
                </a:lnTo>
                <a:lnTo>
                  <a:pt x="527" y="1504"/>
                </a:lnTo>
                <a:lnTo>
                  <a:pt x="525" y="1505"/>
                </a:lnTo>
                <a:lnTo>
                  <a:pt x="528" y="1512"/>
                </a:lnTo>
                <a:lnTo>
                  <a:pt x="532" y="1513"/>
                </a:lnTo>
                <a:lnTo>
                  <a:pt x="534" y="1507"/>
                </a:lnTo>
                <a:lnTo>
                  <a:pt x="532" y="1505"/>
                </a:lnTo>
                <a:lnTo>
                  <a:pt x="535" y="1502"/>
                </a:lnTo>
                <a:lnTo>
                  <a:pt x="537" y="1495"/>
                </a:lnTo>
                <a:lnTo>
                  <a:pt x="541" y="1494"/>
                </a:lnTo>
                <a:lnTo>
                  <a:pt x="546" y="1495"/>
                </a:lnTo>
                <a:lnTo>
                  <a:pt x="550" y="1493"/>
                </a:lnTo>
                <a:lnTo>
                  <a:pt x="554" y="1493"/>
                </a:lnTo>
                <a:lnTo>
                  <a:pt x="555" y="1488"/>
                </a:lnTo>
                <a:lnTo>
                  <a:pt x="553" y="1486"/>
                </a:lnTo>
                <a:lnTo>
                  <a:pt x="554" y="1481"/>
                </a:lnTo>
                <a:lnTo>
                  <a:pt x="558" y="1482"/>
                </a:lnTo>
                <a:lnTo>
                  <a:pt x="564" y="1479"/>
                </a:lnTo>
                <a:lnTo>
                  <a:pt x="568" y="1480"/>
                </a:lnTo>
                <a:lnTo>
                  <a:pt x="569" y="1477"/>
                </a:lnTo>
                <a:lnTo>
                  <a:pt x="566" y="1474"/>
                </a:lnTo>
                <a:lnTo>
                  <a:pt x="563" y="1470"/>
                </a:lnTo>
                <a:lnTo>
                  <a:pt x="570" y="1470"/>
                </a:lnTo>
                <a:lnTo>
                  <a:pt x="569" y="1467"/>
                </a:lnTo>
                <a:lnTo>
                  <a:pt x="575" y="1465"/>
                </a:lnTo>
                <a:lnTo>
                  <a:pt x="570" y="1457"/>
                </a:lnTo>
                <a:lnTo>
                  <a:pt x="571" y="1454"/>
                </a:lnTo>
                <a:lnTo>
                  <a:pt x="577" y="1459"/>
                </a:lnTo>
                <a:lnTo>
                  <a:pt x="580" y="1452"/>
                </a:lnTo>
                <a:lnTo>
                  <a:pt x="584" y="1453"/>
                </a:lnTo>
                <a:lnTo>
                  <a:pt x="588" y="1453"/>
                </a:lnTo>
                <a:lnTo>
                  <a:pt x="587" y="1451"/>
                </a:lnTo>
                <a:lnTo>
                  <a:pt x="589" y="1448"/>
                </a:lnTo>
                <a:lnTo>
                  <a:pt x="588" y="1444"/>
                </a:lnTo>
                <a:lnTo>
                  <a:pt x="597" y="1444"/>
                </a:lnTo>
                <a:lnTo>
                  <a:pt x="595" y="1434"/>
                </a:lnTo>
                <a:lnTo>
                  <a:pt x="601" y="1434"/>
                </a:lnTo>
                <a:lnTo>
                  <a:pt x="603" y="1438"/>
                </a:lnTo>
                <a:lnTo>
                  <a:pt x="607" y="1429"/>
                </a:lnTo>
                <a:lnTo>
                  <a:pt x="603" y="1426"/>
                </a:lnTo>
                <a:lnTo>
                  <a:pt x="613" y="1427"/>
                </a:lnTo>
                <a:lnTo>
                  <a:pt x="613" y="1423"/>
                </a:lnTo>
                <a:lnTo>
                  <a:pt x="605" y="1417"/>
                </a:lnTo>
                <a:lnTo>
                  <a:pt x="611" y="1412"/>
                </a:lnTo>
                <a:lnTo>
                  <a:pt x="615" y="1411"/>
                </a:lnTo>
                <a:lnTo>
                  <a:pt x="619" y="1407"/>
                </a:lnTo>
                <a:lnTo>
                  <a:pt x="622" y="1407"/>
                </a:lnTo>
                <a:lnTo>
                  <a:pt x="623" y="1402"/>
                </a:lnTo>
                <a:lnTo>
                  <a:pt x="618" y="1375"/>
                </a:lnTo>
                <a:lnTo>
                  <a:pt x="612" y="1373"/>
                </a:lnTo>
                <a:lnTo>
                  <a:pt x="610" y="1370"/>
                </a:lnTo>
                <a:lnTo>
                  <a:pt x="613" y="1367"/>
                </a:lnTo>
                <a:lnTo>
                  <a:pt x="614" y="1360"/>
                </a:lnTo>
                <a:lnTo>
                  <a:pt x="604" y="1361"/>
                </a:lnTo>
                <a:lnTo>
                  <a:pt x="602" y="1362"/>
                </a:lnTo>
                <a:lnTo>
                  <a:pt x="597" y="1368"/>
                </a:lnTo>
                <a:lnTo>
                  <a:pt x="595" y="1372"/>
                </a:lnTo>
                <a:lnTo>
                  <a:pt x="589" y="1375"/>
                </a:lnTo>
                <a:lnTo>
                  <a:pt x="589" y="1370"/>
                </a:lnTo>
                <a:lnTo>
                  <a:pt x="584" y="1371"/>
                </a:lnTo>
                <a:lnTo>
                  <a:pt x="579" y="1376"/>
                </a:lnTo>
                <a:lnTo>
                  <a:pt x="579" y="1380"/>
                </a:lnTo>
                <a:lnTo>
                  <a:pt x="575" y="1381"/>
                </a:lnTo>
                <a:lnTo>
                  <a:pt x="574" y="1379"/>
                </a:lnTo>
                <a:lnTo>
                  <a:pt x="568" y="1379"/>
                </a:lnTo>
                <a:lnTo>
                  <a:pt x="566" y="1375"/>
                </a:lnTo>
                <a:lnTo>
                  <a:pt x="557" y="1372"/>
                </a:lnTo>
                <a:lnTo>
                  <a:pt x="554" y="1371"/>
                </a:lnTo>
                <a:lnTo>
                  <a:pt x="551" y="1372"/>
                </a:lnTo>
                <a:lnTo>
                  <a:pt x="545" y="1373"/>
                </a:lnTo>
                <a:lnTo>
                  <a:pt x="540" y="1372"/>
                </a:lnTo>
                <a:lnTo>
                  <a:pt x="535" y="1368"/>
                </a:lnTo>
                <a:lnTo>
                  <a:pt x="533" y="1371"/>
                </a:lnTo>
                <a:lnTo>
                  <a:pt x="526" y="1367"/>
                </a:lnTo>
                <a:lnTo>
                  <a:pt x="527" y="1362"/>
                </a:lnTo>
                <a:lnTo>
                  <a:pt x="521" y="1360"/>
                </a:lnTo>
                <a:lnTo>
                  <a:pt x="525" y="1354"/>
                </a:lnTo>
                <a:lnTo>
                  <a:pt x="529" y="1352"/>
                </a:lnTo>
                <a:lnTo>
                  <a:pt x="533" y="1351"/>
                </a:lnTo>
                <a:lnTo>
                  <a:pt x="542" y="1346"/>
                </a:lnTo>
                <a:lnTo>
                  <a:pt x="554" y="1343"/>
                </a:lnTo>
                <a:lnTo>
                  <a:pt x="552" y="1347"/>
                </a:lnTo>
                <a:lnTo>
                  <a:pt x="552" y="1350"/>
                </a:lnTo>
                <a:lnTo>
                  <a:pt x="560" y="1355"/>
                </a:lnTo>
                <a:lnTo>
                  <a:pt x="560" y="1351"/>
                </a:lnTo>
                <a:lnTo>
                  <a:pt x="568" y="1351"/>
                </a:lnTo>
                <a:lnTo>
                  <a:pt x="572" y="1347"/>
                </a:lnTo>
                <a:lnTo>
                  <a:pt x="569" y="1345"/>
                </a:lnTo>
                <a:lnTo>
                  <a:pt x="572" y="1340"/>
                </a:lnTo>
                <a:lnTo>
                  <a:pt x="576" y="1339"/>
                </a:lnTo>
                <a:lnTo>
                  <a:pt x="578" y="1342"/>
                </a:lnTo>
                <a:lnTo>
                  <a:pt x="581" y="1344"/>
                </a:lnTo>
                <a:lnTo>
                  <a:pt x="585" y="1343"/>
                </a:lnTo>
                <a:lnTo>
                  <a:pt x="588" y="1343"/>
                </a:lnTo>
                <a:lnTo>
                  <a:pt x="588" y="1339"/>
                </a:lnTo>
                <a:lnTo>
                  <a:pt x="592" y="1339"/>
                </a:lnTo>
                <a:lnTo>
                  <a:pt x="595" y="1336"/>
                </a:lnTo>
                <a:lnTo>
                  <a:pt x="598" y="1338"/>
                </a:lnTo>
                <a:lnTo>
                  <a:pt x="601" y="1342"/>
                </a:lnTo>
                <a:lnTo>
                  <a:pt x="604" y="1337"/>
                </a:lnTo>
                <a:lnTo>
                  <a:pt x="609" y="1337"/>
                </a:lnTo>
                <a:lnTo>
                  <a:pt x="604" y="1348"/>
                </a:lnTo>
                <a:lnTo>
                  <a:pt x="609" y="1346"/>
                </a:lnTo>
                <a:lnTo>
                  <a:pt x="612" y="1343"/>
                </a:lnTo>
                <a:lnTo>
                  <a:pt x="614" y="1345"/>
                </a:lnTo>
                <a:lnTo>
                  <a:pt x="618" y="1344"/>
                </a:lnTo>
                <a:lnTo>
                  <a:pt x="624" y="1344"/>
                </a:lnTo>
                <a:lnTo>
                  <a:pt x="627" y="1342"/>
                </a:lnTo>
                <a:lnTo>
                  <a:pt x="628" y="1337"/>
                </a:lnTo>
                <a:lnTo>
                  <a:pt x="638" y="1338"/>
                </a:lnTo>
                <a:lnTo>
                  <a:pt x="640" y="1336"/>
                </a:lnTo>
                <a:lnTo>
                  <a:pt x="640" y="1333"/>
                </a:lnTo>
                <a:lnTo>
                  <a:pt x="636" y="1331"/>
                </a:lnTo>
                <a:lnTo>
                  <a:pt x="632" y="1327"/>
                </a:lnTo>
                <a:lnTo>
                  <a:pt x="627" y="1327"/>
                </a:lnTo>
                <a:lnTo>
                  <a:pt x="626" y="1321"/>
                </a:lnTo>
                <a:lnTo>
                  <a:pt x="623" y="1325"/>
                </a:lnTo>
                <a:lnTo>
                  <a:pt x="615" y="1323"/>
                </a:lnTo>
                <a:lnTo>
                  <a:pt x="613" y="1325"/>
                </a:lnTo>
                <a:lnTo>
                  <a:pt x="613" y="1317"/>
                </a:lnTo>
                <a:lnTo>
                  <a:pt x="609" y="1321"/>
                </a:lnTo>
                <a:lnTo>
                  <a:pt x="604" y="1319"/>
                </a:lnTo>
                <a:lnTo>
                  <a:pt x="601" y="1321"/>
                </a:lnTo>
                <a:lnTo>
                  <a:pt x="595" y="1319"/>
                </a:lnTo>
                <a:lnTo>
                  <a:pt x="595" y="1313"/>
                </a:lnTo>
                <a:lnTo>
                  <a:pt x="592" y="1310"/>
                </a:lnTo>
                <a:lnTo>
                  <a:pt x="597" y="1308"/>
                </a:lnTo>
                <a:lnTo>
                  <a:pt x="602" y="1309"/>
                </a:lnTo>
                <a:lnTo>
                  <a:pt x="600" y="1304"/>
                </a:lnTo>
                <a:lnTo>
                  <a:pt x="603" y="1302"/>
                </a:lnTo>
                <a:lnTo>
                  <a:pt x="602" y="1298"/>
                </a:lnTo>
                <a:lnTo>
                  <a:pt x="607" y="1298"/>
                </a:lnTo>
                <a:lnTo>
                  <a:pt x="610" y="1296"/>
                </a:lnTo>
                <a:lnTo>
                  <a:pt x="615" y="1302"/>
                </a:lnTo>
                <a:lnTo>
                  <a:pt x="618" y="1300"/>
                </a:lnTo>
                <a:lnTo>
                  <a:pt x="624" y="1302"/>
                </a:lnTo>
                <a:lnTo>
                  <a:pt x="629" y="1305"/>
                </a:lnTo>
                <a:lnTo>
                  <a:pt x="629" y="1308"/>
                </a:lnTo>
                <a:lnTo>
                  <a:pt x="637" y="1308"/>
                </a:lnTo>
                <a:lnTo>
                  <a:pt x="638" y="1301"/>
                </a:lnTo>
                <a:lnTo>
                  <a:pt x="641" y="1301"/>
                </a:lnTo>
                <a:lnTo>
                  <a:pt x="644" y="1296"/>
                </a:lnTo>
                <a:lnTo>
                  <a:pt x="650" y="1295"/>
                </a:lnTo>
                <a:lnTo>
                  <a:pt x="652" y="1304"/>
                </a:lnTo>
                <a:lnTo>
                  <a:pt x="656" y="1304"/>
                </a:lnTo>
                <a:lnTo>
                  <a:pt x="655" y="1300"/>
                </a:lnTo>
                <a:lnTo>
                  <a:pt x="658" y="1295"/>
                </a:lnTo>
                <a:lnTo>
                  <a:pt x="665" y="1300"/>
                </a:lnTo>
                <a:lnTo>
                  <a:pt x="676" y="1300"/>
                </a:lnTo>
                <a:lnTo>
                  <a:pt x="687" y="1302"/>
                </a:lnTo>
                <a:lnTo>
                  <a:pt x="688" y="1305"/>
                </a:lnTo>
                <a:lnTo>
                  <a:pt x="691" y="1305"/>
                </a:lnTo>
                <a:lnTo>
                  <a:pt x="695" y="1303"/>
                </a:lnTo>
                <a:lnTo>
                  <a:pt x="696" y="1308"/>
                </a:lnTo>
                <a:lnTo>
                  <a:pt x="701" y="1297"/>
                </a:lnTo>
                <a:lnTo>
                  <a:pt x="702" y="1304"/>
                </a:lnTo>
                <a:lnTo>
                  <a:pt x="709" y="1298"/>
                </a:lnTo>
                <a:lnTo>
                  <a:pt x="713" y="1296"/>
                </a:lnTo>
                <a:lnTo>
                  <a:pt x="701" y="1288"/>
                </a:lnTo>
                <a:lnTo>
                  <a:pt x="698" y="1284"/>
                </a:lnTo>
                <a:lnTo>
                  <a:pt x="699" y="1281"/>
                </a:lnTo>
                <a:lnTo>
                  <a:pt x="696" y="1273"/>
                </a:lnTo>
                <a:lnTo>
                  <a:pt x="699" y="1270"/>
                </a:lnTo>
                <a:lnTo>
                  <a:pt x="704" y="1269"/>
                </a:lnTo>
                <a:lnTo>
                  <a:pt x="709" y="1275"/>
                </a:lnTo>
                <a:lnTo>
                  <a:pt x="724" y="1276"/>
                </a:lnTo>
                <a:lnTo>
                  <a:pt x="728" y="1275"/>
                </a:lnTo>
                <a:lnTo>
                  <a:pt x="735" y="1273"/>
                </a:lnTo>
                <a:lnTo>
                  <a:pt x="736" y="1276"/>
                </a:lnTo>
                <a:lnTo>
                  <a:pt x="733" y="1281"/>
                </a:lnTo>
                <a:lnTo>
                  <a:pt x="740" y="1284"/>
                </a:lnTo>
                <a:lnTo>
                  <a:pt x="742" y="1281"/>
                </a:lnTo>
                <a:lnTo>
                  <a:pt x="743" y="1285"/>
                </a:lnTo>
                <a:lnTo>
                  <a:pt x="742" y="1288"/>
                </a:lnTo>
                <a:lnTo>
                  <a:pt x="738" y="1288"/>
                </a:lnTo>
                <a:lnTo>
                  <a:pt x="735" y="1291"/>
                </a:lnTo>
                <a:lnTo>
                  <a:pt x="738" y="1295"/>
                </a:lnTo>
                <a:lnTo>
                  <a:pt x="743" y="1296"/>
                </a:lnTo>
                <a:lnTo>
                  <a:pt x="747" y="1294"/>
                </a:lnTo>
                <a:lnTo>
                  <a:pt x="753" y="1297"/>
                </a:lnTo>
                <a:lnTo>
                  <a:pt x="751" y="1289"/>
                </a:lnTo>
                <a:lnTo>
                  <a:pt x="756" y="1284"/>
                </a:lnTo>
                <a:lnTo>
                  <a:pt x="761" y="1281"/>
                </a:lnTo>
                <a:lnTo>
                  <a:pt x="767" y="1284"/>
                </a:lnTo>
                <a:lnTo>
                  <a:pt x="768" y="1281"/>
                </a:lnTo>
                <a:lnTo>
                  <a:pt x="776" y="1281"/>
                </a:lnTo>
                <a:lnTo>
                  <a:pt x="782" y="1279"/>
                </a:lnTo>
                <a:lnTo>
                  <a:pt x="795" y="1278"/>
                </a:lnTo>
                <a:lnTo>
                  <a:pt x="797" y="1279"/>
                </a:lnTo>
                <a:lnTo>
                  <a:pt x="796" y="1287"/>
                </a:lnTo>
                <a:lnTo>
                  <a:pt x="791" y="1294"/>
                </a:lnTo>
                <a:lnTo>
                  <a:pt x="786" y="1295"/>
                </a:lnTo>
                <a:lnTo>
                  <a:pt x="782" y="1294"/>
                </a:lnTo>
                <a:lnTo>
                  <a:pt x="778" y="1296"/>
                </a:lnTo>
                <a:lnTo>
                  <a:pt x="773" y="1295"/>
                </a:lnTo>
                <a:lnTo>
                  <a:pt x="768" y="1298"/>
                </a:lnTo>
                <a:lnTo>
                  <a:pt x="769" y="1302"/>
                </a:lnTo>
                <a:lnTo>
                  <a:pt x="768" y="1305"/>
                </a:lnTo>
                <a:lnTo>
                  <a:pt x="770" y="1308"/>
                </a:lnTo>
                <a:lnTo>
                  <a:pt x="773" y="1305"/>
                </a:lnTo>
                <a:lnTo>
                  <a:pt x="776" y="1308"/>
                </a:lnTo>
                <a:lnTo>
                  <a:pt x="778" y="1311"/>
                </a:lnTo>
                <a:lnTo>
                  <a:pt x="771" y="1313"/>
                </a:lnTo>
                <a:lnTo>
                  <a:pt x="770" y="1318"/>
                </a:lnTo>
                <a:lnTo>
                  <a:pt x="768" y="1320"/>
                </a:lnTo>
                <a:lnTo>
                  <a:pt x="762" y="1325"/>
                </a:lnTo>
                <a:lnTo>
                  <a:pt x="759" y="1326"/>
                </a:lnTo>
                <a:lnTo>
                  <a:pt x="751" y="1326"/>
                </a:lnTo>
                <a:lnTo>
                  <a:pt x="744" y="1322"/>
                </a:lnTo>
                <a:lnTo>
                  <a:pt x="742" y="1317"/>
                </a:lnTo>
                <a:lnTo>
                  <a:pt x="739" y="1314"/>
                </a:lnTo>
                <a:lnTo>
                  <a:pt x="735" y="1306"/>
                </a:lnTo>
                <a:lnTo>
                  <a:pt x="732" y="1310"/>
                </a:lnTo>
                <a:lnTo>
                  <a:pt x="730" y="1306"/>
                </a:lnTo>
                <a:lnTo>
                  <a:pt x="725" y="1309"/>
                </a:lnTo>
                <a:lnTo>
                  <a:pt x="731" y="1323"/>
                </a:lnTo>
                <a:lnTo>
                  <a:pt x="734" y="1325"/>
                </a:lnTo>
                <a:lnTo>
                  <a:pt x="734" y="1329"/>
                </a:lnTo>
                <a:lnTo>
                  <a:pt x="732" y="1330"/>
                </a:lnTo>
                <a:lnTo>
                  <a:pt x="731" y="1336"/>
                </a:lnTo>
                <a:lnTo>
                  <a:pt x="727" y="1338"/>
                </a:lnTo>
                <a:lnTo>
                  <a:pt x="727" y="1340"/>
                </a:lnTo>
                <a:lnTo>
                  <a:pt x="722" y="1345"/>
                </a:lnTo>
                <a:lnTo>
                  <a:pt x="718" y="1350"/>
                </a:lnTo>
                <a:lnTo>
                  <a:pt x="715" y="1347"/>
                </a:lnTo>
                <a:lnTo>
                  <a:pt x="710" y="1348"/>
                </a:lnTo>
                <a:lnTo>
                  <a:pt x="709" y="1352"/>
                </a:lnTo>
                <a:lnTo>
                  <a:pt x="690" y="1383"/>
                </a:lnTo>
                <a:lnTo>
                  <a:pt x="688" y="1381"/>
                </a:lnTo>
                <a:lnTo>
                  <a:pt x="705" y="1354"/>
                </a:lnTo>
                <a:lnTo>
                  <a:pt x="699" y="1352"/>
                </a:lnTo>
                <a:lnTo>
                  <a:pt x="696" y="1347"/>
                </a:lnTo>
                <a:lnTo>
                  <a:pt x="690" y="1346"/>
                </a:lnTo>
                <a:lnTo>
                  <a:pt x="689" y="1350"/>
                </a:lnTo>
                <a:lnTo>
                  <a:pt x="679" y="1345"/>
                </a:lnTo>
                <a:lnTo>
                  <a:pt x="676" y="1343"/>
                </a:lnTo>
                <a:lnTo>
                  <a:pt x="667" y="1342"/>
                </a:lnTo>
                <a:lnTo>
                  <a:pt x="666" y="1344"/>
                </a:lnTo>
                <a:lnTo>
                  <a:pt x="669" y="1348"/>
                </a:lnTo>
                <a:lnTo>
                  <a:pt x="664" y="1346"/>
                </a:lnTo>
                <a:lnTo>
                  <a:pt x="659" y="1351"/>
                </a:lnTo>
                <a:lnTo>
                  <a:pt x="656" y="1358"/>
                </a:lnTo>
                <a:lnTo>
                  <a:pt x="652" y="1360"/>
                </a:lnTo>
                <a:lnTo>
                  <a:pt x="652" y="1364"/>
                </a:lnTo>
                <a:lnTo>
                  <a:pt x="646" y="1371"/>
                </a:lnTo>
                <a:lnTo>
                  <a:pt x="635" y="1372"/>
                </a:lnTo>
                <a:lnTo>
                  <a:pt x="623" y="1375"/>
                </a:lnTo>
                <a:lnTo>
                  <a:pt x="626" y="1387"/>
                </a:lnTo>
                <a:lnTo>
                  <a:pt x="629" y="1402"/>
                </a:lnTo>
                <a:lnTo>
                  <a:pt x="636" y="1401"/>
                </a:lnTo>
                <a:lnTo>
                  <a:pt x="654" y="1396"/>
                </a:lnTo>
                <a:lnTo>
                  <a:pt x="662" y="1395"/>
                </a:lnTo>
                <a:lnTo>
                  <a:pt x="670" y="1400"/>
                </a:lnTo>
                <a:lnTo>
                  <a:pt x="673" y="1397"/>
                </a:lnTo>
                <a:lnTo>
                  <a:pt x="678" y="1397"/>
                </a:lnTo>
                <a:lnTo>
                  <a:pt x="681" y="1402"/>
                </a:lnTo>
                <a:lnTo>
                  <a:pt x="685" y="1402"/>
                </a:lnTo>
                <a:lnTo>
                  <a:pt x="690" y="1406"/>
                </a:lnTo>
                <a:lnTo>
                  <a:pt x="697" y="1407"/>
                </a:lnTo>
                <a:lnTo>
                  <a:pt x="693" y="1412"/>
                </a:lnTo>
                <a:lnTo>
                  <a:pt x="691" y="1412"/>
                </a:lnTo>
                <a:lnTo>
                  <a:pt x="690" y="1422"/>
                </a:lnTo>
                <a:lnTo>
                  <a:pt x="687" y="1427"/>
                </a:lnTo>
                <a:lnTo>
                  <a:pt x="681" y="1429"/>
                </a:lnTo>
                <a:lnTo>
                  <a:pt x="681" y="1431"/>
                </a:lnTo>
                <a:lnTo>
                  <a:pt x="674" y="1434"/>
                </a:lnTo>
                <a:lnTo>
                  <a:pt x="673" y="1437"/>
                </a:lnTo>
                <a:lnTo>
                  <a:pt x="670" y="1437"/>
                </a:lnTo>
                <a:lnTo>
                  <a:pt x="667" y="1444"/>
                </a:lnTo>
                <a:lnTo>
                  <a:pt x="665" y="1444"/>
                </a:lnTo>
                <a:lnTo>
                  <a:pt x="662" y="1439"/>
                </a:lnTo>
                <a:lnTo>
                  <a:pt x="656" y="1438"/>
                </a:lnTo>
                <a:lnTo>
                  <a:pt x="650" y="1440"/>
                </a:lnTo>
                <a:lnTo>
                  <a:pt x="648" y="1445"/>
                </a:lnTo>
                <a:lnTo>
                  <a:pt x="643" y="1442"/>
                </a:lnTo>
                <a:lnTo>
                  <a:pt x="640" y="1442"/>
                </a:lnTo>
                <a:lnTo>
                  <a:pt x="638" y="1447"/>
                </a:lnTo>
                <a:lnTo>
                  <a:pt x="640" y="1452"/>
                </a:lnTo>
                <a:lnTo>
                  <a:pt x="637" y="1453"/>
                </a:lnTo>
                <a:lnTo>
                  <a:pt x="633" y="1447"/>
                </a:lnTo>
                <a:lnTo>
                  <a:pt x="632" y="1443"/>
                </a:lnTo>
                <a:lnTo>
                  <a:pt x="626" y="1445"/>
                </a:lnTo>
                <a:lnTo>
                  <a:pt x="626" y="1448"/>
                </a:lnTo>
                <a:lnTo>
                  <a:pt x="622" y="1450"/>
                </a:lnTo>
                <a:lnTo>
                  <a:pt x="621" y="1452"/>
                </a:lnTo>
                <a:lnTo>
                  <a:pt x="623" y="1460"/>
                </a:lnTo>
                <a:lnTo>
                  <a:pt x="619" y="1457"/>
                </a:lnTo>
                <a:lnTo>
                  <a:pt x="613" y="1453"/>
                </a:lnTo>
                <a:lnTo>
                  <a:pt x="610" y="1454"/>
                </a:lnTo>
                <a:lnTo>
                  <a:pt x="607" y="1461"/>
                </a:lnTo>
                <a:lnTo>
                  <a:pt x="605" y="1464"/>
                </a:lnTo>
                <a:lnTo>
                  <a:pt x="601" y="1467"/>
                </a:lnTo>
                <a:lnTo>
                  <a:pt x="600" y="1471"/>
                </a:lnTo>
                <a:lnTo>
                  <a:pt x="600" y="1478"/>
                </a:lnTo>
                <a:lnTo>
                  <a:pt x="593" y="1479"/>
                </a:lnTo>
                <a:lnTo>
                  <a:pt x="590" y="1481"/>
                </a:lnTo>
                <a:lnTo>
                  <a:pt x="594" y="1485"/>
                </a:lnTo>
                <a:lnTo>
                  <a:pt x="594" y="1489"/>
                </a:lnTo>
                <a:lnTo>
                  <a:pt x="598" y="1489"/>
                </a:lnTo>
                <a:lnTo>
                  <a:pt x="600" y="1487"/>
                </a:lnTo>
                <a:lnTo>
                  <a:pt x="604" y="1487"/>
                </a:lnTo>
                <a:lnTo>
                  <a:pt x="605" y="1490"/>
                </a:lnTo>
                <a:lnTo>
                  <a:pt x="601" y="1494"/>
                </a:lnTo>
                <a:lnTo>
                  <a:pt x="600" y="1496"/>
                </a:lnTo>
                <a:lnTo>
                  <a:pt x="595" y="1502"/>
                </a:lnTo>
                <a:lnTo>
                  <a:pt x="596" y="1505"/>
                </a:lnTo>
                <a:lnTo>
                  <a:pt x="593" y="1509"/>
                </a:lnTo>
                <a:lnTo>
                  <a:pt x="590" y="1504"/>
                </a:lnTo>
                <a:lnTo>
                  <a:pt x="586" y="1502"/>
                </a:lnTo>
                <a:lnTo>
                  <a:pt x="584" y="1509"/>
                </a:lnTo>
                <a:lnTo>
                  <a:pt x="587" y="1509"/>
                </a:lnTo>
                <a:lnTo>
                  <a:pt x="588" y="1513"/>
                </a:lnTo>
                <a:lnTo>
                  <a:pt x="586" y="1518"/>
                </a:lnTo>
                <a:lnTo>
                  <a:pt x="583" y="1513"/>
                </a:lnTo>
                <a:lnTo>
                  <a:pt x="577" y="1512"/>
                </a:lnTo>
                <a:lnTo>
                  <a:pt x="575" y="1512"/>
                </a:lnTo>
                <a:lnTo>
                  <a:pt x="571" y="1515"/>
                </a:lnTo>
                <a:lnTo>
                  <a:pt x="571" y="1519"/>
                </a:lnTo>
                <a:lnTo>
                  <a:pt x="564" y="1518"/>
                </a:lnTo>
                <a:lnTo>
                  <a:pt x="563" y="1521"/>
                </a:lnTo>
                <a:lnTo>
                  <a:pt x="560" y="1526"/>
                </a:lnTo>
                <a:lnTo>
                  <a:pt x="560" y="1535"/>
                </a:lnTo>
                <a:lnTo>
                  <a:pt x="555" y="1535"/>
                </a:lnTo>
                <a:lnTo>
                  <a:pt x="553" y="1537"/>
                </a:lnTo>
                <a:lnTo>
                  <a:pt x="550" y="1536"/>
                </a:lnTo>
                <a:lnTo>
                  <a:pt x="545" y="1539"/>
                </a:lnTo>
                <a:lnTo>
                  <a:pt x="545" y="1544"/>
                </a:lnTo>
                <a:lnTo>
                  <a:pt x="547" y="1547"/>
                </a:lnTo>
                <a:lnTo>
                  <a:pt x="542" y="1547"/>
                </a:lnTo>
                <a:lnTo>
                  <a:pt x="541" y="1545"/>
                </a:lnTo>
                <a:lnTo>
                  <a:pt x="537" y="1544"/>
                </a:lnTo>
                <a:lnTo>
                  <a:pt x="536" y="1546"/>
                </a:lnTo>
                <a:lnTo>
                  <a:pt x="532" y="1546"/>
                </a:lnTo>
                <a:lnTo>
                  <a:pt x="527" y="1551"/>
                </a:lnTo>
                <a:lnTo>
                  <a:pt x="533" y="1560"/>
                </a:lnTo>
                <a:lnTo>
                  <a:pt x="526" y="1561"/>
                </a:lnTo>
                <a:lnTo>
                  <a:pt x="527" y="1566"/>
                </a:lnTo>
                <a:lnTo>
                  <a:pt x="526" y="1572"/>
                </a:lnTo>
                <a:lnTo>
                  <a:pt x="520" y="1571"/>
                </a:lnTo>
                <a:lnTo>
                  <a:pt x="518" y="1573"/>
                </a:lnTo>
                <a:lnTo>
                  <a:pt x="519" y="1577"/>
                </a:lnTo>
                <a:lnTo>
                  <a:pt x="515" y="1577"/>
                </a:lnTo>
                <a:lnTo>
                  <a:pt x="509" y="1574"/>
                </a:lnTo>
                <a:lnTo>
                  <a:pt x="510" y="1584"/>
                </a:lnTo>
                <a:lnTo>
                  <a:pt x="515" y="1587"/>
                </a:lnTo>
                <a:lnTo>
                  <a:pt x="511" y="1590"/>
                </a:lnTo>
                <a:lnTo>
                  <a:pt x="514" y="1593"/>
                </a:lnTo>
                <a:lnTo>
                  <a:pt x="508" y="1596"/>
                </a:lnTo>
                <a:lnTo>
                  <a:pt x="505" y="1594"/>
                </a:lnTo>
                <a:lnTo>
                  <a:pt x="502" y="1589"/>
                </a:lnTo>
                <a:lnTo>
                  <a:pt x="494" y="1587"/>
                </a:lnTo>
                <a:lnTo>
                  <a:pt x="493" y="1582"/>
                </a:lnTo>
                <a:lnTo>
                  <a:pt x="490" y="1581"/>
                </a:lnTo>
                <a:lnTo>
                  <a:pt x="486" y="1576"/>
                </a:lnTo>
                <a:lnTo>
                  <a:pt x="489" y="1570"/>
                </a:lnTo>
                <a:lnTo>
                  <a:pt x="494" y="1569"/>
                </a:lnTo>
                <a:lnTo>
                  <a:pt x="491" y="1564"/>
                </a:lnTo>
                <a:lnTo>
                  <a:pt x="485" y="1559"/>
                </a:lnTo>
                <a:lnTo>
                  <a:pt x="482" y="1553"/>
                </a:lnTo>
                <a:lnTo>
                  <a:pt x="476" y="1553"/>
                </a:lnTo>
                <a:lnTo>
                  <a:pt x="477" y="1549"/>
                </a:lnTo>
                <a:lnTo>
                  <a:pt x="474" y="1543"/>
                </a:lnTo>
                <a:lnTo>
                  <a:pt x="475" y="1540"/>
                </a:lnTo>
                <a:lnTo>
                  <a:pt x="472" y="1534"/>
                </a:lnTo>
                <a:close/>
                <a:moveTo>
                  <a:pt x="1250" y="2542"/>
                </a:moveTo>
                <a:lnTo>
                  <a:pt x="1252" y="2540"/>
                </a:lnTo>
                <a:lnTo>
                  <a:pt x="1256" y="2539"/>
                </a:lnTo>
                <a:lnTo>
                  <a:pt x="1263" y="2540"/>
                </a:lnTo>
                <a:lnTo>
                  <a:pt x="1270" y="2544"/>
                </a:lnTo>
                <a:lnTo>
                  <a:pt x="1275" y="2551"/>
                </a:lnTo>
                <a:lnTo>
                  <a:pt x="1277" y="2551"/>
                </a:lnTo>
                <a:lnTo>
                  <a:pt x="1278" y="2543"/>
                </a:lnTo>
                <a:lnTo>
                  <a:pt x="1277" y="2540"/>
                </a:lnTo>
                <a:lnTo>
                  <a:pt x="1284" y="2539"/>
                </a:lnTo>
                <a:lnTo>
                  <a:pt x="1296" y="2539"/>
                </a:lnTo>
                <a:lnTo>
                  <a:pt x="1300" y="2539"/>
                </a:lnTo>
                <a:lnTo>
                  <a:pt x="1302" y="2536"/>
                </a:lnTo>
                <a:lnTo>
                  <a:pt x="1310" y="2535"/>
                </a:lnTo>
                <a:lnTo>
                  <a:pt x="1311" y="2533"/>
                </a:lnTo>
                <a:lnTo>
                  <a:pt x="1323" y="2530"/>
                </a:lnTo>
                <a:lnTo>
                  <a:pt x="1326" y="2527"/>
                </a:lnTo>
                <a:lnTo>
                  <a:pt x="1327" y="2523"/>
                </a:lnTo>
                <a:lnTo>
                  <a:pt x="1331" y="2527"/>
                </a:lnTo>
                <a:lnTo>
                  <a:pt x="1331" y="2530"/>
                </a:lnTo>
                <a:lnTo>
                  <a:pt x="1336" y="2532"/>
                </a:lnTo>
                <a:lnTo>
                  <a:pt x="1335" y="2534"/>
                </a:lnTo>
                <a:lnTo>
                  <a:pt x="1338" y="2538"/>
                </a:lnTo>
                <a:lnTo>
                  <a:pt x="1344" y="2538"/>
                </a:lnTo>
                <a:lnTo>
                  <a:pt x="1351" y="2540"/>
                </a:lnTo>
                <a:lnTo>
                  <a:pt x="1352" y="2543"/>
                </a:lnTo>
                <a:lnTo>
                  <a:pt x="1355" y="2542"/>
                </a:lnTo>
                <a:lnTo>
                  <a:pt x="1355" y="2549"/>
                </a:lnTo>
                <a:lnTo>
                  <a:pt x="1364" y="2547"/>
                </a:lnTo>
                <a:lnTo>
                  <a:pt x="1366" y="2545"/>
                </a:lnTo>
                <a:lnTo>
                  <a:pt x="1374" y="2550"/>
                </a:lnTo>
                <a:lnTo>
                  <a:pt x="1375" y="2548"/>
                </a:lnTo>
                <a:lnTo>
                  <a:pt x="1378" y="2541"/>
                </a:lnTo>
                <a:lnTo>
                  <a:pt x="1383" y="2547"/>
                </a:lnTo>
                <a:lnTo>
                  <a:pt x="1386" y="2549"/>
                </a:lnTo>
                <a:lnTo>
                  <a:pt x="1389" y="2550"/>
                </a:lnTo>
                <a:lnTo>
                  <a:pt x="1391" y="2553"/>
                </a:lnTo>
                <a:lnTo>
                  <a:pt x="1410" y="2558"/>
                </a:lnTo>
                <a:lnTo>
                  <a:pt x="1418" y="2565"/>
                </a:lnTo>
                <a:lnTo>
                  <a:pt x="1426" y="2567"/>
                </a:lnTo>
                <a:lnTo>
                  <a:pt x="1427" y="2570"/>
                </a:lnTo>
                <a:lnTo>
                  <a:pt x="1431" y="2568"/>
                </a:lnTo>
                <a:lnTo>
                  <a:pt x="1438" y="2569"/>
                </a:lnTo>
                <a:lnTo>
                  <a:pt x="1446" y="2569"/>
                </a:lnTo>
                <a:lnTo>
                  <a:pt x="1451" y="2573"/>
                </a:lnTo>
                <a:lnTo>
                  <a:pt x="1464" y="2577"/>
                </a:lnTo>
                <a:lnTo>
                  <a:pt x="1476" y="2592"/>
                </a:lnTo>
                <a:lnTo>
                  <a:pt x="1483" y="2597"/>
                </a:lnTo>
                <a:lnTo>
                  <a:pt x="1486" y="2603"/>
                </a:lnTo>
                <a:lnTo>
                  <a:pt x="1481" y="2602"/>
                </a:lnTo>
                <a:lnTo>
                  <a:pt x="1482" y="2610"/>
                </a:lnTo>
                <a:lnTo>
                  <a:pt x="1478" y="2611"/>
                </a:lnTo>
                <a:lnTo>
                  <a:pt x="1468" y="2610"/>
                </a:lnTo>
                <a:lnTo>
                  <a:pt x="1461" y="2610"/>
                </a:lnTo>
                <a:lnTo>
                  <a:pt x="1458" y="2611"/>
                </a:lnTo>
                <a:lnTo>
                  <a:pt x="1448" y="2610"/>
                </a:lnTo>
                <a:lnTo>
                  <a:pt x="1441" y="2613"/>
                </a:lnTo>
                <a:lnTo>
                  <a:pt x="1433" y="2614"/>
                </a:lnTo>
                <a:lnTo>
                  <a:pt x="1432" y="2615"/>
                </a:lnTo>
                <a:lnTo>
                  <a:pt x="1418" y="2615"/>
                </a:lnTo>
                <a:lnTo>
                  <a:pt x="1409" y="2617"/>
                </a:lnTo>
                <a:lnTo>
                  <a:pt x="1405" y="2617"/>
                </a:lnTo>
                <a:lnTo>
                  <a:pt x="1398" y="2615"/>
                </a:lnTo>
                <a:lnTo>
                  <a:pt x="1388" y="2615"/>
                </a:lnTo>
                <a:lnTo>
                  <a:pt x="1386" y="2613"/>
                </a:lnTo>
                <a:lnTo>
                  <a:pt x="1379" y="2614"/>
                </a:lnTo>
                <a:lnTo>
                  <a:pt x="1381" y="2618"/>
                </a:lnTo>
                <a:lnTo>
                  <a:pt x="1374" y="2617"/>
                </a:lnTo>
                <a:lnTo>
                  <a:pt x="1374" y="2614"/>
                </a:lnTo>
                <a:lnTo>
                  <a:pt x="1364" y="2608"/>
                </a:lnTo>
                <a:lnTo>
                  <a:pt x="1372" y="2608"/>
                </a:lnTo>
                <a:lnTo>
                  <a:pt x="1372" y="2603"/>
                </a:lnTo>
                <a:lnTo>
                  <a:pt x="1371" y="2600"/>
                </a:lnTo>
                <a:lnTo>
                  <a:pt x="1367" y="2598"/>
                </a:lnTo>
                <a:lnTo>
                  <a:pt x="1362" y="2598"/>
                </a:lnTo>
                <a:lnTo>
                  <a:pt x="1356" y="2595"/>
                </a:lnTo>
                <a:lnTo>
                  <a:pt x="1348" y="2593"/>
                </a:lnTo>
                <a:lnTo>
                  <a:pt x="1341" y="2594"/>
                </a:lnTo>
                <a:lnTo>
                  <a:pt x="1335" y="2595"/>
                </a:lnTo>
                <a:lnTo>
                  <a:pt x="1336" y="2590"/>
                </a:lnTo>
                <a:lnTo>
                  <a:pt x="1335" y="2586"/>
                </a:lnTo>
                <a:lnTo>
                  <a:pt x="1335" y="2581"/>
                </a:lnTo>
                <a:lnTo>
                  <a:pt x="1334" y="2580"/>
                </a:lnTo>
                <a:lnTo>
                  <a:pt x="1329" y="2582"/>
                </a:lnTo>
                <a:lnTo>
                  <a:pt x="1320" y="2581"/>
                </a:lnTo>
                <a:lnTo>
                  <a:pt x="1312" y="2581"/>
                </a:lnTo>
                <a:lnTo>
                  <a:pt x="1306" y="2585"/>
                </a:lnTo>
                <a:lnTo>
                  <a:pt x="1302" y="2584"/>
                </a:lnTo>
                <a:lnTo>
                  <a:pt x="1294" y="2580"/>
                </a:lnTo>
                <a:lnTo>
                  <a:pt x="1291" y="2578"/>
                </a:lnTo>
                <a:lnTo>
                  <a:pt x="1284" y="2572"/>
                </a:lnTo>
                <a:lnTo>
                  <a:pt x="1277" y="2572"/>
                </a:lnTo>
                <a:lnTo>
                  <a:pt x="1274" y="2574"/>
                </a:lnTo>
                <a:lnTo>
                  <a:pt x="1270" y="2574"/>
                </a:lnTo>
                <a:lnTo>
                  <a:pt x="1267" y="2570"/>
                </a:lnTo>
                <a:lnTo>
                  <a:pt x="1260" y="2572"/>
                </a:lnTo>
                <a:lnTo>
                  <a:pt x="1256" y="2567"/>
                </a:lnTo>
                <a:lnTo>
                  <a:pt x="1261" y="2567"/>
                </a:lnTo>
                <a:lnTo>
                  <a:pt x="1266" y="2565"/>
                </a:lnTo>
                <a:lnTo>
                  <a:pt x="1262" y="2561"/>
                </a:lnTo>
                <a:lnTo>
                  <a:pt x="1263" y="2558"/>
                </a:lnTo>
                <a:lnTo>
                  <a:pt x="1260" y="2556"/>
                </a:lnTo>
                <a:lnTo>
                  <a:pt x="1260" y="2553"/>
                </a:lnTo>
                <a:lnTo>
                  <a:pt x="1254" y="2549"/>
                </a:lnTo>
                <a:lnTo>
                  <a:pt x="1254" y="2545"/>
                </a:lnTo>
                <a:lnTo>
                  <a:pt x="1250" y="2542"/>
                </a:lnTo>
                <a:close/>
                <a:moveTo>
                  <a:pt x="727" y="552"/>
                </a:moveTo>
                <a:lnTo>
                  <a:pt x="727" y="551"/>
                </a:lnTo>
                <a:lnTo>
                  <a:pt x="786" y="593"/>
                </a:lnTo>
                <a:lnTo>
                  <a:pt x="801" y="603"/>
                </a:lnTo>
                <a:lnTo>
                  <a:pt x="814" y="612"/>
                </a:lnTo>
                <a:lnTo>
                  <a:pt x="865" y="664"/>
                </a:lnTo>
                <a:lnTo>
                  <a:pt x="909" y="692"/>
                </a:lnTo>
                <a:lnTo>
                  <a:pt x="913" y="691"/>
                </a:lnTo>
                <a:lnTo>
                  <a:pt x="917" y="687"/>
                </a:lnTo>
                <a:lnTo>
                  <a:pt x="920" y="687"/>
                </a:lnTo>
                <a:lnTo>
                  <a:pt x="929" y="697"/>
                </a:lnTo>
                <a:lnTo>
                  <a:pt x="929" y="700"/>
                </a:lnTo>
                <a:lnTo>
                  <a:pt x="924" y="704"/>
                </a:lnTo>
                <a:lnTo>
                  <a:pt x="968" y="771"/>
                </a:lnTo>
                <a:lnTo>
                  <a:pt x="976" y="767"/>
                </a:lnTo>
                <a:lnTo>
                  <a:pt x="982" y="774"/>
                </a:lnTo>
                <a:lnTo>
                  <a:pt x="974" y="778"/>
                </a:lnTo>
                <a:lnTo>
                  <a:pt x="1011" y="836"/>
                </a:lnTo>
                <a:lnTo>
                  <a:pt x="1020" y="831"/>
                </a:lnTo>
                <a:lnTo>
                  <a:pt x="1021" y="834"/>
                </a:lnTo>
                <a:lnTo>
                  <a:pt x="1024" y="838"/>
                </a:lnTo>
                <a:lnTo>
                  <a:pt x="1017" y="843"/>
                </a:lnTo>
                <a:lnTo>
                  <a:pt x="1070" y="924"/>
                </a:lnTo>
                <a:lnTo>
                  <a:pt x="1076" y="920"/>
                </a:lnTo>
                <a:lnTo>
                  <a:pt x="1081" y="929"/>
                </a:lnTo>
                <a:lnTo>
                  <a:pt x="1079" y="930"/>
                </a:lnTo>
                <a:lnTo>
                  <a:pt x="1077" y="927"/>
                </a:lnTo>
                <a:lnTo>
                  <a:pt x="1072" y="932"/>
                </a:lnTo>
                <a:lnTo>
                  <a:pt x="1073" y="934"/>
                </a:lnTo>
                <a:lnTo>
                  <a:pt x="1081" y="945"/>
                </a:lnTo>
                <a:lnTo>
                  <a:pt x="1085" y="952"/>
                </a:lnTo>
                <a:lnTo>
                  <a:pt x="1095" y="967"/>
                </a:lnTo>
                <a:lnTo>
                  <a:pt x="1101" y="962"/>
                </a:lnTo>
                <a:lnTo>
                  <a:pt x="1108" y="975"/>
                </a:lnTo>
                <a:lnTo>
                  <a:pt x="1103" y="978"/>
                </a:lnTo>
                <a:lnTo>
                  <a:pt x="1114" y="995"/>
                </a:lnTo>
                <a:lnTo>
                  <a:pt x="1115" y="999"/>
                </a:lnTo>
                <a:lnTo>
                  <a:pt x="1115" y="1004"/>
                </a:lnTo>
                <a:lnTo>
                  <a:pt x="1099" y="1066"/>
                </a:lnTo>
                <a:lnTo>
                  <a:pt x="1090" y="1114"/>
                </a:lnTo>
                <a:lnTo>
                  <a:pt x="1090" y="1118"/>
                </a:lnTo>
                <a:lnTo>
                  <a:pt x="1087" y="1120"/>
                </a:lnTo>
                <a:lnTo>
                  <a:pt x="1085" y="1118"/>
                </a:lnTo>
                <a:lnTo>
                  <a:pt x="1044" y="1144"/>
                </a:lnTo>
                <a:lnTo>
                  <a:pt x="1044" y="1143"/>
                </a:lnTo>
                <a:lnTo>
                  <a:pt x="1084" y="1117"/>
                </a:lnTo>
                <a:lnTo>
                  <a:pt x="1087" y="1113"/>
                </a:lnTo>
                <a:lnTo>
                  <a:pt x="1089" y="1099"/>
                </a:lnTo>
                <a:lnTo>
                  <a:pt x="1089" y="1095"/>
                </a:lnTo>
                <a:lnTo>
                  <a:pt x="1093" y="1085"/>
                </a:lnTo>
                <a:lnTo>
                  <a:pt x="1096" y="1063"/>
                </a:lnTo>
                <a:lnTo>
                  <a:pt x="1102" y="1042"/>
                </a:lnTo>
                <a:lnTo>
                  <a:pt x="1102" y="1036"/>
                </a:lnTo>
                <a:lnTo>
                  <a:pt x="1105" y="1028"/>
                </a:lnTo>
                <a:lnTo>
                  <a:pt x="1111" y="1002"/>
                </a:lnTo>
                <a:lnTo>
                  <a:pt x="1102" y="986"/>
                </a:lnTo>
                <a:lnTo>
                  <a:pt x="1064" y="932"/>
                </a:lnTo>
                <a:lnTo>
                  <a:pt x="1062" y="926"/>
                </a:lnTo>
                <a:lnTo>
                  <a:pt x="986" y="811"/>
                </a:lnTo>
                <a:lnTo>
                  <a:pt x="984" y="807"/>
                </a:lnTo>
                <a:lnTo>
                  <a:pt x="968" y="783"/>
                </a:lnTo>
                <a:lnTo>
                  <a:pt x="967" y="781"/>
                </a:lnTo>
                <a:lnTo>
                  <a:pt x="941" y="741"/>
                </a:lnTo>
                <a:lnTo>
                  <a:pt x="939" y="736"/>
                </a:lnTo>
                <a:lnTo>
                  <a:pt x="914" y="700"/>
                </a:lnTo>
                <a:lnTo>
                  <a:pt x="905" y="692"/>
                </a:lnTo>
                <a:lnTo>
                  <a:pt x="902" y="690"/>
                </a:lnTo>
                <a:lnTo>
                  <a:pt x="886" y="681"/>
                </a:lnTo>
                <a:lnTo>
                  <a:pt x="883" y="678"/>
                </a:lnTo>
                <a:lnTo>
                  <a:pt x="862" y="665"/>
                </a:lnTo>
                <a:lnTo>
                  <a:pt x="854" y="654"/>
                </a:lnTo>
                <a:lnTo>
                  <a:pt x="819" y="618"/>
                </a:lnTo>
                <a:lnTo>
                  <a:pt x="813" y="614"/>
                </a:lnTo>
                <a:lnTo>
                  <a:pt x="786" y="595"/>
                </a:lnTo>
                <a:lnTo>
                  <a:pt x="727" y="552"/>
                </a:lnTo>
                <a:close/>
                <a:moveTo>
                  <a:pt x="863" y="2160"/>
                </a:moveTo>
                <a:lnTo>
                  <a:pt x="866" y="2158"/>
                </a:lnTo>
                <a:lnTo>
                  <a:pt x="875" y="2158"/>
                </a:lnTo>
                <a:lnTo>
                  <a:pt x="877" y="2158"/>
                </a:lnTo>
                <a:lnTo>
                  <a:pt x="885" y="2157"/>
                </a:lnTo>
                <a:lnTo>
                  <a:pt x="895" y="2155"/>
                </a:lnTo>
                <a:lnTo>
                  <a:pt x="900" y="2151"/>
                </a:lnTo>
                <a:lnTo>
                  <a:pt x="907" y="2154"/>
                </a:lnTo>
                <a:lnTo>
                  <a:pt x="917" y="2155"/>
                </a:lnTo>
                <a:lnTo>
                  <a:pt x="922" y="2157"/>
                </a:lnTo>
                <a:lnTo>
                  <a:pt x="933" y="2153"/>
                </a:lnTo>
                <a:lnTo>
                  <a:pt x="944" y="2153"/>
                </a:lnTo>
                <a:lnTo>
                  <a:pt x="950" y="2157"/>
                </a:lnTo>
                <a:lnTo>
                  <a:pt x="957" y="2160"/>
                </a:lnTo>
                <a:lnTo>
                  <a:pt x="960" y="2166"/>
                </a:lnTo>
                <a:lnTo>
                  <a:pt x="958" y="2167"/>
                </a:lnTo>
                <a:lnTo>
                  <a:pt x="960" y="2174"/>
                </a:lnTo>
                <a:lnTo>
                  <a:pt x="959" y="2176"/>
                </a:lnTo>
                <a:lnTo>
                  <a:pt x="961" y="2181"/>
                </a:lnTo>
                <a:lnTo>
                  <a:pt x="964" y="2190"/>
                </a:lnTo>
                <a:lnTo>
                  <a:pt x="964" y="2196"/>
                </a:lnTo>
                <a:lnTo>
                  <a:pt x="961" y="2197"/>
                </a:lnTo>
                <a:lnTo>
                  <a:pt x="960" y="2201"/>
                </a:lnTo>
                <a:lnTo>
                  <a:pt x="957" y="2204"/>
                </a:lnTo>
                <a:lnTo>
                  <a:pt x="955" y="2208"/>
                </a:lnTo>
                <a:lnTo>
                  <a:pt x="949" y="2209"/>
                </a:lnTo>
                <a:lnTo>
                  <a:pt x="948" y="2206"/>
                </a:lnTo>
                <a:lnTo>
                  <a:pt x="944" y="2203"/>
                </a:lnTo>
                <a:lnTo>
                  <a:pt x="943" y="2200"/>
                </a:lnTo>
                <a:lnTo>
                  <a:pt x="938" y="2198"/>
                </a:lnTo>
                <a:lnTo>
                  <a:pt x="930" y="2198"/>
                </a:lnTo>
                <a:lnTo>
                  <a:pt x="921" y="2193"/>
                </a:lnTo>
                <a:lnTo>
                  <a:pt x="918" y="2189"/>
                </a:lnTo>
                <a:lnTo>
                  <a:pt x="914" y="2189"/>
                </a:lnTo>
                <a:lnTo>
                  <a:pt x="909" y="2190"/>
                </a:lnTo>
                <a:lnTo>
                  <a:pt x="907" y="2195"/>
                </a:lnTo>
                <a:lnTo>
                  <a:pt x="904" y="2191"/>
                </a:lnTo>
                <a:lnTo>
                  <a:pt x="903" y="2188"/>
                </a:lnTo>
                <a:lnTo>
                  <a:pt x="900" y="2188"/>
                </a:lnTo>
                <a:lnTo>
                  <a:pt x="899" y="2183"/>
                </a:lnTo>
                <a:lnTo>
                  <a:pt x="902" y="2181"/>
                </a:lnTo>
                <a:lnTo>
                  <a:pt x="894" y="2180"/>
                </a:lnTo>
                <a:lnTo>
                  <a:pt x="892" y="2179"/>
                </a:lnTo>
                <a:lnTo>
                  <a:pt x="886" y="2176"/>
                </a:lnTo>
                <a:lnTo>
                  <a:pt x="885" y="2180"/>
                </a:lnTo>
                <a:lnTo>
                  <a:pt x="879" y="2179"/>
                </a:lnTo>
                <a:lnTo>
                  <a:pt x="869" y="2171"/>
                </a:lnTo>
                <a:lnTo>
                  <a:pt x="871" y="2167"/>
                </a:lnTo>
                <a:lnTo>
                  <a:pt x="864" y="2166"/>
                </a:lnTo>
                <a:lnTo>
                  <a:pt x="865" y="2163"/>
                </a:lnTo>
                <a:lnTo>
                  <a:pt x="863" y="2160"/>
                </a:lnTo>
                <a:close/>
                <a:moveTo>
                  <a:pt x="1128" y="2305"/>
                </a:moveTo>
                <a:lnTo>
                  <a:pt x="1132" y="2304"/>
                </a:lnTo>
                <a:lnTo>
                  <a:pt x="1136" y="2299"/>
                </a:lnTo>
                <a:lnTo>
                  <a:pt x="1140" y="2299"/>
                </a:lnTo>
                <a:lnTo>
                  <a:pt x="1148" y="2306"/>
                </a:lnTo>
                <a:lnTo>
                  <a:pt x="1153" y="2301"/>
                </a:lnTo>
                <a:lnTo>
                  <a:pt x="1155" y="2301"/>
                </a:lnTo>
                <a:lnTo>
                  <a:pt x="1157" y="2297"/>
                </a:lnTo>
                <a:lnTo>
                  <a:pt x="1163" y="2300"/>
                </a:lnTo>
                <a:lnTo>
                  <a:pt x="1165" y="2300"/>
                </a:lnTo>
                <a:lnTo>
                  <a:pt x="1168" y="2301"/>
                </a:lnTo>
                <a:lnTo>
                  <a:pt x="1170" y="2306"/>
                </a:lnTo>
                <a:lnTo>
                  <a:pt x="1173" y="2307"/>
                </a:lnTo>
                <a:lnTo>
                  <a:pt x="1172" y="2310"/>
                </a:lnTo>
                <a:lnTo>
                  <a:pt x="1174" y="2316"/>
                </a:lnTo>
                <a:lnTo>
                  <a:pt x="1179" y="2314"/>
                </a:lnTo>
                <a:lnTo>
                  <a:pt x="1184" y="2316"/>
                </a:lnTo>
                <a:lnTo>
                  <a:pt x="1184" y="2322"/>
                </a:lnTo>
                <a:lnTo>
                  <a:pt x="1188" y="2322"/>
                </a:lnTo>
                <a:lnTo>
                  <a:pt x="1194" y="2326"/>
                </a:lnTo>
                <a:lnTo>
                  <a:pt x="1201" y="2327"/>
                </a:lnTo>
                <a:lnTo>
                  <a:pt x="1201" y="2331"/>
                </a:lnTo>
                <a:lnTo>
                  <a:pt x="1210" y="2337"/>
                </a:lnTo>
                <a:lnTo>
                  <a:pt x="1210" y="2341"/>
                </a:lnTo>
                <a:lnTo>
                  <a:pt x="1216" y="2346"/>
                </a:lnTo>
                <a:lnTo>
                  <a:pt x="1220" y="2347"/>
                </a:lnTo>
                <a:lnTo>
                  <a:pt x="1229" y="2352"/>
                </a:lnTo>
                <a:lnTo>
                  <a:pt x="1229" y="2354"/>
                </a:lnTo>
                <a:lnTo>
                  <a:pt x="1237" y="2363"/>
                </a:lnTo>
                <a:lnTo>
                  <a:pt x="1243" y="2366"/>
                </a:lnTo>
                <a:lnTo>
                  <a:pt x="1244" y="2369"/>
                </a:lnTo>
                <a:lnTo>
                  <a:pt x="1240" y="2371"/>
                </a:lnTo>
                <a:lnTo>
                  <a:pt x="1234" y="2371"/>
                </a:lnTo>
                <a:lnTo>
                  <a:pt x="1232" y="2367"/>
                </a:lnTo>
                <a:lnTo>
                  <a:pt x="1227" y="2371"/>
                </a:lnTo>
                <a:lnTo>
                  <a:pt x="1224" y="2369"/>
                </a:lnTo>
                <a:lnTo>
                  <a:pt x="1223" y="2364"/>
                </a:lnTo>
                <a:lnTo>
                  <a:pt x="1215" y="2355"/>
                </a:lnTo>
                <a:lnTo>
                  <a:pt x="1208" y="2355"/>
                </a:lnTo>
                <a:lnTo>
                  <a:pt x="1196" y="2356"/>
                </a:lnTo>
                <a:lnTo>
                  <a:pt x="1197" y="2352"/>
                </a:lnTo>
                <a:lnTo>
                  <a:pt x="1191" y="2349"/>
                </a:lnTo>
                <a:lnTo>
                  <a:pt x="1192" y="2346"/>
                </a:lnTo>
                <a:lnTo>
                  <a:pt x="1184" y="2340"/>
                </a:lnTo>
                <a:lnTo>
                  <a:pt x="1180" y="2343"/>
                </a:lnTo>
                <a:lnTo>
                  <a:pt x="1175" y="2340"/>
                </a:lnTo>
                <a:lnTo>
                  <a:pt x="1174" y="2335"/>
                </a:lnTo>
                <a:lnTo>
                  <a:pt x="1168" y="2334"/>
                </a:lnTo>
                <a:lnTo>
                  <a:pt x="1168" y="2332"/>
                </a:lnTo>
                <a:lnTo>
                  <a:pt x="1161" y="2337"/>
                </a:lnTo>
                <a:lnTo>
                  <a:pt x="1153" y="2329"/>
                </a:lnTo>
                <a:lnTo>
                  <a:pt x="1156" y="2326"/>
                </a:lnTo>
                <a:lnTo>
                  <a:pt x="1159" y="2325"/>
                </a:lnTo>
                <a:lnTo>
                  <a:pt x="1155" y="2322"/>
                </a:lnTo>
                <a:lnTo>
                  <a:pt x="1154" y="2316"/>
                </a:lnTo>
                <a:lnTo>
                  <a:pt x="1149" y="2310"/>
                </a:lnTo>
                <a:lnTo>
                  <a:pt x="1140" y="2312"/>
                </a:lnTo>
                <a:lnTo>
                  <a:pt x="1137" y="2309"/>
                </a:lnTo>
                <a:lnTo>
                  <a:pt x="1131" y="2309"/>
                </a:lnTo>
                <a:lnTo>
                  <a:pt x="1128" y="2305"/>
                </a:lnTo>
                <a:close/>
                <a:moveTo>
                  <a:pt x="1329" y="2416"/>
                </a:moveTo>
                <a:lnTo>
                  <a:pt x="1329" y="2411"/>
                </a:lnTo>
                <a:lnTo>
                  <a:pt x="1336" y="2410"/>
                </a:lnTo>
                <a:lnTo>
                  <a:pt x="1339" y="2407"/>
                </a:lnTo>
                <a:lnTo>
                  <a:pt x="1346" y="2409"/>
                </a:lnTo>
                <a:lnTo>
                  <a:pt x="1353" y="2414"/>
                </a:lnTo>
                <a:lnTo>
                  <a:pt x="1357" y="2414"/>
                </a:lnTo>
                <a:lnTo>
                  <a:pt x="1361" y="2416"/>
                </a:lnTo>
                <a:lnTo>
                  <a:pt x="1361" y="2418"/>
                </a:lnTo>
                <a:lnTo>
                  <a:pt x="1364" y="2423"/>
                </a:lnTo>
                <a:lnTo>
                  <a:pt x="1357" y="2427"/>
                </a:lnTo>
                <a:lnTo>
                  <a:pt x="1356" y="2430"/>
                </a:lnTo>
                <a:lnTo>
                  <a:pt x="1356" y="2435"/>
                </a:lnTo>
                <a:lnTo>
                  <a:pt x="1361" y="2434"/>
                </a:lnTo>
                <a:lnTo>
                  <a:pt x="1373" y="2434"/>
                </a:lnTo>
                <a:lnTo>
                  <a:pt x="1379" y="2431"/>
                </a:lnTo>
                <a:lnTo>
                  <a:pt x="1381" y="2436"/>
                </a:lnTo>
                <a:lnTo>
                  <a:pt x="1386" y="2442"/>
                </a:lnTo>
                <a:lnTo>
                  <a:pt x="1388" y="2442"/>
                </a:lnTo>
                <a:lnTo>
                  <a:pt x="1391" y="2444"/>
                </a:lnTo>
                <a:lnTo>
                  <a:pt x="1399" y="2446"/>
                </a:lnTo>
                <a:lnTo>
                  <a:pt x="1403" y="2450"/>
                </a:lnTo>
                <a:lnTo>
                  <a:pt x="1416" y="2452"/>
                </a:lnTo>
                <a:lnTo>
                  <a:pt x="1420" y="2457"/>
                </a:lnTo>
                <a:lnTo>
                  <a:pt x="1410" y="2459"/>
                </a:lnTo>
                <a:lnTo>
                  <a:pt x="1406" y="2461"/>
                </a:lnTo>
                <a:lnTo>
                  <a:pt x="1401" y="2463"/>
                </a:lnTo>
                <a:lnTo>
                  <a:pt x="1399" y="2466"/>
                </a:lnTo>
                <a:lnTo>
                  <a:pt x="1386" y="2463"/>
                </a:lnTo>
                <a:lnTo>
                  <a:pt x="1383" y="2459"/>
                </a:lnTo>
                <a:lnTo>
                  <a:pt x="1377" y="2457"/>
                </a:lnTo>
                <a:lnTo>
                  <a:pt x="1372" y="2452"/>
                </a:lnTo>
                <a:lnTo>
                  <a:pt x="1366" y="2450"/>
                </a:lnTo>
                <a:lnTo>
                  <a:pt x="1362" y="2448"/>
                </a:lnTo>
                <a:lnTo>
                  <a:pt x="1356" y="2448"/>
                </a:lnTo>
                <a:lnTo>
                  <a:pt x="1349" y="2443"/>
                </a:lnTo>
                <a:lnTo>
                  <a:pt x="1346" y="2436"/>
                </a:lnTo>
                <a:lnTo>
                  <a:pt x="1346" y="2430"/>
                </a:lnTo>
                <a:lnTo>
                  <a:pt x="1340" y="2430"/>
                </a:lnTo>
                <a:lnTo>
                  <a:pt x="1334" y="2425"/>
                </a:lnTo>
                <a:lnTo>
                  <a:pt x="1331" y="2423"/>
                </a:lnTo>
                <a:lnTo>
                  <a:pt x="1331" y="2418"/>
                </a:lnTo>
                <a:lnTo>
                  <a:pt x="1329" y="2416"/>
                </a:lnTo>
                <a:close/>
                <a:moveTo>
                  <a:pt x="803" y="1352"/>
                </a:moveTo>
                <a:lnTo>
                  <a:pt x="804" y="1350"/>
                </a:lnTo>
                <a:lnTo>
                  <a:pt x="809" y="1348"/>
                </a:lnTo>
                <a:lnTo>
                  <a:pt x="816" y="1350"/>
                </a:lnTo>
                <a:lnTo>
                  <a:pt x="818" y="1351"/>
                </a:lnTo>
                <a:lnTo>
                  <a:pt x="821" y="1348"/>
                </a:lnTo>
                <a:lnTo>
                  <a:pt x="825" y="1352"/>
                </a:lnTo>
                <a:lnTo>
                  <a:pt x="830" y="1350"/>
                </a:lnTo>
                <a:lnTo>
                  <a:pt x="834" y="1353"/>
                </a:lnTo>
                <a:lnTo>
                  <a:pt x="830" y="1355"/>
                </a:lnTo>
                <a:lnTo>
                  <a:pt x="829" y="1359"/>
                </a:lnTo>
                <a:lnTo>
                  <a:pt x="825" y="1359"/>
                </a:lnTo>
                <a:lnTo>
                  <a:pt x="822" y="1362"/>
                </a:lnTo>
                <a:lnTo>
                  <a:pt x="819" y="1361"/>
                </a:lnTo>
                <a:lnTo>
                  <a:pt x="811" y="1365"/>
                </a:lnTo>
                <a:lnTo>
                  <a:pt x="804" y="1367"/>
                </a:lnTo>
                <a:lnTo>
                  <a:pt x="803" y="1362"/>
                </a:lnTo>
                <a:lnTo>
                  <a:pt x="804" y="1356"/>
                </a:lnTo>
                <a:lnTo>
                  <a:pt x="803" y="1352"/>
                </a:lnTo>
                <a:close/>
                <a:moveTo>
                  <a:pt x="1098" y="2288"/>
                </a:moveTo>
                <a:lnTo>
                  <a:pt x="1102" y="2284"/>
                </a:lnTo>
                <a:lnTo>
                  <a:pt x="1102" y="2289"/>
                </a:lnTo>
                <a:lnTo>
                  <a:pt x="1106" y="2290"/>
                </a:lnTo>
                <a:lnTo>
                  <a:pt x="1110" y="2293"/>
                </a:lnTo>
                <a:lnTo>
                  <a:pt x="1113" y="2291"/>
                </a:lnTo>
                <a:lnTo>
                  <a:pt x="1118" y="2287"/>
                </a:lnTo>
                <a:lnTo>
                  <a:pt x="1119" y="2292"/>
                </a:lnTo>
                <a:lnTo>
                  <a:pt x="1121" y="2293"/>
                </a:lnTo>
                <a:lnTo>
                  <a:pt x="1125" y="2294"/>
                </a:lnTo>
                <a:lnTo>
                  <a:pt x="1128" y="2307"/>
                </a:lnTo>
                <a:lnTo>
                  <a:pt x="1122" y="2305"/>
                </a:lnTo>
                <a:lnTo>
                  <a:pt x="1114" y="2306"/>
                </a:lnTo>
                <a:lnTo>
                  <a:pt x="1111" y="2305"/>
                </a:lnTo>
                <a:lnTo>
                  <a:pt x="1110" y="2300"/>
                </a:lnTo>
                <a:lnTo>
                  <a:pt x="1104" y="2297"/>
                </a:lnTo>
                <a:lnTo>
                  <a:pt x="1099" y="2292"/>
                </a:lnTo>
                <a:lnTo>
                  <a:pt x="1098" y="2288"/>
                </a:lnTo>
                <a:close/>
                <a:moveTo>
                  <a:pt x="831" y="2146"/>
                </a:moveTo>
                <a:lnTo>
                  <a:pt x="838" y="2145"/>
                </a:lnTo>
                <a:lnTo>
                  <a:pt x="839" y="2142"/>
                </a:lnTo>
                <a:lnTo>
                  <a:pt x="839" y="2135"/>
                </a:lnTo>
                <a:lnTo>
                  <a:pt x="845" y="2135"/>
                </a:lnTo>
                <a:lnTo>
                  <a:pt x="849" y="2132"/>
                </a:lnTo>
                <a:lnTo>
                  <a:pt x="853" y="2132"/>
                </a:lnTo>
                <a:lnTo>
                  <a:pt x="856" y="2134"/>
                </a:lnTo>
                <a:lnTo>
                  <a:pt x="854" y="2139"/>
                </a:lnTo>
                <a:lnTo>
                  <a:pt x="859" y="2146"/>
                </a:lnTo>
                <a:lnTo>
                  <a:pt x="854" y="2149"/>
                </a:lnTo>
                <a:lnTo>
                  <a:pt x="845" y="2147"/>
                </a:lnTo>
                <a:lnTo>
                  <a:pt x="843" y="2148"/>
                </a:lnTo>
                <a:lnTo>
                  <a:pt x="839" y="2147"/>
                </a:lnTo>
                <a:lnTo>
                  <a:pt x="835" y="2147"/>
                </a:lnTo>
                <a:lnTo>
                  <a:pt x="831" y="2146"/>
                </a:lnTo>
                <a:close/>
                <a:moveTo>
                  <a:pt x="0" y="2360"/>
                </a:moveTo>
                <a:lnTo>
                  <a:pt x="1" y="2355"/>
                </a:lnTo>
                <a:lnTo>
                  <a:pt x="3" y="2350"/>
                </a:lnTo>
                <a:lnTo>
                  <a:pt x="1" y="2346"/>
                </a:lnTo>
                <a:lnTo>
                  <a:pt x="5" y="2342"/>
                </a:lnTo>
                <a:lnTo>
                  <a:pt x="10" y="2342"/>
                </a:lnTo>
                <a:lnTo>
                  <a:pt x="14" y="2340"/>
                </a:lnTo>
                <a:lnTo>
                  <a:pt x="17" y="2341"/>
                </a:lnTo>
                <a:lnTo>
                  <a:pt x="17" y="2343"/>
                </a:lnTo>
                <a:lnTo>
                  <a:pt x="23" y="2344"/>
                </a:lnTo>
                <a:lnTo>
                  <a:pt x="24" y="2349"/>
                </a:lnTo>
                <a:lnTo>
                  <a:pt x="20" y="2350"/>
                </a:lnTo>
                <a:lnTo>
                  <a:pt x="11" y="2350"/>
                </a:lnTo>
                <a:lnTo>
                  <a:pt x="8" y="2354"/>
                </a:lnTo>
                <a:lnTo>
                  <a:pt x="3" y="2360"/>
                </a:lnTo>
                <a:lnTo>
                  <a:pt x="0" y="2360"/>
                </a:lnTo>
                <a:close/>
                <a:moveTo>
                  <a:pt x="1495" y="2577"/>
                </a:moveTo>
                <a:lnTo>
                  <a:pt x="1502" y="2574"/>
                </a:lnTo>
                <a:lnTo>
                  <a:pt x="1504" y="2568"/>
                </a:lnTo>
                <a:lnTo>
                  <a:pt x="1509" y="2570"/>
                </a:lnTo>
                <a:lnTo>
                  <a:pt x="1515" y="2568"/>
                </a:lnTo>
                <a:lnTo>
                  <a:pt x="1517" y="2566"/>
                </a:lnTo>
                <a:lnTo>
                  <a:pt x="1520" y="2572"/>
                </a:lnTo>
                <a:lnTo>
                  <a:pt x="1517" y="2575"/>
                </a:lnTo>
                <a:lnTo>
                  <a:pt x="1511" y="2580"/>
                </a:lnTo>
                <a:lnTo>
                  <a:pt x="1508" y="2583"/>
                </a:lnTo>
                <a:lnTo>
                  <a:pt x="1503" y="2585"/>
                </a:lnTo>
                <a:lnTo>
                  <a:pt x="1499" y="2583"/>
                </a:lnTo>
                <a:lnTo>
                  <a:pt x="1500" y="2580"/>
                </a:lnTo>
                <a:lnTo>
                  <a:pt x="1495" y="2577"/>
                </a:lnTo>
                <a:close/>
                <a:moveTo>
                  <a:pt x="580" y="409"/>
                </a:moveTo>
                <a:lnTo>
                  <a:pt x="580" y="408"/>
                </a:lnTo>
                <a:lnTo>
                  <a:pt x="612" y="402"/>
                </a:lnTo>
                <a:lnTo>
                  <a:pt x="624" y="402"/>
                </a:lnTo>
                <a:lnTo>
                  <a:pt x="633" y="404"/>
                </a:lnTo>
                <a:lnTo>
                  <a:pt x="649" y="409"/>
                </a:lnTo>
                <a:lnTo>
                  <a:pt x="670" y="421"/>
                </a:lnTo>
                <a:lnTo>
                  <a:pt x="671" y="428"/>
                </a:lnTo>
                <a:lnTo>
                  <a:pt x="679" y="433"/>
                </a:lnTo>
                <a:lnTo>
                  <a:pt x="678" y="435"/>
                </a:lnTo>
                <a:lnTo>
                  <a:pt x="671" y="431"/>
                </a:lnTo>
                <a:lnTo>
                  <a:pt x="670" y="422"/>
                </a:lnTo>
                <a:lnTo>
                  <a:pt x="667" y="421"/>
                </a:lnTo>
                <a:lnTo>
                  <a:pt x="648" y="410"/>
                </a:lnTo>
                <a:lnTo>
                  <a:pt x="632" y="406"/>
                </a:lnTo>
                <a:lnTo>
                  <a:pt x="611" y="404"/>
                </a:lnTo>
                <a:lnTo>
                  <a:pt x="583" y="409"/>
                </a:lnTo>
                <a:lnTo>
                  <a:pt x="580" y="409"/>
                </a:lnTo>
                <a:close/>
                <a:moveTo>
                  <a:pt x="465" y="1372"/>
                </a:moveTo>
                <a:lnTo>
                  <a:pt x="469" y="1369"/>
                </a:lnTo>
                <a:lnTo>
                  <a:pt x="471" y="1367"/>
                </a:lnTo>
                <a:lnTo>
                  <a:pt x="476" y="1369"/>
                </a:lnTo>
                <a:lnTo>
                  <a:pt x="480" y="1368"/>
                </a:lnTo>
                <a:lnTo>
                  <a:pt x="483" y="1364"/>
                </a:lnTo>
                <a:lnTo>
                  <a:pt x="484" y="1369"/>
                </a:lnTo>
                <a:lnTo>
                  <a:pt x="482" y="1373"/>
                </a:lnTo>
                <a:lnTo>
                  <a:pt x="474" y="1375"/>
                </a:lnTo>
                <a:lnTo>
                  <a:pt x="469" y="1379"/>
                </a:lnTo>
                <a:lnTo>
                  <a:pt x="468" y="1375"/>
                </a:lnTo>
                <a:lnTo>
                  <a:pt x="465" y="1372"/>
                </a:lnTo>
                <a:close/>
                <a:moveTo>
                  <a:pt x="983" y="1212"/>
                </a:moveTo>
                <a:lnTo>
                  <a:pt x="984" y="1212"/>
                </a:lnTo>
                <a:lnTo>
                  <a:pt x="1025" y="1237"/>
                </a:lnTo>
                <a:lnTo>
                  <a:pt x="1023" y="1239"/>
                </a:lnTo>
                <a:lnTo>
                  <a:pt x="998" y="1224"/>
                </a:lnTo>
                <a:lnTo>
                  <a:pt x="997" y="1221"/>
                </a:lnTo>
                <a:lnTo>
                  <a:pt x="983" y="1212"/>
                </a:lnTo>
                <a:close/>
                <a:moveTo>
                  <a:pt x="974" y="1354"/>
                </a:moveTo>
                <a:lnTo>
                  <a:pt x="978" y="1352"/>
                </a:lnTo>
                <a:lnTo>
                  <a:pt x="983" y="1355"/>
                </a:lnTo>
                <a:lnTo>
                  <a:pt x="983" y="1364"/>
                </a:lnTo>
                <a:lnTo>
                  <a:pt x="980" y="1365"/>
                </a:lnTo>
                <a:lnTo>
                  <a:pt x="977" y="1361"/>
                </a:lnTo>
                <a:lnTo>
                  <a:pt x="975" y="1360"/>
                </a:lnTo>
                <a:lnTo>
                  <a:pt x="974" y="1354"/>
                </a:lnTo>
                <a:close/>
                <a:moveTo>
                  <a:pt x="606" y="1482"/>
                </a:moveTo>
                <a:lnTo>
                  <a:pt x="613" y="1477"/>
                </a:lnTo>
                <a:lnTo>
                  <a:pt x="616" y="1476"/>
                </a:lnTo>
                <a:lnTo>
                  <a:pt x="619" y="1480"/>
                </a:lnTo>
                <a:lnTo>
                  <a:pt x="618" y="1484"/>
                </a:lnTo>
                <a:lnTo>
                  <a:pt x="612" y="1482"/>
                </a:lnTo>
                <a:lnTo>
                  <a:pt x="610" y="1485"/>
                </a:lnTo>
                <a:lnTo>
                  <a:pt x="606" y="1482"/>
                </a:lnTo>
                <a:close/>
                <a:moveTo>
                  <a:pt x="657" y="397"/>
                </a:moveTo>
                <a:lnTo>
                  <a:pt x="663" y="399"/>
                </a:lnTo>
                <a:lnTo>
                  <a:pt x="667" y="402"/>
                </a:lnTo>
                <a:lnTo>
                  <a:pt x="671" y="400"/>
                </a:lnTo>
                <a:lnTo>
                  <a:pt x="673" y="406"/>
                </a:lnTo>
                <a:lnTo>
                  <a:pt x="684" y="408"/>
                </a:lnTo>
                <a:lnTo>
                  <a:pt x="672" y="407"/>
                </a:lnTo>
                <a:lnTo>
                  <a:pt x="662" y="399"/>
                </a:lnTo>
                <a:lnTo>
                  <a:pt x="657" y="398"/>
                </a:lnTo>
                <a:lnTo>
                  <a:pt x="657" y="397"/>
                </a:lnTo>
                <a:close/>
                <a:moveTo>
                  <a:pt x="1205" y="1565"/>
                </a:moveTo>
                <a:lnTo>
                  <a:pt x="1205" y="1551"/>
                </a:lnTo>
                <a:lnTo>
                  <a:pt x="1208" y="1551"/>
                </a:lnTo>
                <a:lnTo>
                  <a:pt x="1207" y="1564"/>
                </a:lnTo>
                <a:lnTo>
                  <a:pt x="1205" y="1565"/>
                </a:lnTo>
                <a:close/>
                <a:moveTo>
                  <a:pt x="970" y="1384"/>
                </a:moveTo>
                <a:lnTo>
                  <a:pt x="974" y="1378"/>
                </a:lnTo>
                <a:lnTo>
                  <a:pt x="977" y="1375"/>
                </a:lnTo>
                <a:lnTo>
                  <a:pt x="981" y="1376"/>
                </a:lnTo>
                <a:lnTo>
                  <a:pt x="975" y="1383"/>
                </a:lnTo>
                <a:lnTo>
                  <a:pt x="970" y="1384"/>
                </a:lnTo>
                <a:close/>
                <a:moveTo>
                  <a:pt x="1455" y="2540"/>
                </a:moveTo>
                <a:lnTo>
                  <a:pt x="1457" y="2539"/>
                </a:lnTo>
                <a:lnTo>
                  <a:pt x="1464" y="2540"/>
                </a:lnTo>
                <a:lnTo>
                  <a:pt x="1467" y="2544"/>
                </a:lnTo>
                <a:lnTo>
                  <a:pt x="1464" y="2544"/>
                </a:lnTo>
                <a:lnTo>
                  <a:pt x="1459" y="2543"/>
                </a:lnTo>
                <a:lnTo>
                  <a:pt x="1455" y="2540"/>
                </a:lnTo>
                <a:close/>
                <a:moveTo>
                  <a:pt x="680" y="427"/>
                </a:moveTo>
                <a:lnTo>
                  <a:pt x="683" y="427"/>
                </a:lnTo>
                <a:lnTo>
                  <a:pt x="695" y="434"/>
                </a:lnTo>
                <a:lnTo>
                  <a:pt x="704" y="439"/>
                </a:lnTo>
                <a:lnTo>
                  <a:pt x="706" y="441"/>
                </a:lnTo>
                <a:lnTo>
                  <a:pt x="680" y="427"/>
                </a:lnTo>
                <a:close/>
                <a:moveTo>
                  <a:pt x="655" y="1359"/>
                </a:moveTo>
                <a:lnTo>
                  <a:pt x="658" y="1358"/>
                </a:lnTo>
                <a:lnTo>
                  <a:pt x="662" y="1360"/>
                </a:lnTo>
                <a:lnTo>
                  <a:pt x="658" y="1364"/>
                </a:lnTo>
                <a:lnTo>
                  <a:pt x="655" y="1362"/>
                </a:lnTo>
                <a:lnTo>
                  <a:pt x="655" y="1359"/>
                </a:lnTo>
                <a:close/>
                <a:moveTo>
                  <a:pt x="1447" y="2650"/>
                </a:moveTo>
                <a:lnTo>
                  <a:pt x="1451" y="2648"/>
                </a:lnTo>
                <a:lnTo>
                  <a:pt x="1456" y="2652"/>
                </a:lnTo>
                <a:lnTo>
                  <a:pt x="1451" y="2652"/>
                </a:lnTo>
                <a:lnTo>
                  <a:pt x="1447" y="2650"/>
                </a:lnTo>
                <a:close/>
                <a:moveTo>
                  <a:pt x="991" y="1304"/>
                </a:moveTo>
                <a:lnTo>
                  <a:pt x="994" y="1301"/>
                </a:lnTo>
                <a:lnTo>
                  <a:pt x="998" y="1304"/>
                </a:lnTo>
                <a:lnTo>
                  <a:pt x="993" y="1306"/>
                </a:lnTo>
                <a:lnTo>
                  <a:pt x="991" y="1304"/>
                </a:lnTo>
                <a:close/>
                <a:moveTo>
                  <a:pt x="1235" y="2576"/>
                </a:moveTo>
                <a:lnTo>
                  <a:pt x="1237" y="2572"/>
                </a:lnTo>
                <a:lnTo>
                  <a:pt x="1241" y="2576"/>
                </a:lnTo>
                <a:lnTo>
                  <a:pt x="1235" y="2576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325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A7E52-3CB1-7599-191B-56E4354C8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5F31F-0F73-517C-C608-DDBEC10D9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Lyon – Auvergne-Rhône-Alpes Region</a:t>
            </a:r>
          </a:p>
        </p:txBody>
      </p:sp>
      <p:sp>
        <p:nvSpPr>
          <p:cNvPr id="59" name="Freeform 53">
            <a:extLst>
              <a:ext uri="{FF2B5EF4-FFF2-40B4-BE49-F238E27FC236}">
                <a16:creationId xmlns:a16="http://schemas.microsoft.com/office/drawing/2014/main" id="{CF4D29AC-2F0D-B668-0C25-70ED15EE8953}"/>
              </a:ext>
            </a:extLst>
          </p:cNvPr>
          <p:cNvSpPr>
            <a:spLocks/>
          </p:cNvSpPr>
          <p:nvPr/>
        </p:nvSpPr>
        <p:spPr bwMode="auto">
          <a:xfrm>
            <a:off x="899592" y="1131590"/>
            <a:ext cx="3297382" cy="3774892"/>
          </a:xfrm>
          <a:custGeom>
            <a:avLst/>
            <a:gdLst>
              <a:gd name="T0" fmla="*/ 1973 w 2189"/>
              <a:gd name="T1" fmla="*/ 2138 h 2506"/>
              <a:gd name="T2" fmla="*/ 1551 w 2189"/>
              <a:gd name="T3" fmla="*/ 1956 h 2506"/>
              <a:gd name="T4" fmla="*/ 1449 w 2189"/>
              <a:gd name="T5" fmla="*/ 2214 h 2506"/>
              <a:gd name="T6" fmla="*/ 1164 w 2189"/>
              <a:gd name="T7" fmla="*/ 2506 h 2506"/>
              <a:gd name="T8" fmla="*/ 944 w 2189"/>
              <a:gd name="T9" fmla="*/ 2372 h 2506"/>
              <a:gd name="T10" fmla="*/ 859 w 2189"/>
              <a:gd name="T11" fmla="*/ 2202 h 2506"/>
              <a:gd name="T12" fmla="*/ 780 w 2189"/>
              <a:gd name="T13" fmla="*/ 1929 h 2506"/>
              <a:gd name="T14" fmla="*/ 721 w 2189"/>
              <a:gd name="T15" fmla="*/ 1740 h 2506"/>
              <a:gd name="T16" fmla="*/ 753 w 2189"/>
              <a:gd name="T17" fmla="*/ 1554 h 2506"/>
              <a:gd name="T18" fmla="*/ 742 w 2189"/>
              <a:gd name="T19" fmla="*/ 1467 h 2506"/>
              <a:gd name="T20" fmla="*/ 682 w 2189"/>
              <a:gd name="T21" fmla="*/ 1521 h 2506"/>
              <a:gd name="T22" fmla="*/ 601 w 2189"/>
              <a:gd name="T23" fmla="*/ 1456 h 2506"/>
              <a:gd name="T24" fmla="*/ 390 w 2189"/>
              <a:gd name="T25" fmla="*/ 1490 h 2506"/>
              <a:gd name="T26" fmla="*/ 186 w 2189"/>
              <a:gd name="T27" fmla="*/ 1590 h 2506"/>
              <a:gd name="T28" fmla="*/ 66 w 2189"/>
              <a:gd name="T29" fmla="*/ 1521 h 2506"/>
              <a:gd name="T30" fmla="*/ 0 w 2189"/>
              <a:gd name="T31" fmla="*/ 1449 h 2506"/>
              <a:gd name="T32" fmla="*/ 141 w 2189"/>
              <a:gd name="T33" fmla="*/ 1360 h 2506"/>
              <a:gd name="T34" fmla="*/ 224 w 2189"/>
              <a:gd name="T35" fmla="*/ 1255 h 2506"/>
              <a:gd name="T36" fmla="*/ 250 w 2189"/>
              <a:gd name="T37" fmla="*/ 1119 h 2506"/>
              <a:gd name="T38" fmla="*/ 315 w 2189"/>
              <a:gd name="T39" fmla="*/ 1025 h 2506"/>
              <a:gd name="T40" fmla="*/ 348 w 2189"/>
              <a:gd name="T41" fmla="*/ 887 h 2506"/>
              <a:gd name="T42" fmla="*/ 352 w 2189"/>
              <a:gd name="T43" fmla="*/ 768 h 2506"/>
              <a:gd name="T44" fmla="*/ 318 w 2189"/>
              <a:gd name="T45" fmla="*/ 689 h 2506"/>
              <a:gd name="T46" fmla="*/ 331 w 2189"/>
              <a:gd name="T47" fmla="*/ 590 h 2506"/>
              <a:gd name="T48" fmla="*/ 273 w 2189"/>
              <a:gd name="T49" fmla="*/ 571 h 2506"/>
              <a:gd name="T50" fmla="*/ 210 w 2189"/>
              <a:gd name="T51" fmla="*/ 545 h 2506"/>
              <a:gd name="T52" fmla="*/ 264 w 2189"/>
              <a:gd name="T53" fmla="*/ 483 h 2506"/>
              <a:gd name="T54" fmla="*/ 354 w 2189"/>
              <a:gd name="T55" fmla="*/ 491 h 2506"/>
              <a:gd name="T56" fmla="*/ 407 w 2189"/>
              <a:gd name="T57" fmla="*/ 437 h 2506"/>
              <a:gd name="T58" fmla="*/ 507 w 2189"/>
              <a:gd name="T59" fmla="*/ 423 h 2506"/>
              <a:gd name="T60" fmla="*/ 556 w 2189"/>
              <a:gd name="T61" fmla="*/ 471 h 2506"/>
              <a:gd name="T62" fmla="*/ 611 w 2189"/>
              <a:gd name="T63" fmla="*/ 443 h 2506"/>
              <a:gd name="T64" fmla="*/ 719 w 2189"/>
              <a:gd name="T65" fmla="*/ 345 h 2506"/>
              <a:gd name="T66" fmla="*/ 748 w 2189"/>
              <a:gd name="T67" fmla="*/ 259 h 2506"/>
              <a:gd name="T68" fmla="*/ 784 w 2189"/>
              <a:gd name="T69" fmla="*/ 234 h 2506"/>
              <a:gd name="T70" fmla="*/ 866 w 2189"/>
              <a:gd name="T71" fmla="*/ 127 h 2506"/>
              <a:gd name="T72" fmla="*/ 901 w 2189"/>
              <a:gd name="T73" fmla="*/ 100 h 2506"/>
              <a:gd name="T74" fmla="*/ 1041 w 2189"/>
              <a:gd name="T75" fmla="*/ 86 h 2506"/>
              <a:gd name="T76" fmla="*/ 1098 w 2189"/>
              <a:gd name="T77" fmla="*/ 6 h 2506"/>
              <a:gd name="T78" fmla="*/ 1129 w 2189"/>
              <a:gd name="T79" fmla="*/ 113 h 2506"/>
              <a:gd name="T80" fmla="*/ 1103 w 2189"/>
              <a:gd name="T81" fmla="*/ 251 h 2506"/>
              <a:gd name="T82" fmla="*/ 964 w 2189"/>
              <a:gd name="T83" fmla="*/ 307 h 2506"/>
              <a:gd name="T84" fmla="*/ 845 w 2189"/>
              <a:gd name="T85" fmla="*/ 513 h 2506"/>
              <a:gd name="T86" fmla="*/ 851 w 2189"/>
              <a:gd name="T87" fmla="*/ 558 h 2506"/>
              <a:gd name="T88" fmla="*/ 977 w 2189"/>
              <a:gd name="T89" fmla="*/ 636 h 2506"/>
              <a:gd name="T90" fmla="*/ 1010 w 2189"/>
              <a:gd name="T91" fmla="*/ 644 h 2506"/>
              <a:gd name="T92" fmla="*/ 1112 w 2189"/>
              <a:gd name="T93" fmla="*/ 640 h 2506"/>
              <a:gd name="T94" fmla="*/ 1185 w 2189"/>
              <a:gd name="T95" fmla="*/ 717 h 2506"/>
              <a:gd name="T96" fmla="*/ 1317 w 2189"/>
              <a:gd name="T97" fmla="*/ 588 h 2506"/>
              <a:gd name="T98" fmla="*/ 1504 w 2189"/>
              <a:gd name="T99" fmla="*/ 525 h 2506"/>
              <a:gd name="T100" fmla="*/ 1584 w 2189"/>
              <a:gd name="T101" fmla="*/ 975 h 2506"/>
              <a:gd name="T102" fmla="*/ 1642 w 2189"/>
              <a:gd name="T103" fmla="*/ 1022 h 2506"/>
              <a:gd name="T104" fmla="*/ 1809 w 2189"/>
              <a:gd name="T105" fmla="*/ 1231 h 2506"/>
              <a:gd name="T106" fmla="*/ 1919 w 2189"/>
              <a:gd name="T107" fmla="*/ 1323 h 2506"/>
              <a:gd name="T108" fmla="*/ 2189 w 2189"/>
              <a:gd name="T109" fmla="*/ 1353 h 2506"/>
              <a:gd name="T110" fmla="*/ 2158 w 2189"/>
              <a:gd name="T111" fmla="*/ 1507 h 2506"/>
              <a:gd name="T112" fmla="*/ 2085 w 2189"/>
              <a:gd name="T113" fmla="*/ 1699 h 2506"/>
              <a:gd name="T114" fmla="*/ 2014 w 2189"/>
              <a:gd name="T115" fmla="*/ 1917 h 2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189" h="2506">
                <a:moveTo>
                  <a:pt x="2008" y="2023"/>
                </a:moveTo>
                <a:lnTo>
                  <a:pt x="2022" y="2166"/>
                </a:lnTo>
                <a:lnTo>
                  <a:pt x="1994" y="2138"/>
                </a:lnTo>
                <a:lnTo>
                  <a:pt x="1984" y="2142"/>
                </a:lnTo>
                <a:lnTo>
                  <a:pt x="1973" y="2138"/>
                </a:lnTo>
                <a:lnTo>
                  <a:pt x="1956" y="2134"/>
                </a:lnTo>
                <a:lnTo>
                  <a:pt x="1912" y="2130"/>
                </a:lnTo>
                <a:lnTo>
                  <a:pt x="1905" y="2134"/>
                </a:lnTo>
                <a:lnTo>
                  <a:pt x="1582" y="2013"/>
                </a:lnTo>
                <a:lnTo>
                  <a:pt x="1551" y="1956"/>
                </a:lnTo>
                <a:lnTo>
                  <a:pt x="1535" y="1919"/>
                </a:lnTo>
                <a:lnTo>
                  <a:pt x="1450" y="1943"/>
                </a:lnTo>
                <a:lnTo>
                  <a:pt x="1430" y="1946"/>
                </a:lnTo>
                <a:lnTo>
                  <a:pt x="1443" y="2142"/>
                </a:lnTo>
                <a:lnTo>
                  <a:pt x="1449" y="2214"/>
                </a:lnTo>
                <a:lnTo>
                  <a:pt x="1367" y="2218"/>
                </a:lnTo>
                <a:lnTo>
                  <a:pt x="1156" y="2232"/>
                </a:lnTo>
                <a:lnTo>
                  <a:pt x="1169" y="2353"/>
                </a:lnTo>
                <a:lnTo>
                  <a:pt x="1214" y="2498"/>
                </a:lnTo>
                <a:lnTo>
                  <a:pt x="1164" y="2506"/>
                </a:lnTo>
                <a:lnTo>
                  <a:pt x="1104" y="2460"/>
                </a:lnTo>
                <a:lnTo>
                  <a:pt x="1082" y="2446"/>
                </a:lnTo>
                <a:lnTo>
                  <a:pt x="1022" y="2421"/>
                </a:lnTo>
                <a:lnTo>
                  <a:pt x="974" y="2395"/>
                </a:lnTo>
                <a:lnTo>
                  <a:pt x="944" y="2372"/>
                </a:lnTo>
                <a:lnTo>
                  <a:pt x="928" y="2356"/>
                </a:lnTo>
                <a:lnTo>
                  <a:pt x="913" y="2335"/>
                </a:lnTo>
                <a:lnTo>
                  <a:pt x="899" y="2310"/>
                </a:lnTo>
                <a:lnTo>
                  <a:pt x="866" y="2223"/>
                </a:lnTo>
                <a:lnTo>
                  <a:pt x="859" y="2202"/>
                </a:lnTo>
                <a:lnTo>
                  <a:pt x="826" y="2040"/>
                </a:lnTo>
                <a:lnTo>
                  <a:pt x="810" y="2042"/>
                </a:lnTo>
                <a:lnTo>
                  <a:pt x="793" y="1944"/>
                </a:lnTo>
                <a:lnTo>
                  <a:pt x="789" y="1935"/>
                </a:lnTo>
                <a:lnTo>
                  <a:pt x="780" y="1929"/>
                </a:lnTo>
                <a:lnTo>
                  <a:pt x="762" y="1918"/>
                </a:lnTo>
                <a:lnTo>
                  <a:pt x="757" y="1912"/>
                </a:lnTo>
                <a:lnTo>
                  <a:pt x="746" y="1883"/>
                </a:lnTo>
                <a:lnTo>
                  <a:pt x="727" y="1784"/>
                </a:lnTo>
                <a:lnTo>
                  <a:pt x="721" y="1740"/>
                </a:lnTo>
                <a:lnTo>
                  <a:pt x="720" y="1711"/>
                </a:lnTo>
                <a:lnTo>
                  <a:pt x="724" y="1651"/>
                </a:lnTo>
                <a:lnTo>
                  <a:pt x="729" y="1621"/>
                </a:lnTo>
                <a:lnTo>
                  <a:pt x="737" y="1590"/>
                </a:lnTo>
                <a:lnTo>
                  <a:pt x="753" y="1554"/>
                </a:lnTo>
                <a:lnTo>
                  <a:pt x="777" y="1514"/>
                </a:lnTo>
                <a:lnTo>
                  <a:pt x="787" y="1503"/>
                </a:lnTo>
                <a:lnTo>
                  <a:pt x="805" y="1483"/>
                </a:lnTo>
                <a:lnTo>
                  <a:pt x="782" y="1469"/>
                </a:lnTo>
                <a:lnTo>
                  <a:pt x="742" y="1467"/>
                </a:lnTo>
                <a:lnTo>
                  <a:pt x="737" y="1487"/>
                </a:lnTo>
                <a:lnTo>
                  <a:pt x="722" y="1507"/>
                </a:lnTo>
                <a:lnTo>
                  <a:pt x="699" y="1496"/>
                </a:lnTo>
                <a:lnTo>
                  <a:pt x="689" y="1503"/>
                </a:lnTo>
                <a:lnTo>
                  <a:pt x="682" y="1521"/>
                </a:lnTo>
                <a:lnTo>
                  <a:pt x="654" y="1508"/>
                </a:lnTo>
                <a:lnTo>
                  <a:pt x="668" y="1488"/>
                </a:lnTo>
                <a:lnTo>
                  <a:pt x="672" y="1480"/>
                </a:lnTo>
                <a:lnTo>
                  <a:pt x="647" y="1474"/>
                </a:lnTo>
                <a:lnTo>
                  <a:pt x="601" y="1456"/>
                </a:lnTo>
                <a:lnTo>
                  <a:pt x="529" y="1422"/>
                </a:lnTo>
                <a:lnTo>
                  <a:pt x="478" y="1454"/>
                </a:lnTo>
                <a:lnTo>
                  <a:pt x="463" y="1460"/>
                </a:lnTo>
                <a:lnTo>
                  <a:pt x="437" y="1465"/>
                </a:lnTo>
                <a:lnTo>
                  <a:pt x="390" y="1490"/>
                </a:lnTo>
                <a:lnTo>
                  <a:pt x="348" y="1520"/>
                </a:lnTo>
                <a:lnTo>
                  <a:pt x="265" y="1573"/>
                </a:lnTo>
                <a:lnTo>
                  <a:pt x="207" y="1616"/>
                </a:lnTo>
                <a:lnTo>
                  <a:pt x="202" y="1608"/>
                </a:lnTo>
                <a:lnTo>
                  <a:pt x="186" y="1590"/>
                </a:lnTo>
                <a:lnTo>
                  <a:pt x="160" y="1572"/>
                </a:lnTo>
                <a:lnTo>
                  <a:pt x="123" y="1534"/>
                </a:lnTo>
                <a:lnTo>
                  <a:pt x="108" y="1545"/>
                </a:lnTo>
                <a:lnTo>
                  <a:pt x="102" y="1545"/>
                </a:lnTo>
                <a:lnTo>
                  <a:pt x="66" y="1521"/>
                </a:lnTo>
                <a:lnTo>
                  <a:pt x="43" y="1491"/>
                </a:lnTo>
                <a:lnTo>
                  <a:pt x="22" y="1473"/>
                </a:lnTo>
                <a:lnTo>
                  <a:pt x="19" y="1458"/>
                </a:lnTo>
                <a:lnTo>
                  <a:pt x="2" y="1457"/>
                </a:lnTo>
                <a:lnTo>
                  <a:pt x="0" y="1449"/>
                </a:lnTo>
                <a:lnTo>
                  <a:pt x="23" y="1400"/>
                </a:lnTo>
                <a:lnTo>
                  <a:pt x="37" y="1397"/>
                </a:lnTo>
                <a:lnTo>
                  <a:pt x="82" y="1377"/>
                </a:lnTo>
                <a:lnTo>
                  <a:pt x="105" y="1368"/>
                </a:lnTo>
                <a:lnTo>
                  <a:pt x="141" y="1360"/>
                </a:lnTo>
                <a:lnTo>
                  <a:pt x="177" y="1362"/>
                </a:lnTo>
                <a:lnTo>
                  <a:pt x="176" y="1307"/>
                </a:lnTo>
                <a:lnTo>
                  <a:pt x="184" y="1294"/>
                </a:lnTo>
                <a:lnTo>
                  <a:pt x="206" y="1265"/>
                </a:lnTo>
                <a:lnTo>
                  <a:pt x="224" y="1255"/>
                </a:lnTo>
                <a:lnTo>
                  <a:pt x="227" y="1251"/>
                </a:lnTo>
                <a:lnTo>
                  <a:pt x="232" y="1231"/>
                </a:lnTo>
                <a:lnTo>
                  <a:pt x="241" y="1172"/>
                </a:lnTo>
                <a:lnTo>
                  <a:pt x="245" y="1164"/>
                </a:lnTo>
                <a:lnTo>
                  <a:pt x="250" y="1119"/>
                </a:lnTo>
                <a:lnTo>
                  <a:pt x="257" y="1087"/>
                </a:lnTo>
                <a:lnTo>
                  <a:pt x="254" y="1082"/>
                </a:lnTo>
                <a:lnTo>
                  <a:pt x="289" y="1062"/>
                </a:lnTo>
                <a:lnTo>
                  <a:pt x="296" y="1050"/>
                </a:lnTo>
                <a:lnTo>
                  <a:pt x="315" y="1025"/>
                </a:lnTo>
                <a:lnTo>
                  <a:pt x="319" y="1002"/>
                </a:lnTo>
                <a:lnTo>
                  <a:pt x="323" y="942"/>
                </a:lnTo>
                <a:lnTo>
                  <a:pt x="324" y="937"/>
                </a:lnTo>
                <a:lnTo>
                  <a:pt x="347" y="906"/>
                </a:lnTo>
                <a:lnTo>
                  <a:pt x="348" y="887"/>
                </a:lnTo>
                <a:lnTo>
                  <a:pt x="344" y="886"/>
                </a:lnTo>
                <a:lnTo>
                  <a:pt x="390" y="827"/>
                </a:lnTo>
                <a:lnTo>
                  <a:pt x="382" y="789"/>
                </a:lnTo>
                <a:lnTo>
                  <a:pt x="364" y="785"/>
                </a:lnTo>
                <a:lnTo>
                  <a:pt x="352" y="768"/>
                </a:lnTo>
                <a:lnTo>
                  <a:pt x="353" y="759"/>
                </a:lnTo>
                <a:lnTo>
                  <a:pt x="338" y="744"/>
                </a:lnTo>
                <a:lnTo>
                  <a:pt x="328" y="721"/>
                </a:lnTo>
                <a:lnTo>
                  <a:pt x="328" y="705"/>
                </a:lnTo>
                <a:lnTo>
                  <a:pt x="318" y="689"/>
                </a:lnTo>
                <a:lnTo>
                  <a:pt x="316" y="672"/>
                </a:lnTo>
                <a:lnTo>
                  <a:pt x="316" y="660"/>
                </a:lnTo>
                <a:lnTo>
                  <a:pt x="328" y="642"/>
                </a:lnTo>
                <a:lnTo>
                  <a:pt x="331" y="616"/>
                </a:lnTo>
                <a:lnTo>
                  <a:pt x="331" y="590"/>
                </a:lnTo>
                <a:lnTo>
                  <a:pt x="327" y="585"/>
                </a:lnTo>
                <a:lnTo>
                  <a:pt x="331" y="562"/>
                </a:lnTo>
                <a:lnTo>
                  <a:pt x="326" y="561"/>
                </a:lnTo>
                <a:lnTo>
                  <a:pt x="295" y="570"/>
                </a:lnTo>
                <a:lnTo>
                  <a:pt x="273" y="571"/>
                </a:lnTo>
                <a:lnTo>
                  <a:pt x="221" y="582"/>
                </a:lnTo>
                <a:lnTo>
                  <a:pt x="218" y="577"/>
                </a:lnTo>
                <a:lnTo>
                  <a:pt x="221" y="565"/>
                </a:lnTo>
                <a:lnTo>
                  <a:pt x="220" y="553"/>
                </a:lnTo>
                <a:lnTo>
                  <a:pt x="210" y="545"/>
                </a:lnTo>
                <a:lnTo>
                  <a:pt x="196" y="546"/>
                </a:lnTo>
                <a:lnTo>
                  <a:pt x="192" y="533"/>
                </a:lnTo>
                <a:lnTo>
                  <a:pt x="206" y="527"/>
                </a:lnTo>
                <a:lnTo>
                  <a:pt x="227" y="506"/>
                </a:lnTo>
                <a:lnTo>
                  <a:pt x="264" y="483"/>
                </a:lnTo>
                <a:lnTo>
                  <a:pt x="281" y="470"/>
                </a:lnTo>
                <a:lnTo>
                  <a:pt x="288" y="479"/>
                </a:lnTo>
                <a:lnTo>
                  <a:pt x="301" y="454"/>
                </a:lnTo>
                <a:lnTo>
                  <a:pt x="339" y="477"/>
                </a:lnTo>
                <a:lnTo>
                  <a:pt x="354" y="491"/>
                </a:lnTo>
                <a:lnTo>
                  <a:pt x="416" y="479"/>
                </a:lnTo>
                <a:lnTo>
                  <a:pt x="422" y="477"/>
                </a:lnTo>
                <a:lnTo>
                  <a:pt x="419" y="461"/>
                </a:lnTo>
                <a:lnTo>
                  <a:pt x="409" y="444"/>
                </a:lnTo>
                <a:lnTo>
                  <a:pt x="407" y="437"/>
                </a:lnTo>
                <a:lnTo>
                  <a:pt x="464" y="433"/>
                </a:lnTo>
                <a:lnTo>
                  <a:pt x="479" y="435"/>
                </a:lnTo>
                <a:lnTo>
                  <a:pt x="488" y="439"/>
                </a:lnTo>
                <a:lnTo>
                  <a:pt x="499" y="427"/>
                </a:lnTo>
                <a:lnTo>
                  <a:pt x="507" y="423"/>
                </a:lnTo>
                <a:lnTo>
                  <a:pt x="512" y="423"/>
                </a:lnTo>
                <a:lnTo>
                  <a:pt x="518" y="437"/>
                </a:lnTo>
                <a:lnTo>
                  <a:pt x="532" y="445"/>
                </a:lnTo>
                <a:lnTo>
                  <a:pt x="547" y="465"/>
                </a:lnTo>
                <a:lnTo>
                  <a:pt x="556" y="471"/>
                </a:lnTo>
                <a:lnTo>
                  <a:pt x="576" y="482"/>
                </a:lnTo>
                <a:lnTo>
                  <a:pt x="589" y="494"/>
                </a:lnTo>
                <a:lnTo>
                  <a:pt x="593" y="487"/>
                </a:lnTo>
                <a:lnTo>
                  <a:pt x="600" y="493"/>
                </a:lnTo>
                <a:lnTo>
                  <a:pt x="611" y="443"/>
                </a:lnTo>
                <a:lnTo>
                  <a:pt x="616" y="426"/>
                </a:lnTo>
                <a:lnTo>
                  <a:pt x="628" y="409"/>
                </a:lnTo>
                <a:lnTo>
                  <a:pt x="656" y="393"/>
                </a:lnTo>
                <a:lnTo>
                  <a:pt x="710" y="358"/>
                </a:lnTo>
                <a:lnTo>
                  <a:pt x="719" y="345"/>
                </a:lnTo>
                <a:lnTo>
                  <a:pt x="722" y="319"/>
                </a:lnTo>
                <a:lnTo>
                  <a:pt x="738" y="300"/>
                </a:lnTo>
                <a:lnTo>
                  <a:pt x="745" y="285"/>
                </a:lnTo>
                <a:lnTo>
                  <a:pt x="749" y="265"/>
                </a:lnTo>
                <a:lnTo>
                  <a:pt x="748" y="259"/>
                </a:lnTo>
                <a:lnTo>
                  <a:pt x="765" y="252"/>
                </a:lnTo>
                <a:lnTo>
                  <a:pt x="774" y="253"/>
                </a:lnTo>
                <a:lnTo>
                  <a:pt x="779" y="245"/>
                </a:lnTo>
                <a:lnTo>
                  <a:pt x="780" y="233"/>
                </a:lnTo>
                <a:lnTo>
                  <a:pt x="784" y="234"/>
                </a:lnTo>
                <a:lnTo>
                  <a:pt x="799" y="231"/>
                </a:lnTo>
                <a:lnTo>
                  <a:pt x="809" y="163"/>
                </a:lnTo>
                <a:lnTo>
                  <a:pt x="870" y="166"/>
                </a:lnTo>
                <a:lnTo>
                  <a:pt x="872" y="140"/>
                </a:lnTo>
                <a:lnTo>
                  <a:pt x="866" y="127"/>
                </a:lnTo>
                <a:lnTo>
                  <a:pt x="853" y="99"/>
                </a:lnTo>
                <a:lnTo>
                  <a:pt x="875" y="99"/>
                </a:lnTo>
                <a:lnTo>
                  <a:pt x="876" y="103"/>
                </a:lnTo>
                <a:lnTo>
                  <a:pt x="896" y="102"/>
                </a:lnTo>
                <a:lnTo>
                  <a:pt x="901" y="100"/>
                </a:lnTo>
                <a:lnTo>
                  <a:pt x="927" y="97"/>
                </a:lnTo>
                <a:lnTo>
                  <a:pt x="927" y="100"/>
                </a:lnTo>
                <a:lnTo>
                  <a:pt x="1013" y="38"/>
                </a:lnTo>
                <a:lnTo>
                  <a:pt x="1013" y="72"/>
                </a:lnTo>
                <a:lnTo>
                  <a:pt x="1041" y="86"/>
                </a:lnTo>
                <a:lnTo>
                  <a:pt x="1052" y="106"/>
                </a:lnTo>
                <a:lnTo>
                  <a:pt x="1074" y="69"/>
                </a:lnTo>
                <a:lnTo>
                  <a:pt x="1079" y="41"/>
                </a:lnTo>
                <a:lnTo>
                  <a:pt x="1096" y="0"/>
                </a:lnTo>
                <a:lnTo>
                  <a:pt x="1098" y="6"/>
                </a:lnTo>
                <a:lnTo>
                  <a:pt x="1105" y="23"/>
                </a:lnTo>
                <a:lnTo>
                  <a:pt x="1111" y="49"/>
                </a:lnTo>
                <a:lnTo>
                  <a:pt x="1115" y="83"/>
                </a:lnTo>
                <a:lnTo>
                  <a:pt x="1121" y="100"/>
                </a:lnTo>
                <a:lnTo>
                  <a:pt x="1129" y="113"/>
                </a:lnTo>
                <a:lnTo>
                  <a:pt x="1176" y="119"/>
                </a:lnTo>
                <a:lnTo>
                  <a:pt x="1161" y="160"/>
                </a:lnTo>
                <a:lnTo>
                  <a:pt x="1128" y="211"/>
                </a:lnTo>
                <a:lnTo>
                  <a:pt x="1116" y="226"/>
                </a:lnTo>
                <a:lnTo>
                  <a:pt x="1103" y="251"/>
                </a:lnTo>
                <a:lnTo>
                  <a:pt x="1074" y="274"/>
                </a:lnTo>
                <a:lnTo>
                  <a:pt x="1062" y="277"/>
                </a:lnTo>
                <a:lnTo>
                  <a:pt x="1032" y="292"/>
                </a:lnTo>
                <a:lnTo>
                  <a:pt x="1003" y="300"/>
                </a:lnTo>
                <a:lnTo>
                  <a:pt x="964" y="307"/>
                </a:lnTo>
                <a:lnTo>
                  <a:pt x="928" y="336"/>
                </a:lnTo>
                <a:lnTo>
                  <a:pt x="851" y="407"/>
                </a:lnTo>
                <a:lnTo>
                  <a:pt x="826" y="433"/>
                </a:lnTo>
                <a:lnTo>
                  <a:pt x="794" y="470"/>
                </a:lnTo>
                <a:lnTo>
                  <a:pt x="845" y="513"/>
                </a:lnTo>
                <a:lnTo>
                  <a:pt x="854" y="519"/>
                </a:lnTo>
                <a:lnTo>
                  <a:pt x="856" y="528"/>
                </a:lnTo>
                <a:lnTo>
                  <a:pt x="840" y="541"/>
                </a:lnTo>
                <a:lnTo>
                  <a:pt x="843" y="549"/>
                </a:lnTo>
                <a:lnTo>
                  <a:pt x="851" y="558"/>
                </a:lnTo>
                <a:lnTo>
                  <a:pt x="867" y="558"/>
                </a:lnTo>
                <a:lnTo>
                  <a:pt x="877" y="604"/>
                </a:lnTo>
                <a:lnTo>
                  <a:pt x="923" y="619"/>
                </a:lnTo>
                <a:lnTo>
                  <a:pt x="951" y="629"/>
                </a:lnTo>
                <a:lnTo>
                  <a:pt x="977" y="636"/>
                </a:lnTo>
                <a:lnTo>
                  <a:pt x="977" y="645"/>
                </a:lnTo>
                <a:lnTo>
                  <a:pt x="991" y="629"/>
                </a:lnTo>
                <a:lnTo>
                  <a:pt x="1018" y="634"/>
                </a:lnTo>
                <a:lnTo>
                  <a:pt x="1017" y="645"/>
                </a:lnTo>
                <a:lnTo>
                  <a:pt x="1010" y="644"/>
                </a:lnTo>
                <a:lnTo>
                  <a:pt x="1009" y="657"/>
                </a:lnTo>
                <a:lnTo>
                  <a:pt x="1036" y="662"/>
                </a:lnTo>
                <a:lnTo>
                  <a:pt x="1047" y="663"/>
                </a:lnTo>
                <a:lnTo>
                  <a:pt x="1064" y="661"/>
                </a:lnTo>
                <a:lnTo>
                  <a:pt x="1112" y="640"/>
                </a:lnTo>
                <a:lnTo>
                  <a:pt x="1122" y="641"/>
                </a:lnTo>
                <a:lnTo>
                  <a:pt x="1131" y="647"/>
                </a:lnTo>
                <a:lnTo>
                  <a:pt x="1148" y="667"/>
                </a:lnTo>
                <a:lnTo>
                  <a:pt x="1176" y="702"/>
                </a:lnTo>
                <a:lnTo>
                  <a:pt x="1185" y="717"/>
                </a:lnTo>
                <a:lnTo>
                  <a:pt x="1217" y="734"/>
                </a:lnTo>
                <a:lnTo>
                  <a:pt x="1237" y="689"/>
                </a:lnTo>
                <a:lnTo>
                  <a:pt x="1263" y="645"/>
                </a:lnTo>
                <a:lnTo>
                  <a:pt x="1292" y="612"/>
                </a:lnTo>
                <a:lnTo>
                  <a:pt x="1317" y="588"/>
                </a:lnTo>
                <a:lnTo>
                  <a:pt x="1350" y="565"/>
                </a:lnTo>
                <a:lnTo>
                  <a:pt x="1396" y="537"/>
                </a:lnTo>
                <a:lnTo>
                  <a:pt x="1413" y="530"/>
                </a:lnTo>
                <a:lnTo>
                  <a:pt x="1447" y="525"/>
                </a:lnTo>
                <a:lnTo>
                  <a:pt x="1504" y="525"/>
                </a:lnTo>
                <a:lnTo>
                  <a:pt x="1487" y="885"/>
                </a:lnTo>
                <a:lnTo>
                  <a:pt x="1533" y="898"/>
                </a:lnTo>
                <a:lnTo>
                  <a:pt x="1556" y="940"/>
                </a:lnTo>
                <a:lnTo>
                  <a:pt x="1570" y="963"/>
                </a:lnTo>
                <a:lnTo>
                  <a:pt x="1584" y="975"/>
                </a:lnTo>
                <a:lnTo>
                  <a:pt x="1610" y="986"/>
                </a:lnTo>
                <a:lnTo>
                  <a:pt x="1610" y="995"/>
                </a:lnTo>
                <a:lnTo>
                  <a:pt x="1617" y="1005"/>
                </a:lnTo>
                <a:lnTo>
                  <a:pt x="1629" y="1018"/>
                </a:lnTo>
                <a:lnTo>
                  <a:pt x="1642" y="1022"/>
                </a:lnTo>
                <a:lnTo>
                  <a:pt x="1655" y="1031"/>
                </a:lnTo>
                <a:lnTo>
                  <a:pt x="1724" y="1157"/>
                </a:lnTo>
                <a:lnTo>
                  <a:pt x="1772" y="1173"/>
                </a:lnTo>
                <a:lnTo>
                  <a:pt x="1760" y="1219"/>
                </a:lnTo>
                <a:lnTo>
                  <a:pt x="1809" y="1231"/>
                </a:lnTo>
                <a:lnTo>
                  <a:pt x="1802" y="1302"/>
                </a:lnTo>
                <a:lnTo>
                  <a:pt x="1793" y="1310"/>
                </a:lnTo>
                <a:lnTo>
                  <a:pt x="1794" y="1313"/>
                </a:lnTo>
                <a:lnTo>
                  <a:pt x="1841" y="1311"/>
                </a:lnTo>
                <a:lnTo>
                  <a:pt x="1919" y="1323"/>
                </a:lnTo>
                <a:lnTo>
                  <a:pt x="1948" y="1326"/>
                </a:lnTo>
                <a:lnTo>
                  <a:pt x="2000" y="1324"/>
                </a:lnTo>
                <a:lnTo>
                  <a:pt x="2105" y="1329"/>
                </a:lnTo>
                <a:lnTo>
                  <a:pt x="2161" y="1341"/>
                </a:lnTo>
                <a:lnTo>
                  <a:pt x="2189" y="1353"/>
                </a:lnTo>
                <a:lnTo>
                  <a:pt x="2179" y="1386"/>
                </a:lnTo>
                <a:lnTo>
                  <a:pt x="2174" y="1411"/>
                </a:lnTo>
                <a:lnTo>
                  <a:pt x="2170" y="1423"/>
                </a:lnTo>
                <a:lnTo>
                  <a:pt x="2164" y="1474"/>
                </a:lnTo>
                <a:lnTo>
                  <a:pt x="2158" y="1507"/>
                </a:lnTo>
                <a:lnTo>
                  <a:pt x="2134" y="1581"/>
                </a:lnTo>
                <a:lnTo>
                  <a:pt x="2126" y="1599"/>
                </a:lnTo>
                <a:lnTo>
                  <a:pt x="2098" y="1675"/>
                </a:lnTo>
                <a:lnTo>
                  <a:pt x="2087" y="1687"/>
                </a:lnTo>
                <a:lnTo>
                  <a:pt x="2085" y="1699"/>
                </a:lnTo>
                <a:lnTo>
                  <a:pt x="2085" y="1713"/>
                </a:lnTo>
                <a:lnTo>
                  <a:pt x="2050" y="1799"/>
                </a:lnTo>
                <a:lnTo>
                  <a:pt x="2033" y="1849"/>
                </a:lnTo>
                <a:lnTo>
                  <a:pt x="2017" y="1918"/>
                </a:lnTo>
                <a:lnTo>
                  <a:pt x="2014" y="1917"/>
                </a:lnTo>
                <a:lnTo>
                  <a:pt x="2006" y="1929"/>
                </a:lnTo>
                <a:lnTo>
                  <a:pt x="2001" y="1946"/>
                </a:lnTo>
                <a:lnTo>
                  <a:pt x="2008" y="2023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3">
            <a:extLst>
              <a:ext uri="{FF2B5EF4-FFF2-40B4-BE49-F238E27FC236}">
                <a16:creationId xmlns:a16="http://schemas.microsoft.com/office/drawing/2014/main" id="{3B0DF08B-9E69-B93D-27A2-5AE6B3B29CE8}"/>
              </a:ext>
            </a:extLst>
          </p:cNvPr>
          <p:cNvSpPr>
            <a:spLocks/>
          </p:cNvSpPr>
          <p:nvPr/>
        </p:nvSpPr>
        <p:spPr bwMode="auto">
          <a:xfrm>
            <a:off x="5220072" y="1131590"/>
            <a:ext cx="3297382" cy="3774892"/>
          </a:xfrm>
          <a:custGeom>
            <a:avLst/>
            <a:gdLst>
              <a:gd name="T0" fmla="*/ 1973 w 2189"/>
              <a:gd name="T1" fmla="*/ 2138 h 2506"/>
              <a:gd name="T2" fmla="*/ 1551 w 2189"/>
              <a:gd name="T3" fmla="*/ 1956 h 2506"/>
              <a:gd name="T4" fmla="*/ 1449 w 2189"/>
              <a:gd name="T5" fmla="*/ 2214 h 2506"/>
              <a:gd name="T6" fmla="*/ 1164 w 2189"/>
              <a:gd name="T7" fmla="*/ 2506 h 2506"/>
              <a:gd name="T8" fmla="*/ 944 w 2189"/>
              <a:gd name="T9" fmla="*/ 2372 h 2506"/>
              <a:gd name="T10" fmla="*/ 859 w 2189"/>
              <a:gd name="T11" fmla="*/ 2202 h 2506"/>
              <a:gd name="T12" fmla="*/ 780 w 2189"/>
              <a:gd name="T13" fmla="*/ 1929 h 2506"/>
              <a:gd name="T14" fmla="*/ 721 w 2189"/>
              <a:gd name="T15" fmla="*/ 1740 h 2506"/>
              <a:gd name="T16" fmla="*/ 753 w 2189"/>
              <a:gd name="T17" fmla="*/ 1554 h 2506"/>
              <a:gd name="T18" fmla="*/ 742 w 2189"/>
              <a:gd name="T19" fmla="*/ 1467 h 2506"/>
              <a:gd name="T20" fmla="*/ 682 w 2189"/>
              <a:gd name="T21" fmla="*/ 1521 h 2506"/>
              <a:gd name="T22" fmla="*/ 601 w 2189"/>
              <a:gd name="T23" fmla="*/ 1456 h 2506"/>
              <a:gd name="T24" fmla="*/ 390 w 2189"/>
              <a:gd name="T25" fmla="*/ 1490 h 2506"/>
              <a:gd name="T26" fmla="*/ 186 w 2189"/>
              <a:gd name="T27" fmla="*/ 1590 h 2506"/>
              <a:gd name="T28" fmla="*/ 66 w 2189"/>
              <a:gd name="T29" fmla="*/ 1521 h 2506"/>
              <a:gd name="T30" fmla="*/ 0 w 2189"/>
              <a:gd name="T31" fmla="*/ 1449 h 2506"/>
              <a:gd name="T32" fmla="*/ 141 w 2189"/>
              <a:gd name="T33" fmla="*/ 1360 h 2506"/>
              <a:gd name="T34" fmla="*/ 224 w 2189"/>
              <a:gd name="T35" fmla="*/ 1255 h 2506"/>
              <a:gd name="T36" fmla="*/ 250 w 2189"/>
              <a:gd name="T37" fmla="*/ 1119 h 2506"/>
              <a:gd name="T38" fmla="*/ 315 w 2189"/>
              <a:gd name="T39" fmla="*/ 1025 h 2506"/>
              <a:gd name="T40" fmla="*/ 348 w 2189"/>
              <a:gd name="T41" fmla="*/ 887 h 2506"/>
              <a:gd name="T42" fmla="*/ 352 w 2189"/>
              <a:gd name="T43" fmla="*/ 768 h 2506"/>
              <a:gd name="T44" fmla="*/ 318 w 2189"/>
              <a:gd name="T45" fmla="*/ 689 h 2506"/>
              <a:gd name="T46" fmla="*/ 331 w 2189"/>
              <a:gd name="T47" fmla="*/ 590 h 2506"/>
              <a:gd name="T48" fmla="*/ 273 w 2189"/>
              <a:gd name="T49" fmla="*/ 571 h 2506"/>
              <a:gd name="T50" fmla="*/ 210 w 2189"/>
              <a:gd name="T51" fmla="*/ 545 h 2506"/>
              <a:gd name="T52" fmla="*/ 264 w 2189"/>
              <a:gd name="T53" fmla="*/ 483 h 2506"/>
              <a:gd name="T54" fmla="*/ 354 w 2189"/>
              <a:gd name="T55" fmla="*/ 491 h 2506"/>
              <a:gd name="T56" fmla="*/ 407 w 2189"/>
              <a:gd name="T57" fmla="*/ 437 h 2506"/>
              <a:gd name="T58" fmla="*/ 507 w 2189"/>
              <a:gd name="T59" fmla="*/ 423 h 2506"/>
              <a:gd name="T60" fmla="*/ 556 w 2189"/>
              <a:gd name="T61" fmla="*/ 471 h 2506"/>
              <a:gd name="T62" fmla="*/ 611 w 2189"/>
              <a:gd name="T63" fmla="*/ 443 h 2506"/>
              <a:gd name="T64" fmla="*/ 719 w 2189"/>
              <a:gd name="T65" fmla="*/ 345 h 2506"/>
              <a:gd name="T66" fmla="*/ 748 w 2189"/>
              <a:gd name="T67" fmla="*/ 259 h 2506"/>
              <a:gd name="T68" fmla="*/ 784 w 2189"/>
              <a:gd name="T69" fmla="*/ 234 h 2506"/>
              <a:gd name="T70" fmla="*/ 866 w 2189"/>
              <a:gd name="T71" fmla="*/ 127 h 2506"/>
              <a:gd name="T72" fmla="*/ 901 w 2189"/>
              <a:gd name="T73" fmla="*/ 100 h 2506"/>
              <a:gd name="T74" fmla="*/ 1041 w 2189"/>
              <a:gd name="T75" fmla="*/ 86 h 2506"/>
              <a:gd name="T76" fmla="*/ 1098 w 2189"/>
              <a:gd name="T77" fmla="*/ 6 h 2506"/>
              <a:gd name="T78" fmla="*/ 1129 w 2189"/>
              <a:gd name="T79" fmla="*/ 113 h 2506"/>
              <a:gd name="T80" fmla="*/ 1103 w 2189"/>
              <a:gd name="T81" fmla="*/ 251 h 2506"/>
              <a:gd name="T82" fmla="*/ 964 w 2189"/>
              <a:gd name="T83" fmla="*/ 307 h 2506"/>
              <a:gd name="T84" fmla="*/ 845 w 2189"/>
              <a:gd name="T85" fmla="*/ 513 h 2506"/>
              <a:gd name="T86" fmla="*/ 851 w 2189"/>
              <a:gd name="T87" fmla="*/ 558 h 2506"/>
              <a:gd name="T88" fmla="*/ 977 w 2189"/>
              <a:gd name="T89" fmla="*/ 636 h 2506"/>
              <a:gd name="T90" fmla="*/ 1010 w 2189"/>
              <a:gd name="T91" fmla="*/ 644 h 2506"/>
              <a:gd name="T92" fmla="*/ 1112 w 2189"/>
              <a:gd name="T93" fmla="*/ 640 h 2506"/>
              <a:gd name="T94" fmla="*/ 1185 w 2189"/>
              <a:gd name="T95" fmla="*/ 717 h 2506"/>
              <a:gd name="T96" fmla="*/ 1317 w 2189"/>
              <a:gd name="T97" fmla="*/ 588 h 2506"/>
              <a:gd name="T98" fmla="*/ 1504 w 2189"/>
              <a:gd name="T99" fmla="*/ 525 h 2506"/>
              <a:gd name="T100" fmla="*/ 1584 w 2189"/>
              <a:gd name="T101" fmla="*/ 975 h 2506"/>
              <a:gd name="T102" fmla="*/ 1642 w 2189"/>
              <a:gd name="T103" fmla="*/ 1022 h 2506"/>
              <a:gd name="T104" fmla="*/ 1809 w 2189"/>
              <a:gd name="T105" fmla="*/ 1231 h 2506"/>
              <a:gd name="T106" fmla="*/ 1919 w 2189"/>
              <a:gd name="T107" fmla="*/ 1323 h 2506"/>
              <a:gd name="T108" fmla="*/ 2189 w 2189"/>
              <a:gd name="T109" fmla="*/ 1353 h 2506"/>
              <a:gd name="T110" fmla="*/ 2158 w 2189"/>
              <a:gd name="T111" fmla="*/ 1507 h 2506"/>
              <a:gd name="T112" fmla="*/ 2085 w 2189"/>
              <a:gd name="T113" fmla="*/ 1699 h 2506"/>
              <a:gd name="T114" fmla="*/ 2014 w 2189"/>
              <a:gd name="T115" fmla="*/ 1917 h 2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189" h="2506">
                <a:moveTo>
                  <a:pt x="2008" y="2023"/>
                </a:moveTo>
                <a:lnTo>
                  <a:pt x="2022" y="2166"/>
                </a:lnTo>
                <a:lnTo>
                  <a:pt x="1994" y="2138"/>
                </a:lnTo>
                <a:lnTo>
                  <a:pt x="1984" y="2142"/>
                </a:lnTo>
                <a:lnTo>
                  <a:pt x="1973" y="2138"/>
                </a:lnTo>
                <a:lnTo>
                  <a:pt x="1956" y="2134"/>
                </a:lnTo>
                <a:lnTo>
                  <a:pt x="1912" y="2130"/>
                </a:lnTo>
                <a:lnTo>
                  <a:pt x="1905" y="2134"/>
                </a:lnTo>
                <a:lnTo>
                  <a:pt x="1582" y="2013"/>
                </a:lnTo>
                <a:lnTo>
                  <a:pt x="1551" y="1956"/>
                </a:lnTo>
                <a:lnTo>
                  <a:pt x="1535" y="1919"/>
                </a:lnTo>
                <a:lnTo>
                  <a:pt x="1450" y="1943"/>
                </a:lnTo>
                <a:lnTo>
                  <a:pt x="1430" y="1946"/>
                </a:lnTo>
                <a:lnTo>
                  <a:pt x="1443" y="2142"/>
                </a:lnTo>
                <a:lnTo>
                  <a:pt x="1449" y="2214"/>
                </a:lnTo>
                <a:lnTo>
                  <a:pt x="1367" y="2218"/>
                </a:lnTo>
                <a:lnTo>
                  <a:pt x="1156" y="2232"/>
                </a:lnTo>
                <a:lnTo>
                  <a:pt x="1169" y="2353"/>
                </a:lnTo>
                <a:lnTo>
                  <a:pt x="1214" y="2498"/>
                </a:lnTo>
                <a:lnTo>
                  <a:pt x="1164" y="2506"/>
                </a:lnTo>
                <a:lnTo>
                  <a:pt x="1104" y="2460"/>
                </a:lnTo>
                <a:lnTo>
                  <a:pt x="1082" y="2446"/>
                </a:lnTo>
                <a:lnTo>
                  <a:pt x="1022" y="2421"/>
                </a:lnTo>
                <a:lnTo>
                  <a:pt x="974" y="2395"/>
                </a:lnTo>
                <a:lnTo>
                  <a:pt x="944" y="2372"/>
                </a:lnTo>
                <a:lnTo>
                  <a:pt x="928" y="2356"/>
                </a:lnTo>
                <a:lnTo>
                  <a:pt x="913" y="2335"/>
                </a:lnTo>
                <a:lnTo>
                  <a:pt x="899" y="2310"/>
                </a:lnTo>
                <a:lnTo>
                  <a:pt x="866" y="2223"/>
                </a:lnTo>
                <a:lnTo>
                  <a:pt x="859" y="2202"/>
                </a:lnTo>
                <a:lnTo>
                  <a:pt x="826" y="2040"/>
                </a:lnTo>
                <a:lnTo>
                  <a:pt x="810" y="2042"/>
                </a:lnTo>
                <a:lnTo>
                  <a:pt x="793" y="1944"/>
                </a:lnTo>
                <a:lnTo>
                  <a:pt x="789" y="1935"/>
                </a:lnTo>
                <a:lnTo>
                  <a:pt x="780" y="1929"/>
                </a:lnTo>
                <a:lnTo>
                  <a:pt x="762" y="1918"/>
                </a:lnTo>
                <a:lnTo>
                  <a:pt x="757" y="1912"/>
                </a:lnTo>
                <a:lnTo>
                  <a:pt x="746" y="1883"/>
                </a:lnTo>
                <a:lnTo>
                  <a:pt x="727" y="1784"/>
                </a:lnTo>
                <a:lnTo>
                  <a:pt x="721" y="1740"/>
                </a:lnTo>
                <a:lnTo>
                  <a:pt x="720" y="1711"/>
                </a:lnTo>
                <a:lnTo>
                  <a:pt x="724" y="1651"/>
                </a:lnTo>
                <a:lnTo>
                  <a:pt x="729" y="1621"/>
                </a:lnTo>
                <a:lnTo>
                  <a:pt x="737" y="1590"/>
                </a:lnTo>
                <a:lnTo>
                  <a:pt x="753" y="1554"/>
                </a:lnTo>
                <a:lnTo>
                  <a:pt x="777" y="1514"/>
                </a:lnTo>
                <a:lnTo>
                  <a:pt x="787" y="1503"/>
                </a:lnTo>
                <a:lnTo>
                  <a:pt x="805" y="1483"/>
                </a:lnTo>
                <a:lnTo>
                  <a:pt x="782" y="1469"/>
                </a:lnTo>
                <a:lnTo>
                  <a:pt x="742" y="1467"/>
                </a:lnTo>
                <a:lnTo>
                  <a:pt x="737" y="1487"/>
                </a:lnTo>
                <a:lnTo>
                  <a:pt x="722" y="1507"/>
                </a:lnTo>
                <a:lnTo>
                  <a:pt x="699" y="1496"/>
                </a:lnTo>
                <a:lnTo>
                  <a:pt x="689" y="1503"/>
                </a:lnTo>
                <a:lnTo>
                  <a:pt x="682" y="1521"/>
                </a:lnTo>
                <a:lnTo>
                  <a:pt x="654" y="1508"/>
                </a:lnTo>
                <a:lnTo>
                  <a:pt x="668" y="1488"/>
                </a:lnTo>
                <a:lnTo>
                  <a:pt x="672" y="1480"/>
                </a:lnTo>
                <a:lnTo>
                  <a:pt x="647" y="1474"/>
                </a:lnTo>
                <a:lnTo>
                  <a:pt x="601" y="1456"/>
                </a:lnTo>
                <a:lnTo>
                  <a:pt x="529" y="1422"/>
                </a:lnTo>
                <a:lnTo>
                  <a:pt x="478" y="1454"/>
                </a:lnTo>
                <a:lnTo>
                  <a:pt x="463" y="1460"/>
                </a:lnTo>
                <a:lnTo>
                  <a:pt x="437" y="1465"/>
                </a:lnTo>
                <a:lnTo>
                  <a:pt x="390" y="1490"/>
                </a:lnTo>
                <a:lnTo>
                  <a:pt x="348" y="1520"/>
                </a:lnTo>
                <a:lnTo>
                  <a:pt x="265" y="1573"/>
                </a:lnTo>
                <a:lnTo>
                  <a:pt x="207" y="1616"/>
                </a:lnTo>
                <a:lnTo>
                  <a:pt x="202" y="1608"/>
                </a:lnTo>
                <a:lnTo>
                  <a:pt x="186" y="1590"/>
                </a:lnTo>
                <a:lnTo>
                  <a:pt x="160" y="1572"/>
                </a:lnTo>
                <a:lnTo>
                  <a:pt x="123" y="1534"/>
                </a:lnTo>
                <a:lnTo>
                  <a:pt x="108" y="1545"/>
                </a:lnTo>
                <a:lnTo>
                  <a:pt x="102" y="1545"/>
                </a:lnTo>
                <a:lnTo>
                  <a:pt x="66" y="1521"/>
                </a:lnTo>
                <a:lnTo>
                  <a:pt x="43" y="1491"/>
                </a:lnTo>
                <a:lnTo>
                  <a:pt x="22" y="1473"/>
                </a:lnTo>
                <a:lnTo>
                  <a:pt x="19" y="1458"/>
                </a:lnTo>
                <a:lnTo>
                  <a:pt x="2" y="1457"/>
                </a:lnTo>
                <a:lnTo>
                  <a:pt x="0" y="1449"/>
                </a:lnTo>
                <a:lnTo>
                  <a:pt x="23" y="1400"/>
                </a:lnTo>
                <a:lnTo>
                  <a:pt x="37" y="1397"/>
                </a:lnTo>
                <a:lnTo>
                  <a:pt x="82" y="1377"/>
                </a:lnTo>
                <a:lnTo>
                  <a:pt x="105" y="1368"/>
                </a:lnTo>
                <a:lnTo>
                  <a:pt x="141" y="1360"/>
                </a:lnTo>
                <a:lnTo>
                  <a:pt x="177" y="1362"/>
                </a:lnTo>
                <a:lnTo>
                  <a:pt x="176" y="1307"/>
                </a:lnTo>
                <a:lnTo>
                  <a:pt x="184" y="1294"/>
                </a:lnTo>
                <a:lnTo>
                  <a:pt x="206" y="1265"/>
                </a:lnTo>
                <a:lnTo>
                  <a:pt x="224" y="1255"/>
                </a:lnTo>
                <a:lnTo>
                  <a:pt x="227" y="1251"/>
                </a:lnTo>
                <a:lnTo>
                  <a:pt x="232" y="1231"/>
                </a:lnTo>
                <a:lnTo>
                  <a:pt x="241" y="1172"/>
                </a:lnTo>
                <a:lnTo>
                  <a:pt x="245" y="1164"/>
                </a:lnTo>
                <a:lnTo>
                  <a:pt x="250" y="1119"/>
                </a:lnTo>
                <a:lnTo>
                  <a:pt x="257" y="1087"/>
                </a:lnTo>
                <a:lnTo>
                  <a:pt x="254" y="1082"/>
                </a:lnTo>
                <a:lnTo>
                  <a:pt x="289" y="1062"/>
                </a:lnTo>
                <a:lnTo>
                  <a:pt x="296" y="1050"/>
                </a:lnTo>
                <a:lnTo>
                  <a:pt x="315" y="1025"/>
                </a:lnTo>
                <a:lnTo>
                  <a:pt x="319" y="1002"/>
                </a:lnTo>
                <a:lnTo>
                  <a:pt x="323" y="942"/>
                </a:lnTo>
                <a:lnTo>
                  <a:pt x="324" y="937"/>
                </a:lnTo>
                <a:lnTo>
                  <a:pt x="347" y="906"/>
                </a:lnTo>
                <a:lnTo>
                  <a:pt x="348" y="887"/>
                </a:lnTo>
                <a:lnTo>
                  <a:pt x="344" y="886"/>
                </a:lnTo>
                <a:lnTo>
                  <a:pt x="390" y="827"/>
                </a:lnTo>
                <a:lnTo>
                  <a:pt x="382" y="789"/>
                </a:lnTo>
                <a:lnTo>
                  <a:pt x="364" y="785"/>
                </a:lnTo>
                <a:lnTo>
                  <a:pt x="352" y="768"/>
                </a:lnTo>
                <a:lnTo>
                  <a:pt x="353" y="759"/>
                </a:lnTo>
                <a:lnTo>
                  <a:pt x="338" y="744"/>
                </a:lnTo>
                <a:lnTo>
                  <a:pt x="328" y="721"/>
                </a:lnTo>
                <a:lnTo>
                  <a:pt x="328" y="705"/>
                </a:lnTo>
                <a:lnTo>
                  <a:pt x="318" y="689"/>
                </a:lnTo>
                <a:lnTo>
                  <a:pt x="316" y="672"/>
                </a:lnTo>
                <a:lnTo>
                  <a:pt x="316" y="660"/>
                </a:lnTo>
                <a:lnTo>
                  <a:pt x="328" y="642"/>
                </a:lnTo>
                <a:lnTo>
                  <a:pt x="331" y="616"/>
                </a:lnTo>
                <a:lnTo>
                  <a:pt x="331" y="590"/>
                </a:lnTo>
                <a:lnTo>
                  <a:pt x="327" y="585"/>
                </a:lnTo>
                <a:lnTo>
                  <a:pt x="331" y="562"/>
                </a:lnTo>
                <a:lnTo>
                  <a:pt x="326" y="561"/>
                </a:lnTo>
                <a:lnTo>
                  <a:pt x="295" y="570"/>
                </a:lnTo>
                <a:lnTo>
                  <a:pt x="273" y="571"/>
                </a:lnTo>
                <a:lnTo>
                  <a:pt x="221" y="582"/>
                </a:lnTo>
                <a:lnTo>
                  <a:pt x="218" y="577"/>
                </a:lnTo>
                <a:lnTo>
                  <a:pt x="221" y="565"/>
                </a:lnTo>
                <a:lnTo>
                  <a:pt x="220" y="553"/>
                </a:lnTo>
                <a:lnTo>
                  <a:pt x="210" y="545"/>
                </a:lnTo>
                <a:lnTo>
                  <a:pt x="196" y="546"/>
                </a:lnTo>
                <a:lnTo>
                  <a:pt x="192" y="533"/>
                </a:lnTo>
                <a:lnTo>
                  <a:pt x="206" y="527"/>
                </a:lnTo>
                <a:lnTo>
                  <a:pt x="227" y="506"/>
                </a:lnTo>
                <a:lnTo>
                  <a:pt x="264" y="483"/>
                </a:lnTo>
                <a:lnTo>
                  <a:pt x="281" y="470"/>
                </a:lnTo>
                <a:lnTo>
                  <a:pt x="288" y="479"/>
                </a:lnTo>
                <a:lnTo>
                  <a:pt x="301" y="454"/>
                </a:lnTo>
                <a:lnTo>
                  <a:pt x="339" y="477"/>
                </a:lnTo>
                <a:lnTo>
                  <a:pt x="354" y="491"/>
                </a:lnTo>
                <a:lnTo>
                  <a:pt x="416" y="479"/>
                </a:lnTo>
                <a:lnTo>
                  <a:pt x="422" y="477"/>
                </a:lnTo>
                <a:lnTo>
                  <a:pt x="419" y="461"/>
                </a:lnTo>
                <a:lnTo>
                  <a:pt x="409" y="444"/>
                </a:lnTo>
                <a:lnTo>
                  <a:pt x="407" y="437"/>
                </a:lnTo>
                <a:lnTo>
                  <a:pt x="464" y="433"/>
                </a:lnTo>
                <a:lnTo>
                  <a:pt x="479" y="435"/>
                </a:lnTo>
                <a:lnTo>
                  <a:pt x="488" y="439"/>
                </a:lnTo>
                <a:lnTo>
                  <a:pt x="499" y="427"/>
                </a:lnTo>
                <a:lnTo>
                  <a:pt x="507" y="423"/>
                </a:lnTo>
                <a:lnTo>
                  <a:pt x="512" y="423"/>
                </a:lnTo>
                <a:lnTo>
                  <a:pt x="518" y="437"/>
                </a:lnTo>
                <a:lnTo>
                  <a:pt x="532" y="445"/>
                </a:lnTo>
                <a:lnTo>
                  <a:pt x="547" y="465"/>
                </a:lnTo>
                <a:lnTo>
                  <a:pt x="556" y="471"/>
                </a:lnTo>
                <a:lnTo>
                  <a:pt x="576" y="482"/>
                </a:lnTo>
                <a:lnTo>
                  <a:pt x="589" y="494"/>
                </a:lnTo>
                <a:lnTo>
                  <a:pt x="593" y="487"/>
                </a:lnTo>
                <a:lnTo>
                  <a:pt x="600" y="493"/>
                </a:lnTo>
                <a:lnTo>
                  <a:pt x="611" y="443"/>
                </a:lnTo>
                <a:lnTo>
                  <a:pt x="616" y="426"/>
                </a:lnTo>
                <a:lnTo>
                  <a:pt x="628" y="409"/>
                </a:lnTo>
                <a:lnTo>
                  <a:pt x="656" y="393"/>
                </a:lnTo>
                <a:lnTo>
                  <a:pt x="710" y="358"/>
                </a:lnTo>
                <a:lnTo>
                  <a:pt x="719" y="345"/>
                </a:lnTo>
                <a:lnTo>
                  <a:pt x="722" y="319"/>
                </a:lnTo>
                <a:lnTo>
                  <a:pt x="738" y="300"/>
                </a:lnTo>
                <a:lnTo>
                  <a:pt x="745" y="285"/>
                </a:lnTo>
                <a:lnTo>
                  <a:pt x="749" y="265"/>
                </a:lnTo>
                <a:lnTo>
                  <a:pt x="748" y="259"/>
                </a:lnTo>
                <a:lnTo>
                  <a:pt x="765" y="252"/>
                </a:lnTo>
                <a:lnTo>
                  <a:pt x="774" y="253"/>
                </a:lnTo>
                <a:lnTo>
                  <a:pt x="779" y="245"/>
                </a:lnTo>
                <a:lnTo>
                  <a:pt x="780" y="233"/>
                </a:lnTo>
                <a:lnTo>
                  <a:pt x="784" y="234"/>
                </a:lnTo>
                <a:lnTo>
                  <a:pt x="799" y="231"/>
                </a:lnTo>
                <a:lnTo>
                  <a:pt x="809" y="163"/>
                </a:lnTo>
                <a:lnTo>
                  <a:pt x="870" y="166"/>
                </a:lnTo>
                <a:lnTo>
                  <a:pt x="872" y="140"/>
                </a:lnTo>
                <a:lnTo>
                  <a:pt x="866" y="127"/>
                </a:lnTo>
                <a:lnTo>
                  <a:pt x="853" y="99"/>
                </a:lnTo>
                <a:lnTo>
                  <a:pt x="875" y="99"/>
                </a:lnTo>
                <a:lnTo>
                  <a:pt x="876" y="103"/>
                </a:lnTo>
                <a:lnTo>
                  <a:pt x="896" y="102"/>
                </a:lnTo>
                <a:lnTo>
                  <a:pt x="901" y="100"/>
                </a:lnTo>
                <a:lnTo>
                  <a:pt x="927" y="97"/>
                </a:lnTo>
                <a:lnTo>
                  <a:pt x="927" y="100"/>
                </a:lnTo>
                <a:lnTo>
                  <a:pt x="1013" y="38"/>
                </a:lnTo>
                <a:lnTo>
                  <a:pt x="1013" y="72"/>
                </a:lnTo>
                <a:lnTo>
                  <a:pt x="1041" y="86"/>
                </a:lnTo>
                <a:lnTo>
                  <a:pt x="1052" y="106"/>
                </a:lnTo>
                <a:lnTo>
                  <a:pt x="1074" y="69"/>
                </a:lnTo>
                <a:lnTo>
                  <a:pt x="1079" y="41"/>
                </a:lnTo>
                <a:lnTo>
                  <a:pt x="1096" y="0"/>
                </a:lnTo>
                <a:lnTo>
                  <a:pt x="1098" y="6"/>
                </a:lnTo>
                <a:lnTo>
                  <a:pt x="1105" y="23"/>
                </a:lnTo>
                <a:lnTo>
                  <a:pt x="1111" y="49"/>
                </a:lnTo>
                <a:lnTo>
                  <a:pt x="1115" y="83"/>
                </a:lnTo>
                <a:lnTo>
                  <a:pt x="1121" y="100"/>
                </a:lnTo>
                <a:lnTo>
                  <a:pt x="1129" y="113"/>
                </a:lnTo>
                <a:lnTo>
                  <a:pt x="1176" y="119"/>
                </a:lnTo>
                <a:lnTo>
                  <a:pt x="1161" y="160"/>
                </a:lnTo>
                <a:lnTo>
                  <a:pt x="1128" y="211"/>
                </a:lnTo>
                <a:lnTo>
                  <a:pt x="1116" y="226"/>
                </a:lnTo>
                <a:lnTo>
                  <a:pt x="1103" y="251"/>
                </a:lnTo>
                <a:lnTo>
                  <a:pt x="1074" y="274"/>
                </a:lnTo>
                <a:lnTo>
                  <a:pt x="1062" y="277"/>
                </a:lnTo>
                <a:lnTo>
                  <a:pt x="1032" y="292"/>
                </a:lnTo>
                <a:lnTo>
                  <a:pt x="1003" y="300"/>
                </a:lnTo>
                <a:lnTo>
                  <a:pt x="964" y="307"/>
                </a:lnTo>
                <a:lnTo>
                  <a:pt x="928" y="336"/>
                </a:lnTo>
                <a:lnTo>
                  <a:pt x="851" y="407"/>
                </a:lnTo>
                <a:lnTo>
                  <a:pt x="826" y="433"/>
                </a:lnTo>
                <a:lnTo>
                  <a:pt x="794" y="470"/>
                </a:lnTo>
                <a:lnTo>
                  <a:pt x="845" y="513"/>
                </a:lnTo>
                <a:lnTo>
                  <a:pt x="854" y="519"/>
                </a:lnTo>
                <a:lnTo>
                  <a:pt x="856" y="528"/>
                </a:lnTo>
                <a:lnTo>
                  <a:pt x="840" y="541"/>
                </a:lnTo>
                <a:lnTo>
                  <a:pt x="843" y="549"/>
                </a:lnTo>
                <a:lnTo>
                  <a:pt x="851" y="558"/>
                </a:lnTo>
                <a:lnTo>
                  <a:pt x="867" y="558"/>
                </a:lnTo>
                <a:lnTo>
                  <a:pt x="877" y="604"/>
                </a:lnTo>
                <a:lnTo>
                  <a:pt x="923" y="619"/>
                </a:lnTo>
                <a:lnTo>
                  <a:pt x="951" y="629"/>
                </a:lnTo>
                <a:lnTo>
                  <a:pt x="977" y="636"/>
                </a:lnTo>
                <a:lnTo>
                  <a:pt x="977" y="645"/>
                </a:lnTo>
                <a:lnTo>
                  <a:pt x="991" y="629"/>
                </a:lnTo>
                <a:lnTo>
                  <a:pt x="1018" y="634"/>
                </a:lnTo>
                <a:lnTo>
                  <a:pt x="1017" y="645"/>
                </a:lnTo>
                <a:lnTo>
                  <a:pt x="1010" y="644"/>
                </a:lnTo>
                <a:lnTo>
                  <a:pt x="1009" y="657"/>
                </a:lnTo>
                <a:lnTo>
                  <a:pt x="1036" y="662"/>
                </a:lnTo>
                <a:lnTo>
                  <a:pt x="1047" y="663"/>
                </a:lnTo>
                <a:lnTo>
                  <a:pt x="1064" y="661"/>
                </a:lnTo>
                <a:lnTo>
                  <a:pt x="1112" y="640"/>
                </a:lnTo>
                <a:lnTo>
                  <a:pt x="1122" y="641"/>
                </a:lnTo>
                <a:lnTo>
                  <a:pt x="1131" y="647"/>
                </a:lnTo>
                <a:lnTo>
                  <a:pt x="1148" y="667"/>
                </a:lnTo>
                <a:lnTo>
                  <a:pt x="1176" y="702"/>
                </a:lnTo>
                <a:lnTo>
                  <a:pt x="1185" y="717"/>
                </a:lnTo>
                <a:lnTo>
                  <a:pt x="1217" y="734"/>
                </a:lnTo>
                <a:lnTo>
                  <a:pt x="1237" y="689"/>
                </a:lnTo>
                <a:lnTo>
                  <a:pt x="1263" y="645"/>
                </a:lnTo>
                <a:lnTo>
                  <a:pt x="1292" y="612"/>
                </a:lnTo>
                <a:lnTo>
                  <a:pt x="1317" y="588"/>
                </a:lnTo>
                <a:lnTo>
                  <a:pt x="1350" y="565"/>
                </a:lnTo>
                <a:lnTo>
                  <a:pt x="1396" y="537"/>
                </a:lnTo>
                <a:lnTo>
                  <a:pt x="1413" y="530"/>
                </a:lnTo>
                <a:lnTo>
                  <a:pt x="1447" y="525"/>
                </a:lnTo>
                <a:lnTo>
                  <a:pt x="1504" y="525"/>
                </a:lnTo>
                <a:lnTo>
                  <a:pt x="1487" y="885"/>
                </a:lnTo>
                <a:lnTo>
                  <a:pt x="1533" y="898"/>
                </a:lnTo>
                <a:lnTo>
                  <a:pt x="1556" y="940"/>
                </a:lnTo>
                <a:lnTo>
                  <a:pt x="1570" y="963"/>
                </a:lnTo>
                <a:lnTo>
                  <a:pt x="1584" y="975"/>
                </a:lnTo>
                <a:lnTo>
                  <a:pt x="1610" y="986"/>
                </a:lnTo>
                <a:lnTo>
                  <a:pt x="1610" y="995"/>
                </a:lnTo>
                <a:lnTo>
                  <a:pt x="1617" y="1005"/>
                </a:lnTo>
                <a:lnTo>
                  <a:pt x="1629" y="1018"/>
                </a:lnTo>
                <a:lnTo>
                  <a:pt x="1642" y="1022"/>
                </a:lnTo>
                <a:lnTo>
                  <a:pt x="1655" y="1031"/>
                </a:lnTo>
                <a:lnTo>
                  <a:pt x="1724" y="1157"/>
                </a:lnTo>
                <a:lnTo>
                  <a:pt x="1772" y="1173"/>
                </a:lnTo>
                <a:lnTo>
                  <a:pt x="1760" y="1219"/>
                </a:lnTo>
                <a:lnTo>
                  <a:pt x="1809" y="1231"/>
                </a:lnTo>
                <a:lnTo>
                  <a:pt x="1802" y="1302"/>
                </a:lnTo>
                <a:lnTo>
                  <a:pt x="1793" y="1310"/>
                </a:lnTo>
                <a:lnTo>
                  <a:pt x="1794" y="1313"/>
                </a:lnTo>
                <a:lnTo>
                  <a:pt x="1841" y="1311"/>
                </a:lnTo>
                <a:lnTo>
                  <a:pt x="1919" y="1323"/>
                </a:lnTo>
                <a:lnTo>
                  <a:pt x="1948" y="1326"/>
                </a:lnTo>
                <a:lnTo>
                  <a:pt x="2000" y="1324"/>
                </a:lnTo>
                <a:lnTo>
                  <a:pt x="2105" y="1329"/>
                </a:lnTo>
                <a:lnTo>
                  <a:pt x="2161" y="1341"/>
                </a:lnTo>
                <a:lnTo>
                  <a:pt x="2189" y="1353"/>
                </a:lnTo>
                <a:lnTo>
                  <a:pt x="2179" y="1386"/>
                </a:lnTo>
                <a:lnTo>
                  <a:pt x="2174" y="1411"/>
                </a:lnTo>
                <a:lnTo>
                  <a:pt x="2170" y="1423"/>
                </a:lnTo>
                <a:lnTo>
                  <a:pt x="2164" y="1474"/>
                </a:lnTo>
                <a:lnTo>
                  <a:pt x="2158" y="1507"/>
                </a:lnTo>
                <a:lnTo>
                  <a:pt x="2134" y="1581"/>
                </a:lnTo>
                <a:lnTo>
                  <a:pt x="2126" y="1599"/>
                </a:lnTo>
                <a:lnTo>
                  <a:pt x="2098" y="1675"/>
                </a:lnTo>
                <a:lnTo>
                  <a:pt x="2087" y="1687"/>
                </a:lnTo>
                <a:lnTo>
                  <a:pt x="2085" y="1699"/>
                </a:lnTo>
                <a:lnTo>
                  <a:pt x="2085" y="1713"/>
                </a:lnTo>
                <a:lnTo>
                  <a:pt x="2050" y="1799"/>
                </a:lnTo>
                <a:lnTo>
                  <a:pt x="2033" y="1849"/>
                </a:lnTo>
                <a:lnTo>
                  <a:pt x="2017" y="1918"/>
                </a:lnTo>
                <a:lnTo>
                  <a:pt x="2014" y="1917"/>
                </a:lnTo>
                <a:lnTo>
                  <a:pt x="2006" y="1929"/>
                </a:lnTo>
                <a:lnTo>
                  <a:pt x="2001" y="1946"/>
                </a:lnTo>
                <a:lnTo>
                  <a:pt x="2008" y="2023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266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95A45-22EF-5424-7E7B-406D00003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3EC1E-49C9-6F31-09EB-225907B64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Toulouse – Occitanie Region</a:t>
            </a:r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F11D035C-52F7-D5D5-8712-4E7966EDABF9}"/>
              </a:ext>
            </a:extLst>
          </p:cNvPr>
          <p:cNvSpPr>
            <a:spLocks/>
          </p:cNvSpPr>
          <p:nvPr/>
        </p:nvSpPr>
        <p:spPr bwMode="auto">
          <a:xfrm>
            <a:off x="971600" y="1203598"/>
            <a:ext cx="3077855" cy="3540993"/>
          </a:xfrm>
          <a:custGeom>
            <a:avLst/>
            <a:gdLst>
              <a:gd name="T0" fmla="*/ 2190 w 2213"/>
              <a:gd name="T1" fmla="*/ 1795 h 2546"/>
              <a:gd name="T2" fmla="*/ 2199 w 2213"/>
              <a:gd name="T3" fmla="*/ 1895 h 2546"/>
              <a:gd name="T4" fmla="*/ 2134 w 2213"/>
              <a:gd name="T5" fmla="*/ 2038 h 2546"/>
              <a:gd name="T6" fmla="*/ 1979 w 2213"/>
              <a:gd name="T7" fmla="*/ 2168 h 2546"/>
              <a:gd name="T8" fmla="*/ 1823 w 2213"/>
              <a:gd name="T9" fmla="*/ 2166 h 2546"/>
              <a:gd name="T10" fmla="*/ 1695 w 2213"/>
              <a:gd name="T11" fmla="*/ 2092 h 2546"/>
              <a:gd name="T12" fmla="*/ 1629 w 2213"/>
              <a:gd name="T13" fmla="*/ 2130 h 2546"/>
              <a:gd name="T14" fmla="*/ 1499 w 2213"/>
              <a:gd name="T15" fmla="*/ 2240 h 2546"/>
              <a:gd name="T16" fmla="*/ 1437 w 2213"/>
              <a:gd name="T17" fmla="*/ 2350 h 2546"/>
              <a:gd name="T18" fmla="*/ 1436 w 2213"/>
              <a:gd name="T19" fmla="*/ 2489 h 2546"/>
              <a:gd name="T20" fmla="*/ 1396 w 2213"/>
              <a:gd name="T21" fmla="*/ 2511 h 2546"/>
              <a:gd name="T22" fmla="*/ 1238 w 2213"/>
              <a:gd name="T23" fmla="*/ 2407 h 2546"/>
              <a:gd name="T24" fmla="*/ 1161 w 2213"/>
              <a:gd name="T25" fmla="*/ 2340 h 2546"/>
              <a:gd name="T26" fmla="*/ 962 w 2213"/>
              <a:gd name="T27" fmla="*/ 2328 h 2546"/>
              <a:gd name="T28" fmla="*/ 720 w 2213"/>
              <a:gd name="T29" fmla="*/ 2325 h 2546"/>
              <a:gd name="T30" fmla="*/ 579 w 2213"/>
              <a:gd name="T31" fmla="*/ 2368 h 2546"/>
              <a:gd name="T32" fmla="*/ 437 w 2213"/>
              <a:gd name="T33" fmla="*/ 2400 h 2546"/>
              <a:gd name="T34" fmla="*/ 316 w 2213"/>
              <a:gd name="T35" fmla="*/ 2139 h 2546"/>
              <a:gd name="T36" fmla="*/ 141 w 2213"/>
              <a:gd name="T37" fmla="*/ 1915 h 2546"/>
              <a:gd name="T38" fmla="*/ 107 w 2213"/>
              <a:gd name="T39" fmla="*/ 1653 h 2546"/>
              <a:gd name="T40" fmla="*/ 270 w 2213"/>
              <a:gd name="T41" fmla="*/ 1457 h 2546"/>
              <a:gd name="T42" fmla="*/ 207 w 2213"/>
              <a:gd name="T43" fmla="*/ 1346 h 2546"/>
              <a:gd name="T44" fmla="*/ 114 w 2213"/>
              <a:gd name="T45" fmla="*/ 1271 h 2546"/>
              <a:gd name="T46" fmla="*/ 18 w 2213"/>
              <a:gd name="T47" fmla="*/ 1187 h 2546"/>
              <a:gd name="T48" fmla="*/ 48 w 2213"/>
              <a:gd name="T49" fmla="*/ 1046 h 2546"/>
              <a:gd name="T50" fmla="*/ 100 w 2213"/>
              <a:gd name="T51" fmla="*/ 884 h 2546"/>
              <a:gd name="T52" fmla="*/ 298 w 2213"/>
              <a:gd name="T53" fmla="*/ 752 h 2546"/>
              <a:gd name="T54" fmla="*/ 531 w 2213"/>
              <a:gd name="T55" fmla="*/ 967 h 2546"/>
              <a:gd name="T56" fmla="*/ 558 w 2213"/>
              <a:gd name="T57" fmla="*/ 929 h 2546"/>
              <a:gd name="T58" fmla="*/ 666 w 2213"/>
              <a:gd name="T59" fmla="*/ 888 h 2546"/>
              <a:gd name="T60" fmla="*/ 731 w 2213"/>
              <a:gd name="T61" fmla="*/ 618 h 2546"/>
              <a:gd name="T62" fmla="*/ 705 w 2213"/>
              <a:gd name="T63" fmla="*/ 362 h 2546"/>
              <a:gd name="T64" fmla="*/ 778 w 2213"/>
              <a:gd name="T65" fmla="*/ 181 h 2546"/>
              <a:gd name="T66" fmla="*/ 700 w 2213"/>
              <a:gd name="T67" fmla="*/ 11 h 2546"/>
              <a:gd name="T68" fmla="*/ 766 w 2213"/>
              <a:gd name="T69" fmla="*/ 65 h 2546"/>
              <a:gd name="T70" fmla="*/ 884 w 2213"/>
              <a:gd name="T71" fmla="*/ 44 h 2546"/>
              <a:gd name="T72" fmla="*/ 982 w 2213"/>
              <a:gd name="T73" fmla="*/ 143 h 2546"/>
              <a:gd name="T74" fmla="*/ 1115 w 2213"/>
              <a:gd name="T75" fmla="*/ 142 h 2546"/>
              <a:gd name="T76" fmla="*/ 1237 w 2213"/>
              <a:gd name="T77" fmla="*/ 48 h 2546"/>
              <a:gd name="T78" fmla="*/ 1261 w 2213"/>
              <a:gd name="T79" fmla="*/ 306 h 2546"/>
              <a:gd name="T80" fmla="*/ 1301 w 2213"/>
              <a:gd name="T81" fmla="*/ 278 h 2546"/>
              <a:gd name="T82" fmla="*/ 1440 w 2213"/>
              <a:gd name="T83" fmla="*/ 295 h 2546"/>
              <a:gd name="T84" fmla="*/ 1482 w 2213"/>
              <a:gd name="T85" fmla="*/ 169 h 2546"/>
              <a:gd name="T86" fmla="*/ 1595 w 2213"/>
              <a:gd name="T87" fmla="*/ 222 h 2546"/>
              <a:gd name="T88" fmla="*/ 1599 w 2213"/>
              <a:gd name="T89" fmla="*/ 396 h 2546"/>
              <a:gd name="T90" fmla="*/ 1650 w 2213"/>
              <a:gd name="T91" fmla="*/ 471 h 2546"/>
              <a:gd name="T92" fmla="*/ 1727 w 2213"/>
              <a:gd name="T93" fmla="*/ 500 h 2546"/>
              <a:gd name="T94" fmla="*/ 1799 w 2213"/>
              <a:gd name="T95" fmla="*/ 492 h 2546"/>
              <a:gd name="T96" fmla="*/ 1805 w 2213"/>
              <a:gd name="T97" fmla="*/ 436 h 2546"/>
              <a:gd name="T98" fmla="*/ 1854 w 2213"/>
              <a:gd name="T99" fmla="*/ 421 h 2546"/>
              <a:gd name="T100" fmla="*/ 1901 w 2213"/>
              <a:gd name="T101" fmla="*/ 410 h 2546"/>
              <a:gd name="T102" fmla="*/ 1954 w 2213"/>
              <a:gd name="T103" fmla="*/ 436 h 2546"/>
              <a:gd name="T104" fmla="*/ 2006 w 2213"/>
              <a:gd name="T105" fmla="*/ 439 h 2546"/>
              <a:gd name="T106" fmla="*/ 1971 w 2213"/>
              <a:gd name="T107" fmla="*/ 553 h 2546"/>
              <a:gd name="T108" fmla="*/ 1854 w 2213"/>
              <a:gd name="T109" fmla="*/ 726 h 2546"/>
              <a:gd name="T110" fmla="*/ 1827 w 2213"/>
              <a:gd name="T111" fmla="*/ 1206 h 2546"/>
              <a:gd name="T112" fmla="*/ 1945 w 2213"/>
              <a:gd name="T113" fmla="*/ 1538 h 2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213" h="2546">
                <a:moveTo>
                  <a:pt x="2073" y="1680"/>
                </a:moveTo>
                <a:lnTo>
                  <a:pt x="2100" y="1701"/>
                </a:lnTo>
                <a:lnTo>
                  <a:pt x="2128" y="1718"/>
                </a:lnTo>
                <a:lnTo>
                  <a:pt x="2153" y="1741"/>
                </a:lnTo>
                <a:lnTo>
                  <a:pt x="2159" y="1742"/>
                </a:lnTo>
                <a:lnTo>
                  <a:pt x="2185" y="1737"/>
                </a:lnTo>
                <a:lnTo>
                  <a:pt x="2186" y="1754"/>
                </a:lnTo>
                <a:lnTo>
                  <a:pt x="2193" y="1779"/>
                </a:lnTo>
                <a:lnTo>
                  <a:pt x="2190" y="1795"/>
                </a:lnTo>
                <a:lnTo>
                  <a:pt x="2191" y="1814"/>
                </a:lnTo>
                <a:lnTo>
                  <a:pt x="2187" y="1824"/>
                </a:lnTo>
                <a:lnTo>
                  <a:pt x="2193" y="1832"/>
                </a:lnTo>
                <a:lnTo>
                  <a:pt x="2189" y="1845"/>
                </a:lnTo>
                <a:lnTo>
                  <a:pt x="2191" y="1848"/>
                </a:lnTo>
                <a:lnTo>
                  <a:pt x="2205" y="1854"/>
                </a:lnTo>
                <a:lnTo>
                  <a:pt x="2213" y="1863"/>
                </a:lnTo>
                <a:lnTo>
                  <a:pt x="2211" y="1877"/>
                </a:lnTo>
                <a:lnTo>
                  <a:pt x="2199" y="1895"/>
                </a:lnTo>
                <a:lnTo>
                  <a:pt x="2199" y="1899"/>
                </a:lnTo>
                <a:lnTo>
                  <a:pt x="2206" y="1899"/>
                </a:lnTo>
                <a:lnTo>
                  <a:pt x="2200" y="1931"/>
                </a:lnTo>
                <a:lnTo>
                  <a:pt x="2196" y="1944"/>
                </a:lnTo>
                <a:lnTo>
                  <a:pt x="2188" y="1958"/>
                </a:lnTo>
                <a:lnTo>
                  <a:pt x="2193" y="1960"/>
                </a:lnTo>
                <a:lnTo>
                  <a:pt x="2184" y="1976"/>
                </a:lnTo>
                <a:lnTo>
                  <a:pt x="2158" y="2011"/>
                </a:lnTo>
                <a:lnTo>
                  <a:pt x="2134" y="2038"/>
                </a:lnTo>
                <a:lnTo>
                  <a:pt x="2136" y="2043"/>
                </a:lnTo>
                <a:lnTo>
                  <a:pt x="2125" y="2054"/>
                </a:lnTo>
                <a:lnTo>
                  <a:pt x="2117" y="2064"/>
                </a:lnTo>
                <a:lnTo>
                  <a:pt x="2086" y="2096"/>
                </a:lnTo>
                <a:lnTo>
                  <a:pt x="2052" y="2127"/>
                </a:lnTo>
                <a:lnTo>
                  <a:pt x="2033" y="2143"/>
                </a:lnTo>
                <a:lnTo>
                  <a:pt x="2008" y="2160"/>
                </a:lnTo>
                <a:lnTo>
                  <a:pt x="1992" y="2166"/>
                </a:lnTo>
                <a:lnTo>
                  <a:pt x="1979" y="2168"/>
                </a:lnTo>
                <a:lnTo>
                  <a:pt x="1972" y="2166"/>
                </a:lnTo>
                <a:lnTo>
                  <a:pt x="1925" y="2166"/>
                </a:lnTo>
                <a:lnTo>
                  <a:pt x="1889" y="2175"/>
                </a:lnTo>
                <a:lnTo>
                  <a:pt x="1878" y="2165"/>
                </a:lnTo>
                <a:lnTo>
                  <a:pt x="1857" y="2173"/>
                </a:lnTo>
                <a:lnTo>
                  <a:pt x="1853" y="2177"/>
                </a:lnTo>
                <a:lnTo>
                  <a:pt x="1843" y="2169"/>
                </a:lnTo>
                <a:lnTo>
                  <a:pt x="1836" y="2175"/>
                </a:lnTo>
                <a:lnTo>
                  <a:pt x="1823" y="2166"/>
                </a:lnTo>
                <a:lnTo>
                  <a:pt x="1810" y="2178"/>
                </a:lnTo>
                <a:lnTo>
                  <a:pt x="1783" y="2153"/>
                </a:lnTo>
                <a:lnTo>
                  <a:pt x="1781" y="2157"/>
                </a:lnTo>
                <a:lnTo>
                  <a:pt x="1744" y="2144"/>
                </a:lnTo>
                <a:lnTo>
                  <a:pt x="1741" y="2131"/>
                </a:lnTo>
                <a:lnTo>
                  <a:pt x="1738" y="2119"/>
                </a:lnTo>
                <a:lnTo>
                  <a:pt x="1724" y="2093"/>
                </a:lnTo>
                <a:lnTo>
                  <a:pt x="1705" y="2093"/>
                </a:lnTo>
                <a:lnTo>
                  <a:pt x="1695" y="2092"/>
                </a:lnTo>
                <a:lnTo>
                  <a:pt x="1687" y="2097"/>
                </a:lnTo>
                <a:lnTo>
                  <a:pt x="1682" y="2094"/>
                </a:lnTo>
                <a:lnTo>
                  <a:pt x="1673" y="2097"/>
                </a:lnTo>
                <a:lnTo>
                  <a:pt x="1669" y="2103"/>
                </a:lnTo>
                <a:lnTo>
                  <a:pt x="1660" y="2108"/>
                </a:lnTo>
                <a:lnTo>
                  <a:pt x="1654" y="2114"/>
                </a:lnTo>
                <a:lnTo>
                  <a:pt x="1647" y="2117"/>
                </a:lnTo>
                <a:lnTo>
                  <a:pt x="1642" y="2123"/>
                </a:lnTo>
                <a:lnTo>
                  <a:pt x="1629" y="2130"/>
                </a:lnTo>
                <a:lnTo>
                  <a:pt x="1616" y="2151"/>
                </a:lnTo>
                <a:lnTo>
                  <a:pt x="1607" y="2163"/>
                </a:lnTo>
                <a:lnTo>
                  <a:pt x="1558" y="2186"/>
                </a:lnTo>
                <a:lnTo>
                  <a:pt x="1550" y="2197"/>
                </a:lnTo>
                <a:lnTo>
                  <a:pt x="1535" y="2209"/>
                </a:lnTo>
                <a:lnTo>
                  <a:pt x="1526" y="2215"/>
                </a:lnTo>
                <a:lnTo>
                  <a:pt x="1514" y="2230"/>
                </a:lnTo>
                <a:lnTo>
                  <a:pt x="1506" y="2233"/>
                </a:lnTo>
                <a:lnTo>
                  <a:pt x="1499" y="2240"/>
                </a:lnTo>
                <a:lnTo>
                  <a:pt x="1471" y="2275"/>
                </a:lnTo>
                <a:lnTo>
                  <a:pt x="1471" y="2282"/>
                </a:lnTo>
                <a:lnTo>
                  <a:pt x="1473" y="2300"/>
                </a:lnTo>
                <a:lnTo>
                  <a:pt x="1473" y="2320"/>
                </a:lnTo>
                <a:lnTo>
                  <a:pt x="1482" y="2334"/>
                </a:lnTo>
                <a:lnTo>
                  <a:pt x="1479" y="2345"/>
                </a:lnTo>
                <a:lnTo>
                  <a:pt x="1454" y="2342"/>
                </a:lnTo>
                <a:lnTo>
                  <a:pt x="1440" y="2352"/>
                </a:lnTo>
                <a:lnTo>
                  <a:pt x="1437" y="2350"/>
                </a:lnTo>
                <a:lnTo>
                  <a:pt x="1431" y="2358"/>
                </a:lnTo>
                <a:lnTo>
                  <a:pt x="1418" y="2345"/>
                </a:lnTo>
                <a:lnTo>
                  <a:pt x="1408" y="2361"/>
                </a:lnTo>
                <a:lnTo>
                  <a:pt x="1390" y="2385"/>
                </a:lnTo>
                <a:lnTo>
                  <a:pt x="1384" y="2395"/>
                </a:lnTo>
                <a:lnTo>
                  <a:pt x="1388" y="2412"/>
                </a:lnTo>
                <a:lnTo>
                  <a:pt x="1408" y="2437"/>
                </a:lnTo>
                <a:lnTo>
                  <a:pt x="1423" y="2461"/>
                </a:lnTo>
                <a:lnTo>
                  <a:pt x="1436" y="2489"/>
                </a:lnTo>
                <a:lnTo>
                  <a:pt x="1442" y="2509"/>
                </a:lnTo>
                <a:lnTo>
                  <a:pt x="1457" y="2536"/>
                </a:lnTo>
                <a:lnTo>
                  <a:pt x="1469" y="2543"/>
                </a:lnTo>
                <a:lnTo>
                  <a:pt x="1472" y="2546"/>
                </a:lnTo>
                <a:lnTo>
                  <a:pt x="1457" y="2543"/>
                </a:lnTo>
                <a:lnTo>
                  <a:pt x="1429" y="2528"/>
                </a:lnTo>
                <a:lnTo>
                  <a:pt x="1425" y="2525"/>
                </a:lnTo>
                <a:lnTo>
                  <a:pt x="1408" y="2517"/>
                </a:lnTo>
                <a:lnTo>
                  <a:pt x="1396" y="2511"/>
                </a:lnTo>
                <a:lnTo>
                  <a:pt x="1353" y="2471"/>
                </a:lnTo>
                <a:lnTo>
                  <a:pt x="1347" y="2468"/>
                </a:lnTo>
                <a:lnTo>
                  <a:pt x="1338" y="2467"/>
                </a:lnTo>
                <a:lnTo>
                  <a:pt x="1322" y="2450"/>
                </a:lnTo>
                <a:lnTo>
                  <a:pt x="1309" y="2444"/>
                </a:lnTo>
                <a:lnTo>
                  <a:pt x="1297" y="2436"/>
                </a:lnTo>
                <a:lnTo>
                  <a:pt x="1274" y="2426"/>
                </a:lnTo>
                <a:lnTo>
                  <a:pt x="1262" y="2416"/>
                </a:lnTo>
                <a:lnTo>
                  <a:pt x="1238" y="2407"/>
                </a:lnTo>
                <a:lnTo>
                  <a:pt x="1224" y="2393"/>
                </a:lnTo>
                <a:lnTo>
                  <a:pt x="1212" y="2379"/>
                </a:lnTo>
                <a:lnTo>
                  <a:pt x="1202" y="2378"/>
                </a:lnTo>
                <a:lnTo>
                  <a:pt x="1195" y="2372"/>
                </a:lnTo>
                <a:lnTo>
                  <a:pt x="1195" y="2367"/>
                </a:lnTo>
                <a:lnTo>
                  <a:pt x="1192" y="2361"/>
                </a:lnTo>
                <a:lnTo>
                  <a:pt x="1170" y="2356"/>
                </a:lnTo>
                <a:lnTo>
                  <a:pt x="1164" y="2349"/>
                </a:lnTo>
                <a:lnTo>
                  <a:pt x="1161" y="2340"/>
                </a:lnTo>
                <a:lnTo>
                  <a:pt x="1164" y="2325"/>
                </a:lnTo>
                <a:lnTo>
                  <a:pt x="1138" y="2310"/>
                </a:lnTo>
                <a:lnTo>
                  <a:pt x="1053" y="2269"/>
                </a:lnTo>
                <a:lnTo>
                  <a:pt x="1038" y="2289"/>
                </a:lnTo>
                <a:lnTo>
                  <a:pt x="1036" y="2289"/>
                </a:lnTo>
                <a:lnTo>
                  <a:pt x="1025" y="2286"/>
                </a:lnTo>
                <a:lnTo>
                  <a:pt x="988" y="2303"/>
                </a:lnTo>
                <a:lnTo>
                  <a:pt x="977" y="2311"/>
                </a:lnTo>
                <a:lnTo>
                  <a:pt x="962" y="2328"/>
                </a:lnTo>
                <a:lnTo>
                  <a:pt x="946" y="2315"/>
                </a:lnTo>
                <a:lnTo>
                  <a:pt x="899" y="2287"/>
                </a:lnTo>
                <a:lnTo>
                  <a:pt x="879" y="2280"/>
                </a:lnTo>
                <a:lnTo>
                  <a:pt x="853" y="2266"/>
                </a:lnTo>
                <a:lnTo>
                  <a:pt x="849" y="2261"/>
                </a:lnTo>
                <a:lnTo>
                  <a:pt x="831" y="2251"/>
                </a:lnTo>
                <a:lnTo>
                  <a:pt x="832" y="2249"/>
                </a:lnTo>
                <a:lnTo>
                  <a:pt x="792" y="2225"/>
                </a:lnTo>
                <a:lnTo>
                  <a:pt x="720" y="2325"/>
                </a:lnTo>
                <a:lnTo>
                  <a:pt x="711" y="2320"/>
                </a:lnTo>
                <a:lnTo>
                  <a:pt x="689" y="2298"/>
                </a:lnTo>
                <a:lnTo>
                  <a:pt x="669" y="2325"/>
                </a:lnTo>
                <a:lnTo>
                  <a:pt x="660" y="2318"/>
                </a:lnTo>
                <a:lnTo>
                  <a:pt x="656" y="2311"/>
                </a:lnTo>
                <a:lnTo>
                  <a:pt x="613" y="2364"/>
                </a:lnTo>
                <a:lnTo>
                  <a:pt x="596" y="2359"/>
                </a:lnTo>
                <a:lnTo>
                  <a:pt x="584" y="2362"/>
                </a:lnTo>
                <a:lnTo>
                  <a:pt x="579" y="2368"/>
                </a:lnTo>
                <a:lnTo>
                  <a:pt x="568" y="2379"/>
                </a:lnTo>
                <a:lnTo>
                  <a:pt x="555" y="2411"/>
                </a:lnTo>
                <a:lnTo>
                  <a:pt x="542" y="2417"/>
                </a:lnTo>
                <a:lnTo>
                  <a:pt x="529" y="2419"/>
                </a:lnTo>
                <a:lnTo>
                  <a:pt x="522" y="2423"/>
                </a:lnTo>
                <a:lnTo>
                  <a:pt x="502" y="2443"/>
                </a:lnTo>
                <a:lnTo>
                  <a:pt x="499" y="2442"/>
                </a:lnTo>
                <a:lnTo>
                  <a:pt x="490" y="2450"/>
                </a:lnTo>
                <a:lnTo>
                  <a:pt x="437" y="2400"/>
                </a:lnTo>
                <a:lnTo>
                  <a:pt x="419" y="2415"/>
                </a:lnTo>
                <a:lnTo>
                  <a:pt x="407" y="2404"/>
                </a:lnTo>
                <a:lnTo>
                  <a:pt x="381" y="2336"/>
                </a:lnTo>
                <a:lnTo>
                  <a:pt x="389" y="2332"/>
                </a:lnTo>
                <a:lnTo>
                  <a:pt x="322" y="2278"/>
                </a:lnTo>
                <a:lnTo>
                  <a:pt x="218" y="2200"/>
                </a:lnTo>
                <a:lnTo>
                  <a:pt x="271" y="2172"/>
                </a:lnTo>
                <a:lnTo>
                  <a:pt x="288" y="2161"/>
                </a:lnTo>
                <a:lnTo>
                  <a:pt x="316" y="2139"/>
                </a:lnTo>
                <a:lnTo>
                  <a:pt x="287" y="2106"/>
                </a:lnTo>
                <a:lnTo>
                  <a:pt x="268" y="2092"/>
                </a:lnTo>
                <a:lnTo>
                  <a:pt x="203" y="2035"/>
                </a:lnTo>
                <a:lnTo>
                  <a:pt x="162" y="2021"/>
                </a:lnTo>
                <a:lnTo>
                  <a:pt x="140" y="2015"/>
                </a:lnTo>
                <a:lnTo>
                  <a:pt x="105" y="2002"/>
                </a:lnTo>
                <a:lnTo>
                  <a:pt x="118" y="1965"/>
                </a:lnTo>
                <a:lnTo>
                  <a:pt x="136" y="1935"/>
                </a:lnTo>
                <a:lnTo>
                  <a:pt x="141" y="1915"/>
                </a:lnTo>
                <a:lnTo>
                  <a:pt x="139" y="1900"/>
                </a:lnTo>
                <a:lnTo>
                  <a:pt x="143" y="1889"/>
                </a:lnTo>
                <a:lnTo>
                  <a:pt x="145" y="1884"/>
                </a:lnTo>
                <a:lnTo>
                  <a:pt x="183" y="1852"/>
                </a:lnTo>
                <a:lnTo>
                  <a:pt x="207" y="1822"/>
                </a:lnTo>
                <a:lnTo>
                  <a:pt x="233" y="1798"/>
                </a:lnTo>
                <a:lnTo>
                  <a:pt x="238" y="1765"/>
                </a:lnTo>
                <a:lnTo>
                  <a:pt x="237" y="1762"/>
                </a:lnTo>
                <a:lnTo>
                  <a:pt x="107" y="1653"/>
                </a:lnTo>
                <a:lnTo>
                  <a:pt x="116" y="1649"/>
                </a:lnTo>
                <a:lnTo>
                  <a:pt x="149" y="1633"/>
                </a:lnTo>
                <a:lnTo>
                  <a:pt x="176" y="1626"/>
                </a:lnTo>
                <a:lnTo>
                  <a:pt x="262" y="1598"/>
                </a:lnTo>
                <a:lnTo>
                  <a:pt x="308" y="1519"/>
                </a:lnTo>
                <a:lnTo>
                  <a:pt x="330" y="1496"/>
                </a:lnTo>
                <a:lnTo>
                  <a:pt x="339" y="1483"/>
                </a:lnTo>
                <a:lnTo>
                  <a:pt x="355" y="1456"/>
                </a:lnTo>
                <a:lnTo>
                  <a:pt x="270" y="1457"/>
                </a:lnTo>
                <a:lnTo>
                  <a:pt x="230" y="1449"/>
                </a:lnTo>
                <a:lnTo>
                  <a:pt x="210" y="1454"/>
                </a:lnTo>
                <a:lnTo>
                  <a:pt x="209" y="1445"/>
                </a:lnTo>
                <a:lnTo>
                  <a:pt x="201" y="1438"/>
                </a:lnTo>
                <a:lnTo>
                  <a:pt x="153" y="1421"/>
                </a:lnTo>
                <a:lnTo>
                  <a:pt x="158" y="1411"/>
                </a:lnTo>
                <a:lnTo>
                  <a:pt x="188" y="1371"/>
                </a:lnTo>
                <a:lnTo>
                  <a:pt x="199" y="1355"/>
                </a:lnTo>
                <a:lnTo>
                  <a:pt x="207" y="1346"/>
                </a:lnTo>
                <a:lnTo>
                  <a:pt x="218" y="1341"/>
                </a:lnTo>
                <a:lnTo>
                  <a:pt x="204" y="1330"/>
                </a:lnTo>
                <a:lnTo>
                  <a:pt x="193" y="1326"/>
                </a:lnTo>
                <a:lnTo>
                  <a:pt x="192" y="1322"/>
                </a:lnTo>
                <a:lnTo>
                  <a:pt x="190" y="1311"/>
                </a:lnTo>
                <a:lnTo>
                  <a:pt x="184" y="1311"/>
                </a:lnTo>
                <a:lnTo>
                  <a:pt x="149" y="1290"/>
                </a:lnTo>
                <a:lnTo>
                  <a:pt x="119" y="1277"/>
                </a:lnTo>
                <a:lnTo>
                  <a:pt x="114" y="1271"/>
                </a:lnTo>
                <a:lnTo>
                  <a:pt x="105" y="1253"/>
                </a:lnTo>
                <a:lnTo>
                  <a:pt x="80" y="1237"/>
                </a:lnTo>
                <a:lnTo>
                  <a:pt x="33" y="1219"/>
                </a:lnTo>
                <a:lnTo>
                  <a:pt x="30" y="1220"/>
                </a:lnTo>
                <a:lnTo>
                  <a:pt x="27" y="1207"/>
                </a:lnTo>
                <a:lnTo>
                  <a:pt x="33" y="1202"/>
                </a:lnTo>
                <a:lnTo>
                  <a:pt x="35" y="1198"/>
                </a:lnTo>
                <a:lnTo>
                  <a:pt x="19" y="1191"/>
                </a:lnTo>
                <a:lnTo>
                  <a:pt x="18" y="1187"/>
                </a:lnTo>
                <a:lnTo>
                  <a:pt x="0" y="1181"/>
                </a:lnTo>
                <a:lnTo>
                  <a:pt x="3" y="1163"/>
                </a:lnTo>
                <a:lnTo>
                  <a:pt x="10" y="1149"/>
                </a:lnTo>
                <a:lnTo>
                  <a:pt x="12" y="1146"/>
                </a:lnTo>
                <a:lnTo>
                  <a:pt x="22" y="1124"/>
                </a:lnTo>
                <a:lnTo>
                  <a:pt x="41" y="1087"/>
                </a:lnTo>
                <a:lnTo>
                  <a:pt x="50" y="1067"/>
                </a:lnTo>
                <a:lnTo>
                  <a:pt x="53" y="1048"/>
                </a:lnTo>
                <a:lnTo>
                  <a:pt x="48" y="1046"/>
                </a:lnTo>
                <a:lnTo>
                  <a:pt x="59" y="1015"/>
                </a:lnTo>
                <a:lnTo>
                  <a:pt x="63" y="993"/>
                </a:lnTo>
                <a:lnTo>
                  <a:pt x="84" y="993"/>
                </a:lnTo>
                <a:lnTo>
                  <a:pt x="86" y="992"/>
                </a:lnTo>
                <a:lnTo>
                  <a:pt x="78" y="972"/>
                </a:lnTo>
                <a:lnTo>
                  <a:pt x="72" y="928"/>
                </a:lnTo>
                <a:lnTo>
                  <a:pt x="88" y="881"/>
                </a:lnTo>
                <a:lnTo>
                  <a:pt x="91" y="880"/>
                </a:lnTo>
                <a:lnTo>
                  <a:pt x="100" y="884"/>
                </a:lnTo>
                <a:lnTo>
                  <a:pt x="126" y="880"/>
                </a:lnTo>
                <a:lnTo>
                  <a:pt x="140" y="869"/>
                </a:lnTo>
                <a:lnTo>
                  <a:pt x="157" y="829"/>
                </a:lnTo>
                <a:lnTo>
                  <a:pt x="183" y="828"/>
                </a:lnTo>
                <a:lnTo>
                  <a:pt x="218" y="814"/>
                </a:lnTo>
                <a:lnTo>
                  <a:pt x="225" y="799"/>
                </a:lnTo>
                <a:lnTo>
                  <a:pt x="253" y="769"/>
                </a:lnTo>
                <a:lnTo>
                  <a:pt x="270" y="732"/>
                </a:lnTo>
                <a:lnTo>
                  <a:pt x="298" y="752"/>
                </a:lnTo>
                <a:lnTo>
                  <a:pt x="321" y="771"/>
                </a:lnTo>
                <a:lnTo>
                  <a:pt x="328" y="774"/>
                </a:lnTo>
                <a:lnTo>
                  <a:pt x="366" y="781"/>
                </a:lnTo>
                <a:lnTo>
                  <a:pt x="325" y="906"/>
                </a:lnTo>
                <a:lnTo>
                  <a:pt x="365" y="927"/>
                </a:lnTo>
                <a:lnTo>
                  <a:pt x="505" y="983"/>
                </a:lnTo>
                <a:lnTo>
                  <a:pt x="530" y="987"/>
                </a:lnTo>
                <a:lnTo>
                  <a:pt x="535" y="979"/>
                </a:lnTo>
                <a:lnTo>
                  <a:pt x="531" y="967"/>
                </a:lnTo>
                <a:lnTo>
                  <a:pt x="535" y="961"/>
                </a:lnTo>
                <a:lnTo>
                  <a:pt x="546" y="959"/>
                </a:lnTo>
                <a:lnTo>
                  <a:pt x="555" y="954"/>
                </a:lnTo>
                <a:lnTo>
                  <a:pt x="572" y="959"/>
                </a:lnTo>
                <a:lnTo>
                  <a:pt x="577" y="958"/>
                </a:lnTo>
                <a:lnTo>
                  <a:pt x="579" y="951"/>
                </a:lnTo>
                <a:lnTo>
                  <a:pt x="573" y="942"/>
                </a:lnTo>
                <a:lnTo>
                  <a:pt x="561" y="933"/>
                </a:lnTo>
                <a:lnTo>
                  <a:pt x="558" y="929"/>
                </a:lnTo>
                <a:lnTo>
                  <a:pt x="557" y="913"/>
                </a:lnTo>
                <a:lnTo>
                  <a:pt x="553" y="905"/>
                </a:lnTo>
                <a:lnTo>
                  <a:pt x="549" y="894"/>
                </a:lnTo>
                <a:lnTo>
                  <a:pt x="554" y="892"/>
                </a:lnTo>
                <a:lnTo>
                  <a:pt x="575" y="886"/>
                </a:lnTo>
                <a:lnTo>
                  <a:pt x="605" y="895"/>
                </a:lnTo>
                <a:lnTo>
                  <a:pt x="625" y="887"/>
                </a:lnTo>
                <a:lnTo>
                  <a:pt x="651" y="885"/>
                </a:lnTo>
                <a:lnTo>
                  <a:pt x="666" y="888"/>
                </a:lnTo>
                <a:lnTo>
                  <a:pt x="669" y="888"/>
                </a:lnTo>
                <a:lnTo>
                  <a:pt x="675" y="881"/>
                </a:lnTo>
                <a:lnTo>
                  <a:pt x="679" y="854"/>
                </a:lnTo>
                <a:lnTo>
                  <a:pt x="680" y="849"/>
                </a:lnTo>
                <a:lnTo>
                  <a:pt x="692" y="850"/>
                </a:lnTo>
                <a:lnTo>
                  <a:pt x="694" y="817"/>
                </a:lnTo>
                <a:lnTo>
                  <a:pt x="699" y="760"/>
                </a:lnTo>
                <a:lnTo>
                  <a:pt x="728" y="643"/>
                </a:lnTo>
                <a:lnTo>
                  <a:pt x="731" y="618"/>
                </a:lnTo>
                <a:lnTo>
                  <a:pt x="734" y="592"/>
                </a:lnTo>
                <a:lnTo>
                  <a:pt x="732" y="574"/>
                </a:lnTo>
                <a:lnTo>
                  <a:pt x="729" y="544"/>
                </a:lnTo>
                <a:lnTo>
                  <a:pt x="725" y="518"/>
                </a:lnTo>
                <a:lnTo>
                  <a:pt x="720" y="500"/>
                </a:lnTo>
                <a:lnTo>
                  <a:pt x="714" y="452"/>
                </a:lnTo>
                <a:lnTo>
                  <a:pt x="706" y="409"/>
                </a:lnTo>
                <a:lnTo>
                  <a:pt x="703" y="378"/>
                </a:lnTo>
                <a:lnTo>
                  <a:pt x="705" y="362"/>
                </a:lnTo>
                <a:lnTo>
                  <a:pt x="709" y="352"/>
                </a:lnTo>
                <a:lnTo>
                  <a:pt x="714" y="340"/>
                </a:lnTo>
                <a:lnTo>
                  <a:pt x="735" y="322"/>
                </a:lnTo>
                <a:lnTo>
                  <a:pt x="753" y="300"/>
                </a:lnTo>
                <a:lnTo>
                  <a:pt x="771" y="269"/>
                </a:lnTo>
                <a:lnTo>
                  <a:pt x="775" y="258"/>
                </a:lnTo>
                <a:lnTo>
                  <a:pt x="779" y="242"/>
                </a:lnTo>
                <a:lnTo>
                  <a:pt x="779" y="226"/>
                </a:lnTo>
                <a:lnTo>
                  <a:pt x="778" y="181"/>
                </a:lnTo>
                <a:lnTo>
                  <a:pt x="773" y="152"/>
                </a:lnTo>
                <a:lnTo>
                  <a:pt x="770" y="134"/>
                </a:lnTo>
                <a:lnTo>
                  <a:pt x="761" y="111"/>
                </a:lnTo>
                <a:lnTo>
                  <a:pt x="757" y="103"/>
                </a:lnTo>
                <a:lnTo>
                  <a:pt x="732" y="68"/>
                </a:lnTo>
                <a:lnTo>
                  <a:pt x="711" y="48"/>
                </a:lnTo>
                <a:lnTo>
                  <a:pt x="693" y="33"/>
                </a:lnTo>
                <a:lnTo>
                  <a:pt x="702" y="25"/>
                </a:lnTo>
                <a:lnTo>
                  <a:pt x="700" y="11"/>
                </a:lnTo>
                <a:lnTo>
                  <a:pt x="727" y="0"/>
                </a:lnTo>
                <a:lnTo>
                  <a:pt x="729" y="15"/>
                </a:lnTo>
                <a:lnTo>
                  <a:pt x="734" y="18"/>
                </a:lnTo>
                <a:lnTo>
                  <a:pt x="735" y="27"/>
                </a:lnTo>
                <a:lnTo>
                  <a:pt x="739" y="42"/>
                </a:lnTo>
                <a:lnTo>
                  <a:pt x="740" y="49"/>
                </a:lnTo>
                <a:lnTo>
                  <a:pt x="744" y="56"/>
                </a:lnTo>
                <a:lnTo>
                  <a:pt x="754" y="58"/>
                </a:lnTo>
                <a:lnTo>
                  <a:pt x="766" y="65"/>
                </a:lnTo>
                <a:lnTo>
                  <a:pt x="773" y="59"/>
                </a:lnTo>
                <a:lnTo>
                  <a:pt x="790" y="58"/>
                </a:lnTo>
                <a:lnTo>
                  <a:pt x="808" y="55"/>
                </a:lnTo>
                <a:lnTo>
                  <a:pt x="833" y="43"/>
                </a:lnTo>
                <a:lnTo>
                  <a:pt x="843" y="43"/>
                </a:lnTo>
                <a:lnTo>
                  <a:pt x="847" y="39"/>
                </a:lnTo>
                <a:lnTo>
                  <a:pt x="853" y="36"/>
                </a:lnTo>
                <a:lnTo>
                  <a:pt x="865" y="39"/>
                </a:lnTo>
                <a:lnTo>
                  <a:pt x="884" y="44"/>
                </a:lnTo>
                <a:lnTo>
                  <a:pt x="896" y="52"/>
                </a:lnTo>
                <a:lnTo>
                  <a:pt x="907" y="64"/>
                </a:lnTo>
                <a:lnTo>
                  <a:pt x="913" y="76"/>
                </a:lnTo>
                <a:lnTo>
                  <a:pt x="915" y="99"/>
                </a:lnTo>
                <a:lnTo>
                  <a:pt x="913" y="133"/>
                </a:lnTo>
                <a:lnTo>
                  <a:pt x="922" y="147"/>
                </a:lnTo>
                <a:lnTo>
                  <a:pt x="955" y="141"/>
                </a:lnTo>
                <a:lnTo>
                  <a:pt x="978" y="142"/>
                </a:lnTo>
                <a:lnTo>
                  <a:pt x="982" y="143"/>
                </a:lnTo>
                <a:lnTo>
                  <a:pt x="1005" y="160"/>
                </a:lnTo>
                <a:lnTo>
                  <a:pt x="1019" y="155"/>
                </a:lnTo>
                <a:lnTo>
                  <a:pt x="1055" y="172"/>
                </a:lnTo>
                <a:lnTo>
                  <a:pt x="1068" y="192"/>
                </a:lnTo>
                <a:lnTo>
                  <a:pt x="1091" y="193"/>
                </a:lnTo>
                <a:lnTo>
                  <a:pt x="1099" y="200"/>
                </a:lnTo>
                <a:lnTo>
                  <a:pt x="1114" y="208"/>
                </a:lnTo>
                <a:lnTo>
                  <a:pt x="1120" y="216"/>
                </a:lnTo>
                <a:lnTo>
                  <a:pt x="1115" y="142"/>
                </a:lnTo>
                <a:lnTo>
                  <a:pt x="1094" y="46"/>
                </a:lnTo>
                <a:lnTo>
                  <a:pt x="1126" y="34"/>
                </a:lnTo>
                <a:lnTo>
                  <a:pt x="1129" y="51"/>
                </a:lnTo>
                <a:lnTo>
                  <a:pt x="1202" y="25"/>
                </a:lnTo>
                <a:lnTo>
                  <a:pt x="1218" y="17"/>
                </a:lnTo>
                <a:lnTo>
                  <a:pt x="1220" y="11"/>
                </a:lnTo>
                <a:lnTo>
                  <a:pt x="1231" y="6"/>
                </a:lnTo>
                <a:lnTo>
                  <a:pt x="1236" y="31"/>
                </a:lnTo>
                <a:lnTo>
                  <a:pt x="1237" y="48"/>
                </a:lnTo>
                <a:lnTo>
                  <a:pt x="1233" y="57"/>
                </a:lnTo>
                <a:lnTo>
                  <a:pt x="1222" y="127"/>
                </a:lnTo>
                <a:lnTo>
                  <a:pt x="1229" y="130"/>
                </a:lnTo>
                <a:lnTo>
                  <a:pt x="1233" y="176"/>
                </a:lnTo>
                <a:lnTo>
                  <a:pt x="1239" y="203"/>
                </a:lnTo>
                <a:lnTo>
                  <a:pt x="1241" y="259"/>
                </a:lnTo>
                <a:lnTo>
                  <a:pt x="1244" y="266"/>
                </a:lnTo>
                <a:lnTo>
                  <a:pt x="1257" y="294"/>
                </a:lnTo>
                <a:lnTo>
                  <a:pt x="1261" y="306"/>
                </a:lnTo>
                <a:lnTo>
                  <a:pt x="1263" y="331"/>
                </a:lnTo>
                <a:lnTo>
                  <a:pt x="1259" y="345"/>
                </a:lnTo>
                <a:lnTo>
                  <a:pt x="1263" y="383"/>
                </a:lnTo>
                <a:lnTo>
                  <a:pt x="1267" y="396"/>
                </a:lnTo>
                <a:lnTo>
                  <a:pt x="1270" y="393"/>
                </a:lnTo>
                <a:lnTo>
                  <a:pt x="1276" y="370"/>
                </a:lnTo>
                <a:lnTo>
                  <a:pt x="1283" y="353"/>
                </a:lnTo>
                <a:lnTo>
                  <a:pt x="1296" y="311"/>
                </a:lnTo>
                <a:lnTo>
                  <a:pt x="1301" y="278"/>
                </a:lnTo>
                <a:lnTo>
                  <a:pt x="1318" y="298"/>
                </a:lnTo>
                <a:lnTo>
                  <a:pt x="1324" y="301"/>
                </a:lnTo>
                <a:lnTo>
                  <a:pt x="1360" y="329"/>
                </a:lnTo>
                <a:lnTo>
                  <a:pt x="1366" y="322"/>
                </a:lnTo>
                <a:lnTo>
                  <a:pt x="1395" y="343"/>
                </a:lnTo>
                <a:lnTo>
                  <a:pt x="1401" y="345"/>
                </a:lnTo>
                <a:lnTo>
                  <a:pt x="1414" y="327"/>
                </a:lnTo>
                <a:lnTo>
                  <a:pt x="1429" y="314"/>
                </a:lnTo>
                <a:lnTo>
                  <a:pt x="1440" y="295"/>
                </a:lnTo>
                <a:lnTo>
                  <a:pt x="1452" y="261"/>
                </a:lnTo>
                <a:lnTo>
                  <a:pt x="1452" y="250"/>
                </a:lnTo>
                <a:lnTo>
                  <a:pt x="1474" y="228"/>
                </a:lnTo>
                <a:lnTo>
                  <a:pt x="1488" y="214"/>
                </a:lnTo>
                <a:lnTo>
                  <a:pt x="1494" y="205"/>
                </a:lnTo>
                <a:lnTo>
                  <a:pt x="1489" y="201"/>
                </a:lnTo>
                <a:lnTo>
                  <a:pt x="1482" y="188"/>
                </a:lnTo>
                <a:lnTo>
                  <a:pt x="1487" y="178"/>
                </a:lnTo>
                <a:lnTo>
                  <a:pt x="1482" y="169"/>
                </a:lnTo>
                <a:lnTo>
                  <a:pt x="1497" y="168"/>
                </a:lnTo>
                <a:lnTo>
                  <a:pt x="1498" y="159"/>
                </a:lnTo>
                <a:lnTo>
                  <a:pt x="1509" y="167"/>
                </a:lnTo>
                <a:lnTo>
                  <a:pt x="1542" y="169"/>
                </a:lnTo>
                <a:lnTo>
                  <a:pt x="1564" y="180"/>
                </a:lnTo>
                <a:lnTo>
                  <a:pt x="1573" y="186"/>
                </a:lnTo>
                <a:lnTo>
                  <a:pt x="1577" y="203"/>
                </a:lnTo>
                <a:lnTo>
                  <a:pt x="1589" y="211"/>
                </a:lnTo>
                <a:lnTo>
                  <a:pt x="1595" y="222"/>
                </a:lnTo>
                <a:lnTo>
                  <a:pt x="1602" y="248"/>
                </a:lnTo>
                <a:lnTo>
                  <a:pt x="1615" y="267"/>
                </a:lnTo>
                <a:lnTo>
                  <a:pt x="1617" y="287"/>
                </a:lnTo>
                <a:lnTo>
                  <a:pt x="1613" y="325"/>
                </a:lnTo>
                <a:lnTo>
                  <a:pt x="1611" y="327"/>
                </a:lnTo>
                <a:lnTo>
                  <a:pt x="1599" y="335"/>
                </a:lnTo>
                <a:lnTo>
                  <a:pt x="1595" y="343"/>
                </a:lnTo>
                <a:lnTo>
                  <a:pt x="1595" y="369"/>
                </a:lnTo>
                <a:lnTo>
                  <a:pt x="1599" y="396"/>
                </a:lnTo>
                <a:lnTo>
                  <a:pt x="1601" y="408"/>
                </a:lnTo>
                <a:lnTo>
                  <a:pt x="1604" y="416"/>
                </a:lnTo>
                <a:lnTo>
                  <a:pt x="1626" y="408"/>
                </a:lnTo>
                <a:lnTo>
                  <a:pt x="1627" y="402"/>
                </a:lnTo>
                <a:lnTo>
                  <a:pt x="1656" y="431"/>
                </a:lnTo>
                <a:lnTo>
                  <a:pt x="1637" y="443"/>
                </a:lnTo>
                <a:lnTo>
                  <a:pt x="1647" y="449"/>
                </a:lnTo>
                <a:lnTo>
                  <a:pt x="1646" y="469"/>
                </a:lnTo>
                <a:lnTo>
                  <a:pt x="1650" y="471"/>
                </a:lnTo>
                <a:lnTo>
                  <a:pt x="1659" y="474"/>
                </a:lnTo>
                <a:lnTo>
                  <a:pt x="1676" y="474"/>
                </a:lnTo>
                <a:lnTo>
                  <a:pt x="1681" y="475"/>
                </a:lnTo>
                <a:lnTo>
                  <a:pt x="1689" y="483"/>
                </a:lnTo>
                <a:lnTo>
                  <a:pt x="1708" y="508"/>
                </a:lnTo>
                <a:lnTo>
                  <a:pt x="1715" y="503"/>
                </a:lnTo>
                <a:lnTo>
                  <a:pt x="1721" y="503"/>
                </a:lnTo>
                <a:lnTo>
                  <a:pt x="1721" y="496"/>
                </a:lnTo>
                <a:lnTo>
                  <a:pt x="1727" y="500"/>
                </a:lnTo>
                <a:lnTo>
                  <a:pt x="1731" y="493"/>
                </a:lnTo>
                <a:lnTo>
                  <a:pt x="1741" y="491"/>
                </a:lnTo>
                <a:lnTo>
                  <a:pt x="1756" y="485"/>
                </a:lnTo>
                <a:lnTo>
                  <a:pt x="1768" y="475"/>
                </a:lnTo>
                <a:lnTo>
                  <a:pt x="1772" y="474"/>
                </a:lnTo>
                <a:lnTo>
                  <a:pt x="1779" y="477"/>
                </a:lnTo>
                <a:lnTo>
                  <a:pt x="1782" y="487"/>
                </a:lnTo>
                <a:lnTo>
                  <a:pt x="1797" y="496"/>
                </a:lnTo>
                <a:lnTo>
                  <a:pt x="1799" y="492"/>
                </a:lnTo>
                <a:lnTo>
                  <a:pt x="1796" y="483"/>
                </a:lnTo>
                <a:lnTo>
                  <a:pt x="1811" y="474"/>
                </a:lnTo>
                <a:lnTo>
                  <a:pt x="1809" y="470"/>
                </a:lnTo>
                <a:lnTo>
                  <a:pt x="1804" y="468"/>
                </a:lnTo>
                <a:lnTo>
                  <a:pt x="1806" y="459"/>
                </a:lnTo>
                <a:lnTo>
                  <a:pt x="1817" y="451"/>
                </a:lnTo>
                <a:lnTo>
                  <a:pt x="1809" y="450"/>
                </a:lnTo>
                <a:lnTo>
                  <a:pt x="1805" y="444"/>
                </a:lnTo>
                <a:lnTo>
                  <a:pt x="1805" y="436"/>
                </a:lnTo>
                <a:lnTo>
                  <a:pt x="1815" y="434"/>
                </a:lnTo>
                <a:lnTo>
                  <a:pt x="1817" y="427"/>
                </a:lnTo>
                <a:lnTo>
                  <a:pt x="1823" y="425"/>
                </a:lnTo>
                <a:lnTo>
                  <a:pt x="1830" y="429"/>
                </a:lnTo>
                <a:lnTo>
                  <a:pt x="1833" y="423"/>
                </a:lnTo>
                <a:lnTo>
                  <a:pt x="1841" y="416"/>
                </a:lnTo>
                <a:lnTo>
                  <a:pt x="1846" y="417"/>
                </a:lnTo>
                <a:lnTo>
                  <a:pt x="1850" y="421"/>
                </a:lnTo>
                <a:lnTo>
                  <a:pt x="1854" y="421"/>
                </a:lnTo>
                <a:lnTo>
                  <a:pt x="1862" y="433"/>
                </a:lnTo>
                <a:lnTo>
                  <a:pt x="1867" y="427"/>
                </a:lnTo>
                <a:lnTo>
                  <a:pt x="1871" y="428"/>
                </a:lnTo>
                <a:lnTo>
                  <a:pt x="1876" y="423"/>
                </a:lnTo>
                <a:lnTo>
                  <a:pt x="1884" y="423"/>
                </a:lnTo>
                <a:lnTo>
                  <a:pt x="1886" y="429"/>
                </a:lnTo>
                <a:lnTo>
                  <a:pt x="1895" y="425"/>
                </a:lnTo>
                <a:lnTo>
                  <a:pt x="1900" y="420"/>
                </a:lnTo>
                <a:lnTo>
                  <a:pt x="1901" y="410"/>
                </a:lnTo>
                <a:lnTo>
                  <a:pt x="1911" y="407"/>
                </a:lnTo>
                <a:lnTo>
                  <a:pt x="1918" y="414"/>
                </a:lnTo>
                <a:lnTo>
                  <a:pt x="1928" y="416"/>
                </a:lnTo>
                <a:lnTo>
                  <a:pt x="1928" y="423"/>
                </a:lnTo>
                <a:lnTo>
                  <a:pt x="1932" y="428"/>
                </a:lnTo>
                <a:lnTo>
                  <a:pt x="1937" y="429"/>
                </a:lnTo>
                <a:lnTo>
                  <a:pt x="1937" y="435"/>
                </a:lnTo>
                <a:lnTo>
                  <a:pt x="1946" y="437"/>
                </a:lnTo>
                <a:lnTo>
                  <a:pt x="1954" y="436"/>
                </a:lnTo>
                <a:lnTo>
                  <a:pt x="1958" y="427"/>
                </a:lnTo>
                <a:lnTo>
                  <a:pt x="1964" y="431"/>
                </a:lnTo>
                <a:lnTo>
                  <a:pt x="1969" y="431"/>
                </a:lnTo>
                <a:lnTo>
                  <a:pt x="1977" y="435"/>
                </a:lnTo>
                <a:lnTo>
                  <a:pt x="1981" y="432"/>
                </a:lnTo>
                <a:lnTo>
                  <a:pt x="1983" y="435"/>
                </a:lnTo>
                <a:lnTo>
                  <a:pt x="1994" y="436"/>
                </a:lnTo>
                <a:lnTo>
                  <a:pt x="1998" y="440"/>
                </a:lnTo>
                <a:lnTo>
                  <a:pt x="2006" y="439"/>
                </a:lnTo>
                <a:lnTo>
                  <a:pt x="2021" y="440"/>
                </a:lnTo>
                <a:lnTo>
                  <a:pt x="2022" y="448"/>
                </a:lnTo>
                <a:lnTo>
                  <a:pt x="2018" y="461"/>
                </a:lnTo>
                <a:lnTo>
                  <a:pt x="2012" y="478"/>
                </a:lnTo>
                <a:lnTo>
                  <a:pt x="2007" y="484"/>
                </a:lnTo>
                <a:lnTo>
                  <a:pt x="2010" y="493"/>
                </a:lnTo>
                <a:lnTo>
                  <a:pt x="2009" y="496"/>
                </a:lnTo>
                <a:lnTo>
                  <a:pt x="1990" y="529"/>
                </a:lnTo>
                <a:lnTo>
                  <a:pt x="1971" y="553"/>
                </a:lnTo>
                <a:lnTo>
                  <a:pt x="1964" y="549"/>
                </a:lnTo>
                <a:lnTo>
                  <a:pt x="1961" y="551"/>
                </a:lnTo>
                <a:lnTo>
                  <a:pt x="1949" y="566"/>
                </a:lnTo>
                <a:lnTo>
                  <a:pt x="1941" y="587"/>
                </a:lnTo>
                <a:lnTo>
                  <a:pt x="1904" y="669"/>
                </a:lnTo>
                <a:lnTo>
                  <a:pt x="1892" y="686"/>
                </a:lnTo>
                <a:lnTo>
                  <a:pt x="1886" y="691"/>
                </a:lnTo>
                <a:lnTo>
                  <a:pt x="1875" y="708"/>
                </a:lnTo>
                <a:lnTo>
                  <a:pt x="1854" y="726"/>
                </a:lnTo>
                <a:lnTo>
                  <a:pt x="1839" y="737"/>
                </a:lnTo>
                <a:lnTo>
                  <a:pt x="1823" y="744"/>
                </a:lnTo>
                <a:lnTo>
                  <a:pt x="1788" y="752"/>
                </a:lnTo>
                <a:lnTo>
                  <a:pt x="1770" y="760"/>
                </a:lnTo>
                <a:lnTo>
                  <a:pt x="1755" y="769"/>
                </a:lnTo>
                <a:lnTo>
                  <a:pt x="1826" y="1109"/>
                </a:lnTo>
                <a:lnTo>
                  <a:pt x="1827" y="1122"/>
                </a:lnTo>
                <a:lnTo>
                  <a:pt x="1828" y="1156"/>
                </a:lnTo>
                <a:lnTo>
                  <a:pt x="1827" y="1206"/>
                </a:lnTo>
                <a:lnTo>
                  <a:pt x="1830" y="1215"/>
                </a:lnTo>
                <a:lnTo>
                  <a:pt x="1861" y="1257"/>
                </a:lnTo>
                <a:lnTo>
                  <a:pt x="1877" y="1276"/>
                </a:lnTo>
                <a:lnTo>
                  <a:pt x="1902" y="1311"/>
                </a:lnTo>
                <a:lnTo>
                  <a:pt x="1905" y="1323"/>
                </a:lnTo>
                <a:lnTo>
                  <a:pt x="1917" y="1418"/>
                </a:lnTo>
                <a:lnTo>
                  <a:pt x="1922" y="1450"/>
                </a:lnTo>
                <a:lnTo>
                  <a:pt x="1938" y="1514"/>
                </a:lnTo>
                <a:lnTo>
                  <a:pt x="1945" y="1538"/>
                </a:lnTo>
                <a:lnTo>
                  <a:pt x="1945" y="1557"/>
                </a:lnTo>
                <a:lnTo>
                  <a:pt x="1955" y="1594"/>
                </a:lnTo>
                <a:lnTo>
                  <a:pt x="1956" y="1606"/>
                </a:lnTo>
                <a:lnTo>
                  <a:pt x="1969" y="1644"/>
                </a:lnTo>
                <a:lnTo>
                  <a:pt x="2005" y="1654"/>
                </a:lnTo>
                <a:lnTo>
                  <a:pt x="2033" y="1661"/>
                </a:lnTo>
                <a:lnTo>
                  <a:pt x="2057" y="1667"/>
                </a:lnTo>
                <a:lnTo>
                  <a:pt x="2073" y="1680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E3761908-7A0F-1ECE-E59E-8BAB1D5CA26A}"/>
              </a:ext>
            </a:extLst>
          </p:cNvPr>
          <p:cNvSpPr>
            <a:spLocks/>
          </p:cNvSpPr>
          <p:nvPr/>
        </p:nvSpPr>
        <p:spPr bwMode="auto">
          <a:xfrm>
            <a:off x="5220072" y="1203598"/>
            <a:ext cx="3077855" cy="3540993"/>
          </a:xfrm>
          <a:custGeom>
            <a:avLst/>
            <a:gdLst>
              <a:gd name="T0" fmla="*/ 2190 w 2213"/>
              <a:gd name="T1" fmla="*/ 1795 h 2546"/>
              <a:gd name="T2" fmla="*/ 2199 w 2213"/>
              <a:gd name="T3" fmla="*/ 1895 h 2546"/>
              <a:gd name="T4" fmla="*/ 2134 w 2213"/>
              <a:gd name="T5" fmla="*/ 2038 h 2546"/>
              <a:gd name="T6" fmla="*/ 1979 w 2213"/>
              <a:gd name="T7" fmla="*/ 2168 h 2546"/>
              <a:gd name="T8" fmla="*/ 1823 w 2213"/>
              <a:gd name="T9" fmla="*/ 2166 h 2546"/>
              <a:gd name="T10" fmla="*/ 1695 w 2213"/>
              <a:gd name="T11" fmla="*/ 2092 h 2546"/>
              <a:gd name="T12" fmla="*/ 1629 w 2213"/>
              <a:gd name="T13" fmla="*/ 2130 h 2546"/>
              <a:gd name="T14" fmla="*/ 1499 w 2213"/>
              <a:gd name="T15" fmla="*/ 2240 h 2546"/>
              <a:gd name="T16" fmla="*/ 1437 w 2213"/>
              <a:gd name="T17" fmla="*/ 2350 h 2546"/>
              <a:gd name="T18" fmla="*/ 1436 w 2213"/>
              <a:gd name="T19" fmla="*/ 2489 h 2546"/>
              <a:gd name="T20" fmla="*/ 1396 w 2213"/>
              <a:gd name="T21" fmla="*/ 2511 h 2546"/>
              <a:gd name="T22" fmla="*/ 1238 w 2213"/>
              <a:gd name="T23" fmla="*/ 2407 h 2546"/>
              <a:gd name="T24" fmla="*/ 1161 w 2213"/>
              <a:gd name="T25" fmla="*/ 2340 h 2546"/>
              <a:gd name="T26" fmla="*/ 962 w 2213"/>
              <a:gd name="T27" fmla="*/ 2328 h 2546"/>
              <a:gd name="T28" fmla="*/ 720 w 2213"/>
              <a:gd name="T29" fmla="*/ 2325 h 2546"/>
              <a:gd name="T30" fmla="*/ 579 w 2213"/>
              <a:gd name="T31" fmla="*/ 2368 h 2546"/>
              <a:gd name="T32" fmla="*/ 437 w 2213"/>
              <a:gd name="T33" fmla="*/ 2400 h 2546"/>
              <a:gd name="T34" fmla="*/ 316 w 2213"/>
              <a:gd name="T35" fmla="*/ 2139 h 2546"/>
              <a:gd name="T36" fmla="*/ 141 w 2213"/>
              <a:gd name="T37" fmla="*/ 1915 h 2546"/>
              <a:gd name="T38" fmla="*/ 107 w 2213"/>
              <a:gd name="T39" fmla="*/ 1653 h 2546"/>
              <a:gd name="T40" fmla="*/ 270 w 2213"/>
              <a:gd name="T41" fmla="*/ 1457 h 2546"/>
              <a:gd name="T42" fmla="*/ 207 w 2213"/>
              <a:gd name="T43" fmla="*/ 1346 h 2546"/>
              <a:gd name="T44" fmla="*/ 114 w 2213"/>
              <a:gd name="T45" fmla="*/ 1271 h 2546"/>
              <a:gd name="T46" fmla="*/ 18 w 2213"/>
              <a:gd name="T47" fmla="*/ 1187 h 2546"/>
              <a:gd name="T48" fmla="*/ 48 w 2213"/>
              <a:gd name="T49" fmla="*/ 1046 h 2546"/>
              <a:gd name="T50" fmla="*/ 100 w 2213"/>
              <a:gd name="T51" fmla="*/ 884 h 2546"/>
              <a:gd name="T52" fmla="*/ 298 w 2213"/>
              <a:gd name="T53" fmla="*/ 752 h 2546"/>
              <a:gd name="T54" fmla="*/ 531 w 2213"/>
              <a:gd name="T55" fmla="*/ 967 h 2546"/>
              <a:gd name="T56" fmla="*/ 558 w 2213"/>
              <a:gd name="T57" fmla="*/ 929 h 2546"/>
              <a:gd name="T58" fmla="*/ 666 w 2213"/>
              <a:gd name="T59" fmla="*/ 888 h 2546"/>
              <a:gd name="T60" fmla="*/ 731 w 2213"/>
              <a:gd name="T61" fmla="*/ 618 h 2546"/>
              <a:gd name="T62" fmla="*/ 705 w 2213"/>
              <a:gd name="T63" fmla="*/ 362 h 2546"/>
              <a:gd name="T64" fmla="*/ 778 w 2213"/>
              <a:gd name="T65" fmla="*/ 181 h 2546"/>
              <a:gd name="T66" fmla="*/ 700 w 2213"/>
              <a:gd name="T67" fmla="*/ 11 h 2546"/>
              <a:gd name="T68" fmla="*/ 766 w 2213"/>
              <a:gd name="T69" fmla="*/ 65 h 2546"/>
              <a:gd name="T70" fmla="*/ 884 w 2213"/>
              <a:gd name="T71" fmla="*/ 44 h 2546"/>
              <a:gd name="T72" fmla="*/ 982 w 2213"/>
              <a:gd name="T73" fmla="*/ 143 h 2546"/>
              <a:gd name="T74" fmla="*/ 1115 w 2213"/>
              <a:gd name="T75" fmla="*/ 142 h 2546"/>
              <a:gd name="T76" fmla="*/ 1237 w 2213"/>
              <a:gd name="T77" fmla="*/ 48 h 2546"/>
              <a:gd name="T78" fmla="*/ 1261 w 2213"/>
              <a:gd name="T79" fmla="*/ 306 h 2546"/>
              <a:gd name="T80" fmla="*/ 1301 w 2213"/>
              <a:gd name="T81" fmla="*/ 278 h 2546"/>
              <a:gd name="T82" fmla="*/ 1440 w 2213"/>
              <a:gd name="T83" fmla="*/ 295 h 2546"/>
              <a:gd name="T84" fmla="*/ 1482 w 2213"/>
              <a:gd name="T85" fmla="*/ 169 h 2546"/>
              <a:gd name="T86" fmla="*/ 1595 w 2213"/>
              <a:gd name="T87" fmla="*/ 222 h 2546"/>
              <a:gd name="T88" fmla="*/ 1599 w 2213"/>
              <a:gd name="T89" fmla="*/ 396 h 2546"/>
              <a:gd name="T90" fmla="*/ 1650 w 2213"/>
              <a:gd name="T91" fmla="*/ 471 h 2546"/>
              <a:gd name="T92" fmla="*/ 1727 w 2213"/>
              <a:gd name="T93" fmla="*/ 500 h 2546"/>
              <a:gd name="T94" fmla="*/ 1799 w 2213"/>
              <a:gd name="T95" fmla="*/ 492 h 2546"/>
              <a:gd name="T96" fmla="*/ 1805 w 2213"/>
              <a:gd name="T97" fmla="*/ 436 h 2546"/>
              <a:gd name="T98" fmla="*/ 1854 w 2213"/>
              <a:gd name="T99" fmla="*/ 421 h 2546"/>
              <a:gd name="T100" fmla="*/ 1901 w 2213"/>
              <a:gd name="T101" fmla="*/ 410 h 2546"/>
              <a:gd name="T102" fmla="*/ 1954 w 2213"/>
              <a:gd name="T103" fmla="*/ 436 h 2546"/>
              <a:gd name="T104" fmla="*/ 2006 w 2213"/>
              <a:gd name="T105" fmla="*/ 439 h 2546"/>
              <a:gd name="T106" fmla="*/ 1971 w 2213"/>
              <a:gd name="T107" fmla="*/ 553 h 2546"/>
              <a:gd name="T108" fmla="*/ 1854 w 2213"/>
              <a:gd name="T109" fmla="*/ 726 h 2546"/>
              <a:gd name="T110" fmla="*/ 1827 w 2213"/>
              <a:gd name="T111" fmla="*/ 1206 h 2546"/>
              <a:gd name="T112" fmla="*/ 1945 w 2213"/>
              <a:gd name="T113" fmla="*/ 1538 h 2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213" h="2546">
                <a:moveTo>
                  <a:pt x="2073" y="1680"/>
                </a:moveTo>
                <a:lnTo>
                  <a:pt x="2100" y="1701"/>
                </a:lnTo>
                <a:lnTo>
                  <a:pt x="2128" y="1718"/>
                </a:lnTo>
                <a:lnTo>
                  <a:pt x="2153" y="1741"/>
                </a:lnTo>
                <a:lnTo>
                  <a:pt x="2159" y="1742"/>
                </a:lnTo>
                <a:lnTo>
                  <a:pt x="2185" y="1737"/>
                </a:lnTo>
                <a:lnTo>
                  <a:pt x="2186" y="1754"/>
                </a:lnTo>
                <a:lnTo>
                  <a:pt x="2193" y="1779"/>
                </a:lnTo>
                <a:lnTo>
                  <a:pt x="2190" y="1795"/>
                </a:lnTo>
                <a:lnTo>
                  <a:pt x="2191" y="1814"/>
                </a:lnTo>
                <a:lnTo>
                  <a:pt x="2187" y="1824"/>
                </a:lnTo>
                <a:lnTo>
                  <a:pt x="2193" y="1832"/>
                </a:lnTo>
                <a:lnTo>
                  <a:pt x="2189" y="1845"/>
                </a:lnTo>
                <a:lnTo>
                  <a:pt x="2191" y="1848"/>
                </a:lnTo>
                <a:lnTo>
                  <a:pt x="2205" y="1854"/>
                </a:lnTo>
                <a:lnTo>
                  <a:pt x="2213" y="1863"/>
                </a:lnTo>
                <a:lnTo>
                  <a:pt x="2211" y="1877"/>
                </a:lnTo>
                <a:lnTo>
                  <a:pt x="2199" y="1895"/>
                </a:lnTo>
                <a:lnTo>
                  <a:pt x="2199" y="1899"/>
                </a:lnTo>
                <a:lnTo>
                  <a:pt x="2206" y="1899"/>
                </a:lnTo>
                <a:lnTo>
                  <a:pt x="2200" y="1931"/>
                </a:lnTo>
                <a:lnTo>
                  <a:pt x="2196" y="1944"/>
                </a:lnTo>
                <a:lnTo>
                  <a:pt x="2188" y="1958"/>
                </a:lnTo>
                <a:lnTo>
                  <a:pt x="2193" y="1960"/>
                </a:lnTo>
                <a:lnTo>
                  <a:pt x="2184" y="1976"/>
                </a:lnTo>
                <a:lnTo>
                  <a:pt x="2158" y="2011"/>
                </a:lnTo>
                <a:lnTo>
                  <a:pt x="2134" y="2038"/>
                </a:lnTo>
                <a:lnTo>
                  <a:pt x="2136" y="2043"/>
                </a:lnTo>
                <a:lnTo>
                  <a:pt x="2125" y="2054"/>
                </a:lnTo>
                <a:lnTo>
                  <a:pt x="2117" y="2064"/>
                </a:lnTo>
                <a:lnTo>
                  <a:pt x="2086" y="2096"/>
                </a:lnTo>
                <a:lnTo>
                  <a:pt x="2052" y="2127"/>
                </a:lnTo>
                <a:lnTo>
                  <a:pt x="2033" y="2143"/>
                </a:lnTo>
                <a:lnTo>
                  <a:pt x="2008" y="2160"/>
                </a:lnTo>
                <a:lnTo>
                  <a:pt x="1992" y="2166"/>
                </a:lnTo>
                <a:lnTo>
                  <a:pt x="1979" y="2168"/>
                </a:lnTo>
                <a:lnTo>
                  <a:pt x="1972" y="2166"/>
                </a:lnTo>
                <a:lnTo>
                  <a:pt x="1925" y="2166"/>
                </a:lnTo>
                <a:lnTo>
                  <a:pt x="1889" y="2175"/>
                </a:lnTo>
                <a:lnTo>
                  <a:pt x="1878" y="2165"/>
                </a:lnTo>
                <a:lnTo>
                  <a:pt x="1857" y="2173"/>
                </a:lnTo>
                <a:lnTo>
                  <a:pt x="1853" y="2177"/>
                </a:lnTo>
                <a:lnTo>
                  <a:pt x="1843" y="2169"/>
                </a:lnTo>
                <a:lnTo>
                  <a:pt x="1836" y="2175"/>
                </a:lnTo>
                <a:lnTo>
                  <a:pt x="1823" y="2166"/>
                </a:lnTo>
                <a:lnTo>
                  <a:pt x="1810" y="2178"/>
                </a:lnTo>
                <a:lnTo>
                  <a:pt x="1783" y="2153"/>
                </a:lnTo>
                <a:lnTo>
                  <a:pt x="1781" y="2157"/>
                </a:lnTo>
                <a:lnTo>
                  <a:pt x="1744" y="2144"/>
                </a:lnTo>
                <a:lnTo>
                  <a:pt x="1741" y="2131"/>
                </a:lnTo>
                <a:lnTo>
                  <a:pt x="1738" y="2119"/>
                </a:lnTo>
                <a:lnTo>
                  <a:pt x="1724" y="2093"/>
                </a:lnTo>
                <a:lnTo>
                  <a:pt x="1705" y="2093"/>
                </a:lnTo>
                <a:lnTo>
                  <a:pt x="1695" y="2092"/>
                </a:lnTo>
                <a:lnTo>
                  <a:pt x="1687" y="2097"/>
                </a:lnTo>
                <a:lnTo>
                  <a:pt x="1682" y="2094"/>
                </a:lnTo>
                <a:lnTo>
                  <a:pt x="1673" y="2097"/>
                </a:lnTo>
                <a:lnTo>
                  <a:pt x="1669" y="2103"/>
                </a:lnTo>
                <a:lnTo>
                  <a:pt x="1660" y="2108"/>
                </a:lnTo>
                <a:lnTo>
                  <a:pt x="1654" y="2114"/>
                </a:lnTo>
                <a:lnTo>
                  <a:pt x="1647" y="2117"/>
                </a:lnTo>
                <a:lnTo>
                  <a:pt x="1642" y="2123"/>
                </a:lnTo>
                <a:lnTo>
                  <a:pt x="1629" y="2130"/>
                </a:lnTo>
                <a:lnTo>
                  <a:pt x="1616" y="2151"/>
                </a:lnTo>
                <a:lnTo>
                  <a:pt x="1607" y="2163"/>
                </a:lnTo>
                <a:lnTo>
                  <a:pt x="1558" y="2186"/>
                </a:lnTo>
                <a:lnTo>
                  <a:pt x="1550" y="2197"/>
                </a:lnTo>
                <a:lnTo>
                  <a:pt x="1535" y="2209"/>
                </a:lnTo>
                <a:lnTo>
                  <a:pt x="1526" y="2215"/>
                </a:lnTo>
                <a:lnTo>
                  <a:pt x="1514" y="2230"/>
                </a:lnTo>
                <a:lnTo>
                  <a:pt x="1506" y="2233"/>
                </a:lnTo>
                <a:lnTo>
                  <a:pt x="1499" y="2240"/>
                </a:lnTo>
                <a:lnTo>
                  <a:pt x="1471" y="2275"/>
                </a:lnTo>
                <a:lnTo>
                  <a:pt x="1471" y="2282"/>
                </a:lnTo>
                <a:lnTo>
                  <a:pt x="1473" y="2300"/>
                </a:lnTo>
                <a:lnTo>
                  <a:pt x="1473" y="2320"/>
                </a:lnTo>
                <a:lnTo>
                  <a:pt x="1482" y="2334"/>
                </a:lnTo>
                <a:lnTo>
                  <a:pt x="1479" y="2345"/>
                </a:lnTo>
                <a:lnTo>
                  <a:pt x="1454" y="2342"/>
                </a:lnTo>
                <a:lnTo>
                  <a:pt x="1440" y="2352"/>
                </a:lnTo>
                <a:lnTo>
                  <a:pt x="1437" y="2350"/>
                </a:lnTo>
                <a:lnTo>
                  <a:pt x="1431" y="2358"/>
                </a:lnTo>
                <a:lnTo>
                  <a:pt x="1418" y="2345"/>
                </a:lnTo>
                <a:lnTo>
                  <a:pt x="1408" y="2361"/>
                </a:lnTo>
                <a:lnTo>
                  <a:pt x="1390" y="2385"/>
                </a:lnTo>
                <a:lnTo>
                  <a:pt x="1384" y="2395"/>
                </a:lnTo>
                <a:lnTo>
                  <a:pt x="1388" y="2412"/>
                </a:lnTo>
                <a:lnTo>
                  <a:pt x="1408" y="2437"/>
                </a:lnTo>
                <a:lnTo>
                  <a:pt x="1423" y="2461"/>
                </a:lnTo>
                <a:lnTo>
                  <a:pt x="1436" y="2489"/>
                </a:lnTo>
                <a:lnTo>
                  <a:pt x="1442" y="2509"/>
                </a:lnTo>
                <a:lnTo>
                  <a:pt x="1457" y="2536"/>
                </a:lnTo>
                <a:lnTo>
                  <a:pt x="1469" y="2543"/>
                </a:lnTo>
                <a:lnTo>
                  <a:pt x="1472" y="2546"/>
                </a:lnTo>
                <a:lnTo>
                  <a:pt x="1457" y="2543"/>
                </a:lnTo>
                <a:lnTo>
                  <a:pt x="1429" y="2528"/>
                </a:lnTo>
                <a:lnTo>
                  <a:pt x="1425" y="2525"/>
                </a:lnTo>
                <a:lnTo>
                  <a:pt x="1408" y="2517"/>
                </a:lnTo>
                <a:lnTo>
                  <a:pt x="1396" y="2511"/>
                </a:lnTo>
                <a:lnTo>
                  <a:pt x="1353" y="2471"/>
                </a:lnTo>
                <a:lnTo>
                  <a:pt x="1347" y="2468"/>
                </a:lnTo>
                <a:lnTo>
                  <a:pt x="1338" y="2467"/>
                </a:lnTo>
                <a:lnTo>
                  <a:pt x="1322" y="2450"/>
                </a:lnTo>
                <a:lnTo>
                  <a:pt x="1309" y="2444"/>
                </a:lnTo>
                <a:lnTo>
                  <a:pt x="1297" y="2436"/>
                </a:lnTo>
                <a:lnTo>
                  <a:pt x="1274" y="2426"/>
                </a:lnTo>
                <a:lnTo>
                  <a:pt x="1262" y="2416"/>
                </a:lnTo>
                <a:lnTo>
                  <a:pt x="1238" y="2407"/>
                </a:lnTo>
                <a:lnTo>
                  <a:pt x="1224" y="2393"/>
                </a:lnTo>
                <a:lnTo>
                  <a:pt x="1212" y="2379"/>
                </a:lnTo>
                <a:lnTo>
                  <a:pt x="1202" y="2378"/>
                </a:lnTo>
                <a:lnTo>
                  <a:pt x="1195" y="2372"/>
                </a:lnTo>
                <a:lnTo>
                  <a:pt x="1195" y="2367"/>
                </a:lnTo>
                <a:lnTo>
                  <a:pt x="1192" y="2361"/>
                </a:lnTo>
                <a:lnTo>
                  <a:pt x="1170" y="2356"/>
                </a:lnTo>
                <a:lnTo>
                  <a:pt x="1164" y="2349"/>
                </a:lnTo>
                <a:lnTo>
                  <a:pt x="1161" y="2340"/>
                </a:lnTo>
                <a:lnTo>
                  <a:pt x="1164" y="2325"/>
                </a:lnTo>
                <a:lnTo>
                  <a:pt x="1138" y="2310"/>
                </a:lnTo>
                <a:lnTo>
                  <a:pt x="1053" y="2269"/>
                </a:lnTo>
                <a:lnTo>
                  <a:pt x="1038" y="2289"/>
                </a:lnTo>
                <a:lnTo>
                  <a:pt x="1036" y="2289"/>
                </a:lnTo>
                <a:lnTo>
                  <a:pt x="1025" y="2286"/>
                </a:lnTo>
                <a:lnTo>
                  <a:pt x="988" y="2303"/>
                </a:lnTo>
                <a:lnTo>
                  <a:pt x="977" y="2311"/>
                </a:lnTo>
                <a:lnTo>
                  <a:pt x="962" y="2328"/>
                </a:lnTo>
                <a:lnTo>
                  <a:pt x="946" y="2315"/>
                </a:lnTo>
                <a:lnTo>
                  <a:pt x="899" y="2287"/>
                </a:lnTo>
                <a:lnTo>
                  <a:pt x="879" y="2280"/>
                </a:lnTo>
                <a:lnTo>
                  <a:pt x="853" y="2266"/>
                </a:lnTo>
                <a:lnTo>
                  <a:pt x="849" y="2261"/>
                </a:lnTo>
                <a:lnTo>
                  <a:pt x="831" y="2251"/>
                </a:lnTo>
                <a:lnTo>
                  <a:pt x="832" y="2249"/>
                </a:lnTo>
                <a:lnTo>
                  <a:pt x="792" y="2225"/>
                </a:lnTo>
                <a:lnTo>
                  <a:pt x="720" y="2325"/>
                </a:lnTo>
                <a:lnTo>
                  <a:pt x="711" y="2320"/>
                </a:lnTo>
                <a:lnTo>
                  <a:pt x="689" y="2298"/>
                </a:lnTo>
                <a:lnTo>
                  <a:pt x="669" y="2325"/>
                </a:lnTo>
                <a:lnTo>
                  <a:pt x="660" y="2318"/>
                </a:lnTo>
                <a:lnTo>
                  <a:pt x="656" y="2311"/>
                </a:lnTo>
                <a:lnTo>
                  <a:pt x="613" y="2364"/>
                </a:lnTo>
                <a:lnTo>
                  <a:pt x="596" y="2359"/>
                </a:lnTo>
                <a:lnTo>
                  <a:pt x="584" y="2362"/>
                </a:lnTo>
                <a:lnTo>
                  <a:pt x="579" y="2368"/>
                </a:lnTo>
                <a:lnTo>
                  <a:pt x="568" y="2379"/>
                </a:lnTo>
                <a:lnTo>
                  <a:pt x="555" y="2411"/>
                </a:lnTo>
                <a:lnTo>
                  <a:pt x="542" y="2417"/>
                </a:lnTo>
                <a:lnTo>
                  <a:pt x="529" y="2419"/>
                </a:lnTo>
                <a:lnTo>
                  <a:pt x="522" y="2423"/>
                </a:lnTo>
                <a:lnTo>
                  <a:pt x="502" y="2443"/>
                </a:lnTo>
                <a:lnTo>
                  <a:pt x="499" y="2442"/>
                </a:lnTo>
                <a:lnTo>
                  <a:pt x="490" y="2450"/>
                </a:lnTo>
                <a:lnTo>
                  <a:pt x="437" y="2400"/>
                </a:lnTo>
                <a:lnTo>
                  <a:pt x="419" y="2415"/>
                </a:lnTo>
                <a:lnTo>
                  <a:pt x="407" y="2404"/>
                </a:lnTo>
                <a:lnTo>
                  <a:pt x="381" y="2336"/>
                </a:lnTo>
                <a:lnTo>
                  <a:pt x="389" y="2332"/>
                </a:lnTo>
                <a:lnTo>
                  <a:pt x="322" y="2278"/>
                </a:lnTo>
                <a:lnTo>
                  <a:pt x="218" y="2200"/>
                </a:lnTo>
                <a:lnTo>
                  <a:pt x="271" y="2172"/>
                </a:lnTo>
                <a:lnTo>
                  <a:pt x="288" y="2161"/>
                </a:lnTo>
                <a:lnTo>
                  <a:pt x="316" y="2139"/>
                </a:lnTo>
                <a:lnTo>
                  <a:pt x="287" y="2106"/>
                </a:lnTo>
                <a:lnTo>
                  <a:pt x="268" y="2092"/>
                </a:lnTo>
                <a:lnTo>
                  <a:pt x="203" y="2035"/>
                </a:lnTo>
                <a:lnTo>
                  <a:pt x="162" y="2021"/>
                </a:lnTo>
                <a:lnTo>
                  <a:pt x="140" y="2015"/>
                </a:lnTo>
                <a:lnTo>
                  <a:pt x="105" y="2002"/>
                </a:lnTo>
                <a:lnTo>
                  <a:pt x="118" y="1965"/>
                </a:lnTo>
                <a:lnTo>
                  <a:pt x="136" y="1935"/>
                </a:lnTo>
                <a:lnTo>
                  <a:pt x="141" y="1915"/>
                </a:lnTo>
                <a:lnTo>
                  <a:pt x="139" y="1900"/>
                </a:lnTo>
                <a:lnTo>
                  <a:pt x="143" y="1889"/>
                </a:lnTo>
                <a:lnTo>
                  <a:pt x="145" y="1884"/>
                </a:lnTo>
                <a:lnTo>
                  <a:pt x="183" y="1852"/>
                </a:lnTo>
                <a:lnTo>
                  <a:pt x="207" y="1822"/>
                </a:lnTo>
                <a:lnTo>
                  <a:pt x="233" y="1798"/>
                </a:lnTo>
                <a:lnTo>
                  <a:pt x="238" y="1765"/>
                </a:lnTo>
                <a:lnTo>
                  <a:pt x="237" y="1762"/>
                </a:lnTo>
                <a:lnTo>
                  <a:pt x="107" y="1653"/>
                </a:lnTo>
                <a:lnTo>
                  <a:pt x="116" y="1649"/>
                </a:lnTo>
                <a:lnTo>
                  <a:pt x="149" y="1633"/>
                </a:lnTo>
                <a:lnTo>
                  <a:pt x="176" y="1626"/>
                </a:lnTo>
                <a:lnTo>
                  <a:pt x="262" y="1598"/>
                </a:lnTo>
                <a:lnTo>
                  <a:pt x="308" y="1519"/>
                </a:lnTo>
                <a:lnTo>
                  <a:pt x="330" y="1496"/>
                </a:lnTo>
                <a:lnTo>
                  <a:pt x="339" y="1483"/>
                </a:lnTo>
                <a:lnTo>
                  <a:pt x="355" y="1456"/>
                </a:lnTo>
                <a:lnTo>
                  <a:pt x="270" y="1457"/>
                </a:lnTo>
                <a:lnTo>
                  <a:pt x="230" y="1449"/>
                </a:lnTo>
                <a:lnTo>
                  <a:pt x="210" y="1454"/>
                </a:lnTo>
                <a:lnTo>
                  <a:pt x="209" y="1445"/>
                </a:lnTo>
                <a:lnTo>
                  <a:pt x="201" y="1438"/>
                </a:lnTo>
                <a:lnTo>
                  <a:pt x="153" y="1421"/>
                </a:lnTo>
                <a:lnTo>
                  <a:pt x="158" y="1411"/>
                </a:lnTo>
                <a:lnTo>
                  <a:pt x="188" y="1371"/>
                </a:lnTo>
                <a:lnTo>
                  <a:pt x="199" y="1355"/>
                </a:lnTo>
                <a:lnTo>
                  <a:pt x="207" y="1346"/>
                </a:lnTo>
                <a:lnTo>
                  <a:pt x="218" y="1341"/>
                </a:lnTo>
                <a:lnTo>
                  <a:pt x="204" y="1330"/>
                </a:lnTo>
                <a:lnTo>
                  <a:pt x="193" y="1326"/>
                </a:lnTo>
                <a:lnTo>
                  <a:pt x="192" y="1322"/>
                </a:lnTo>
                <a:lnTo>
                  <a:pt x="190" y="1311"/>
                </a:lnTo>
                <a:lnTo>
                  <a:pt x="184" y="1311"/>
                </a:lnTo>
                <a:lnTo>
                  <a:pt x="149" y="1290"/>
                </a:lnTo>
                <a:lnTo>
                  <a:pt x="119" y="1277"/>
                </a:lnTo>
                <a:lnTo>
                  <a:pt x="114" y="1271"/>
                </a:lnTo>
                <a:lnTo>
                  <a:pt x="105" y="1253"/>
                </a:lnTo>
                <a:lnTo>
                  <a:pt x="80" y="1237"/>
                </a:lnTo>
                <a:lnTo>
                  <a:pt x="33" y="1219"/>
                </a:lnTo>
                <a:lnTo>
                  <a:pt x="30" y="1220"/>
                </a:lnTo>
                <a:lnTo>
                  <a:pt x="27" y="1207"/>
                </a:lnTo>
                <a:lnTo>
                  <a:pt x="33" y="1202"/>
                </a:lnTo>
                <a:lnTo>
                  <a:pt x="35" y="1198"/>
                </a:lnTo>
                <a:lnTo>
                  <a:pt x="19" y="1191"/>
                </a:lnTo>
                <a:lnTo>
                  <a:pt x="18" y="1187"/>
                </a:lnTo>
                <a:lnTo>
                  <a:pt x="0" y="1181"/>
                </a:lnTo>
                <a:lnTo>
                  <a:pt x="3" y="1163"/>
                </a:lnTo>
                <a:lnTo>
                  <a:pt x="10" y="1149"/>
                </a:lnTo>
                <a:lnTo>
                  <a:pt x="12" y="1146"/>
                </a:lnTo>
                <a:lnTo>
                  <a:pt x="22" y="1124"/>
                </a:lnTo>
                <a:lnTo>
                  <a:pt x="41" y="1087"/>
                </a:lnTo>
                <a:lnTo>
                  <a:pt x="50" y="1067"/>
                </a:lnTo>
                <a:lnTo>
                  <a:pt x="53" y="1048"/>
                </a:lnTo>
                <a:lnTo>
                  <a:pt x="48" y="1046"/>
                </a:lnTo>
                <a:lnTo>
                  <a:pt x="59" y="1015"/>
                </a:lnTo>
                <a:lnTo>
                  <a:pt x="63" y="993"/>
                </a:lnTo>
                <a:lnTo>
                  <a:pt x="84" y="993"/>
                </a:lnTo>
                <a:lnTo>
                  <a:pt x="86" y="992"/>
                </a:lnTo>
                <a:lnTo>
                  <a:pt x="78" y="972"/>
                </a:lnTo>
                <a:lnTo>
                  <a:pt x="72" y="928"/>
                </a:lnTo>
                <a:lnTo>
                  <a:pt x="88" y="881"/>
                </a:lnTo>
                <a:lnTo>
                  <a:pt x="91" y="880"/>
                </a:lnTo>
                <a:lnTo>
                  <a:pt x="100" y="884"/>
                </a:lnTo>
                <a:lnTo>
                  <a:pt x="126" y="880"/>
                </a:lnTo>
                <a:lnTo>
                  <a:pt x="140" y="869"/>
                </a:lnTo>
                <a:lnTo>
                  <a:pt x="157" y="829"/>
                </a:lnTo>
                <a:lnTo>
                  <a:pt x="183" y="828"/>
                </a:lnTo>
                <a:lnTo>
                  <a:pt x="218" y="814"/>
                </a:lnTo>
                <a:lnTo>
                  <a:pt x="225" y="799"/>
                </a:lnTo>
                <a:lnTo>
                  <a:pt x="253" y="769"/>
                </a:lnTo>
                <a:lnTo>
                  <a:pt x="270" y="732"/>
                </a:lnTo>
                <a:lnTo>
                  <a:pt x="298" y="752"/>
                </a:lnTo>
                <a:lnTo>
                  <a:pt x="321" y="771"/>
                </a:lnTo>
                <a:lnTo>
                  <a:pt x="328" y="774"/>
                </a:lnTo>
                <a:lnTo>
                  <a:pt x="366" y="781"/>
                </a:lnTo>
                <a:lnTo>
                  <a:pt x="325" y="906"/>
                </a:lnTo>
                <a:lnTo>
                  <a:pt x="365" y="927"/>
                </a:lnTo>
                <a:lnTo>
                  <a:pt x="505" y="983"/>
                </a:lnTo>
                <a:lnTo>
                  <a:pt x="530" y="987"/>
                </a:lnTo>
                <a:lnTo>
                  <a:pt x="535" y="979"/>
                </a:lnTo>
                <a:lnTo>
                  <a:pt x="531" y="967"/>
                </a:lnTo>
                <a:lnTo>
                  <a:pt x="535" y="961"/>
                </a:lnTo>
                <a:lnTo>
                  <a:pt x="546" y="959"/>
                </a:lnTo>
                <a:lnTo>
                  <a:pt x="555" y="954"/>
                </a:lnTo>
                <a:lnTo>
                  <a:pt x="572" y="959"/>
                </a:lnTo>
                <a:lnTo>
                  <a:pt x="577" y="958"/>
                </a:lnTo>
                <a:lnTo>
                  <a:pt x="579" y="951"/>
                </a:lnTo>
                <a:lnTo>
                  <a:pt x="573" y="942"/>
                </a:lnTo>
                <a:lnTo>
                  <a:pt x="561" y="933"/>
                </a:lnTo>
                <a:lnTo>
                  <a:pt x="558" y="929"/>
                </a:lnTo>
                <a:lnTo>
                  <a:pt x="557" y="913"/>
                </a:lnTo>
                <a:lnTo>
                  <a:pt x="553" y="905"/>
                </a:lnTo>
                <a:lnTo>
                  <a:pt x="549" y="894"/>
                </a:lnTo>
                <a:lnTo>
                  <a:pt x="554" y="892"/>
                </a:lnTo>
                <a:lnTo>
                  <a:pt x="575" y="886"/>
                </a:lnTo>
                <a:lnTo>
                  <a:pt x="605" y="895"/>
                </a:lnTo>
                <a:lnTo>
                  <a:pt x="625" y="887"/>
                </a:lnTo>
                <a:lnTo>
                  <a:pt x="651" y="885"/>
                </a:lnTo>
                <a:lnTo>
                  <a:pt x="666" y="888"/>
                </a:lnTo>
                <a:lnTo>
                  <a:pt x="669" y="888"/>
                </a:lnTo>
                <a:lnTo>
                  <a:pt x="675" y="881"/>
                </a:lnTo>
                <a:lnTo>
                  <a:pt x="679" y="854"/>
                </a:lnTo>
                <a:lnTo>
                  <a:pt x="680" y="849"/>
                </a:lnTo>
                <a:lnTo>
                  <a:pt x="692" y="850"/>
                </a:lnTo>
                <a:lnTo>
                  <a:pt x="694" y="817"/>
                </a:lnTo>
                <a:lnTo>
                  <a:pt x="699" y="760"/>
                </a:lnTo>
                <a:lnTo>
                  <a:pt x="728" y="643"/>
                </a:lnTo>
                <a:lnTo>
                  <a:pt x="731" y="618"/>
                </a:lnTo>
                <a:lnTo>
                  <a:pt x="734" y="592"/>
                </a:lnTo>
                <a:lnTo>
                  <a:pt x="732" y="574"/>
                </a:lnTo>
                <a:lnTo>
                  <a:pt x="729" y="544"/>
                </a:lnTo>
                <a:lnTo>
                  <a:pt x="725" y="518"/>
                </a:lnTo>
                <a:lnTo>
                  <a:pt x="720" y="500"/>
                </a:lnTo>
                <a:lnTo>
                  <a:pt x="714" y="452"/>
                </a:lnTo>
                <a:lnTo>
                  <a:pt x="706" y="409"/>
                </a:lnTo>
                <a:lnTo>
                  <a:pt x="703" y="378"/>
                </a:lnTo>
                <a:lnTo>
                  <a:pt x="705" y="362"/>
                </a:lnTo>
                <a:lnTo>
                  <a:pt x="709" y="352"/>
                </a:lnTo>
                <a:lnTo>
                  <a:pt x="714" y="340"/>
                </a:lnTo>
                <a:lnTo>
                  <a:pt x="735" y="322"/>
                </a:lnTo>
                <a:lnTo>
                  <a:pt x="753" y="300"/>
                </a:lnTo>
                <a:lnTo>
                  <a:pt x="771" y="269"/>
                </a:lnTo>
                <a:lnTo>
                  <a:pt x="775" y="258"/>
                </a:lnTo>
                <a:lnTo>
                  <a:pt x="779" y="242"/>
                </a:lnTo>
                <a:lnTo>
                  <a:pt x="779" y="226"/>
                </a:lnTo>
                <a:lnTo>
                  <a:pt x="778" y="181"/>
                </a:lnTo>
                <a:lnTo>
                  <a:pt x="773" y="152"/>
                </a:lnTo>
                <a:lnTo>
                  <a:pt x="770" y="134"/>
                </a:lnTo>
                <a:lnTo>
                  <a:pt x="761" y="111"/>
                </a:lnTo>
                <a:lnTo>
                  <a:pt x="757" y="103"/>
                </a:lnTo>
                <a:lnTo>
                  <a:pt x="732" y="68"/>
                </a:lnTo>
                <a:lnTo>
                  <a:pt x="711" y="48"/>
                </a:lnTo>
                <a:lnTo>
                  <a:pt x="693" y="33"/>
                </a:lnTo>
                <a:lnTo>
                  <a:pt x="702" y="25"/>
                </a:lnTo>
                <a:lnTo>
                  <a:pt x="700" y="11"/>
                </a:lnTo>
                <a:lnTo>
                  <a:pt x="727" y="0"/>
                </a:lnTo>
                <a:lnTo>
                  <a:pt x="729" y="15"/>
                </a:lnTo>
                <a:lnTo>
                  <a:pt x="734" y="18"/>
                </a:lnTo>
                <a:lnTo>
                  <a:pt x="735" y="27"/>
                </a:lnTo>
                <a:lnTo>
                  <a:pt x="739" y="42"/>
                </a:lnTo>
                <a:lnTo>
                  <a:pt x="740" y="49"/>
                </a:lnTo>
                <a:lnTo>
                  <a:pt x="744" y="56"/>
                </a:lnTo>
                <a:lnTo>
                  <a:pt x="754" y="58"/>
                </a:lnTo>
                <a:lnTo>
                  <a:pt x="766" y="65"/>
                </a:lnTo>
                <a:lnTo>
                  <a:pt x="773" y="59"/>
                </a:lnTo>
                <a:lnTo>
                  <a:pt x="790" y="58"/>
                </a:lnTo>
                <a:lnTo>
                  <a:pt x="808" y="55"/>
                </a:lnTo>
                <a:lnTo>
                  <a:pt x="833" y="43"/>
                </a:lnTo>
                <a:lnTo>
                  <a:pt x="843" y="43"/>
                </a:lnTo>
                <a:lnTo>
                  <a:pt x="847" y="39"/>
                </a:lnTo>
                <a:lnTo>
                  <a:pt x="853" y="36"/>
                </a:lnTo>
                <a:lnTo>
                  <a:pt x="865" y="39"/>
                </a:lnTo>
                <a:lnTo>
                  <a:pt x="884" y="44"/>
                </a:lnTo>
                <a:lnTo>
                  <a:pt x="896" y="52"/>
                </a:lnTo>
                <a:lnTo>
                  <a:pt x="907" y="64"/>
                </a:lnTo>
                <a:lnTo>
                  <a:pt x="913" y="76"/>
                </a:lnTo>
                <a:lnTo>
                  <a:pt x="915" y="99"/>
                </a:lnTo>
                <a:lnTo>
                  <a:pt x="913" y="133"/>
                </a:lnTo>
                <a:lnTo>
                  <a:pt x="922" y="147"/>
                </a:lnTo>
                <a:lnTo>
                  <a:pt x="955" y="141"/>
                </a:lnTo>
                <a:lnTo>
                  <a:pt x="978" y="142"/>
                </a:lnTo>
                <a:lnTo>
                  <a:pt x="982" y="143"/>
                </a:lnTo>
                <a:lnTo>
                  <a:pt x="1005" y="160"/>
                </a:lnTo>
                <a:lnTo>
                  <a:pt x="1019" y="155"/>
                </a:lnTo>
                <a:lnTo>
                  <a:pt x="1055" y="172"/>
                </a:lnTo>
                <a:lnTo>
                  <a:pt x="1068" y="192"/>
                </a:lnTo>
                <a:lnTo>
                  <a:pt x="1091" y="193"/>
                </a:lnTo>
                <a:lnTo>
                  <a:pt x="1099" y="200"/>
                </a:lnTo>
                <a:lnTo>
                  <a:pt x="1114" y="208"/>
                </a:lnTo>
                <a:lnTo>
                  <a:pt x="1120" y="216"/>
                </a:lnTo>
                <a:lnTo>
                  <a:pt x="1115" y="142"/>
                </a:lnTo>
                <a:lnTo>
                  <a:pt x="1094" y="46"/>
                </a:lnTo>
                <a:lnTo>
                  <a:pt x="1126" y="34"/>
                </a:lnTo>
                <a:lnTo>
                  <a:pt x="1129" y="51"/>
                </a:lnTo>
                <a:lnTo>
                  <a:pt x="1202" y="25"/>
                </a:lnTo>
                <a:lnTo>
                  <a:pt x="1218" y="17"/>
                </a:lnTo>
                <a:lnTo>
                  <a:pt x="1220" y="11"/>
                </a:lnTo>
                <a:lnTo>
                  <a:pt x="1231" y="6"/>
                </a:lnTo>
                <a:lnTo>
                  <a:pt x="1236" y="31"/>
                </a:lnTo>
                <a:lnTo>
                  <a:pt x="1237" y="48"/>
                </a:lnTo>
                <a:lnTo>
                  <a:pt x="1233" y="57"/>
                </a:lnTo>
                <a:lnTo>
                  <a:pt x="1222" y="127"/>
                </a:lnTo>
                <a:lnTo>
                  <a:pt x="1229" y="130"/>
                </a:lnTo>
                <a:lnTo>
                  <a:pt x="1233" y="176"/>
                </a:lnTo>
                <a:lnTo>
                  <a:pt x="1239" y="203"/>
                </a:lnTo>
                <a:lnTo>
                  <a:pt x="1241" y="259"/>
                </a:lnTo>
                <a:lnTo>
                  <a:pt x="1244" y="266"/>
                </a:lnTo>
                <a:lnTo>
                  <a:pt x="1257" y="294"/>
                </a:lnTo>
                <a:lnTo>
                  <a:pt x="1261" y="306"/>
                </a:lnTo>
                <a:lnTo>
                  <a:pt x="1263" y="331"/>
                </a:lnTo>
                <a:lnTo>
                  <a:pt x="1259" y="345"/>
                </a:lnTo>
                <a:lnTo>
                  <a:pt x="1263" y="383"/>
                </a:lnTo>
                <a:lnTo>
                  <a:pt x="1267" y="396"/>
                </a:lnTo>
                <a:lnTo>
                  <a:pt x="1270" y="393"/>
                </a:lnTo>
                <a:lnTo>
                  <a:pt x="1276" y="370"/>
                </a:lnTo>
                <a:lnTo>
                  <a:pt x="1283" y="353"/>
                </a:lnTo>
                <a:lnTo>
                  <a:pt x="1296" y="311"/>
                </a:lnTo>
                <a:lnTo>
                  <a:pt x="1301" y="278"/>
                </a:lnTo>
                <a:lnTo>
                  <a:pt x="1318" y="298"/>
                </a:lnTo>
                <a:lnTo>
                  <a:pt x="1324" y="301"/>
                </a:lnTo>
                <a:lnTo>
                  <a:pt x="1360" y="329"/>
                </a:lnTo>
                <a:lnTo>
                  <a:pt x="1366" y="322"/>
                </a:lnTo>
                <a:lnTo>
                  <a:pt x="1395" y="343"/>
                </a:lnTo>
                <a:lnTo>
                  <a:pt x="1401" y="345"/>
                </a:lnTo>
                <a:lnTo>
                  <a:pt x="1414" y="327"/>
                </a:lnTo>
                <a:lnTo>
                  <a:pt x="1429" y="314"/>
                </a:lnTo>
                <a:lnTo>
                  <a:pt x="1440" y="295"/>
                </a:lnTo>
                <a:lnTo>
                  <a:pt x="1452" y="261"/>
                </a:lnTo>
                <a:lnTo>
                  <a:pt x="1452" y="250"/>
                </a:lnTo>
                <a:lnTo>
                  <a:pt x="1474" y="228"/>
                </a:lnTo>
                <a:lnTo>
                  <a:pt x="1488" y="214"/>
                </a:lnTo>
                <a:lnTo>
                  <a:pt x="1494" y="205"/>
                </a:lnTo>
                <a:lnTo>
                  <a:pt x="1489" y="201"/>
                </a:lnTo>
                <a:lnTo>
                  <a:pt x="1482" y="188"/>
                </a:lnTo>
                <a:lnTo>
                  <a:pt x="1487" y="178"/>
                </a:lnTo>
                <a:lnTo>
                  <a:pt x="1482" y="169"/>
                </a:lnTo>
                <a:lnTo>
                  <a:pt x="1497" y="168"/>
                </a:lnTo>
                <a:lnTo>
                  <a:pt x="1498" y="159"/>
                </a:lnTo>
                <a:lnTo>
                  <a:pt x="1509" y="167"/>
                </a:lnTo>
                <a:lnTo>
                  <a:pt x="1542" y="169"/>
                </a:lnTo>
                <a:lnTo>
                  <a:pt x="1564" y="180"/>
                </a:lnTo>
                <a:lnTo>
                  <a:pt x="1573" y="186"/>
                </a:lnTo>
                <a:lnTo>
                  <a:pt x="1577" y="203"/>
                </a:lnTo>
                <a:lnTo>
                  <a:pt x="1589" y="211"/>
                </a:lnTo>
                <a:lnTo>
                  <a:pt x="1595" y="222"/>
                </a:lnTo>
                <a:lnTo>
                  <a:pt x="1602" y="248"/>
                </a:lnTo>
                <a:lnTo>
                  <a:pt x="1615" y="267"/>
                </a:lnTo>
                <a:lnTo>
                  <a:pt x="1617" y="287"/>
                </a:lnTo>
                <a:lnTo>
                  <a:pt x="1613" y="325"/>
                </a:lnTo>
                <a:lnTo>
                  <a:pt x="1611" y="327"/>
                </a:lnTo>
                <a:lnTo>
                  <a:pt x="1599" y="335"/>
                </a:lnTo>
                <a:lnTo>
                  <a:pt x="1595" y="343"/>
                </a:lnTo>
                <a:lnTo>
                  <a:pt x="1595" y="369"/>
                </a:lnTo>
                <a:lnTo>
                  <a:pt x="1599" y="396"/>
                </a:lnTo>
                <a:lnTo>
                  <a:pt x="1601" y="408"/>
                </a:lnTo>
                <a:lnTo>
                  <a:pt x="1604" y="416"/>
                </a:lnTo>
                <a:lnTo>
                  <a:pt x="1626" y="408"/>
                </a:lnTo>
                <a:lnTo>
                  <a:pt x="1627" y="402"/>
                </a:lnTo>
                <a:lnTo>
                  <a:pt x="1656" y="431"/>
                </a:lnTo>
                <a:lnTo>
                  <a:pt x="1637" y="443"/>
                </a:lnTo>
                <a:lnTo>
                  <a:pt x="1647" y="449"/>
                </a:lnTo>
                <a:lnTo>
                  <a:pt x="1646" y="469"/>
                </a:lnTo>
                <a:lnTo>
                  <a:pt x="1650" y="471"/>
                </a:lnTo>
                <a:lnTo>
                  <a:pt x="1659" y="474"/>
                </a:lnTo>
                <a:lnTo>
                  <a:pt x="1676" y="474"/>
                </a:lnTo>
                <a:lnTo>
                  <a:pt x="1681" y="475"/>
                </a:lnTo>
                <a:lnTo>
                  <a:pt x="1689" y="483"/>
                </a:lnTo>
                <a:lnTo>
                  <a:pt x="1708" y="508"/>
                </a:lnTo>
                <a:lnTo>
                  <a:pt x="1715" y="503"/>
                </a:lnTo>
                <a:lnTo>
                  <a:pt x="1721" y="503"/>
                </a:lnTo>
                <a:lnTo>
                  <a:pt x="1721" y="496"/>
                </a:lnTo>
                <a:lnTo>
                  <a:pt x="1727" y="500"/>
                </a:lnTo>
                <a:lnTo>
                  <a:pt x="1731" y="493"/>
                </a:lnTo>
                <a:lnTo>
                  <a:pt x="1741" y="491"/>
                </a:lnTo>
                <a:lnTo>
                  <a:pt x="1756" y="485"/>
                </a:lnTo>
                <a:lnTo>
                  <a:pt x="1768" y="475"/>
                </a:lnTo>
                <a:lnTo>
                  <a:pt x="1772" y="474"/>
                </a:lnTo>
                <a:lnTo>
                  <a:pt x="1779" y="477"/>
                </a:lnTo>
                <a:lnTo>
                  <a:pt x="1782" y="487"/>
                </a:lnTo>
                <a:lnTo>
                  <a:pt x="1797" y="496"/>
                </a:lnTo>
                <a:lnTo>
                  <a:pt x="1799" y="492"/>
                </a:lnTo>
                <a:lnTo>
                  <a:pt x="1796" y="483"/>
                </a:lnTo>
                <a:lnTo>
                  <a:pt x="1811" y="474"/>
                </a:lnTo>
                <a:lnTo>
                  <a:pt x="1809" y="470"/>
                </a:lnTo>
                <a:lnTo>
                  <a:pt x="1804" y="468"/>
                </a:lnTo>
                <a:lnTo>
                  <a:pt x="1806" y="459"/>
                </a:lnTo>
                <a:lnTo>
                  <a:pt x="1817" y="451"/>
                </a:lnTo>
                <a:lnTo>
                  <a:pt x="1809" y="450"/>
                </a:lnTo>
                <a:lnTo>
                  <a:pt x="1805" y="444"/>
                </a:lnTo>
                <a:lnTo>
                  <a:pt x="1805" y="436"/>
                </a:lnTo>
                <a:lnTo>
                  <a:pt x="1815" y="434"/>
                </a:lnTo>
                <a:lnTo>
                  <a:pt x="1817" y="427"/>
                </a:lnTo>
                <a:lnTo>
                  <a:pt x="1823" y="425"/>
                </a:lnTo>
                <a:lnTo>
                  <a:pt x="1830" y="429"/>
                </a:lnTo>
                <a:lnTo>
                  <a:pt x="1833" y="423"/>
                </a:lnTo>
                <a:lnTo>
                  <a:pt x="1841" y="416"/>
                </a:lnTo>
                <a:lnTo>
                  <a:pt x="1846" y="417"/>
                </a:lnTo>
                <a:lnTo>
                  <a:pt x="1850" y="421"/>
                </a:lnTo>
                <a:lnTo>
                  <a:pt x="1854" y="421"/>
                </a:lnTo>
                <a:lnTo>
                  <a:pt x="1862" y="433"/>
                </a:lnTo>
                <a:lnTo>
                  <a:pt x="1867" y="427"/>
                </a:lnTo>
                <a:lnTo>
                  <a:pt x="1871" y="428"/>
                </a:lnTo>
                <a:lnTo>
                  <a:pt x="1876" y="423"/>
                </a:lnTo>
                <a:lnTo>
                  <a:pt x="1884" y="423"/>
                </a:lnTo>
                <a:lnTo>
                  <a:pt x="1886" y="429"/>
                </a:lnTo>
                <a:lnTo>
                  <a:pt x="1895" y="425"/>
                </a:lnTo>
                <a:lnTo>
                  <a:pt x="1900" y="420"/>
                </a:lnTo>
                <a:lnTo>
                  <a:pt x="1901" y="410"/>
                </a:lnTo>
                <a:lnTo>
                  <a:pt x="1911" y="407"/>
                </a:lnTo>
                <a:lnTo>
                  <a:pt x="1918" y="414"/>
                </a:lnTo>
                <a:lnTo>
                  <a:pt x="1928" y="416"/>
                </a:lnTo>
                <a:lnTo>
                  <a:pt x="1928" y="423"/>
                </a:lnTo>
                <a:lnTo>
                  <a:pt x="1932" y="428"/>
                </a:lnTo>
                <a:lnTo>
                  <a:pt x="1937" y="429"/>
                </a:lnTo>
                <a:lnTo>
                  <a:pt x="1937" y="435"/>
                </a:lnTo>
                <a:lnTo>
                  <a:pt x="1946" y="437"/>
                </a:lnTo>
                <a:lnTo>
                  <a:pt x="1954" y="436"/>
                </a:lnTo>
                <a:lnTo>
                  <a:pt x="1958" y="427"/>
                </a:lnTo>
                <a:lnTo>
                  <a:pt x="1964" y="431"/>
                </a:lnTo>
                <a:lnTo>
                  <a:pt x="1969" y="431"/>
                </a:lnTo>
                <a:lnTo>
                  <a:pt x="1977" y="435"/>
                </a:lnTo>
                <a:lnTo>
                  <a:pt x="1981" y="432"/>
                </a:lnTo>
                <a:lnTo>
                  <a:pt x="1983" y="435"/>
                </a:lnTo>
                <a:lnTo>
                  <a:pt x="1994" y="436"/>
                </a:lnTo>
                <a:lnTo>
                  <a:pt x="1998" y="440"/>
                </a:lnTo>
                <a:lnTo>
                  <a:pt x="2006" y="439"/>
                </a:lnTo>
                <a:lnTo>
                  <a:pt x="2021" y="440"/>
                </a:lnTo>
                <a:lnTo>
                  <a:pt x="2022" y="448"/>
                </a:lnTo>
                <a:lnTo>
                  <a:pt x="2018" y="461"/>
                </a:lnTo>
                <a:lnTo>
                  <a:pt x="2012" y="478"/>
                </a:lnTo>
                <a:lnTo>
                  <a:pt x="2007" y="484"/>
                </a:lnTo>
                <a:lnTo>
                  <a:pt x="2010" y="493"/>
                </a:lnTo>
                <a:lnTo>
                  <a:pt x="2009" y="496"/>
                </a:lnTo>
                <a:lnTo>
                  <a:pt x="1990" y="529"/>
                </a:lnTo>
                <a:lnTo>
                  <a:pt x="1971" y="553"/>
                </a:lnTo>
                <a:lnTo>
                  <a:pt x="1964" y="549"/>
                </a:lnTo>
                <a:lnTo>
                  <a:pt x="1961" y="551"/>
                </a:lnTo>
                <a:lnTo>
                  <a:pt x="1949" y="566"/>
                </a:lnTo>
                <a:lnTo>
                  <a:pt x="1941" y="587"/>
                </a:lnTo>
                <a:lnTo>
                  <a:pt x="1904" y="669"/>
                </a:lnTo>
                <a:lnTo>
                  <a:pt x="1892" y="686"/>
                </a:lnTo>
                <a:lnTo>
                  <a:pt x="1886" y="691"/>
                </a:lnTo>
                <a:lnTo>
                  <a:pt x="1875" y="708"/>
                </a:lnTo>
                <a:lnTo>
                  <a:pt x="1854" y="726"/>
                </a:lnTo>
                <a:lnTo>
                  <a:pt x="1839" y="737"/>
                </a:lnTo>
                <a:lnTo>
                  <a:pt x="1823" y="744"/>
                </a:lnTo>
                <a:lnTo>
                  <a:pt x="1788" y="752"/>
                </a:lnTo>
                <a:lnTo>
                  <a:pt x="1770" y="760"/>
                </a:lnTo>
                <a:lnTo>
                  <a:pt x="1755" y="769"/>
                </a:lnTo>
                <a:lnTo>
                  <a:pt x="1826" y="1109"/>
                </a:lnTo>
                <a:lnTo>
                  <a:pt x="1827" y="1122"/>
                </a:lnTo>
                <a:lnTo>
                  <a:pt x="1828" y="1156"/>
                </a:lnTo>
                <a:lnTo>
                  <a:pt x="1827" y="1206"/>
                </a:lnTo>
                <a:lnTo>
                  <a:pt x="1830" y="1215"/>
                </a:lnTo>
                <a:lnTo>
                  <a:pt x="1861" y="1257"/>
                </a:lnTo>
                <a:lnTo>
                  <a:pt x="1877" y="1276"/>
                </a:lnTo>
                <a:lnTo>
                  <a:pt x="1902" y="1311"/>
                </a:lnTo>
                <a:lnTo>
                  <a:pt x="1905" y="1323"/>
                </a:lnTo>
                <a:lnTo>
                  <a:pt x="1917" y="1418"/>
                </a:lnTo>
                <a:lnTo>
                  <a:pt x="1922" y="1450"/>
                </a:lnTo>
                <a:lnTo>
                  <a:pt x="1938" y="1514"/>
                </a:lnTo>
                <a:lnTo>
                  <a:pt x="1945" y="1538"/>
                </a:lnTo>
                <a:lnTo>
                  <a:pt x="1945" y="1557"/>
                </a:lnTo>
                <a:lnTo>
                  <a:pt x="1955" y="1594"/>
                </a:lnTo>
                <a:lnTo>
                  <a:pt x="1956" y="1606"/>
                </a:lnTo>
                <a:lnTo>
                  <a:pt x="1969" y="1644"/>
                </a:lnTo>
                <a:lnTo>
                  <a:pt x="2005" y="1654"/>
                </a:lnTo>
                <a:lnTo>
                  <a:pt x="2033" y="1661"/>
                </a:lnTo>
                <a:lnTo>
                  <a:pt x="2057" y="1667"/>
                </a:lnTo>
                <a:lnTo>
                  <a:pt x="2073" y="168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5089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E4708-327F-7BDA-8E18-F8A455C20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E422-D7BB-D785-5A10-A7B9519E8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Nice – Provence-Alpes-Côte d'Azur Region</a:t>
            </a:r>
          </a:p>
        </p:txBody>
      </p:sp>
      <p:sp>
        <p:nvSpPr>
          <p:cNvPr id="67" name="Freeform 60">
            <a:extLst>
              <a:ext uri="{FF2B5EF4-FFF2-40B4-BE49-F238E27FC236}">
                <a16:creationId xmlns:a16="http://schemas.microsoft.com/office/drawing/2014/main" id="{1CA88339-7AD0-DC18-15EC-FA1DAEBE8959}"/>
              </a:ext>
            </a:extLst>
          </p:cNvPr>
          <p:cNvSpPr>
            <a:spLocks/>
          </p:cNvSpPr>
          <p:nvPr/>
        </p:nvSpPr>
        <p:spPr bwMode="auto">
          <a:xfrm>
            <a:off x="1187624" y="1347614"/>
            <a:ext cx="3110184" cy="3528392"/>
          </a:xfrm>
          <a:custGeom>
            <a:avLst/>
            <a:gdLst>
              <a:gd name="T0" fmla="*/ 2324 w 2417"/>
              <a:gd name="T1" fmla="*/ 841 h 2742"/>
              <a:gd name="T2" fmla="*/ 2244 w 2417"/>
              <a:gd name="T3" fmla="*/ 934 h 2742"/>
              <a:gd name="T4" fmla="*/ 2195 w 2417"/>
              <a:gd name="T5" fmla="*/ 1030 h 2742"/>
              <a:gd name="T6" fmla="*/ 2150 w 2417"/>
              <a:gd name="T7" fmla="*/ 1124 h 2742"/>
              <a:gd name="T8" fmla="*/ 2054 w 2417"/>
              <a:gd name="T9" fmla="*/ 1224 h 2742"/>
              <a:gd name="T10" fmla="*/ 2069 w 2417"/>
              <a:gd name="T11" fmla="*/ 1356 h 2742"/>
              <a:gd name="T12" fmla="*/ 2140 w 2417"/>
              <a:gd name="T13" fmla="*/ 1471 h 2742"/>
              <a:gd name="T14" fmla="*/ 2197 w 2417"/>
              <a:gd name="T15" fmla="*/ 1614 h 2742"/>
              <a:gd name="T16" fmla="*/ 2135 w 2417"/>
              <a:gd name="T17" fmla="*/ 1716 h 2742"/>
              <a:gd name="T18" fmla="*/ 2035 w 2417"/>
              <a:gd name="T19" fmla="*/ 1694 h 2742"/>
              <a:gd name="T20" fmla="*/ 1957 w 2417"/>
              <a:gd name="T21" fmla="*/ 1687 h 2742"/>
              <a:gd name="T22" fmla="*/ 1944 w 2417"/>
              <a:gd name="T23" fmla="*/ 1592 h 2742"/>
              <a:gd name="T24" fmla="*/ 1869 w 2417"/>
              <a:gd name="T25" fmla="*/ 1564 h 2742"/>
              <a:gd name="T26" fmla="*/ 1810 w 2417"/>
              <a:gd name="T27" fmla="*/ 1486 h 2742"/>
              <a:gd name="T28" fmla="*/ 1774 w 2417"/>
              <a:gd name="T29" fmla="*/ 1498 h 2742"/>
              <a:gd name="T30" fmla="*/ 1763 w 2417"/>
              <a:gd name="T31" fmla="*/ 1551 h 2742"/>
              <a:gd name="T32" fmla="*/ 1688 w 2417"/>
              <a:gd name="T33" fmla="*/ 1530 h 2742"/>
              <a:gd name="T34" fmla="*/ 1347 w 2417"/>
              <a:gd name="T35" fmla="*/ 1556 h 2742"/>
              <a:gd name="T36" fmla="*/ 1057 w 2417"/>
              <a:gd name="T37" fmla="*/ 1713 h 2742"/>
              <a:gd name="T38" fmla="*/ 897 w 2417"/>
              <a:gd name="T39" fmla="*/ 1939 h 2742"/>
              <a:gd name="T40" fmla="*/ 894 w 2417"/>
              <a:gd name="T41" fmla="*/ 2108 h 2742"/>
              <a:gd name="T42" fmla="*/ 838 w 2417"/>
              <a:gd name="T43" fmla="*/ 2324 h 2742"/>
              <a:gd name="T44" fmla="*/ 791 w 2417"/>
              <a:gd name="T45" fmla="*/ 2399 h 2742"/>
              <a:gd name="T46" fmla="*/ 765 w 2417"/>
              <a:gd name="T47" fmla="*/ 2443 h 2742"/>
              <a:gd name="T48" fmla="*/ 738 w 2417"/>
              <a:gd name="T49" fmla="*/ 2517 h 2742"/>
              <a:gd name="T50" fmla="*/ 616 w 2417"/>
              <a:gd name="T51" fmla="*/ 2681 h 2742"/>
              <a:gd name="T52" fmla="*/ 409 w 2417"/>
              <a:gd name="T53" fmla="*/ 2715 h 2742"/>
              <a:gd name="T54" fmla="*/ 422 w 2417"/>
              <a:gd name="T55" fmla="*/ 2539 h 2742"/>
              <a:gd name="T56" fmla="*/ 317 w 2417"/>
              <a:gd name="T57" fmla="*/ 2156 h 2742"/>
              <a:gd name="T58" fmla="*/ 6 w 2417"/>
              <a:gd name="T59" fmla="*/ 665 h 2742"/>
              <a:gd name="T60" fmla="*/ 103 w 2417"/>
              <a:gd name="T61" fmla="*/ 292 h 2742"/>
              <a:gd name="T62" fmla="*/ 239 w 2417"/>
              <a:gd name="T63" fmla="*/ 59 h 2742"/>
              <a:gd name="T64" fmla="*/ 402 w 2417"/>
              <a:gd name="T65" fmla="*/ 99 h 2742"/>
              <a:gd name="T66" fmla="*/ 540 w 2417"/>
              <a:gd name="T67" fmla="*/ 153 h 2742"/>
              <a:gd name="T68" fmla="*/ 597 w 2417"/>
              <a:gd name="T69" fmla="*/ 230 h 2742"/>
              <a:gd name="T70" fmla="*/ 630 w 2417"/>
              <a:gd name="T71" fmla="*/ 436 h 2742"/>
              <a:gd name="T72" fmla="*/ 720 w 2417"/>
              <a:gd name="T73" fmla="*/ 415 h 2742"/>
              <a:gd name="T74" fmla="*/ 883 w 2417"/>
              <a:gd name="T75" fmla="*/ 304 h 2742"/>
              <a:gd name="T76" fmla="*/ 1070 w 2417"/>
              <a:gd name="T77" fmla="*/ 209 h 2742"/>
              <a:gd name="T78" fmla="*/ 1182 w 2417"/>
              <a:gd name="T79" fmla="*/ 327 h 2742"/>
              <a:gd name="T80" fmla="*/ 1168 w 2417"/>
              <a:gd name="T81" fmla="*/ 446 h 2742"/>
              <a:gd name="T82" fmla="*/ 1308 w 2417"/>
              <a:gd name="T83" fmla="*/ 387 h 2742"/>
              <a:gd name="T84" fmla="*/ 1369 w 2417"/>
              <a:gd name="T85" fmla="*/ 360 h 2742"/>
              <a:gd name="T86" fmla="*/ 1581 w 2417"/>
              <a:gd name="T87" fmla="*/ 382 h 2742"/>
              <a:gd name="T88" fmla="*/ 1649 w 2417"/>
              <a:gd name="T89" fmla="*/ 461 h 2742"/>
              <a:gd name="T90" fmla="*/ 1746 w 2417"/>
              <a:gd name="T91" fmla="*/ 567 h 2742"/>
              <a:gd name="T92" fmla="*/ 1879 w 2417"/>
              <a:gd name="T93" fmla="*/ 532 h 2742"/>
              <a:gd name="T94" fmla="*/ 1967 w 2417"/>
              <a:gd name="T95" fmla="*/ 419 h 2742"/>
              <a:gd name="T96" fmla="*/ 1910 w 2417"/>
              <a:gd name="T97" fmla="*/ 279 h 2742"/>
              <a:gd name="T98" fmla="*/ 1929 w 2417"/>
              <a:gd name="T99" fmla="*/ 136 h 2742"/>
              <a:gd name="T100" fmla="*/ 1929 w 2417"/>
              <a:gd name="T101" fmla="*/ 19 h 2742"/>
              <a:gd name="T102" fmla="*/ 2062 w 2417"/>
              <a:gd name="T103" fmla="*/ 103 h 2742"/>
              <a:gd name="T104" fmla="*/ 2121 w 2417"/>
              <a:gd name="T105" fmla="*/ 145 h 2742"/>
              <a:gd name="T106" fmla="*/ 2154 w 2417"/>
              <a:gd name="T107" fmla="*/ 338 h 2742"/>
              <a:gd name="T108" fmla="*/ 2101 w 2417"/>
              <a:gd name="T109" fmla="*/ 524 h 2742"/>
              <a:gd name="T110" fmla="*/ 2000 w 2417"/>
              <a:gd name="T111" fmla="*/ 730 h 2742"/>
              <a:gd name="T112" fmla="*/ 2064 w 2417"/>
              <a:gd name="T113" fmla="*/ 862 h 2742"/>
              <a:gd name="T114" fmla="*/ 2116 w 2417"/>
              <a:gd name="T115" fmla="*/ 776 h 2742"/>
              <a:gd name="T116" fmla="*/ 2232 w 2417"/>
              <a:gd name="T117" fmla="*/ 814 h 2742"/>
              <a:gd name="T118" fmla="*/ 2337 w 2417"/>
              <a:gd name="T119" fmla="*/ 801 h 27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417" h="2742">
                <a:moveTo>
                  <a:pt x="2378" y="794"/>
                </a:moveTo>
                <a:lnTo>
                  <a:pt x="2394" y="789"/>
                </a:lnTo>
                <a:lnTo>
                  <a:pt x="2411" y="791"/>
                </a:lnTo>
                <a:lnTo>
                  <a:pt x="2417" y="800"/>
                </a:lnTo>
                <a:lnTo>
                  <a:pt x="2414" y="807"/>
                </a:lnTo>
                <a:lnTo>
                  <a:pt x="2404" y="807"/>
                </a:lnTo>
                <a:lnTo>
                  <a:pt x="2387" y="810"/>
                </a:lnTo>
                <a:lnTo>
                  <a:pt x="2361" y="817"/>
                </a:lnTo>
                <a:lnTo>
                  <a:pt x="2332" y="839"/>
                </a:lnTo>
                <a:lnTo>
                  <a:pt x="2324" y="841"/>
                </a:lnTo>
                <a:lnTo>
                  <a:pt x="2314" y="850"/>
                </a:lnTo>
                <a:lnTo>
                  <a:pt x="2293" y="859"/>
                </a:lnTo>
                <a:lnTo>
                  <a:pt x="2289" y="875"/>
                </a:lnTo>
                <a:lnTo>
                  <a:pt x="2271" y="873"/>
                </a:lnTo>
                <a:lnTo>
                  <a:pt x="2271" y="884"/>
                </a:lnTo>
                <a:lnTo>
                  <a:pt x="2275" y="893"/>
                </a:lnTo>
                <a:lnTo>
                  <a:pt x="2266" y="917"/>
                </a:lnTo>
                <a:lnTo>
                  <a:pt x="2263" y="908"/>
                </a:lnTo>
                <a:lnTo>
                  <a:pt x="2253" y="924"/>
                </a:lnTo>
                <a:lnTo>
                  <a:pt x="2244" y="934"/>
                </a:lnTo>
                <a:lnTo>
                  <a:pt x="2239" y="952"/>
                </a:lnTo>
                <a:lnTo>
                  <a:pt x="2242" y="959"/>
                </a:lnTo>
                <a:lnTo>
                  <a:pt x="2241" y="965"/>
                </a:lnTo>
                <a:lnTo>
                  <a:pt x="2248" y="977"/>
                </a:lnTo>
                <a:lnTo>
                  <a:pt x="2261" y="988"/>
                </a:lnTo>
                <a:lnTo>
                  <a:pt x="2262" y="996"/>
                </a:lnTo>
                <a:lnTo>
                  <a:pt x="2254" y="1010"/>
                </a:lnTo>
                <a:lnTo>
                  <a:pt x="2241" y="1017"/>
                </a:lnTo>
                <a:lnTo>
                  <a:pt x="2226" y="1019"/>
                </a:lnTo>
                <a:lnTo>
                  <a:pt x="2195" y="1030"/>
                </a:lnTo>
                <a:lnTo>
                  <a:pt x="2190" y="1041"/>
                </a:lnTo>
                <a:lnTo>
                  <a:pt x="2184" y="1049"/>
                </a:lnTo>
                <a:lnTo>
                  <a:pt x="2152" y="1074"/>
                </a:lnTo>
                <a:lnTo>
                  <a:pt x="2143" y="1086"/>
                </a:lnTo>
                <a:lnTo>
                  <a:pt x="2144" y="1096"/>
                </a:lnTo>
                <a:lnTo>
                  <a:pt x="2140" y="1104"/>
                </a:lnTo>
                <a:lnTo>
                  <a:pt x="2124" y="1112"/>
                </a:lnTo>
                <a:lnTo>
                  <a:pt x="2125" y="1116"/>
                </a:lnTo>
                <a:lnTo>
                  <a:pt x="2137" y="1125"/>
                </a:lnTo>
                <a:lnTo>
                  <a:pt x="2150" y="1124"/>
                </a:lnTo>
                <a:lnTo>
                  <a:pt x="2142" y="1137"/>
                </a:lnTo>
                <a:lnTo>
                  <a:pt x="2133" y="1149"/>
                </a:lnTo>
                <a:lnTo>
                  <a:pt x="2123" y="1151"/>
                </a:lnTo>
                <a:lnTo>
                  <a:pt x="2112" y="1151"/>
                </a:lnTo>
                <a:lnTo>
                  <a:pt x="2100" y="1163"/>
                </a:lnTo>
                <a:lnTo>
                  <a:pt x="2093" y="1174"/>
                </a:lnTo>
                <a:lnTo>
                  <a:pt x="2075" y="1182"/>
                </a:lnTo>
                <a:lnTo>
                  <a:pt x="2071" y="1188"/>
                </a:lnTo>
                <a:lnTo>
                  <a:pt x="2067" y="1202"/>
                </a:lnTo>
                <a:lnTo>
                  <a:pt x="2054" y="1224"/>
                </a:lnTo>
                <a:lnTo>
                  <a:pt x="2056" y="1228"/>
                </a:lnTo>
                <a:lnTo>
                  <a:pt x="2066" y="1226"/>
                </a:lnTo>
                <a:lnTo>
                  <a:pt x="2067" y="1229"/>
                </a:lnTo>
                <a:lnTo>
                  <a:pt x="2060" y="1284"/>
                </a:lnTo>
                <a:lnTo>
                  <a:pt x="2055" y="1308"/>
                </a:lnTo>
                <a:lnTo>
                  <a:pt x="2051" y="1313"/>
                </a:lnTo>
                <a:lnTo>
                  <a:pt x="2049" y="1328"/>
                </a:lnTo>
                <a:lnTo>
                  <a:pt x="2055" y="1329"/>
                </a:lnTo>
                <a:lnTo>
                  <a:pt x="2057" y="1347"/>
                </a:lnTo>
                <a:lnTo>
                  <a:pt x="2069" y="1356"/>
                </a:lnTo>
                <a:lnTo>
                  <a:pt x="2078" y="1372"/>
                </a:lnTo>
                <a:lnTo>
                  <a:pt x="2093" y="1389"/>
                </a:lnTo>
                <a:lnTo>
                  <a:pt x="2093" y="1397"/>
                </a:lnTo>
                <a:lnTo>
                  <a:pt x="2101" y="1401"/>
                </a:lnTo>
                <a:lnTo>
                  <a:pt x="2109" y="1426"/>
                </a:lnTo>
                <a:lnTo>
                  <a:pt x="2116" y="1430"/>
                </a:lnTo>
                <a:lnTo>
                  <a:pt x="2123" y="1443"/>
                </a:lnTo>
                <a:lnTo>
                  <a:pt x="2120" y="1456"/>
                </a:lnTo>
                <a:lnTo>
                  <a:pt x="2137" y="1472"/>
                </a:lnTo>
                <a:lnTo>
                  <a:pt x="2140" y="1471"/>
                </a:lnTo>
                <a:lnTo>
                  <a:pt x="2151" y="1495"/>
                </a:lnTo>
                <a:lnTo>
                  <a:pt x="2188" y="1531"/>
                </a:lnTo>
                <a:lnTo>
                  <a:pt x="2201" y="1529"/>
                </a:lnTo>
                <a:lnTo>
                  <a:pt x="2206" y="1530"/>
                </a:lnTo>
                <a:lnTo>
                  <a:pt x="2210" y="1542"/>
                </a:lnTo>
                <a:lnTo>
                  <a:pt x="2211" y="1556"/>
                </a:lnTo>
                <a:lnTo>
                  <a:pt x="2209" y="1565"/>
                </a:lnTo>
                <a:lnTo>
                  <a:pt x="2198" y="1579"/>
                </a:lnTo>
                <a:lnTo>
                  <a:pt x="2202" y="1586"/>
                </a:lnTo>
                <a:lnTo>
                  <a:pt x="2197" y="1614"/>
                </a:lnTo>
                <a:lnTo>
                  <a:pt x="2201" y="1628"/>
                </a:lnTo>
                <a:lnTo>
                  <a:pt x="2199" y="1635"/>
                </a:lnTo>
                <a:lnTo>
                  <a:pt x="2194" y="1640"/>
                </a:lnTo>
                <a:lnTo>
                  <a:pt x="2194" y="1655"/>
                </a:lnTo>
                <a:lnTo>
                  <a:pt x="2183" y="1666"/>
                </a:lnTo>
                <a:lnTo>
                  <a:pt x="2173" y="1687"/>
                </a:lnTo>
                <a:lnTo>
                  <a:pt x="2169" y="1690"/>
                </a:lnTo>
                <a:lnTo>
                  <a:pt x="2169" y="1698"/>
                </a:lnTo>
                <a:lnTo>
                  <a:pt x="2163" y="1704"/>
                </a:lnTo>
                <a:lnTo>
                  <a:pt x="2135" y="1716"/>
                </a:lnTo>
                <a:lnTo>
                  <a:pt x="2133" y="1705"/>
                </a:lnTo>
                <a:lnTo>
                  <a:pt x="2123" y="1698"/>
                </a:lnTo>
                <a:lnTo>
                  <a:pt x="2112" y="1702"/>
                </a:lnTo>
                <a:lnTo>
                  <a:pt x="2099" y="1696"/>
                </a:lnTo>
                <a:lnTo>
                  <a:pt x="2091" y="1698"/>
                </a:lnTo>
                <a:lnTo>
                  <a:pt x="2068" y="1694"/>
                </a:lnTo>
                <a:lnTo>
                  <a:pt x="2055" y="1696"/>
                </a:lnTo>
                <a:lnTo>
                  <a:pt x="2050" y="1693"/>
                </a:lnTo>
                <a:lnTo>
                  <a:pt x="2040" y="1695"/>
                </a:lnTo>
                <a:lnTo>
                  <a:pt x="2035" y="1694"/>
                </a:lnTo>
                <a:lnTo>
                  <a:pt x="2026" y="1697"/>
                </a:lnTo>
                <a:lnTo>
                  <a:pt x="2023" y="1688"/>
                </a:lnTo>
                <a:lnTo>
                  <a:pt x="2004" y="1698"/>
                </a:lnTo>
                <a:lnTo>
                  <a:pt x="1999" y="1710"/>
                </a:lnTo>
                <a:lnTo>
                  <a:pt x="1993" y="1705"/>
                </a:lnTo>
                <a:lnTo>
                  <a:pt x="1987" y="1709"/>
                </a:lnTo>
                <a:lnTo>
                  <a:pt x="1979" y="1699"/>
                </a:lnTo>
                <a:lnTo>
                  <a:pt x="1972" y="1698"/>
                </a:lnTo>
                <a:lnTo>
                  <a:pt x="1960" y="1693"/>
                </a:lnTo>
                <a:lnTo>
                  <a:pt x="1957" y="1687"/>
                </a:lnTo>
                <a:lnTo>
                  <a:pt x="1961" y="1671"/>
                </a:lnTo>
                <a:lnTo>
                  <a:pt x="1959" y="1666"/>
                </a:lnTo>
                <a:lnTo>
                  <a:pt x="1965" y="1653"/>
                </a:lnTo>
                <a:lnTo>
                  <a:pt x="1964" y="1634"/>
                </a:lnTo>
                <a:lnTo>
                  <a:pt x="1965" y="1621"/>
                </a:lnTo>
                <a:lnTo>
                  <a:pt x="1957" y="1612"/>
                </a:lnTo>
                <a:lnTo>
                  <a:pt x="1951" y="1613"/>
                </a:lnTo>
                <a:lnTo>
                  <a:pt x="1953" y="1602"/>
                </a:lnTo>
                <a:lnTo>
                  <a:pt x="1951" y="1593"/>
                </a:lnTo>
                <a:lnTo>
                  <a:pt x="1944" y="1592"/>
                </a:lnTo>
                <a:lnTo>
                  <a:pt x="1921" y="1579"/>
                </a:lnTo>
                <a:lnTo>
                  <a:pt x="1912" y="1580"/>
                </a:lnTo>
                <a:lnTo>
                  <a:pt x="1905" y="1574"/>
                </a:lnTo>
                <a:lnTo>
                  <a:pt x="1902" y="1565"/>
                </a:lnTo>
                <a:lnTo>
                  <a:pt x="1896" y="1561"/>
                </a:lnTo>
                <a:lnTo>
                  <a:pt x="1886" y="1568"/>
                </a:lnTo>
                <a:lnTo>
                  <a:pt x="1887" y="1557"/>
                </a:lnTo>
                <a:lnTo>
                  <a:pt x="1878" y="1546"/>
                </a:lnTo>
                <a:lnTo>
                  <a:pt x="1873" y="1544"/>
                </a:lnTo>
                <a:lnTo>
                  <a:pt x="1869" y="1564"/>
                </a:lnTo>
                <a:lnTo>
                  <a:pt x="1858" y="1568"/>
                </a:lnTo>
                <a:lnTo>
                  <a:pt x="1865" y="1537"/>
                </a:lnTo>
                <a:lnTo>
                  <a:pt x="1815" y="1526"/>
                </a:lnTo>
                <a:lnTo>
                  <a:pt x="1814" y="1531"/>
                </a:lnTo>
                <a:lnTo>
                  <a:pt x="1806" y="1532"/>
                </a:lnTo>
                <a:lnTo>
                  <a:pt x="1812" y="1510"/>
                </a:lnTo>
                <a:lnTo>
                  <a:pt x="1808" y="1509"/>
                </a:lnTo>
                <a:lnTo>
                  <a:pt x="1799" y="1496"/>
                </a:lnTo>
                <a:lnTo>
                  <a:pt x="1799" y="1493"/>
                </a:lnTo>
                <a:lnTo>
                  <a:pt x="1810" y="1486"/>
                </a:lnTo>
                <a:lnTo>
                  <a:pt x="1814" y="1430"/>
                </a:lnTo>
                <a:lnTo>
                  <a:pt x="1781" y="1428"/>
                </a:lnTo>
                <a:lnTo>
                  <a:pt x="1779" y="1458"/>
                </a:lnTo>
                <a:lnTo>
                  <a:pt x="1787" y="1458"/>
                </a:lnTo>
                <a:lnTo>
                  <a:pt x="1784" y="1478"/>
                </a:lnTo>
                <a:lnTo>
                  <a:pt x="1776" y="1478"/>
                </a:lnTo>
                <a:lnTo>
                  <a:pt x="1776" y="1488"/>
                </a:lnTo>
                <a:lnTo>
                  <a:pt x="1789" y="1488"/>
                </a:lnTo>
                <a:lnTo>
                  <a:pt x="1788" y="1494"/>
                </a:lnTo>
                <a:lnTo>
                  <a:pt x="1774" y="1498"/>
                </a:lnTo>
                <a:lnTo>
                  <a:pt x="1771" y="1514"/>
                </a:lnTo>
                <a:lnTo>
                  <a:pt x="1798" y="1551"/>
                </a:lnTo>
                <a:lnTo>
                  <a:pt x="1827" y="1569"/>
                </a:lnTo>
                <a:lnTo>
                  <a:pt x="1862" y="1603"/>
                </a:lnTo>
                <a:lnTo>
                  <a:pt x="1852" y="1602"/>
                </a:lnTo>
                <a:lnTo>
                  <a:pt x="1834" y="1582"/>
                </a:lnTo>
                <a:lnTo>
                  <a:pt x="1814" y="1565"/>
                </a:lnTo>
                <a:lnTo>
                  <a:pt x="1791" y="1556"/>
                </a:lnTo>
                <a:lnTo>
                  <a:pt x="1765" y="1553"/>
                </a:lnTo>
                <a:lnTo>
                  <a:pt x="1763" y="1551"/>
                </a:lnTo>
                <a:lnTo>
                  <a:pt x="1750" y="1550"/>
                </a:lnTo>
                <a:lnTo>
                  <a:pt x="1741" y="1552"/>
                </a:lnTo>
                <a:lnTo>
                  <a:pt x="1736" y="1557"/>
                </a:lnTo>
                <a:lnTo>
                  <a:pt x="1730" y="1554"/>
                </a:lnTo>
                <a:lnTo>
                  <a:pt x="1720" y="1553"/>
                </a:lnTo>
                <a:lnTo>
                  <a:pt x="1708" y="1547"/>
                </a:lnTo>
                <a:lnTo>
                  <a:pt x="1700" y="1548"/>
                </a:lnTo>
                <a:lnTo>
                  <a:pt x="1694" y="1544"/>
                </a:lnTo>
                <a:lnTo>
                  <a:pt x="1696" y="1535"/>
                </a:lnTo>
                <a:lnTo>
                  <a:pt x="1688" y="1530"/>
                </a:lnTo>
                <a:lnTo>
                  <a:pt x="1679" y="1527"/>
                </a:lnTo>
                <a:lnTo>
                  <a:pt x="1654" y="1523"/>
                </a:lnTo>
                <a:lnTo>
                  <a:pt x="1626" y="1522"/>
                </a:lnTo>
                <a:lnTo>
                  <a:pt x="1560" y="1525"/>
                </a:lnTo>
                <a:lnTo>
                  <a:pt x="1538" y="1527"/>
                </a:lnTo>
                <a:lnTo>
                  <a:pt x="1525" y="1531"/>
                </a:lnTo>
                <a:lnTo>
                  <a:pt x="1515" y="1531"/>
                </a:lnTo>
                <a:lnTo>
                  <a:pt x="1478" y="1532"/>
                </a:lnTo>
                <a:lnTo>
                  <a:pt x="1412" y="1542"/>
                </a:lnTo>
                <a:lnTo>
                  <a:pt x="1347" y="1556"/>
                </a:lnTo>
                <a:lnTo>
                  <a:pt x="1321" y="1565"/>
                </a:lnTo>
                <a:lnTo>
                  <a:pt x="1220" y="1606"/>
                </a:lnTo>
                <a:lnTo>
                  <a:pt x="1209" y="1614"/>
                </a:lnTo>
                <a:lnTo>
                  <a:pt x="1175" y="1629"/>
                </a:lnTo>
                <a:lnTo>
                  <a:pt x="1157" y="1639"/>
                </a:lnTo>
                <a:lnTo>
                  <a:pt x="1130" y="1657"/>
                </a:lnTo>
                <a:lnTo>
                  <a:pt x="1105" y="1674"/>
                </a:lnTo>
                <a:lnTo>
                  <a:pt x="1102" y="1678"/>
                </a:lnTo>
                <a:lnTo>
                  <a:pt x="1083" y="1691"/>
                </a:lnTo>
                <a:lnTo>
                  <a:pt x="1057" y="1713"/>
                </a:lnTo>
                <a:lnTo>
                  <a:pt x="1049" y="1720"/>
                </a:lnTo>
                <a:lnTo>
                  <a:pt x="1021" y="1748"/>
                </a:lnTo>
                <a:lnTo>
                  <a:pt x="1020" y="1752"/>
                </a:lnTo>
                <a:lnTo>
                  <a:pt x="985" y="1794"/>
                </a:lnTo>
                <a:lnTo>
                  <a:pt x="968" y="1820"/>
                </a:lnTo>
                <a:lnTo>
                  <a:pt x="940" y="1857"/>
                </a:lnTo>
                <a:lnTo>
                  <a:pt x="934" y="1869"/>
                </a:lnTo>
                <a:lnTo>
                  <a:pt x="920" y="1888"/>
                </a:lnTo>
                <a:lnTo>
                  <a:pt x="912" y="1907"/>
                </a:lnTo>
                <a:lnTo>
                  <a:pt x="897" y="1939"/>
                </a:lnTo>
                <a:lnTo>
                  <a:pt x="898" y="1958"/>
                </a:lnTo>
                <a:lnTo>
                  <a:pt x="901" y="1962"/>
                </a:lnTo>
                <a:lnTo>
                  <a:pt x="912" y="1979"/>
                </a:lnTo>
                <a:lnTo>
                  <a:pt x="914" y="1989"/>
                </a:lnTo>
                <a:lnTo>
                  <a:pt x="911" y="2013"/>
                </a:lnTo>
                <a:lnTo>
                  <a:pt x="883" y="2058"/>
                </a:lnTo>
                <a:lnTo>
                  <a:pt x="888" y="2067"/>
                </a:lnTo>
                <a:lnTo>
                  <a:pt x="884" y="2075"/>
                </a:lnTo>
                <a:lnTo>
                  <a:pt x="890" y="2088"/>
                </a:lnTo>
                <a:lnTo>
                  <a:pt x="894" y="2108"/>
                </a:lnTo>
                <a:lnTo>
                  <a:pt x="885" y="2133"/>
                </a:lnTo>
                <a:lnTo>
                  <a:pt x="883" y="2159"/>
                </a:lnTo>
                <a:lnTo>
                  <a:pt x="889" y="2180"/>
                </a:lnTo>
                <a:lnTo>
                  <a:pt x="904" y="2205"/>
                </a:lnTo>
                <a:lnTo>
                  <a:pt x="904" y="2213"/>
                </a:lnTo>
                <a:lnTo>
                  <a:pt x="909" y="2220"/>
                </a:lnTo>
                <a:lnTo>
                  <a:pt x="916" y="2223"/>
                </a:lnTo>
                <a:lnTo>
                  <a:pt x="914" y="2237"/>
                </a:lnTo>
                <a:lnTo>
                  <a:pt x="843" y="2315"/>
                </a:lnTo>
                <a:lnTo>
                  <a:pt x="838" y="2324"/>
                </a:lnTo>
                <a:lnTo>
                  <a:pt x="833" y="2343"/>
                </a:lnTo>
                <a:lnTo>
                  <a:pt x="836" y="2365"/>
                </a:lnTo>
                <a:lnTo>
                  <a:pt x="832" y="2382"/>
                </a:lnTo>
                <a:lnTo>
                  <a:pt x="825" y="2392"/>
                </a:lnTo>
                <a:lnTo>
                  <a:pt x="789" y="2434"/>
                </a:lnTo>
                <a:lnTo>
                  <a:pt x="798" y="2442"/>
                </a:lnTo>
                <a:lnTo>
                  <a:pt x="793" y="2447"/>
                </a:lnTo>
                <a:lnTo>
                  <a:pt x="770" y="2423"/>
                </a:lnTo>
                <a:lnTo>
                  <a:pt x="782" y="2413"/>
                </a:lnTo>
                <a:lnTo>
                  <a:pt x="791" y="2399"/>
                </a:lnTo>
                <a:lnTo>
                  <a:pt x="796" y="2397"/>
                </a:lnTo>
                <a:lnTo>
                  <a:pt x="805" y="2383"/>
                </a:lnTo>
                <a:lnTo>
                  <a:pt x="803" y="2362"/>
                </a:lnTo>
                <a:lnTo>
                  <a:pt x="799" y="2362"/>
                </a:lnTo>
                <a:lnTo>
                  <a:pt x="747" y="2422"/>
                </a:lnTo>
                <a:lnTo>
                  <a:pt x="754" y="2430"/>
                </a:lnTo>
                <a:lnTo>
                  <a:pt x="765" y="2431"/>
                </a:lnTo>
                <a:lnTo>
                  <a:pt x="776" y="2443"/>
                </a:lnTo>
                <a:lnTo>
                  <a:pt x="773" y="2449"/>
                </a:lnTo>
                <a:lnTo>
                  <a:pt x="765" y="2443"/>
                </a:lnTo>
                <a:lnTo>
                  <a:pt x="760" y="2444"/>
                </a:lnTo>
                <a:lnTo>
                  <a:pt x="753" y="2451"/>
                </a:lnTo>
                <a:lnTo>
                  <a:pt x="750" y="2465"/>
                </a:lnTo>
                <a:lnTo>
                  <a:pt x="762" y="2475"/>
                </a:lnTo>
                <a:lnTo>
                  <a:pt x="767" y="2477"/>
                </a:lnTo>
                <a:lnTo>
                  <a:pt x="765" y="2485"/>
                </a:lnTo>
                <a:lnTo>
                  <a:pt x="760" y="2483"/>
                </a:lnTo>
                <a:lnTo>
                  <a:pt x="754" y="2489"/>
                </a:lnTo>
                <a:lnTo>
                  <a:pt x="742" y="2507"/>
                </a:lnTo>
                <a:lnTo>
                  <a:pt x="738" y="2517"/>
                </a:lnTo>
                <a:lnTo>
                  <a:pt x="739" y="2525"/>
                </a:lnTo>
                <a:lnTo>
                  <a:pt x="726" y="2535"/>
                </a:lnTo>
                <a:lnTo>
                  <a:pt x="694" y="2577"/>
                </a:lnTo>
                <a:lnTo>
                  <a:pt x="669" y="2599"/>
                </a:lnTo>
                <a:lnTo>
                  <a:pt x="658" y="2615"/>
                </a:lnTo>
                <a:lnTo>
                  <a:pt x="640" y="2653"/>
                </a:lnTo>
                <a:lnTo>
                  <a:pt x="642" y="2660"/>
                </a:lnTo>
                <a:lnTo>
                  <a:pt x="640" y="2668"/>
                </a:lnTo>
                <a:lnTo>
                  <a:pt x="630" y="2678"/>
                </a:lnTo>
                <a:lnTo>
                  <a:pt x="616" y="2681"/>
                </a:lnTo>
                <a:lnTo>
                  <a:pt x="583" y="2673"/>
                </a:lnTo>
                <a:lnTo>
                  <a:pt x="572" y="2674"/>
                </a:lnTo>
                <a:lnTo>
                  <a:pt x="557" y="2682"/>
                </a:lnTo>
                <a:lnTo>
                  <a:pt x="538" y="2703"/>
                </a:lnTo>
                <a:lnTo>
                  <a:pt x="531" y="2714"/>
                </a:lnTo>
                <a:lnTo>
                  <a:pt x="535" y="2725"/>
                </a:lnTo>
                <a:lnTo>
                  <a:pt x="472" y="2736"/>
                </a:lnTo>
                <a:lnTo>
                  <a:pt x="462" y="2740"/>
                </a:lnTo>
                <a:lnTo>
                  <a:pt x="439" y="2742"/>
                </a:lnTo>
                <a:lnTo>
                  <a:pt x="409" y="2715"/>
                </a:lnTo>
                <a:lnTo>
                  <a:pt x="406" y="2705"/>
                </a:lnTo>
                <a:lnTo>
                  <a:pt x="410" y="2692"/>
                </a:lnTo>
                <a:lnTo>
                  <a:pt x="469" y="2625"/>
                </a:lnTo>
                <a:lnTo>
                  <a:pt x="472" y="2618"/>
                </a:lnTo>
                <a:lnTo>
                  <a:pt x="470" y="2609"/>
                </a:lnTo>
                <a:lnTo>
                  <a:pt x="472" y="2605"/>
                </a:lnTo>
                <a:lnTo>
                  <a:pt x="437" y="2575"/>
                </a:lnTo>
                <a:lnTo>
                  <a:pt x="427" y="2567"/>
                </a:lnTo>
                <a:lnTo>
                  <a:pt x="423" y="2555"/>
                </a:lnTo>
                <a:lnTo>
                  <a:pt x="422" y="2539"/>
                </a:lnTo>
                <a:lnTo>
                  <a:pt x="429" y="2501"/>
                </a:lnTo>
                <a:lnTo>
                  <a:pt x="433" y="2468"/>
                </a:lnTo>
                <a:lnTo>
                  <a:pt x="431" y="2434"/>
                </a:lnTo>
                <a:lnTo>
                  <a:pt x="427" y="2410"/>
                </a:lnTo>
                <a:lnTo>
                  <a:pt x="418" y="2372"/>
                </a:lnTo>
                <a:lnTo>
                  <a:pt x="413" y="2360"/>
                </a:lnTo>
                <a:lnTo>
                  <a:pt x="408" y="2338"/>
                </a:lnTo>
                <a:lnTo>
                  <a:pt x="397" y="2306"/>
                </a:lnTo>
                <a:lnTo>
                  <a:pt x="376" y="2317"/>
                </a:lnTo>
                <a:lnTo>
                  <a:pt x="317" y="2156"/>
                </a:lnTo>
                <a:lnTo>
                  <a:pt x="289" y="2074"/>
                </a:lnTo>
                <a:lnTo>
                  <a:pt x="200" y="1836"/>
                </a:lnTo>
                <a:lnTo>
                  <a:pt x="146" y="1639"/>
                </a:lnTo>
                <a:lnTo>
                  <a:pt x="127" y="1528"/>
                </a:lnTo>
                <a:lnTo>
                  <a:pt x="125" y="1428"/>
                </a:lnTo>
                <a:lnTo>
                  <a:pt x="109" y="1353"/>
                </a:lnTo>
                <a:lnTo>
                  <a:pt x="100" y="1289"/>
                </a:lnTo>
                <a:lnTo>
                  <a:pt x="97" y="1252"/>
                </a:lnTo>
                <a:lnTo>
                  <a:pt x="64" y="1037"/>
                </a:lnTo>
                <a:lnTo>
                  <a:pt x="6" y="665"/>
                </a:lnTo>
                <a:lnTo>
                  <a:pt x="1" y="592"/>
                </a:lnTo>
                <a:lnTo>
                  <a:pt x="0" y="565"/>
                </a:lnTo>
                <a:lnTo>
                  <a:pt x="2" y="526"/>
                </a:lnTo>
                <a:lnTo>
                  <a:pt x="6" y="502"/>
                </a:lnTo>
                <a:lnTo>
                  <a:pt x="11" y="474"/>
                </a:lnTo>
                <a:lnTo>
                  <a:pt x="21" y="429"/>
                </a:lnTo>
                <a:lnTo>
                  <a:pt x="45" y="375"/>
                </a:lnTo>
                <a:lnTo>
                  <a:pt x="79" y="312"/>
                </a:lnTo>
                <a:lnTo>
                  <a:pt x="91" y="295"/>
                </a:lnTo>
                <a:lnTo>
                  <a:pt x="103" y="292"/>
                </a:lnTo>
                <a:lnTo>
                  <a:pt x="112" y="284"/>
                </a:lnTo>
                <a:lnTo>
                  <a:pt x="122" y="273"/>
                </a:lnTo>
                <a:lnTo>
                  <a:pt x="140" y="248"/>
                </a:lnTo>
                <a:lnTo>
                  <a:pt x="164" y="207"/>
                </a:lnTo>
                <a:lnTo>
                  <a:pt x="182" y="171"/>
                </a:lnTo>
                <a:lnTo>
                  <a:pt x="199" y="143"/>
                </a:lnTo>
                <a:lnTo>
                  <a:pt x="202" y="121"/>
                </a:lnTo>
                <a:lnTo>
                  <a:pt x="216" y="106"/>
                </a:lnTo>
                <a:lnTo>
                  <a:pt x="229" y="73"/>
                </a:lnTo>
                <a:lnTo>
                  <a:pt x="239" y="59"/>
                </a:lnTo>
                <a:lnTo>
                  <a:pt x="263" y="32"/>
                </a:lnTo>
                <a:lnTo>
                  <a:pt x="282" y="42"/>
                </a:lnTo>
                <a:lnTo>
                  <a:pt x="316" y="70"/>
                </a:lnTo>
                <a:lnTo>
                  <a:pt x="328" y="73"/>
                </a:lnTo>
                <a:lnTo>
                  <a:pt x="337" y="72"/>
                </a:lnTo>
                <a:lnTo>
                  <a:pt x="363" y="80"/>
                </a:lnTo>
                <a:lnTo>
                  <a:pt x="375" y="81"/>
                </a:lnTo>
                <a:lnTo>
                  <a:pt x="384" y="92"/>
                </a:lnTo>
                <a:lnTo>
                  <a:pt x="392" y="97"/>
                </a:lnTo>
                <a:lnTo>
                  <a:pt x="402" y="99"/>
                </a:lnTo>
                <a:lnTo>
                  <a:pt x="424" y="99"/>
                </a:lnTo>
                <a:lnTo>
                  <a:pt x="439" y="103"/>
                </a:lnTo>
                <a:lnTo>
                  <a:pt x="449" y="100"/>
                </a:lnTo>
                <a:lnTo>
                  <a:pt x="451" y="108"/>
                </a:lnTo>
                <a:lnTo>
                  <a:pt x="465" y="112"/>
                </a:lnTo>
                <a:lnTo>
                  <a:pt x="471" y="122"/>
                </a:lnTo>
                <a:lnTo>
                  <a:pt x="491" y="130"/>
                </a:lnTo>
                <a:lnTo>
                  <a:pt x="528" y="136"/>
                </a:lnTo>
                <a:lnTo>
                  <a:pt x="535" y="134"/>
                </a:lnTo>
                <a:lnTo>
                  <a:pt x="540" y="153"/>
                </a:lnTo>
                <a:lnTo>
                  <a:pt x="549" y="164"/>
                </a:lnTo>
                <a:lnTo>
                  <a:pt x="558" y="170"/>
                </a:lnTo>
                <a:lnTo>
                  <a:pt x="558" y="175"/>
                </a:lnTo>
                <a:lnTo>
                  <a:pt x="562" y="187"/>
                </a:lnTo>
                <a:lnTo>
                  <a:pt x="563" y="196"/>
                </a:lnTo>
                <a:lnTo>
                  <a:pt x="550" y="217"/>
                </a:lnTo>
                <a:lnTo>
                  <a:pt x="554" y="226"/>
                </a:lnTo>
                <a:lnTo>
                  <a:pt x="569" y="242"/>
                </a:lnTo>
                <a:lnTo>
                  <a:pt x="583" y="241"/>
                </a:lnTo>
                <a:lnTo>
                  <a:pt x="597" y="230"/>
                </a:lnTo>
                <a:lnTo>
                  <a:pt x="608" y="232"/>
                </a:lnTo>
                <a:lnTo>
                  <a:pt x="613" y="235"/>
                </a:lnTo>
                <a:lnTo>
                  <a:pt x="619" y="234"/>
                </a:lnTo>
                <a:lnTo>
                  <a:pt x="625" y="250"/>
                </a:lnTo>
                <a:lnTo>
                  <a:pt x="633" y="293"/>
                </a:lnTo>
                <a:lnTo>
                  <a:pt x="632" y="316"/>
                </a:lnTo>
                <a:lnTo>
                  <a:pt x="630" y="331"/>
                </a:lnTo>
                <a:lnTo>
                  <a:pt x="634" y="398"/>
                </a:lnTo>
                <a:lnTo>
                  <a:pt x="630" y="417"/>
                </a:lnTo>
                <a:lnTo>
                  <a:pt x="630" y="436"/>
                </a:lnTo>
                <a:lnTo>
                  <a:pt x="635" y="446"/>
                </a:lnTo>
                <a:lnTo>
                  <a:pt x="636" y="456"/>
                </a:lnTo>
                <a:lnTo>
                  <a:pt x="657" y="466"/>
                </a:lnTo>
                <a:lnTo>
                  <a:pt x="672" y="468"/>
                </a:lnTo>
                <a:lnTo>
                  <a:pt x="674" y="461"/>
                </a:lnTo>
                <a:lnTo>
                  <a:pt x="683" y="454"/>
                </a:lnTo>
                <a:lnTo>
                  <a:pt x="685" y="447"/>
                </a:lnTo>
                <a:lnTo>
                  <a:pt x="691" y="448"/>
                </a:lnTo>
                <a:lnTo>
                  <a:pt x="700" y="426"/>
                </a:lnTo>
                <a:lnTo>
                  <a:pt x="720" y="415"/>
                </a:lnTo>
                <a:lnTo>
                  <a:pt x="726" y="408"/>
                </a:lnTo>
                <a:lnTo>
                  <a:pt x="743" y="398"/>
                </a:lnTo>
                <a:lnTo>
                  <a:pt x="759" y="384"/>
                </a:lnTo>
                <a:lnTo>
                  <a:pt x="787" y="369"/>
                </a:lnTo>
                <a:lnTo>
                  <a:pt x="790" y="366"/>
                </a:lnTo>
                <a:lnTo>
                  <a:pt x="812" y="362"/>
                </a:lnTo>
                <a:lnTo>
                  <a:pt x="830" y="364"/>
                </a:lnTo>
                <a:lnTo>
                  <a:pt x="848" y="356"/>
                </a:lnTo>
                <a:lnTo>
                  <a:pt x="859" y="344"/>
                </a:lnTo>
                <a:lnTo>
                  <a:pt x="883" y="304"/>
                </a:lnTo>
                <a:lnTo>
                  <a:pt x="898" y="287"/>
                </a:lnTo>
                <a:lnTo>
                  <a:pt x="918" y="257"/>
                </a:lnTo>
                <a:lnTo>
                  <a:pt x="945" y="228"/>
                </a:lnTo>
                <a:lnTo>
                  <a:pt x="1002" y="245"/>
                </a:lnTo>
                <a:lnTo>
                  <a:pt x="1004" y="222"/>
                </a:lnTo>
                <a:lnTo>
                  <a:pt x="1002" y="209"/>
                </a:lnTo>
                <a:lnTo>
                  <a:pt x="1053" y="221"/>
                </a:lnTo>
                <a:lnTo>
                  <a:pt x="1057" y="214"/>
                </a:lnTo>
                <a:lnTo>
                  <a:pt x="1066" y="215"/>
                </a:lnTo>
                <a:lnTo>
                  <a:pt x="1070" y="209"/>
                </a:lnTo>
                <a:lnTo>
                  <a:pt x="1090" y="210"/>
                </a:lnTo>
                <a:lnTo>
                  <a:pt x="1108" y="208"/>
                </a:lnTo>
                <a:lnTo>
                  <a:pt x="1110" y="277"/>
                </a:lnTo>
                <a:lnTo>
                  <a:pt x="1109" y="285"/>
                </a:lnTo>
                <a:lnTo>
                  <a:pt x="1126" y="321"/>
                </a:lnTo>
                <a:lnTo>
                  <a:pt x="1141" y="312"/>
                </a:lnTo>
                <a:lnTo>
                  <a:pt x="1163" y="324"/>
                </a:lnTo>
                <a:lnTo>
                  <a:pt x="1176" y="316"/>
                </a:lnTo>
                <a:lnTo>
                  <a:pt x="1177" y="324"/>
                </a:lnTo>
                <a:lnTo>
                  <a:pt x="1182" y="327"/>
                </a:lnTo>
                <a:lnTo>
                  <a:pt x="1167" y="338"/>
                </a:lnTo>
                <a:lnTo>
                  <a:pt x="1165" y="338"/>
                </a:lnTo>
                <a:lnTo>
                  <a:pt x="1152" y="351"/>
                </a:lnTo>
                <a:lnTo>
                  <a:pt x="1141" y="359"/>
                </a:lnTo>
                <a:lnTo>
                  <a:pt x="1174" y="364"/>
                </a:lnTo>
                <a:lnTo>
                  <a:pt x="1180" y="371"/>
                </a:lnTo>
                <a:lnTo>
                  <a:pt x="1163" y="400"/>
                </a:lnTo>
                <a:lnTo>
                  <a:pt x="1166" y="406"/>
                </a:lnTo>
                <a:lnTo>
                  <a:pt x="1165" y="435"/>
                </a:lnTo>
                <a:lnTo>
                  <a:pt x="1168" y="446"/>
                </a:lnTo>
                <a:lnTo>
                  <a:pt x="1168" y="463"/>
                </a:lnTo>
                <a:lnTo>
                  <a:pt x="1173" y="479"/>
                </a:lnTo>
                <a:lnTo>
                  <a:pt x="1192" y="474"/>
                </a:lnTo>
                <a:lnTo>
                  <a:pt x="1216" y="446"/>
                </a:lnTo>
                <a:lnTo>
                  <a:pt x="1243" y="427"/>
                </a:lnTo>
                <a:lnTo>
                  <a:pt x="1273" y="426"/>
                </a:lnTo>
                <a:lnTo>
                  <a:pt x="1279" y="423"/>
                </a:lnTo>
                <a:lnTo>
                  <a:pt x="1290" y="412"/>
                </a:lnTo>
                <a:lnTo>
                  <a:pt x="1295" y="400"/>
                </a:lnTo>
                <a:lnTo>
                  <a:pt x="1308" y="387"/>
                </a:lnTo>
                <a:lnTo>
                  <a:pt x="1313" y="377"/>
                </a:lnTo>
                <a:lnTo>
                  <a:pt x="1309" y="371"/>
                </a:lnTo>
                <a:lnTo>
                  <a:pt x="1325" y="360"/>
                </a:lnTo>
                <a:lnTo>
                  <a:pt x="1339" y="363"/>
                </a:lnTo>
                <a:lnTo>
                  <a:pt x="1335" y="338"/>
                </a:lnTo>
                <a:lnTo>
                  <a:pt x="1344" y="337"/>
                </a:lnTo>
                <a:lnTo>
                  <a:pt x="1354" y="338"/>
                </a:lnTo>
                <a:lnTo>
                  <a:pt x="1356" y="346"/>
                </a:lnTo>
                <a:lnTo>
                  <a:pt x="1366" y="355"/>
                </a:lnTo>
                <a:lnTo>
                  <a:pt x="1369" y="360"/>
                </a:lnTo>
                <a:lnTo>
                  <a:pt x="1374" y="382"/>
                </a:lnTo>
                <a:lnTo>
                  <a:pt x="1419" y="367"/>
                </a:lnTo>
                <a:lnTo>
                  <a:pt x="1441" y="358"/>
                </a:lnTo>
                <a:lnTo>
                  <a:pt x="1447" y="358"/>
                </a:lnTo>
                <a:lnTo>
                  <a:pt x="1485" y="364"/>
                </a:lnTo>
                <a:lnTo>
                  <a:pt x="1505" y="369"/>
                </a:lnTo>
                <a:lnTo>
                  <a:pt x="1531" y="338"/>
                </a:lnTo>
                <a:lnTo>
                  <a:pt x="1540" y="334"/>
                </a:lnTo>
                <a:lnTo>
                  <a:pt x="1554" y="340"/>
                </a:lnTo>
                <a:lnTo>
                  <a:pt x="1581" y="382"/>
                </a:lnTo>
                <a:lnTo>
                  <a:pt x="1592" y="384"/>
                </a:lnTo>
                <a:lnTo>
                  <a:pt x="1600" y="392"/>
                </a:lnTo>
                <a:lnTo>
                  <a:pt x="1615" y="394"/>
                </a:lnTo>
                <a:lnTo>
                  <a:pt x="1644" y="380"/>
                </a:lnTo>
                <a:lnTo>
                  <a:pt x="1653" y="388"/>
                </a:lnTo>
                <a:lnTo>
                  <a:pt x="1655" y="393"/>
                </a:lnTo>
                <a:lnTo>
                  <a:pt x="1649" y="402"/>
                </a:lnTo>
                <a:lnTo>
                  <a:pt x="1651" y="422"/>
                </a:lnTo>
                <a:lnTo>
                  <a:pt x="1646" y="449"/>
                </a:lnTo>
                <a:lnTo>
                  <a:pt x="1649" y="461"/>
                </a:lnTo>
                <a:lnTo>
                  <a:pt x="1663" y="485"/>
                </a:lnTo>
                <a:lnTo>
                  <a:pt x="1681" y="513"/>
                </a:lnTo>
                <a:lnTo>
                  <a:pt x="1686" y="516"/>
                </a:lnTo>
                <a:lnTo>
                  <a:pt x="1692" y="527"/>
                </a:lnTo>
                <a:lnTo>
                  <a:pt x="1692" y="533"/>
                </a:lnTo>
                <a:lnTo>
                  <a:pt x="1684" y="544"/>
                </a:lnTo>
                <a:lnTo>
                  <a:pt x="1697" y="553"/>
                </a:lnTo>
                <a:lnTo>
                  <a:pt x="1727" y="568"/>
                </a:lnTo>
                <a:lnTo>
                  <a:pt x="1735" y="569"/>
                </a:lnTo>
                <a:lnTo>
                  <a:pt x="1746" y="567"/>
                </a:lnTo>
                <a:lnTo>
                  <a:pt x="1761" y="568"/>
                </a:lnTo>
                <a:lnTo>
                  <a:pt x="1765" y="572"/>
                </a:lnTo>
                <a:lnTo>
                  <a:pt x="1762" y="581"/>
                </a:lnTo>
                <a:lnTo>
                  <a:pt x="1764" y="585"/>
                </a:lnTo>
                <a:lnTo>
                  <a:pt x="1779" y="580"/>
                </a:lnTo>
                <a:lnTo>
                  <a:pt x="1793" y="581"/>
                </a:lnTo>
                <a:lnTo>
                  <a:pt x="1832" y="567"/>
                </a:lnTo>
                <a:lnTo>
                  <a:pt x="1850" y="558"/>
                </a:lnTo>
                <a:lnTo>
                  <a:pt x="1874" y="535"/>
                </a:lnTo>
                <a:lnTo>
                  <a:pt x="1879" y="532"/>
                </a:lnTo>
                <a:lnTo>
                  <a:pt x="1894" y="530"/>
                </a:lnTo>
                <a:lnTo>
                  <a:pt x="1913" y="521"/>
                </a:lnTo>
                <a:lnTo>
                  <a:pt x="1917" y="516"/>
                </a:lnTo>
                <a:lnTo>
                  <a:pt x="1916" y="504"/>
                </a:lnTo>
                <a:lnTo>
                  <a:pt x="1920" y="497"/>
                </a:lnTo>
                <a:lnTo>
                  <a:pt x="1926" y="482"/>
                </a:lnTo>
                <a:lnTo>
                  <a:pt x="1947" y="471"/>
                </a:lnTo>
                <a:lnTo>
                  <a:pt x="1968" y="450"/>
                </a:lnTo>
                <a:lnTo>
                  <a:pt x="1972" y="432"/>
                </a:lnTo>
                <a:lnTo>
                  <a:pt x="1967" y="419"/>
                </a:lnTo>
                <a:lnTo>
                  <a:pt x="1967" y="410"/>
                </a:lnTo>
                <a:lnTo>
                  <a:pt x="1963" y="401"/>
                </a:lnTo>
                <a:lnTo>
                  <a:pt x="1946" y="388"/>
                </a:lnTo>
                <a:lnTo>
                  <a:pt x="1939" y="372"/>
                </a:lnTo>
                <a:lnTo>
                  <a:pt x="1937" y="357"/>
                </a:lnTo>
                <a:lnTo>
                  <a:pt x="1934" y="341"/>
                </a:lnTo>
                <a:lnTo>
                  <a:pt x="1924" y="317"/>
                </a:lnTo>
                <a:lnTo>
                  <a:pt x="1916" y="301"/>
                </a:lnTo>
                <a:lnTo>
                  <a:pt x="1910" y="288"/>
                </a:lnTo>
                <a:lnTo>
                  <a:pt x="1910" y="279"/>
                </a:lnTo>
                <a:lnTo>
                  <a:pt x="1914" y="265"/>
                </a:lnTo>
                <a:lnTo>
                  <a:pt x="1911" y="254"/>
                </a:lnTo>
                <a:lnTo>
                  <a:pt x="1899" y="234"/>
                </a:lnTo>
                <a:lnTo>
                  <a:pt x="1904" y="223"/>
                </a:lnTo>
                <a:lnTo>
                  <a:pt x="1910" y="215"/>
                </a:lnTo>
                <a:lnTo>
                  <a:pt x="1912" y="206"/>
                </a:lnTo>
                <a:lnTo>
                  <a:pt x="1918" y="200"/>
                </a:lnTo>
                <a:lnTo>
                  <a:pt x="1919" y="182"/>
                </a:lnTo>
                <a:lnTo>
                  <a:pt x="1918" y="159"/>
                </a:lnTo>
                <a:lnTo>
                  <a:pt x="1929" y="136"/>
                </a:lnTo>
                <a:lnTo>
                  <a:pt x="1927" y="133"/>
                </a:lnTo>
                <a:lnTo>
                  <a:pt x="1930" y="114"/>
                </a:lnTo>
                <a:lnTo>
                  <a:pt x="1928" y="105"/>
                </a:lnTo>
                <a:lnTo>
                  <a:pt x="1929" y="92"/>
                </a:lnTo>
                <a:lnTo>
                  <a:pt x="1919" y="79"/>
                </a:lnTo>
                <a:lnTo>
                  <a:pt x="1912" y="53"/>
                </a:lnTo>
                <a:lnTo>
                  <a:pt x="1911" y="39"/>
                </a:lnTo>
                <a:lnTo>
                  <a:pt x="1911" y="11"/>
                </a:lnTo>
                <a:lnTo>
                  <a:pt x="1917" y="0"/>
                </a:lnTo>
                <a:lnTo>
                  <a:pt x="1929" y="19"/>
                </a:lnTo>
                <a:lnTo>
                  <a:pt x="1930" y="31"/>
                </a:lnTo>
                <a:lnTo>
                  <a:pt x="1937" y="50"/>
                </a:lnTo>
                <a:lnTo>
                  <a:pt x="1944" y="51"/>
                </a:lnTo>
                <a:lnTo>
                  <a:pt x="1946" y="63"/>
                </a:lnTo>
                <a:lnTo>
                  <a:pt x="1950" y="69"/>
                </a:lnTo>
                <a:lnTo>
                  <a:pt x="1969" y="84"/>
                </a:lnTo>
                <a:lnTo>
                  <a:pt x="1998" y="95"/>
                </a:lnTo>
                <a:lnTo>
                  <a:pt x="2015" y="106"/>
                </a:lnTo>
                <a:lnTo>
                  <a:pt x="2022" y="101"/>
                </a:lnTo>
                <a:lnTo>
                  <a:pt x="2062" y="103"/>
                </a:lnTo>
                <a:lnTo>
                  <a:pt x="2066" y="107"/>
                </a:lnTo>
                <a:lnTo>
                  <a:pt x="2077" y="111"/>
                </a:lnTo>
                <a:lnTo>
                  <a:pt x="2085" y="109"/>
                </a:lnTo>
                <a:lnTo>
                  <a:pt x="2095" y="100"/>
                </a:lnTo>
                <a:lnTo>
                  <a:pt x="2102" y="103"/>
                </a:lnTo>
                <a:lnTo>
                  <a:pt x="2110" y="100"/>
                </a:lnTo>
                <a:lnTo>
                  <a:pt x="2106" y="115"/>
                </a:lnTo>
                <a:lnTo>
                  <a:pt x="2111" y="124"/>
                </a:lnTo>
                <a:lnTo>
                  <a:pt x="2115" y="136"/>
                </a:lnTo>
                <a:lnTo>
                  <a:pt x="2121" y="145"/>
                </a:lnTo>
                <a:lnTo>
                  <a:pt x="2125" y="155"/>
                </a:lnTo>
                <a:lnTo>
                  <a:pt x="2124" y="165"/>
                </a:lnTo>
                <a:lnTo>
                  <a:pt x="2129" y="174"/>
                </a:lnTo>
                <a:lnTo>
                  <a:pt x="2145" y="215"/>
                </a:lnTo>
                <a:lnTo>
                  <a:pt x="2152" y="229"/>
                </a:lnTo>
                <a:lnTo>
                  <a:pt x="2171" y="253"/>
                </a:lnTo>
                <a:lnTo>
                  <a:pt x="2181" y="270"/>
                </a:lnTo>
                <a:lnTo>
                  <a:pt x="2195" y="290"/>
                </a:lnTo>
                <a:lnTo>
                  <a:pt x="2163" y="316"/>
                </a:lnTo>
                <a:lnTo>
                  <a:pt x="2154" y="338"/>
                </a:lnTo>
                <a:lnTo>
                  <a:pt x="2158" y="346"/>
                </a:lnTo>
                <a:lnTo>
                  <a:pt x="2154" y="363"/>
                </a:lnTo>
                <a:lnTo>
                  <a:pt x="2160" y="373"/>
                </a:lnTo>
                <a:lnTo>
                  <a:pt x="2162" y="393"/>
                </a:lnTo>
                <a:lnTo>
                  <a:pt x="2160" y="401"/>
                </a:lnTo>
                <a:lnTo>
                  <a:pt x="2158" y="423"/>
                </a:lnTo>
                <a:lnTo>
                  <a:pt x="2150" y="450"/>
                </a:lnTo>
                <a:lnTo>
                  <a:pt x="2137" y="476"/>
                </a:lnTo>
                <a:lnTo>
                  <a:pt x="2123" y="501"/>
                </a:lnTo>
                <a:lnTo>
                  <a:pt x="2101" y="524"/>
                </a:lnTo>
                <a:lnTo>
                  <a:pt x="2055" y="549"/>
                </a:lnTo>
                <a:lnTo>
                  <a:pt x="1874" y="589"/>
                </a:lnTo>
                <a:lnTo>
                  <a:pt x="1886" y="611"/>
                </a:lnTo>
                <a:lnTo>
                  <a:pt x="1909" y="647"/>
                </a:lnTo>
                <a:lnTo>
                  <a:pt x="1924" y="650"/>
                </a:lnTo>
                <a:lnTo>
                  <a:pt x="1939" y="657"/>
                </a:lnTo>
                <a:lnTo>
                  <a:pt x="1944" y="655"/>
                </a:lnTo>
                <a:lnTo>
                  <a:pt x="1988" y="693"/>
                </a:lnTo>
                <a:lnTo>
                  <a:pt x="1995" y="724"/>
                </a:lnTo>
                <a:lnTo>
                  <a:pt x="2000" y="730"/>
                </a:lnTo>
                <a:lnTo>
                  <a:pt x="2006" y="747"/>
                </a:lnTo>
                <a:lnTo>
                  <a:pt x="2033" y="809"/>
                </a:lnTo>
                <a:lnTo>
                  <a:pt x="2042" y="819"/>
                </a:lnTo>
                <a:lnTo>
                  <a:pt x="2046" y="818"/>
                </a:lnTo>
                <a:lnTo>
                  <a:pt x="2051" y="828"/>
                </a:lnTo>
                <a:lnTo>
                  <a:pt x="2054" y="839"/>
                </a:lnTo>
                <a:lnTo>
                  <a:pt x="2060" y="842"/>
                </a:lnTo>
                <a:lnTo>
                  <a:pt x="2058" y="848"/>
                </a:lnTo>
                <a:lnTo>
                  <a:pt x="2063" y="853"/>
                </a:lnTo>
                <a:lnTo>
                  <a:pt x="2064" y="862"/>
                </a:lnTo>
                <a:lnTo>
                  <a:pt x="2071" y="862"/>
                </a:lnTo>
                <a:lnTo>
                  <a:pt x="2077" y="868"/>
                </a:lnTo>
                <a:lnTo>
                  <a:pt x="2091" y="858"/>
                </a:lnTo>
                <a:lnTo>
                  <a:pt x="2101" y="842"/>
                </a:lnTo>
                <a:lnTo>
                  <a:pt x="2104" y="840"/>
                </a:lnTo>
                <a:lnTo>
                  <a:pt x="2112" y="828"/>
                </a:lnTo>
                <a:lnTo>
                  <a:pt x="2114" y="817"/>
                </a:lnTo>
                <a:lnTo>
                  <a:pt x="2109" y="795"/>
                </a:lnTo>
                <a:lnTo>
                  <a:pt x="2111" y="784"/>
                </a:lnTo>
                <a:lnTo>
                  <a:pt x="2116" y="776"/>
                </a:lnTo>
                <a:lnTo>
                  <a:pt x="2124" y="747"/>
                </a:lnTo>
                <a:lnTo>
                  <a:pt x="2133" y="740"/>
                </a:lnTo>
                <a:lnTo>
                  <a:pt x="2143" y="744"/>
                </a:lnTo>
                <a:lnTo>
                  <a:pt x="2152" y="756"/>
                </a:lnTo>
                <a:lnTo>
                  <a:pt x="2157" y="758"/>
                </a:lnTo>
                <a:lnTo>
                  <a:pt x="2177" y="758"/>
                </a:lnTo>
                <a:lnTo>
                  <a:pt x="2180" y="764"/>
                </a:lnTo>
                <a:lnTo>
                  <a:pt x="2195" y="776"/>
                </a:lnTo>
                <a:lnTo>
                  <a:pt x="2214" y="798"/>
                </a:lnTo>
                <a:lnTo>
                  <a:pt x="2232" y="814"/>
                </a:lnTo>
                <a:lnTo>
                  <a:pt x="2237" y="815"/>
                </a:lnTo>
                <a:lnTo>
                  <a:pt x="2255" y="815"/>
                </a:lnTo>
                <a:lnTo>
                  <a:pt x="2259" y="819"/>
                </a:lnTo>
                <a:lnTo>
                  <a:pt x="2270" y="819"/>
                </a:lnTo>
                <a:lnTo>
                  <a:pt x="2281" y="828"/>
                </a:lnTo>
                <a:lnTo>
                  <a:pt x="2291" y="828"/>
                </a:lnTo>
                <a:lnTo>
                  <a:pt x="2305" y="824"/>
                </a:lnTo>
                <a:lnTo>
                  <a:pt x="2316" y="816"/>
                </a:lnTo>
                <a:lnTo>
                  <a:pt x="2327" y="811"/>
                </a:lnTo>
                <a:lnTo>
                  <a:pt x="2337" y="801"/>
                </a:lnTo>
                <a:lnTo>
                  <a:pt x="2345" y="799"/>
                </a:lnTo>
                <a:lnTo>
                  <a:pt x="2360" y="797"/>
                </a:lnTo>
                <a:lnTo>
                  <a:pt x="2378" y="797"/>
                </a:lnTo>
                <a:lnTo>
                  <a:pt x="2378" y="794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60">
            <a:extLst>
              <a:ext uri="{FF2B5EF4-FFF2-40B4-BE49-F238E27FC236}">
                <a16:creationId xmlns:a16="http://schemas.microsoft.com/office/drawing/2014/main" id="{8E72ED0A-B523-67DB-5A5A-E0817898D0D9}"/>
              </a:ext>
            </a:extLst>
          </p:cNvPr>
          <p:cNvSpPr>
            <a:spLocks/>
          </p:cNvSpPr>
          <p:nvPr/>
        </p:nvSpPr>
        <p:spPr bwMode="auto">
          <a:xfrm>
            <a:off x="5148064" y="1347614"/>
            <a:ext cx="3110184" cy="3528392"/>
          </a:xfrm>
          <a:custGeom>
            <a:avLst/>
            <a:gdLst>
              <a:gd name="T0" fmla="*/ 2324 w 2417"/>
              <a:gd name="T1" fmla="*/ 841 h 2742"/>
              <a:gd name="T2" fmla="*/ 2244 w 2417"/>
              <a:gd name="T3" fmla="*/ 934 h 2742"/>
              <a:gd name="T4" fmla="*/ 2195 w 2417"/>
              <a:gd name="T5" fmla="*/ 1030 h 2742"/>
              <a:gd name="T6" fmla="*/ 2150 w 2417"/>
              <a:gd name="T7" fmla="*/ 1124 h 2742"/>
              <a:gd name="T8" fmla="*/ 2054 w 2417"/>
              <a:gd name="T9" fmla="*/ 1224 h 2742"/>
              <a:gd name="T10" fmla="*/ 2069 w 2417"/>
              <a:gd name="T11" fmla="*/ 1356 h 2742"/>
              <a:gd name="T12" fmla="*/ 2140 w 2417"/>
              <a:gd name="T13" fmla="*/ 1471 h 2742"/>
              <a:gd name="T14" fmla="*/ 2197 w 2417"/>
              <a:gd name="T15" fmla="*/ 1614 h 2742"/>
              <a:gd name="T16" fmla="*/ 2135 w 2417"/>
              <a:gd name="T17" fmla="*/ 1716 h 2742"/>
              <a:gd name="T18" fmla="*/ 2035 w 2417"/>
              <a:gd name="T19" fmla="*/ 1694 h 2742"/>
              <a:gd name="T20" fmla="*/ 1957 w 2417"/>
              <a:gd name="T21" fmla="*/ 1687 h 2742"/>
              <a:gd name="T22" fmla="*/ 1944 w 2417"/>
              <a:gd name="T23" fmla="*/ 1592 h 2742"/>
              <a:gd name="T24" fmla="*/ 1869 w 2417"/>
              <a:gd name="T25" fmla="*/ 1564 h 2742"/>
              <a:gd name="T26" fmla="*/ 1810 w 2417"/>
              <a:gd name="T27" fmla="*/ 1486 h 2742"/>
              <a:gd name="T28" fmla="*/ 1774 w 2417"/>
              <a:gd name="T29" fmla="*/ 1498 h 2742"/>
              <a:gd name="T30" fmla="*/ 1763 w 2417"/>
              <a:gd name="T31" fmla="*/ 1551 h 2742"/>
              <a:gd name="T32" fmla="*/ 1688 w 2417"/>
              <a:gd name="T33" fmla="*/ 1530 h 2742"/>
              <a:gd name="T34" fmla="*/ 1347 w 2417"/>
              <a:gd name="T35" fmla="*/ 1556 h 2742"/>
              <a:gd name="T36" fmla="*/ 1057 w 2417"/>
              <a:gd name="T37" fmla="*/ 1713 h 2742"/>
              <a:gd name="T38" fmla="*/ 897 w 2417"/>
              <a:gd name="T39" fmla="*/ 1939 h 2742"/>
              <a:gd name="T40" fmla="*/ 894 w 2417"/>
              <a:gd name="T41" fmla="*/ 2108 h 2742"/>
              <a:gd name="T42" fmla="*/ 838 w 2417"/>
              <a:gd name="T43" fmla="*/ 2324 h 2742"/>
              <a:gd name="T44" fmla="*/ 791 w 2417"/>
              <a:gd name="T45" fmla="*/ 2399 h 2742"/>
              <a:gd name="T46" fmla="*/ 765 w 2417"/>
              <a:gd name="T47" fmla="*/ 2443 h 2742"/>
              <a:gd name="T48" fmla="*/ 738 w 2417"/>
              <a:gd name="T49" fmla="*/ 2517 h 2742"/>
              <a:gd name="T50" fmla="*/ 616 w 2417"/>
              <a:gd name="T51" fmla="*/ 2681 h 2742"/>
              <a:gd name="T52" fmla="*/ 409 w 2417"/>
              <a:gd name="T53" fmla="*/ 2715 h 2742"/>
              <a:gd name="T54" fmla="*/ 422 w 2417"/>
              <a:gd name="T55" fmla="*/ 2539 h 2742"/>
              <a:gd name="T56" fmla="*/ 317 w 2417"/>
              <a:gd name="T57" fmla="*/ 2156 h 2742"/>
              <a:gd name="T58" fmla="*/ 6 w 2417"/>
              <a:gd name="T59" fmla="*/ 665 h 2742"/>
              <a:gd name="T60" fmla="*/ 103 w 2417"/>
              <a:gd name="T61" fmla="*/ 292 h 2742"/>
              <a:gd name="T62" fmla="*/ 239 w 2417"/>
              <a:gd name="T63" fmla="*/ 59 h 2742"/>
              <a:gd name="T64" fmla="*/ 402 w 2417"/>
              <a:gd name="T65" fmla="*/ 99 h 2742"/>
              <a:gd name="T66" fmla="*/ 540 w 2417"/>
              <a:gd name="T67" fmla="*/ 153 h 2742"/>
              <a:gd name="T68" fmla="*/ 597 w 2417"/>
              <a:gd name="T69" fmla="*/ 230 h 2742"/>
              <a:gd name="T70" fmla="*/ 630 w 2417"/>
              <a:gd name="T71" fmla="*/ 436 h 2742"/>
              <a:gd name="T72" fmla="*/ 720 w 2417"/>
              <a:gd name="T73" fmla="*/ 415 h 2742"/>
              <a:gd name="T74" fmla="*/ 883 w 2417"/>
              <a:gd name="T75" fmla="*/ 304 h 2742"/>
              <a:gd name="T76" fmla="*/ 1070 w 2417"/>
              <a:gd name="T77" fmla="*/ 209 h 2742"/>
              <a:gd name="T78" fmla="*/ 1182 w 2417"/>
              <a:gd name="T79" fmla="*/ 327 h 2742"/>
              <a:gd name="T80" fmla="*/ 1168 w 2417"/>
              <a:gd name="T81" fmla="*/ 446 h 2742"/>
              <a:gd name="T82" fmla="*/ 1308 w 2417"/>
              <a:gd name="T83" fmla="*/ 387 h 2742"/>
              <a:gd name="T84" fmla="*/ 1369 w 2417"/>
              <a:gd name="T85" fmla="*/ 360 h 2742"/>
              <a:gd name="T86" fmla="*/ 1581 w 2417"/>
              <a:gd name="T87" fmla="*/ 382 h 2742"/>
              <a:gd name="T88" fmla="*/ 1649 w 2417"/>
              <a:gd name="T89" fmla="*/ 461 h 2742"/>
              <a:gd name="T90" fmla="*/ 1746 w 2417"/>
              <a:gd name="T91" fmla="*/ 567 h 2742"/>
              <a:gd name="T92" fmla="*/ 1879 w 2417"/>
              <a:gd name="T93" fmla="*/ 532 h 2742"/>
              <a:gd name="T94" fmla="*/ 1967 w 2417"/>
              <a:gd name="T95" fmla="*/ 419 h 2742"/>
              <a:gd name="T96" fmla="*/ 1910 w 2417"/>
              <a:gd name="T97" fmla="*/ 279 h 2742"/>
              <a:gd name="T98" fmla="*/ 1929 w 2417"/>
              <a:gd name="T99" fmla="*/ 136 h 2742"/>
              <a:gd name="T100" fmla="*/ 1929 w 2417"/>
              <a:gd name="T101" fmla="*/ 19 h 2742"/>
              <a:gd name="T102" fmla="*/ 2062 w 2417"/>
              <a:gd name="T103" fmla="*/ 103 h 2742"/>
              <a:gd name="T104" fmla="*/ 2121 w 2417"/>
              <a:gd name="T105" fmla="*/ 145 h 2742"/>
              <a:gd name="T106" fmla="*/ 2154 w 2417"/>
              <a:gd name="T107" fmla="*/ 338 h 2742"/>
              <a:gd name="T108" fmla="*/ 2101 w 2417"/>
              <a:gd name="T109" fmla="*/ 524 h 2742"/>
              <a:gd name="T110" fmla="*/ 2000 w 2417"/>
              <a:gd name="T111" fmla="*/ 730 h 2742"/>
              <a:gd name="T112" fmla="*/ 2064 w 2417"/>
              <a:gd name="T113" fmla="*/ 862 h 2742"/>
              <a:gd name="T114" fmla="*/ 2116 w 2417"/>
              <a:gd name="T115" fmla="*/ 776 h 2742"/>
              <a:gd name="T116" fmla="*/ 2232 w 2417"/>
              <a:gd name="T117" fmla="*/ 814 h 2742"/>
              <a:gd name="T118" fmla="*/ 2337 w 2417"/>
              <a:gd name="T119" fmla="*/ 801 h 27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417" h="2742">
                <a:moveTo>
                  <a:pt x="2378" y="794"/>
                </a:moveTo>
                <a:lnTo>
                  <a:pt x="2394" y="789"/>
                </a:lnTo>
                <a:lnTo>
                  <a:pt x="2411" y="791"/>
                </a:lnTo>
                <a:lnTo>
                  <a:pt x="2417" y="800"/>
                </a:lnTo>
                <a:lnTo>
                  <a:pt x="2414" y="807"/>
                </a:lnTo>
                <a:lnTo>
                  <a:pt x="2404" y="807"/>
                </a:lnTo>
                <a:lnTo>
                  <a:pt x="2387" y="810"/>
                </a:lnTo>
                <a:lnTo>
                  <a:pt x="2361" y="817"/>
                </a:lnTo>
                <a:lnTo>
                  <a:pt x="2332" y="839"/>
                </a:lnTo>
                <a:lnTo>
                  <a:pt x="2324" y="841"/>
                </a:lnTo>
                <a:lnTo>
                  <a:pt x="2314" y="850"/>
                </a:lnTo>
                <a:lnTo>
                  <a:pt x="2293" y="859"/>
                </a:lnTo>
                <a:lnTo>
                  <a:pt x="2289" y="875"/>
                </a:lnTo>
                <a:lnTo>
                  <a:pt x="2271" y="873"/>
                </a:lnTo>
                <a:lnTo>
                  <a:pt x="2271" y="884"/>
                </a:lnTo>
                <a:lnTo>
                  <a:pt x="2275" y="893"/>
                </a:lnTo>
                <a:lnTo>
                  <a:pt x="2266" y="917"/>
                </a:lnTo>
                <a:lnTo>
                  <a:pt x="2263" y="908"/>
                </a:lnTo>
                <a:lnTo>
                  <a:pt x="2253" y="924"/>
                </a:lnTo>
                <a:lnTo>
                  <a:pt x="2244" y="934"/>
                </a:lnTo>
                <a:lnTo>
                  <a:pt x="2239" y="952"/>
                </a:lnTo>
                <a:lnTo>
                  <a:pt x="2242" y="959"/>
                </a:lnTo>
                <a:lnTo>
                  <a:pt x="2241" y="965"/>
                </a:lnTo>
                <a:lnTo>
                  <a:pt x="2248" y="977"/>
                </a:lnTo>
                <a:lnTo>
                  <a:pt x="2261" y="988"/>
                </a:lnTo>
                <a:lnTo>
                  <a:pt x="2262" y="996"/>
                </a:lnTo>
                <a:lnTo>
                  <a:pt x="2254" y="1010"/>
                </a:lnTo>
                <a:lnTo>
                  <a:pt x="2241" y="1017"/>
                </a:lnTo>
                <a:lnTo>
                  <a:pt x="2226" y="1019"/>
                </a:lnTo>
                <a:lnTo>
                  <a:pt x="2195" y="1030"/>
                </a:lnTo>
                <a:lnTo>
                  <a:pt x="2190" y="1041"/>
                </a:lnTo>
                <a:lnTo>
                  <a:pt x="2184" y="1049"/>
                </a:lnTo>
                <a:lnTo>
                  <a:pt x="2152" y="1074"/>
                </a:lnTo>
                <a:lnTo>
                  <a:pt x="2143" y="1086"/>
                </a:lnTo>
                <a:lnTo>
                  <a:pt x="2144" y="1096"/>
                </a:lnTo>
                <a:lnTo>
                  <a:pt x="2140" y="1104"/>
                </a:lnTo>
                <a:lnTo>
                  <a:pt x="2124" y="1112"/>
                </a:lnTo>
                <a:lnTo>
                  <a:pt x="2125" y="1116"/>
                </a:lnTo>
                <a:lnTo>
                  <a:pt x="2137" y="1125"/>
                </a:lnTo>
                <a:lnTo>
                  <a:pt x="2150" y="1124"/>
                </a:lnTo>
                <a:lnTo>
                  <a:pt x="2142" y="1137"/>
                </a:lnTo>
                <a:lnTo>
                  <a:pt x="2133" y="1149"/>
                </a:lnTo>
                <a:lnTo>
                  <a:pt x="2123" y="1151"/>
                </a:lnTo>
                <a:lnTo>
                  <a:pt x="2112" y="1151"/>
                </a:lnTo>
                <a:lnTo>
                  <a:pt x="2100" y="1163"/>
                </a:lnTo>
                <a:lnTo>
                  <a:pt x="2093" y="1174"/>
                </a:lnTo>
                <a:lnTo>
                  <a:pt x="2075" y="1182"/>
                </a:lnTo>
                <a:lnTo>
                  <a:pt x="2071" y="1188"/>
                </a:lnTo>
                <a:lnTo>
                  <a:pt x="2067" y="1202"/>
                </a:lnTo>
                <a:lnTo>
                  <a:pt x="2054" y="1224"/>
                </a:lnTo>
                <a:lnTo>
                  <a:pt x="2056" y="1228"/>
                </a:lnTo>
                <a:lnTo>
                  <a:pt x="2066" y="1226"/>
                </a:lnTo>
                <a:lnTo>
                  <a:pt x="2067" y="1229"/>
                </a:lnTo>
                <a:lnTo>
                  <a:pt x="2060" y="1284"/>
                </a:lnTo>
                <a:lnTo>
                  <a:pt x="2055" y="1308"/>
                </a:lnTo>
                <a:lnTo>
                  <a:pt x="2051" y="1313"/>
                </a:lnTo>
                <a:lnTo>
                  <a:pt x="2049" y="1328"/>
                </a:lnTo>
                <a:lnTo>
                  <a:pt x="2055" y="1329"/>
                </a:lnTo>
                <a:lnTo>
                  <a:pt x="2057" y="1347"/>
                </a:lnTo>
                <a:lnTo>
                  <a:pt x="2069" y="1356"/>
                </a:lnTo>
                <a:lnTo>
                  <a:pt x="2078" y="1372"/>
                </a:lnTo>
                <a:lnTo>
                  <a:pt x="2093" y="1389"/>
                </a:lnTo>
                <a:lnTo>
                  <a:pt x="2093" y="1397"/>
                </a:lnTo>
                <a:lnTo>
                  <a:pt x="2101" y="1401"/>
                </a:lnTo>
                <a:lnTo>
                  <a:pt x="2109" y="1426"/>
                </a:lnTo>
                <a:lnTo>
                  <a:pt x="2116" y="1430"/>
                </a:lnTo>
                <a:lnTo>
                  <a:pt x="2123" y="1443"/>
                </a:lnTo>
                <a:lnTo>
                  <a:pt x="2120" y="1456"/>
                </a:lnTo>
                <a:lnTo>
                  <a:pt x="2137" y="1472"/>
                </a:lnTo>
                <a:lnTo>
                  <a:pt x="2140" y="1471"/>
                </a:lnTo>
                <a:lnTo>
                  <a:pt x="2151" y="1495"/>
                </a:lnTo>
                <a:lnTo>
                  <a:pt x="2188" y="1531"/>
                </a:lnTo>
                <a:lnTo>
                  <a:pt x="2201" y="1529"/>
                </a:lnTo>
                <a:lnTo>
                  <a:pt x="2206" y="1530"/>
                </a:lnTo>
                <a:lnTo>
                  <a:pt x="2210" y="1542"/>
                </a:lnTo>
                <a:lnTo>
                  <a:pt x="2211" y="1556"/>
                </a:lnTo>
                <a:lnTo>
                  <a:pt x="2209" y="1565"/>
                </a:lnTo>
                <a:lnTo>
                  <a:pt x="2198" y="1579"/>
                </a:lnTo>
                <a:lnTo>
                  <a:pt x="2202" y="1586"/>
                </a:lnTo>
                <a:lnTo>
                  <a:pt x="2197" y="1614"/>
                </a:lnTo>
                <a:lnTo>
                  <a:pt x="2201" y="1628"/>
                </a:lnTo>
                <a:lnTo>
                  <a:pt x="2199" y="1635"/>
                </a:lnTo>
                <a:lnTo>
                  <a:pt x="2194" y="1640"/>
                </a:lnTo>
                <a:lnTo>
                  <a:pt x="2194" y="1655"/>
                </a:lnTo>
                <a:lnTo>
                  <a:pt x="2183" y="1666"/>
                </a:lnTo>
                <a:lnTo>
                  <a:pt x="2173" y="1687"/>
                </a:lnTo>
                <a:lnTo>
                  <a:pt x="2169" y="1690"/>
                </a:lnTo>
                <a:lnTo>
                  <a:pt x="2169" y="1698"/>
                </a:lnTo>
                <a:lnTo>
                  <a:pt x="2163" y="1704"/>
                </a:lnTo>
                <a:lnTo>
                  <a:pt x="2135" y="1716"/>
                </a:lnTo>
                <a:lnTo>
                  <a:pt x="2133" y="1705"/>
                </a:lnTo>
                <a:lnTo>
                  <a:pt x="2123" y="1698"/>
                </a:lnTo>
                <a:lnTo>
                  <a:pt x="2112" y="1702"/>
                </a:lnTo>
                <a:lnTo>
                  <a:pt x="2099" y="1696"/>
                </a:lnTo>
                <a:lnTo>
                  <a:pt x="2091" y="1698"/>
                </a:lnTo>
                <a:lnTo>
                  <a:pt x="2068" y="1694"/>
                </a:lnTo>
                <a:lnTo>
                  <a:pt x="2055" y="1696"/>
                </a:lnTo>
                <a:lnTo>
                  <a:pt x="2050" y="1693"/>
                </a:lnTo>
                <a:lnTo>
                  <a:pt x="2040" y="1695"/>
                </a:lnTo>
                <a:lnTo>
                  <a:pt x="2035" y="1694"/>
                </a:lnTo>
                <a:lnTo>
                  <a:pt x="2026" y="1697"/>
                </a:lnTo>
                <a:lnTo>
                  <a:pt x="2023" y="1688"/>
                </a:lnTo>
                <a:lnTo>
                  <a:pt x="2004" y="1698"/>
                </a:lnTo>
                <a:lnTo>
                  <a:pt x="1999" y="1710"/>
                </a:lnTo>
                <a:lnTo>
                  <a:pt x="1993" y="1705"/>
                </a:lnTo>
                <a:lnTo>
                  <a:pt x="1987" y="1709"/>
                </a:lnTo>
                <a:lnTo>
                  <a:pt x="1979" y="1699"/>
                </a:lnTo>
                <a:lnTo>
                  <a:pt x="1972" y="1698"/>
                </a:lnTo>
                <a:lnTo>
                  <a:pt x="1960" y="1693"/>
                </a:lnTo>
                <a:lnTo>
                  <a:pt x="1957" y="1687"/>
                </a:lnTo>
                <a:lnTo>
                  <a:pt x="1961" y="1671"/>
                </a:lnTo>
                <a:lnTo>
                  <a:pt x="1959" y="1666"/>
                </a:lnTo>
                <a:lnTo>
                  <a:pt x="1965" y="1653"/>
                </a:lnTo>
                <a:lnTo>
                  <a:pt x="1964" y="1634"/>
                </a:lnTo>
                <a:lnTo>
                  <a:pt x="1965" y="1621"/>
                </a:lnTo>
                <a:lnTo>
                  <a:pt x="1957" y="1612"/>
                </a:lnTo>
                <a:lnTo>
                  <a:pt x="1951" y="1613"/>
                </a:lnTo>
                <a:lnTo>
                  <a:pt x="1953" y="1602"/>
                </a:lnTo>
                <a:lnTo>
                  <a:pt x="1951" y="1593"/>
                </a:lnTo>
                <a:lnTo>
                  <a:pt x="1944" y="1592"/>
                </a:lnTo>
                <a:lnTo>
                  <a:pt x="1921" y="1579"/>
                </a:lnTo>
                <a:lnTo>
                  <a:pt x="1912" y="1580"/>
                </a:lnTo>
                <a:lnTo>
                  <a:pt x="1905" y="1574"/>
                </a:lnTo>
                <a:lnTo>
                  <a:pt x="1902" y="1565"/>
                </a:lnTo>
                <a:lnTo>
                  <a:pt x="1896" y="1561"/>
                </a:lnTo>
                <a:lnTo>
                  <a:pt x="1886" y="1568"/>
                </a:lnTo>
                <a:lnTo>
                  <a:pt x="1887" y="1557"/>
                </a:lnTo>
                <a:lnTo>
                  <a:pt x="1878" y="1546"/>
                </a:lnTo>
                <a:lnTo>
                  <a:pt x="1873" y="1544"/>
                </a:lnTo>
                <a:lnTo>
                  <a:pt x="1869" y="1564"/>
                </a:lnTo>
                <a:lnTo>
                  <a:pt x="1858" y="1568"/>
                </a:lnTo>
                <a:lnTo>
                  <a:pt x="1865" y="1537"/>
                </a:lnTo>
                <a:lnTo>
                  <a:pt x="1815" y="1526"/>
                </a:lnTo>
                <a:lnTo>
                  <a:pt x="1814" y="1531"/>
                </a:lnTo>
                <a:lnTo>
                  <a:pt x="1806" y="1532"/>
                </a:lnTo>
                <a:lnTo>
                  <a:pt x="1812" y="1510"/>
                </a:lnTo>
                <a:lnTo>
                  <a:pt x="1808" y="1509"/>
                </a:lnTo>
                <a:lnTo>
                  <a:pt x="1799" y="1496"/>
                </a:lnTo>
                <a:lnTo>
                  <a:pt x="1799" y="1493"/>
                </a:lnTo>
                <a:lnTo>
                  <a:pt x="1810" y="1486"/>
                </a:lnTo>
                <a:lnTo>
                  <a:pt x="1814" y="1430"/>
                </a:lnTo>
                <a:lnTo>
                  <a:pt x="1781" y="1428"/>
                </a:lnTo>
                <a:lnTo>
                  <a:pt x="1779" y="1458"/>
                </a:lnTo>
                <a:lnTo>
                  <a:pt x="1787" y="1458"/>
                </a:lnTo>
                <a:lnTo>
                  <a:pt x="1784" y="1478"/>
                </a:lnTo>
                <a:lnTo>
                  <a:pt x="1776" y="1478"/>
                </a:lnTo>
                <a:lnTo>
                  <a:pt x="1776" y="1488"/>
                </a:lnTo>
                <a:lnTo>
                  <a:pt x="1789" y="1488"/>
                </a:lnTo>
                <a:lnTo>
                  <a:pt x="1788" y="1494"/>
                </a:lnTo>
                <a:lnTo>
                  <a:pt x="1774" y="1498"/>
                </a:lnTo>
                <a:lnTo>
                  <a:pt x="1771" y="1514"/>
                </a:lnTo>
                <a:lnTo>
                  <a:pt x="1798" y="1551"/>
                </a:lnTo>
                <a:lnTo>
                  <a:pt x="1827" y="1569"/>
                </a:lnTo>
                <a:lnTo>
                  <a:pt x="1862" y="1603"/>
                </a:lnTo>
                <a:lnTo>
                  <a:pt x="1852" y="1602"/>
                </a:lnTo>
                <a:lnTo>
                  <a:pt x="1834" y="1582"/>
                </a:lnTo>
                <a:lnTo>
                  <a:pt x="1814" y="1565"/>
                </a:lnTo>
                <a:lnTo>
                  <a:pt x="1791" y="1556"/>
                </a:lnTo>
                <a:lnTo>
                  <a:pt x="1765" y="1553"/>
                </a:lnTo>
                <a:lnTo>
                  <a:pt x="1763" y="1551"/>
                </a:lnTo>
                <a:lnTo>
                  <a:pt x="1750" y="1550"/>
                </a:lnTo>
                <a:lnTo>
                  <a:pt x="1741" y="1552"/>
                </a:lnTo>
                <a:lnTo>
                  <a:pt x="1736" y="1557"/>
                </a:lnTo>
                <a:lnTo>
                  <a:pt x="1730" y="1554"/>
                </a:lnTo>
                <a:lnTo>
                  <a:pt x="1720" y="1553"/>
                </a:lnTo>
                <a:lnTo>
                  <a:pt x="1708" y="1547"/>
                </a:lnTo>
                <a:lnTo>
                  <a:pt x="1700" y="1548"/>
                </a:lnTo>
                <a:lnTo>
                  <a:pt x="1694" y="1544"/>
                </a:lnTo>
                <a:lnTo>
                  <a:pt x="1696" y="1535"/>
                </a:lnTo>
                <a:lnTo>
                  <a:pt x="1688" y="1530"/>
                </a:lnTo>
                <a:lnTo>
                  <a:pt x="1679" y="1527"/>
                </a:lnTo>
                <a:lnTo>
                  <a:pt x="1654" y="1523"/>
                </a:lnTo>
                <a:lnTo>
                  <a:pt x="1626" y="1522"/>
                </a:lnTo>
                <a:lnTo>
                  <a:pt x="1560" y="1525"/>
                </a:lnTo>
                <a:lnTo>
                  <a:pt x="1538" y="1527"/>
                </a:lnTo>
                <a:lnTo>
                  <a:pt x="1525" y="1531"/>
                </a:lnTo>
                <a:lnTo>
                  <a:pt x="1515" y="1531"/>
                </a:lnTo>
                <a:lnTo>
                  <a:pt x="1478" y="1532"/>
                </a:lnTo>
                <a:lnTo>
                  <a:pt x="1412" y="1542"/>
                </a:lnTo>
                <a:lnTo>
                  <a:pt x="1347" y="1556"/>
                </a:lnTo>
                <a:lnTo>
                  <a:pt x="1321" y="1565"/>
                </a:lnTo>
                <a:lnTo>
                  <a:pt x="1220" y="1606"/>
                </a:lnTo>
                <a:lnTo>
                  <a:pt x="1209" y="1614"/>
                </a:lnTo>
                <a:lnTo>
                  <a:pt x="1175" y="1629"/>
                </a:lnTo>
                <a:lnTo>
                  <a:pt x="1157" y="1639"/>
                </a:lnTo>
                <a:lnTo>
                  <a:pt x="1130" y="1657"/>
                </a:lnTo>
                <a:lnTo>
                  <a:pt x="1105" y="1674"/>
                </a:lnTo>
                <a:lnTo>
                  <a:pt x="1102" y="1678"/>
                </a:lnTo>
                <a:lnTo>
                  <a:pt x="1083" y="1691"/>
                </a:lnTo>
                <a:lnTo>
                  <a:pt x="1057" y="1713"/>
                </a:lnTo>
                <a:lnTo>
                  <a:pt x="1049" y="1720"/>
                </a:lnTo>
                <a:lnTo>
                  <a:pt x="1021" y="1748"/>
                </a:lnTo>
                <a:lnTo>
                  <a:pt x="1020" y="1752"/>
                </a:lnTo>
                <a:lnTo>
                  <a:pt x="985" y="1794"/>
                </a:lnTo>
                <a:lnTo>
                  <a:pt x="968" y="1820"/>
                </a:lnTo>
                <a:lnTo>
                  <a:pt x="940" y="1857"/>
                </a:lnTo>
                <a:lnTo>
                  <a:pt x="934" y="1869"/>
                </a:lnTo>
                <a:lnTo>
                  <a:pt x="920" y="1888"/>
                </a:lnTo>
                <a:lnTo>
                  <a:pt x="912" y="1907"/>
                </a:lnTo>
                <a:lnTo>
                  <a:pt x="897" y="1939"/>
                </a:lnTo>
                <a:lnTo>
                  <a:pt x="898" y="1958"/>
                </a:lnTo>
                <a:lnTo>
                  <a:pt x="901" y="1962"/>
                </a:lnTo>
                <a:lnTo>
                  <a:pt x="912" y="1979"/>
                </a:lnTo>
                <a:lnTo>
                  <a:pt x="914" y="1989"/>
                </a:lnTo>
                <a:lnTo>
                  <a:pt x="911" y="2013"/>
                </a:lnTo>
                <a:lnTo>
                  <a:pt x="883" y="2058"/>
                </a:lnTo>
                <a:lnTo>
                  <a:pt x="888" y="2067"/>
                </a:lnTo>
                <a:lnTo>
                  <a:pt x="884" y="2075"/>
                </a:lnTo>
                <a:lnTo>
                  <a:pt x="890" y="2088"/>
                </a:lnTo>
                <a:lnTo>
                  <a:pt x="894" y="2108"/>
                </a:lnTo>
                <a:lnTo>
                  <a:pt x="885" y="2133"/>
                </a:lnTo>
                <a:lnTo>
                  <a:pt x="883" y="2159"/>
                </a:lnTo>
                <a:lnTo>
                  <a:pt x="889" y="2180"/>
                </a:lnTo>
                <a:lnTo>
                  <a:pt x="904" y="2205"/>
                </a:lnTo>
                <a:lnTo>
                  <a:pt x="904" y="2213"/>
                </a:lnTo>
                <a:lnTo>
                  <a:pt x="909" y="2220"/>
                </a:lnTo>
                <a:lnTo>
                  <a:pt x="916" y="2223"/>
                </a:lnTo>
                <a:lnTo>
                  <a:pt x="914" y="2237"/>
                </a:lnTo>
                <a:lnTo>
                  <a:pt x="843" y="2315"/>
                </a:lnTo>
                <a:lnTo>
                  <a:pt x="838" y="2324"/>
                </a:lnTo>
                <a:lnTo>
                  <a:pt x="833" y="2343"/>
                </a:lnTo>
                <a:lnTo>
                  <a:pt x="836" y="2365"/>
                </a:lnTo>
                <a:lnTo>
                  <a:pt x="832" y="2382"/>
                </a:lnTo>
                <a:lnTo>
                  <a:pt x="825" y="2392"/>
                </a:lnTo>
                <a:lnTo>
                  <a:pt x="789" y="2434"/>
                </a:lnTo>
                <a:lnTo>
                  <a:pt x="798" y="2442"/>
                </a:lnTo>
                <a:lnTo>
                  <a:pt x="793" y="2447"/>
                </a:lnTo>
                <a:lnTo>
                  <a:pt x="770" y="2423"/>
                </a:lnTo>
                <a:lnTo>
                  <a:pt x="782" y="2413"/>
                </a:lnTo>
                <a:lnTo>
                  <a:pt x="791" y="2399"/>
                </a:lnTo>
                <a:lnTo>
                  <a:pt x="796" y="2397"/>
                </a:lnTo>
                <a:lnTo>
                  <a:pt x="805" y="2383"/>
                </a:lnTo>
                <a:lnTo>
                  <a:pt x="803" y="2362"/>
                </a:lnTo>
                <a:lnTo>
                  <a:pt x="799" y="2362"/>
                </a:lnTo>
                <a:lnTo>
                  <a:pt x="747" y="2422"/>
                </a:lnTo>
                <a:lnTo>
                  <a:pt x="754" y="2430"/>
                </a:lnTo>
                <a:lnTo>
                  <a:pt x="765" y="2431"/>
                </a:lnTo>
                <a:lnTo>
                  <a:pt x="776" y="2443"/>
                </a:lnTo>
                <a:lnTo>
                  <a:pt x="773" y="2449"/>
                </a:lnTo>
                <a:lnTo>
                  <a:pt x="765" y="2443"/>
                </a:lnTo>
                <a:lnTo>
                  <a:pt x="760" y="2444"/>
                </a:lnTo>
                <a:lnTo>
                  <a:pt x="753" y="2451"/>
                </a:lnTo>
                <a:lnTo>
                  <a:pt x="750" y="2465"/>
                </a:lnTo>
                <a:lnTo>
                  <a:pt x="762" y="2475"/>
                </a:lnTo>
                <a:lnTo>
                  <a:pt x="767" y="2477"/>
                </a:lnTo>
                <a:lnTo>
                  <a:pt x="765" y="2485"/>
                </a:lnTo>
                <a:lnTo>
                  <a:pt x="760" y="2483"/>
                </a:lnTo>
                <a:lnTo>
                  <a:pt x="754" y="2489"/>
                </a:lnTo>
                <a:lnTo>
                  <a:pt x="742" y="2507"/>
                </a:lnTo>
                <a:lnTo>
                  <a:pt x="738" y="2517"/>
                </a:lnTo>
                <a:lnTo>
                  <a:pt x="739" y="2525"/>
                </a:lnTo>
                <a:lnTo>
                  <a:pt x="726" y="2535"/>
                </a:lnTo>
                <a:lnTo>
                  <a:pt x="694" y="2577"/>
                </a:lnTo>
                <a:lnTo>
                  <a:pt x="669" y="2599"/>
                </a:lnTo>
                <a:lnTo>
                  <a:pt x="658" y="2615"/>
                </a:lnTo>
                <a:lnTo>
                  <a:pt x="640" y="2653"/>
                </a:lnTo>
                <a:lnTo>
                  <a:pt x="642" y="2660"/>
                </a:lnTo>
                <a:lnTo>
                  <a:pt x="640" y="2668"/>
                </a:lnTo>
                <a:lnTo>
                  <a:pt x="630" y="2678"/>
                </a:lnTo>
                <a:lnTo>
                  <a:pt x="616" y="2681"/>
                </a:lnTo>
                <a:lnTo>
                  <a:pt x="583" y="2673"/>
                </a:lnTo>
                <a:lnTo>
                  <a:pt x="572" y="2674"/>
                </a:lnTo>
                <a:lnTo>
                  <a:pt x="557" y="2682"/>
                </a:lnTo>
                <a:lnTo>
                  <a:pt x="538" y="2703"/>
                </a:lnTo>
                <a:lnTo>
                  <a:pt x="531" y="2714"/>
                </a:lnTo>
                <a:lnTo>
                  <a:pt x="535" y="2725"/>
                </a:lnTo>
                <a:lnTo>
                  <a:pt x="472" y="2736"/>
                </a:lnTo>
                <a:lnTo>
                  <a:pt x="462" y="2740"/>
                </a:lnTo>
                <a:lnTo>
                  <a:pt x="439" y="2742"/>
                </a:lnTo>
                <a:lnTo>
                  <a:pt x="409" y="2715"/>
                </a:lnTo>
                <a:lnTo>
                  <a:pt x="406" y="2705"/>
                </a:lnTo>
                <a:lnTo>
                  <a:pt x="410" y="2692"/>
                </a:lnTo>
                <a:lnTo>
                  <a:pt x="469" y="2625"/>
                </a:lnTo>
                <a:lnTo>
                  <a:pt x="472" y="2618"/>
                </a:lnTo>
                <a:lnTo>
                  <a:pt x="470" y="2609"/>
                </a:lnTo>
                <a:lnTo>
                  <a:pt x="472" y="2605"/>
                </a:lnTo>
                <a:lnTo>
                  <a:pt x="437" y="2575"/>
                </a:lnTo>
                <a:lnTo>
                  <a:pt x="427" y="2567"/>
                </a:lnTo>
                <a:lnTo>
                  <a:pt x="423" y="2555"/>
                </a:lnTo>
                <a:lnTo>
                  <a:pt x="422" y="2539"/>
                </a:lnTo>
                <a:lnTo>
                  <a:pt x="429" y="2501"/>
                </a:lnTo>
                <a:lnTo>
                  <a:pt x="433" y="2468"/>
                </a:lnTo>
                <a:lnTo>
                  <a:pt x="431" y="2434"/>
                </a:lnTo>
                <a:lnTo>
                  <a:pt x="427" y="2410"/>
                </a:lnTo>
                <a:lnTo>
                  <a:pt x="418" y="2372"/>
                </a:lnTo>
                <a:lnTo>
                  <a:pt x="413" y="2360"/>
                </a:lnTo>
                <a:lnTo>
                  <a:pt x="408" y="2338"/>
                </a:lnTo>
                <a:lnTo>
                  <a:pt x="397" y="2306"/>
                </a:lnTo>
                <a:lnTo>
                  <a:pt x="376" y="2317"/>
                </a:lnTo>
                <a:lnTo>
                  <a:pt x="317" y="2156"/>
                </a:lnTo>
                <a:lnTo>
                  <a:pt x="289" y="2074"/>
                </a:lnTo>
                <a:lnTo>
                  <a:pt x="200" y="1836"/>
                </a:lnTo>
                <a:lnTo>
                  <a:pt x="146" y="1639"/>
                </a:lnTo>
                <a:lnTo>
                  <a:pt x="127" y="1528"/>
                </a:lnTo>
                <a:lnTo>
                  <a:pt x="125" y="1428"/>
                </a:lnTo>
                <a:lnTo>
                  <a:pt x="109" y="1353"/>
                </a:lnTo>
                <a:lnTo>
                  <a:pt x="100" y="1289"/>
                </a:lnTo>
                <a:lnTo>
                  <a:pt x="97" y="1252"/>
                </a:lnTo>
                <a:lnTo>
                  <a:pt x="64" y="1037"/>
                </a:lnTo>
                <a:lnTo>
                  <a:pt x="6" y="665"/>
                </a:lnTo>
                <a:lnTo>
                  <a:pt x="1" y="592"/>
                </a:lnTo>
                <a:lnTo>
                  <a:pt x="0" y="565"/>
                </a:lnTo>
                <a:lnTo>
                  <a:pt x="2" y="526"/>
                </a:lnTo>
                <a:lnTo>
                  <a:pt x="6" y="502"/>
                </a:lnTo>
                <a:lnTo>
                  <a:pt x="11" y="474"/>
                </a:lnTo>
                <a:lnTo>
                  <a:pt x="21" y="429"/>
                </a:lnTo>
                <a:lnTo>
                  <a:pt x="45" y="375"/>
                </a:lnTo>
                <a:lnTo>
                  <a:pt x="79" y="312"/>
                </a:lnTo>
                <a:lnTo>
                  <a:pt x="91" y="295"/>
                </a:lnTo>
                <a:lnTo>
                  <a:pt x="103" y="292"/>
                </a:lnTo>
                <a:lnTo>
                  <a:pt x="112" y="284"/>
                </a:lnTo>
                <a:lnTo>
                  <a:pt x="122" y="273"/>
                </a:lnTo>
                <a:lnTo>
                  <a:pt x="140" y="248"/>
                </a:lnTo>
                <a:lnTo>
                  <a:pt x="164" y="207"/>
                </a:lnTo>
                <a:lnTo>
                  <a:pt x="182" y="171"/>
                </a:lnTo>
                <a:lnTo>
                  <a:pt x="199" y="143"/>
                </a:lnTo>
                <a:lnTo>
                  <a:pt x="202" y="121"/>
                </a:lnTo>
                <a:lnTo>
                  <a:pt x="216" y="106"/>
                </a:lnTo>
                <a:lnTo>
                  <a:pt x="229" y="73"/>
                </a:lnTo>
                <a:lnTo>
                  <a:pt x="239" y="59"/>
                </a:lnTo>
                <a:lnTo>
                  <a:pt x="263" y="32"/>
                </a:lnTo>
                <a:lnTo>
                  <a:pt x="282" y="42"/>
                </a:lnTo>
                <a:lnTo>
                  <a:pt x="316" y="70"/>
                </a:lnTo>
                <a:lnTo>
                  <a:pt x="328" y="73"/>
                </a:lnTo>
                <a:lnTo>
                  <a:pt x="337" y="72"/>
                </a:lnTo>
                <a:lnTo>
                  <a:pt x="363" y="80"/>
                </a:lnTo>
                <a:lnTo>
                  <a:pt x="375" y="81"/>
                </a:lnTo>
                <a:lnTo>
                  <a:pt x="384" y="92"/>
                </a:lnTo>
                <a:lnTo>
                  <a:pt x="392" y="97"/>
                </a:lnTo>
                <a:lnTo>
                  <a:pt x="402" y="99"/>
                </a:lnTo>
                <a:lnTo>
                  <a:pt x="424" y="99"/>
                </a:lnTo>
                <a:lnTo>
                  <a:pt x="439" y="103"/>
                </a:lnTo>
                <a:lnTo>
                  <a:pt x="449" y="100"/>
                </a:lnTo>
                <a:lnTo>
                  <a:pt x="451" y="108"/>
                </a:lnTo>
                <a:lnTo>
                  <a:pt x="465" y="112"/>
                </a:lnTo>
                <a:lnTo>
                  <a:pt x="471" y="122"/>
                </a:lnTo>
                <a:lnTo>
                  <a:pt x="491" y="130"/>
                </a:lnTo>
                <a:lnTo>
                  <a:pt x="528" y="136"/>
                </a:lnTo>
                <a:lnTo>
                  <a:pt x="535" y="134"/>
                </a:lnTo>
                <a:lnTo>
                  <a:pt x="540" y="153"/>
                </a:lnTo>
                <a:lnTo>
                  <a:pt x="549" y="164"/>
                </a:lnTo>
                <a:lnTo>
                  <a:pt x="558" y="170"/>
                </a:lnTo>
                <a:lnTo>
                  <a:pt x="558" y="175"/>
                </a:lnTo>
                <a:lnTo>
                  <a:pt x="562" y="187"/>
                </a:lnTo>
                <a:lnTo>
                  <a:pt x="563" y="196"/>
                </a:lnTo>
                <a:lnTo>
                  <a:pt x="550" y="217"/>
                </a:lnTo>
                <a:lnTo>
                  <a:pt x="554" y="226"/>
                </a:lnTo>
                <a:lnTo>
                  <a:pt x="569" y="242"/>
                </a:lnTo>
                <a:lnTo>
                  <a:pt x="583" y="241"/>
                </a:lnTo>
                <a:lnTo>
                  <a:pt x="597" y="230"/>
                </a:lnTo>
                <a:lnTo>
                  <a:pt x="608" y="232"/>
                </a:lnTo>
                <a:lnTo>
                  <a:pt x="613" y="235"/>
                </a:lnTo>
                <a:lnTo>
                  <a:pt x="619" y="234"/>
                </a:lnTo>
                <a:lnTo>
                  <a:pt x="625" y="250"/>
                </a:lnTo>
                <a:lnTo>
                  <a:pt x="633" y="293"/>
                </a:lnTo>
                <a:lnTo>
                  <a:pt x="632" y="316"/>
                </a:lnTo>
                <a:lnTo>
                  <a:pt x="630" y="331"/>
                </a:lnTo>
                <a:lnTo>
                  <a:pt x="634" y="398"/>
                </a:lnTo>
                <a:lnTo>
                  <a:pt x="630" y="417"/>
                </a:lnTo>
                <a:lnTo>
                  <a:pt x="630" y="436"/>
                </a:lnTo>
                <a:lnTo>
                  <a:pt x="635" y="446"/>
                </a:lnTo>
                <a:lnTo>
                  <a:pt x="636" y="456"/>
                </a:lnTo>
                <a:lnTo>
                  <a:pt x="657" y="466"/>
                </a:lnTo>
                <a:lnTo>
                  <a:pt x="672" y="468"/>
                </a:lnTo>
                <a:lnTo>
                  <a:pt x="674" y="461"/>
                </a:lnTo>
                <a:lnTo>
                  <a:pt x="683" y="454"/>
                </a:lnTo>
                <a:lnTo>
                  <a:pt x="685" y="447"/>
                </a:lnTo>
                <a:lnTo>
                  <a:pt x="691" y="448"/>
                </a:lnTo>
                <a:lnTo>
                  <a:pt x="700" y="426"/>
                </a:lnTo>
                <a:lnTo>
                  <a:pt x="720" y="415"/>
                </a:lnTo>
                <a:lnTo>
                  <a:pt x="726" y="408"/>
                </a:lnTo>
                <a:lnTo>
                  <a:pt x="743" y="398"/>
                </a:lnTo>
                <a:lnTo>
                  <a:pt x="759" y="384"/>
                </a:lnTo>
                <a:lnTo>
                  <a:pt x="787" y="369"/>
                </a:lnTo>
                <a:lnTo>
                  <a:pt x="790" y="366"/>
                </a:lnTo>
                <a:lnTo>
                  <a:pt x="812" y="362"/>
                </a:lnTo>
                <a:lnTo>
                  <a:pt x="830" y="364"/>
                </a:lnTo>
                <a:lnTo>
                  <a:pt x="848" y="356"/>
                </a:lnTo>
                <a:lnTo>
                  <a:pt x="859" y="344"/>
                </a:lnTo>
                <a:lnTo>
                  <a:pt x="883" y="304"/>
                </a:lnTo>
                <a:lnTo>
                  <a:pt x="898" y="287"/>
                </a:lnTo>
                <a:lnTo>
                  <a:pt x="918" y="257"/>
                </a:lnTo>
                <a:lnTo>
                  <a:pt x="945" y="228"/>
                </a:lnTo>
                <a:lnTo>
                  <a:pt x="1002" y="245"/>
                </a:lnTo>
                <a:lnTo>
                  <a:pt x="1004" y="222"/>
                </a:lnTo>
                <a:lnTo>
                  <a:pt x="1002" y="209"/>
                </a:lnTo>
                <a:lnTo>
                  <a:pt x="1053" y="221"/>
                </a:lnTo>
                <a:lnTo>
                  <a:pt x="1057" y="214"/>
                </a:lnTo>
                <a:lnTo>
                  <a:pt x="1066" y="215"/>
                </a:lnTo>
                <a:lnTo>
                  <a:pt x="1070" y="209"/>
                </a:lnTo>
                <a:lnTo>
                  <a:pt x="1090" y="210"/>
                </a:lnTo>
                <a:lnTo>
                  <a:pt x="1108" y="208"/>
                </a:lnTo>
                <a:lnTo>
                  <a:pt x="1110" y="277"/>
                </a:lnTo>
                <a:lnTo>
                  <a:pt x="1109" y="285"/>
                </a:lnTo>
                <a:lnTo>
                  <a:pt x="1126" y="321"/>
                </a:lnTo>
                <a:lnTo>
                  <a:pt x="1141" y="312"/>
                </a:lnTo>
                <a:lnTo>
                  <a:pt x="1163" y="324"/>
                </a:lnTo>
                <a:lnTo>
                  <a:pt x="1176" y="316"/>
                </a:lnTo>
                <a:lnTo>
                  <a:pt x="1177" y="324"/>
                </a:lnTo>
                <a:lnTo>
                  <a:pt x="1182" y="327"/>
                </a:lnTo>
                <a:lnTo>
                  <a:pt x="1167" y="338"/>
                </a:lnTo>
                <a:lnTo>
                  <a:pt x="1165" y="338"/>
                </a:lnTo>
                <a:lnTo>
                  <a:pt x="1152" y="351"/>
                </a:lnTo>
                <a:lnTo>
                  <a:pt x="1141" y="359"/>
                </a:lnTo>
                <a:lnTo>
                  <a:pt x="1174" y="364"/>
                </a:lnTo>
                <a:lnTo>
                  <a:pt x="1180" y="371"/>
                </a:lnTo>
                <a:lnTo>
                  <a:pt x="1163" y="400"/>
                </a:lnTo>
                <a:lnTo>
                  <a:pt x="1166" y="406"/>
                </a:lnTo>
                <a:lnTo>
                  <a:pt x="1165" y="435"/>
                </a:lnTo>
                <a:lnTo>
                  <a:pt x="1168" y="446"/>
                </a:lnTo>
                <a:lnTo>
                  <a:pt x="1168" y="463"/>
                </a:lnTo>
                <a:lnTo>
                  <a:pt x="1173" y="479"/>
                </a:lnTo>
                <a:lnTo>
                  <a:pt x="1192" y="474"/>
                </a:lnTo>
                <a:lnTo>
                  <a:pt x="1216" y="446"/>
                </a:lnTo>
                <a:lnTo>
                  <a:pt x="1243" y="427"/>
                </a:lnTo>
                <a:lnTo>
                  <a:pt x="1273" y="426"/>
                </a:lnTo>
                <a:lnTo>
                  <a:pt x="1279" y="423"/>
                </a:lnTo>
                <a:lnTo>
                  <a:pt x="1290" y="412"/>
                </a:lnTo>
                <a:lnTo>
                  <a:pt x="1295" y="400"/>
                </a:lnTo>
                <a:lnTo>
                  <a:pt x="1308" y="387"/>
                </a:lnTo>
                <a:lnTo>
                  <a:pt x="1313" y="377"/>
                </a:lnTo>
                <a:lnTo>
                  <a:pt x="1309" y="371"/>
                </a:lnTo>
                <a:lnTo>
                  <a:pt x="1325" y="360"/>
                </a:lnTo>
                <a:lnTo>
                  <a:pt x="1339" y="363"/>
                </a:lnTo>
                <a:lnTo>
                  <a:pt x="1335" y="338"/>
                </a:lnTo>
                <a:lnTo>
                  <a:pt x="1344" y="337"/>
                </a:lnTo>
                <a:lnTo>
                  <a:pt x="1354" y="338"/>
                </a:lnTo>
                <a:lnTo>
                  <a:pt x="1356" y="346"/>
                </a:lnTo>
                <a:lnTo>
                  <a:pt x="1366" y="355"/>
                </a:lnTo>
                <a:lnTo>
                  <a:pt x="1369" y="360"/>
                </a:lnTo>
                <a:lnTo>
                  <a:pt x="1374" y="382"/>
                </a:lnTo>
                <a:lnTo>
                  <a:pt x="1419" y="367"/>
                </a:lnTo>
                <a:lnTo>
                  <a:pt x="1441" y="358"/>
                </a:lnTo>
                <a:lnTo>
                  <a:pt x="1447" y="358"/>
                </a:lnTo>
                <a:lnTo>
                  <a:pt x="1485" y="364"/>
                </a:lnTo>
                <a:lnTo>
                  <a:pt x="1505" y="369"/>
                </a:lnTo>
                <a:lnTo>
                  <a:pt x="1531" y="338"/>
                </a:lnTo>
                <a:lnTo>
                  <a:pt x="1540" y="334"/>
                </a:lnTo>
                <a:lnTo>
                  <a:pt x="1554" y="340"/>
                </a:lnTo>
                <a:lnTo>
                  <a:pt x="1581" y="382"/>
                </a:lnTo>
                <a:lnTo>
                  <a:pt x="1592" y="384"/>
                </a:lnTo>
                <a:lnTo>
                  <a:pt x="1600" y="392"/>
                </a:lnTo>
                <a:lnTo>
                  <a:pt x="1615" y="394"/>
                </a:lnTo>
                <a:lnTo>
                  <a:pt x="1644" y="380"/>
                </a:lnTo>
                <a:lnTo>
                  <a:pt x="1653" y="388"/>
                </a:lnTo>
                <a:lnTo>
                  <a:pt x="1655" y="393"/>
                </a:lnTo>
                <a:lnTo>
                  <a:pt x="1649" y="402"/>
                </a:lnTo>
                <a:lnTo>
                  <a:pt x="1651" y="422"/>
                </a:lnTo>
                <a:lnTo>
                  <a:pt x="1646" y="449"/>
                </a:lnTo>
                <a:lnTo>
                  <a:pt x="1649" y="461"/>
                </a:lnTo>
                <a:lnTo>
                  <a:pt x="1663" y="485"/>
                </a:lnTo>
                <a:lnTo>
                  <a:pt x="1681" y="513"/>
                </a:lnTo>
                <a:lnTo>
                  <a:pt x="1686" y="516"/>
                </a:lnTo>
                <a:lnTo>
                  <a:pt x="1692" y="527"/>
                </a:lnTo>
                <a:lnTo>
                  <a:pt x="1692" y="533"/>
                </a:lnTo>
                <a:lnTo>
                  <a:pt x="1684" y="544"/>
                </a:lnTo>
                <a:lnTo>
                  <a:pt x="1697" y="553"/>
                </a:lnTo>
                <a:lnTo>
                  <a:pt x="1727" y="568"/>
                </a:lnTo>
                <a:lnTo>
                  <a:pt x="1735" y="569"/>
                </a:lnTo>
                <a:lnTo>
                  <a:pt x="1746" y="567"/>
                </a:lnTo>
                <a:lnTo>
                  <a:pt x="1761" y="568"/>
                </a:lnTo>
                <a:lnTo>
                  <a:pt x="1765" y="572"/>
                </a:lnTo>
                <a:lnTo>
                  <a:pt x="1762" y="581"/>
                </a:lnTo>
                <a:lnTo>
                  <a:pt x="1764" y="585"/>
                </a:lnTo>
                <a:lnTo>
                  <a:pt x="1779" y="580"/>
                </a:lnTo>
                <a:lnTo>
                  <a:pt x="1793" y="581"/>
                </a:lnTo>
                <a:lnTo>
                  <a:pt x="1832" y="567"/>
                </a:lnTo>
                <a:lnTo>
                  <a:pt x="1850" y="558"/>
                </a:lnTo>
                <a:lnTo>
                  <a:pt x="1874" y="535"/>
                </a:lnTo>
                <a:lnTo>
                  <a:pt x="1879" y="532"/>
                </a:lnTo>
                <a:lnTo>
                  <a:pt x="1894" y="530"/>
                </a:lnTo>
                <a:lnTo>
                  <a:pt x="1913" y="521"/>
                </a:lnTo>
                <a:lnTo>
                  <a:pt x="1917" y="516"/>
                </a:lnTo>
                <a:lnTo>
                  <a:pt x="1916" y="504"/>
                </a:lnTo>
                <a:lnTo>
                  <a:pt x="1920" y="497"/>
                </a:lnTo>
                <a:lnTo>
                  <a:pt x="1926" y="482"/>
                </a:lnTo>
                <a:lnTo>
                  <a:pt x="1947" y="471"/>
                </a:lnTo>
                <a:lnTo>
                  <a:pt x="1968" y="450"/>
                </a:lnTo>
                <a:lnTo>
                  <a:pt x="1972" y="432"/>
                </a:lnTo>
                <a:lnTo>
                  <a:pt x="1967" y="419"/>
                </a:lnTo>
                <a:lnTo>
                  <a:pt x="1967" y="410"/>
                </a:lnTo>
                <a:lnTo>
                  <a:pt x="1963" y="401"/>
                </a:lnTo>
                <a:lnTo>
                  <a:pt x="1946" y="388"/>
                </a:lnTo>
                <a:lnTo>
                  <a:pt x="1939" y="372"/>
                </a:lnTo>
                <a:lnTo>
                  <a:pt x="1937" y="357"/>
                </a:lnTo>
                <a:lnTo>
                  <a:pt x="1934" y="341"/>
                </a:lnTo>
                <a:lnTo>
                  <a:pt x="1924" y="317"/>
                </a:lnTo>
                <a:lnTo>
                  <a:pt x="1916" y="301"/>
                </a:lnTo>
                <a:lnTo>
                  <a:pt x="1910" y="288"/>
                </a:lnTo>
                <a:lnTo>
                  <a:pt x="1910" y="279"/>
                </a:lnTo>
                <a:lnTo>
                  <a:pt x="1914" y="265"/>
                </a:lnTo>
                <a:lnTo>
                  <a:pt x="1911" y="254"/>
                </a:lnTo>
                <a:lnTo>
                  <a:pt x="1899" y="234"/>
                </a:lnTo>
                <a:lnTo>
                  <a:pt x="1904" y="223"/>
                </a:lnTo>
                <a:lnTo>
                  <a:pt x="1910" y="215"/>
                </a:lnTo>
                <a:lnTo>
                  <a:pt x="1912" y="206"/>
                </a:lnTo>
                <a:lnTo>
                  <a:pt x="1918" y="200"/>
                </a:lnTo>
                <a:lnTo>
                  <a:pt x="1919" y="182"/>
                </a:lnTo>
                <a:lnTo>
                  <a:pt x="1918" y="159"/>
                </a:lnTo>
                <a:lnTo>
                  <a:pt x="1929" y="136"/>
                </a:lnTo>
                <a:lnTo>
                  <a:pt x="1927" y="133"/>
                </a:lnTo>
                <a:lnTo>
                  <a:pt x="1930" y="114"/>
                </a:lnTo>
                <a:lnTo>
                  <a:pt x="1928" y="105"/>
                </a:lnTo>
                <a:lnTo>
                  <a:pt x="1929" y="92"/>
                </a:lnTo>
                <a:lnTo>
                  <a:pt x="1919" y="79"/>
                </a:lnTo>
                <a:lnTo>
                  <a:pt x="1912" y="53"/>
                </a:lnTo>
                <a:lnTo>
                  <a:pt x="1911" y="39"/>
                </a:lnTo>
                <a:lnTo>
                  <a:pt x="1911" y="11"/>
                </a:lnTo>
                <a:lnTo>
                  <a:pt x="1917" y="0"/>
                </a:lnTo>
                <a:lnTo>
                  <a:pt x="1929" y="19"/>
                </a:lnTo>
                <a:lnTo>
                  <a:pt x="1930" y="31"/>
                </a:lnTo>
                <a:lnTo>
                  <a:pt x="1937" y="50"/>
                </a:lnTo>
                <a:lnTo>
                  <a:pt x="1944" y="51"/>
                </a:lnTo>
                <a:lnTo>
                  <a:pt x="1946" y="63"/>
                </a:lnTo>
                <a:lnTo>
                  <a:pt x="1950" y="69"/>
                </a:lnTo>
                <a:lnTo>
                  <a:pt x="1969" y="84"/>
                </a:lnTo>
                <a:lnTo>
                  <a:pt x="1998" y="95"/>
                </a:lnTo>
                <a:lnTo>
                  <a:pt x="2015" y="106"/>
                </a:lnTo>
                <a:lnTo>
                  <a:pt x="2022" y="101"/>
                </a:lnTo>
                <a:lnTo>
                  <a:pt x="2062" y="103"/>
                </a:lnTo>
                <a:lnTo>
                  <a:pt x="2066" y="107"/>
                </a:lnTo>
                <a:lnTo>
                  <a:pt x="2077" y="111"/>
                </a:lnTo>
                <a:lnTo>
                  <a:pt x="2085" y="109"/>
                </a:lnTo>
                <a:lnTo>
                  <a:pt x="2095" y="100"/>
                </a:lnTo>
                <a:lnTo>
                  <a:pt x="2102" y="103"/>
                </a:lnTo>
                <a:lnTo>
                  <a:pt x="2110" y="100"/>
                </a:lnTo>
                <a:lnTo>
                  <a:pt x="2106" y="115"/>
                </a:lnTo>
                <a:lnTo>
                  <a:pt x="2111" y="124"/>
                </a:lnTo>
                <a:lnTo>
                  <a:pt x="2115" y="136"/>
                </a:lnTo>
                <a:lnTo>
                  <a:pt x="2121" y="145"/>
                </a:lnTo>
                <a:lnTo>
                  <a:pt x="2125" y="155"/>
                </a:lnTo>
                <a:lnTo>
                  <a:pt x="2124" y="165"/>
                </a:lnTo>
                <a:lnTo>
                  <a:pt x="2129" y="174"/>
                </a:lnTo>
                <a:lnTo>
                  <a:pt x="2145" y="215"/>
                </a:lnTo>
                <a:lnTo>
                  <a:pt x="2152" y="229"/>
                </a:lnTo>
                <a:lnTo>
                  <a:pt x="2171" y="253"/>
                </a:lnTo>
                <a:lnTo>
                  <a:pt x="2181" y="270"/>
                </a:lnTo>
                <a:lnTo>
                  <a:pt x="2195" y="290"/>
                </a:lnTo>
                <a:lnTo>
                  <a:pt x="2163" y="316"/>
                </a:lnTo>
                <a:lnTo>
                  <a:pt x="2154" y="338"/>
                </a:lnTo>
                <a:lnTo>
                  <a:pt x="2158" y="346"/>
                </a:lnTo>
                <a:lnTo>
                  <a:pt x="2154" y="363"/>
                </a:lnTo>
                <a:lnTo>
                  <a:pt x="2160" y="373"/>
                </a:lnTo>
                <a:lnTo>
                  <a:pt x="2162" y="393"/>
                </a:lnTo>
                <a:lnTo>
                  <a:pt x="2160" y="401"/>
                </a:lnTo>
                <a:lnTo>
                  <a:pt x="2158" y="423"/>
                </a:lnTo>
                <a:lnTo>
                  <a:pt x="2150" y="450"/>
                </a:lnTo>
                <a:lnTo>
                  <a:pt x="2137" y="476"/>
                </a:lnTo>
                <a:lnTo>
                  <a:pt x="2123" y="501"/>
                </a:lnTo>
                <a:lnTo>
                  <a:pt x="2101" y="524"/>
                </a:lnTo>
                <a:lnTo>
                  <a:pt x="2055" y="549"/>
                </a:lnTo>
                <a:lnTo>
                  <a:pt x="1874" y="589"/>
                </a:lnTo>
                <a:lnTo>
                  <a:pt x="1886" y="611"/>
                </a:lnTo>
                <a:lnTo>
                  <a:pt x="1909" y="647"/>
                </a:lnTo>
                <a:lnTo>
                  <a:pt x="1924" y="650"/>
                </a:lnTo>
                <a:lnTo>
                  <a:pt x="1939" y="657"/>
                </a:lnTo>
                <a:lnTo>
                  <a:pt x="1944" y="655"/>
                </a:lnTo>
                <a:lnTo>
                  <a:pt x="1988" y="693"/>
                </a:lnTo>
                <a:lnTo>
                  <a:pt x="1995" y="724"/>
                </a:lnTo>
                <a:lnTo>
                  <a:pt x="2000" y="730"/>
                </a:lnTo>
                <a:lnTo>
                  <a:pt x="2006" y="747"/>
                </a:lnTo>
                <a:lnTo>
                  <a:pt x="2033" y="809"/>
                </a:lnTo>
                <a:lnTo>
                  <a:pt x="2042" y="819"/>
                </a:lnTo>
                <a:lnTo>
                  <a:pt x="2046" y="818"/>
                </a:lnTo>
                <a:lnTo>
                  <a:pt x="2051" y="828"/>
                </a:lnTo>
                <a:lnTo>
                  <a:pt x="2054" y="839"/>
                </a:lnTo>
                <a:lnTo>
                  <a:pt x="2060" y="842"/>
                </a:lnTo>
                <a:lnTo>
                  <a:pt x="2058" y="848"/>
                </a:lnTo>
                <a:lnTo>
                  <a:pt x="2063" y="853"/>
                </a:lnTo>
                <a:lnTo>
                  <a:pt x="2064" y="862"/>
                </a:lnTo>
                <a:lnTo>
                  <a:pt x="2071" y="862"/>
                </a:lnTo>
                <a:lnTo>
                  <a:pt x="2077" y="868"/>
                </a:lnTo>
                <a:lnTo>
                  <a:pt x="2091" y="858"/>
                </a:lnTo>
                <a:lnTo>
                  <a:pt x="2101" y="842"/>
                </a:lnTo>
                <a:lnTo>
                  <a:pt x="2104" y="840"/>
                </a:lnTo>
                <a:lnTo>
                  <a:pt x="2112" y="828"/>
                </a:lnTo>
                <a:lnTo>
                  <a:pt x="2114" y="817"/>
                </a:lnTo>
                <a:lnTo>
                  <a:pt x="2109" y="795"/>
                </a:lnTo>
                <a:lnTo>
                  <a:pt x="2111" y="784"/>
                </a:lnTo>
                <a:lnTo>
                  <a:pt x="2116" y="776"/>
                </a:lnTo>
                <a:lnTo>
                  <a:pt x="2124" y="747"/>
                </a:lnTo>
                <a:lnTo>
                  <a:pt x="2133" y="740"/>
                </a:lnTo>
                <a:lnTo>
                  <a:pt x="2143" y="744"/>
                </a:lnTo>
                <a:lnTo>
                  <a:pt x="2152" y="756"/>
                </a:lnTo>
                <a:lnTo>
                  <a:pt x="2157" y="758"/>
                </a:lnTo>
                <a:lnTo>
                  <a:pt x="2177" y="758"/>
                </a:lnTo>
                <a:lnTo>
                  <a:pt x="2180" y="764"/>
                </a:lnTo>
                <a:lnTo>
                  <a:pt x="2195" y="776"/>
                </a:lnTo>
                <a:lnTo>
                  <a:pt x="2214" y="798"/>
                </a:lnTo>
                <a:lnTo>
                  <a:pt x="2232" y="814"/>
                </a:lnTo>
                <a:lnTo>
                  <a:pt x="2237" y="815"/>
                </a:lnTo>
                <a:lnTo>
                  <a:pt x="2255" y="815"/>
                </a:lnTo>
                <a:lnTo>
                  <a:pt x="2259" y="819"/>
                </a:lnTo>
                <a:lnTo>
                  <a:pt x="2270" y="819"/>
                </a:lnTo>
                <a:lnTo>
                  <a:pt x="2281" y="828"/>
                </a:lnTo>
                <a:lnTo>
                  <a:pt x="2291" y="828"/>
                </a:lnTo>
                <a:lnTo>
                  <a:pt x="2305" y="824"/>
                </a:lnTo>
                <a:lnTo>
                  <a:pt x="2316" y="816"/>
                </a:lnTo>
                <a:lnTo>
                  <a:pt x="2327" y="811"/>
                </a:lnTo>
                <a:lnTo>
                  <a:pt x="2337" y="801"/>
                </a:lnTo>
                <a:lnTo>
                  <a:pt x="2345" y="799"/>
                </a:lnTo>
                <a:lnTo>
                  <a:pt x="2360" y="797"/>
                </a:lnTo>
                <a:lnTo>
                  <a:pt x="2378" y="797"/>
                </a:lnTo>
                <a:lnTo>
                  <a:pt x="2378" y="79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222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4F9B8-40C3-C317-C4CD-5A5C67149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3E581-B988-53BB-1291-F0661904A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fr-FR" altLang="zh-CN" dirty="0"/>
              <a:t>Nantes – Pays de la Loire </a:t>
            </a:r>
            <a:r>
              <a:rPr lang="fr-FR" altLang="zh-CN" dirty="0" err="1"/>
              <a:t>Region</a:t>
            </a:r>
            <a:endParaRPr lang="en-US" altLang="zh-CN" dirty="0"/>
          </a:p>
        </p:txBody>
      </p:sp>
      <p:sp>
        <p:nvSpPr>
          <p:cNvPr id="75" name="Freeform 67">
            <a:extLst>
              <a:ext uri="{FF2B5EF4-FFF2-40B4-BE49-F238E27FC236}">
                <a16:creationId xmlns:a16="http://schemas.microsoft.com/office/drawing/2014/main" id="{42C1DF34-F3E1-59D1-7331-118A67B578D6}"/>
              </a:ext>
            </a:extLst>
          </p:cNvPr>
          <p:cNvSpPr>
            <a:spLocks/>
          </p:cNvSpPr>
          <p:nvPr/>
        </p:nvSpPr>
        <p:spPr bwMode="auto">
          <a:xfrm>
            <a:off x="1043608" y="1347614"/>
            <a:ext cx="3161018" cy="3237533"/>
          </a:xfrm>
          <a:custGeom>
            <a:avLst/>
            <a:gdLst>
              <a:gd name="T0" fmla="*/ 2242 w 2644"/>
              <a:gd name="T1" fmla="*/ 1823 h 2708"/>
              <a:gd name="T2" fmla="*/ 1848 w 2644"/>
              <a:gd name="T3" fmla="*/ 2239 h 2708"/>
              <a:gd name="T4" fmla="*/ 1824 w 2644"/>
              <a:gd name="T5" fmla="*/ 2333 h 2708"/>
              <a:gd name="T6" fmla="*/ 1959 w 2644"/>
              <a:gd name="T7" fmla="*/ 2492 h 2708"/>
              <a:gd name="T8" fmla="*/ 2075 w 2644"/>
              <a:gd name="T9" fmla="*/ 2552 h 2708"/>
              <a:gd name="T10" fmla="*/ 1989 w 2644"/>
              <a:gd name="T11" fmla="*/ 2589 h 2708"/>
              <a:gd name="T12" fmla="*/ 1962 w 2644"/>
              <a:gd name="T13" fmla="*/ 2681 h 2708"/>
              <a:gd name="T14" fmla="*/ 1732 w 2644"/>
              <a:gd name="T15" fmla="*/ 2618 h 2708"/>
              <a:gd name="T16" fmla="*/ 1596 w 2644"/>
              <a:gd name="T17" fmla="*/ 2390 h 2708"/>
              <a:gd name="T18" fmla="*/ 1489 w 2644"/>
              <a:gd name="T19" fmla="*/ 2300 h 2708"/>
              <a:gd name="T20" fmla="*/ 948 w 2644"/>
              <a:gd name="T21" fmla="*/ 2283 h 2708"/>
              <a:gd name="T22" fmla="*/ 633 w 2644"/>
              <a:gd name="T23" fmla="*/ 2499 h 2708"/>
              <a:gd name="T24" fmla="*/ 319 w 2644"/>
              <a:gd name="T25" fmla="*/ 2449 h 2708"/>
              <a:gd name="T26" fmla="*/ 241 w 2644"/>
              <a:gd name="T27" fmla="*/ 2426 h 2708"/>
              <a:gd name="T28" fmla="*/ 44 w 2644"/>
              <a:gd name="T29" fmla="*/ 2379 h 2708"/>
              <a:gd name="T30" fmla="*/ 56 w 2644"/>
              <a:gd name="T31" fmla="*/ 2330 h 2708"/>
              <a:gd name="T32" fmla="*/ 317 w 2644"/>
              <a:gd name="T33" fmla="*/ 2314 h 2708"/>
              <a:gd name="T34" fmla="*/ 394 w 2644"/>
              <a:gd name="T35" fmla="*/ 2198 h 2708"/>
              <a:gd name="T36" fmla="*/ 450 w 2644"/>
              <a:gd name="T37" fmla="*/ 2047 h 2708"/>
              <a:gd name="T38" fmla="*/ 624 w 2644"/>
              <a:gd name="T39" fmla="*/ 1786 h 2708"/>
              <a:gd name="T40" fmla="*/ 666 w 2644"/>
              <a:gd name="T41" fmla="*/ 1634 h 2708"/>
              <a:gd name="T42" fmla="*/ 843 w 2644"/>
              <a:gd name="T43" fmla="*/ 1439 h 2708"/>
              <a:gd name="T44" fmla="*/ 969 w 2644"/>
              <a:gd name="T45" fmla="*/ 1376 h 2708"/>
              <a:gd name="T46" fmla="*/ 958 w 2644"/>
              <a:gd name="T47" fmla="*/ 1190 h 2708"/>
              <a:gd name="T48" fmla="*/ 1048 w 2644"/>
              <a:gd name="T49" fmla="*/ 1149 h 2708"/>
              <a:gd name="T50" fmla="*/ 1102 w 2644"/>
              <a:gd name="T51" fmla="*/ 1091 h 2708"/>
              <a:gd name="T52" fmla="*/ 1010 w 2644"/>
              <a:gd name="T53" fmla="*/ 693 h 2708"/>
              <a:gd name="T54" fmla="*/ 952 w 2644"/>
              <a:gd name="T55" fmla="*/ 432 h 2708"/>
              <a:gd name="T56" fmla="*/ 1033 w 2644"/>
              <a:gd name="T57" fmla="*/ 479 h 2708"/>
              <a:gd name="T58" fmla="*/ 1131 w 2644"/>
              <a:gd name="T59" fmla="*/ 505 h 2708"/>
              <a:gd name="T60" fmla="*/ 1292 w 2644"/>
              <a:gd name="T61" fmla="*/ 529 h 2708"/>
              <a:gd name="T62" fmla="*/ 1373 w 2644"/>
              <a:gd name="T63" fmla="*/ 571 h 2708"/>
              <a:gd name="T64" fmla="*/ 1437 w 2644"/>
              <a:gd name="T65" fmla="*/ 605 h 2708"/>
              <a:gd name="T66" fmla="*/ 1427 w 2644"/>
              <a:gd name="T67" fmla="*/ 674 h 2708"/>
              <a:gd name="T68" fmla="*/ 1479 w 2644"/>
              <a:gd name="T69" fmla="*/ 714 h 2708"/>
              <a:gd name="T70" fmla="*/ 1502 w 2644"/>
              <a:gd name="T71" fmla="*/ 845 h 2708"/>
              <a:gd name="T72" fmla="*/ 1557 w 2644"/>
              <a:gd name="T73" fmla="*/ 897 h 2708"/>
              <a:gd name="T74" fmla="*/ 1639 w 2644"/>
              <a:gd name="T75" fmla="*/ 912 h 2708"/>
              <a:gd name="T76" fmla="*/ 1755 w 2644"/>
              <a:gd name="T77" fmla="*/ 886 h 2708"/>
              <a:gd name="T78" fmla="*/ 1940 w 2644"/>
              <a:gd name="T79" fmla="*/ 424 h 2708"/>
              <a:gd name="T80" fmla="*/ 1872 w 2644"/>
              <a:gd name="T81" fmla="*/ 100 h 2708"/>
              <a:gd name="T82" fmla="*/ 1988 w 2644"/>
              <a:gd name="T83" fmla="*/ 31 h 2708"/>
              <a:gd name="T84" fmla="*/ 2124 w 2644"/>
              <a:gd name="T85" fmla="*/ 29 h 2708"/>
              <a:gd name="T86" fmla="*/ 2263 w 2644"/>
              <a:gd name="T87" fmla="*/ 102 h 2708"/>
              <a:gd name="T88" fmla="*/ 2254 w 2644"/>
              <a:gd name="T89" fmla="*/ 213 h 2708"/>
              <a:gd name="T90" fmla="*/ 2238 w 2644"/>
              <a:gd name="T91" fmla="*/ 389 h 2708"/>
              <a:gd name="T92" fmla="*/ 2377 w 2644"/>
              <a:gd name="T93" fmla="*/ 576 h 2708"/>
              <a:gd name="T94" fmla="*/ 2254 w 2644"/>
              <a:gd name="T95" fmla="*/ 869 h 2708"/>
              <a:gd name="T96" fmla="*/ 2340 w 2644"/>
              <a:gd name="T97" fmla="*/ 865 h 2708"/>
              <a:gd name="T98" fmla="*/ 2430 w 2644"/>
              <a:gd name="T99" fmla="*/ 914 h 2708"/>
              <a:gd name="T100" fmla="*/ 2394 w 2644"/>
              <a:gd name="T101" fmla="*/ 1014 h 2708"/>
              <a:gd name="T102" fmla="*/ 2443 w 2644"/>
              <a:gd name="T103" fmla="*/ 1092 h 2708"/>
              <a:gd name="T104" fmla="*/ 2486 w 2644"/>
              <a:gd name="T105" fmla="*/ 1192 h 2708"/>
              <a:gd name="T106" fmla="*/ 2539 w 2644"/>
              <a:gd name="T107" fmla="*/ 1317 h 2708"/>
              <a:gd name="T108" fmla="*/ 2542 w 2644"/>
              <a:gd name="T109" fmla="*/ 1434 h 27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44" h="2708">
                <a:moveTo>
                  <a:pt x="2644" y="1634"/>
                </a:moveTo>
                <a:lnTo>
                  <a:pt x="2644" y="1636"/>
                </a:lnTo>
                <a:lnTo>
                  <a:pt x="2610" y="1669"/>
                </a:lnTo>
                <a:lnTo>
                  <a:pt x="2559" y="1703"/>
                </a:lnTo>
                <a:lnTo>
                  <a:pt x="2397" y="1759"/>
                </a:lnTo>
                <a:lnTo>
                  <a:pt x="2321" y="1795"/>
                </a:lnTo>
                <a:lnTo>
                  <a:pt x="2242" y="1823"/>
                </a:lnTo>
                <a:lnTo>
                  <a:pt x="2196" y="1834"/>
                </a:lnTo>
                <a:lnTo>
                  <a:pt x="2112" y="1864"/>
                </a:lnTo>
                <a:lnTo>
                  <a:pt x="2079" y="1919"/>
                </a:lnTo>
                <a:lnTo>
                  <a:pt x="2032" y="1966"/>
                </a:lnTo>
                <a:lnTo>
                  <a:pt x="1917" y="2072"/>
                </a:lnTo>
                <a:lnTo>
                  <a:pt x="1793" y="2155"/>
                </a:lnTo>
                <a:lnTo>
                  <a:pt x="1848" y="2239"/>
                </a:lnTo>
                <a:lnTo>
                  <a:pt x="1817" y="2255"/>
                </a:lnTo>
                <a:lnTo>
                  <a:pt x="1816" y="2257"/>
                </a:lnTo>
                <a:lnTo>
                  <a:pt x="1814" y="2273"/>
                </a:lnTo>
                <a:lnTo>
                  <a:pt x="1779" y="2297"/>
                </a:lnTo>
                <a:lnTo>
                  <a:pt x="1773" y="2312"/>
                </a:lnTo>
                <a:lnTo>
                  <a:pt x="1787" y="2320"/>
                </a:lnTo>
                <a:lnTo>
                  <a:pt x="1824" y="2333"/>
                </a:lnTo>
                <a:lnTo>
                  <a:pt x="1874" y="2329"/>
                </a:lnTo>
                <a:lnTo>
                  <a:pt x="1859" y="2371"/>
                </a:lnTo>
                <a:lnTo>
                  <a:pt x="1857" y="2381"/>
                </a:lnTo>
                <a:lnTo>
                  <a:pt x="1858" y="2395"/>
                </a:lnTo>
                <a:lnTo>
                  <a:pt x="1855" y="2435"/>
                </a:lnTo>
                <a:lnTo>
                  <a:pt x="1942" y="2485"/>
                </a:lnTo>
                <a:lnTo>
                  <a:pt x="1959" y="2492"/>
                </a:lnTo>
                <a:lnTo>
                  <a:pt x="2053" y="2508"/>
                </a:lnTo>
                <a:lnTo>
                  <a:pt x="2049" y="2526"/>
                </a:lnTo>
                <a:lnTo>
                  <a:pt x="2053" y="2535"/>
                </a:lnTo>
                <a:lnTo>
                  <a:pt x="2054" y="2546"/>
                </a:lnTo>
                <a:lnTo>
                  <a:pt x="2057" y="2551"/>
                </a:lnTo>
                <a:lnTo>
                  <a:pt x="2064" y="2549"/>
                </a:lnTo>
                <a:lnTo>
                  <a:pt x="2075" y="2552"/>
                </a:lnTo>
                <a:lnTo>
                  <a:pt x="2070" y="2564"/>
                </a:lnTo>
                <a:lnTo>
                  <a:pt x="2058" y="2555"/>
                </a:lnTo>
                <a:lnTo>
                  <a:pt x="2049" y="2564"/>
                </a:lnTo>
                <a:lnTo>
                  <a:pt x="2031" y="2546"/>
                </a:lnTo>
                <a:lnTo>
                  <a:pt x="1996" y="2571"/>
                </a:lnTo>
                <a:lnTo>
                  <a:pt x="1984" y="2584"/>
                </a:lnTo>
                <a:lnTo>
                  <a:pt x="1989" y="2589"/>
                </a:lnTo>
                <a:lnTo>
                  <a:pt x="1981" y="2597"/>
                </a:lnTo>
                <a:lnTo>
                  <a:pt x="1972" y="2609"/>
                </a:lnTo>
                <a:lnTo>
                  <a:pt x="1975" y="2631"/>
                </a:lnTo>
                <a:lnTo>
                  <a:pt x="1972" y="2639"/>
                </a:lnTo>
                <a:lnTo>
                  <a:pt x="1978" y="2643"/>
                </a:lnTo>
                <a:lnTo>
                  <a:pt x="1962" y="2676"/>
                </a:lnTo>
                <a:lnTo>
                  <a:pt x="1962" y="2681"/>
                </a:lnTo>
                <a:lnTo>
                  <a:pt x="1968" y="2686"/>
                </a:lnTo>
                <a:lnTo>
                  <a:pt x="1957" y="2708"/>
                </a:lnTo>
                <a:lnTo>
                  <a:pt x="1898" y="2693"/>
                </a:lnTo>
                <a:lnTo>
                  <a:pt x="1806" y="2665"/>
                </a:lnTo>
                <a:lnTo>
                  <a:pt x="1767" y="2647"/>
                </a:lnTo>
                <a:lnTo>
                  <a:pt x="1743" y="2632"/>
                </a:lnTo>
                <a:lnTo>
                  <a:pt x="1732" y="2618"/>
                </a:lnTo>
                <a:lnTo>
                  <a:pt x="1705" y="2576"/>
                </a:lnTo>
                <a:lnTo>
                  <a:pt x="1699" y="2560"/>
                </a:lnTo>
                <a:lnTo>
                  <a:pt x="1689" y="2510"/>
                </a:lnTo>
                <a:lnTo>
                  <a:pt x="1678" y="2482"/>
                </a:lnTo>
                <a:lnTo>
                  <a:pt x="1655" y="2443"/>
                </a:lnTo>
                <a:lnTo>
                  <a:pt x="1642" y="2428"/>
                </a:lnTo>
                <a:lnTo>
                  <a:pt x="1596" y="2390"/>
                </a:lnTo>
                <a:lnTo>
                  <a:pt x="1570" y="2355"/>
                </a:lnTo>
                <a:lnTo>
                  <a:pt x="1558" y="2342"/>
                </a:lnTo>
                <a:lnTo>
                  <a:pt x="1552" y="2354"/>
                </a:lnTo>
                <a:lnTo>
                  <a:pt x="1515" y="2363"/>
                </a:lnTo>
                <a:lnTo>
                  <a:pt x="1501" y="2337"/>
                </a:lnTo>
                <a:lnTo>
                  <a:pt x="1494" y="2333"/>
                </a:lnTo>
                <a:lnTo>
                  <a:pt x="1489" y="2300"/>
                </a:lnTo>
                <a:lnTo>
                  <a:pt x="1503" y="2287"/>
                </a:lnTo>
                <a:lnTo>
                  <a:pt x="1499" y="2272"/>
                </a:lnTo>
                <a:lnTo>
                  <a:pt x="1365" y="2263"/>
                </a:lnTo>
                <a:lnTo>
                  <a:pt x="1137" y="2250"/>
                </a:lnTo>
                <a:lnTo>
                  <a:pt x="1022" y="2254"/>
                </a:lnTo>
                <a:lnTo>
                  <a:pt x="1005" y="2258"/>
                </a:lnTo>
                <a:lnTo>
                  <a:pt x="948" y="2283"/>
                </a:lnTo>
                <a:lnTo>
                  <a:pt x="757" y="2354"/>
                </a:lnTo>
                <a:lnTo>
                  <a:pt x="728" y="2358"/>
                </a:lnTo>
                <a:lnTo>
                  <a:pt x="729" y="2376"/>
                </a:lnTo>
                <a:lnTo>
                  <a:pt x="741" y="2381"/>
                </a:lnTo>
                <a:lnTo>
                  <a:pt x="732" y="2408"/>
                </a:lnTo>
                <a:lnTo>
                  <a:pt x="677" y="2448"/>
                </a:lnTo>
                <a:lnTo>
                  <a:pt x="633" y="2499"/>
                </a:lnTo>
                <a:lnTo>
                  <a:pt x="588" y="2521"/>
                </a:lnTo>
                <a:lnTo>
                  <a:pt x="536" y="2533"/>
                </a:lnTo>
                <a:lnTo>
                  <a:pt x="485" y="2521"/>
                </a:lnTo>
                <a:lnTo>
                  <a:pt x="451" y="2508"/>
                </a:lnTo>
                <a:lnTo>
                  <a:pt x="364" y="2467"/>
                </a:lnTo>
                <a:lnTo>
                  <a:pt x="334" y="2464"/>
                </a:lnTo>
                <a:lnTo>
                  <a:pt x="319" y="2449"/>
                </a:lnTo>
                <a:lnTo>
                  <a:pt x="309" y="2449"/>
                </a:lnTo>
                <a:lnTo>
                  <a:pt x="297" y="2453"/>
                </a:lnTo>
                <a:lnTo>
                  <a:pt x="286" y="2449"/>
                </a:lnTo>
                <a:lnTo>
                  <a:pt x="273" y="2439"/>
                </a:lnTo>
                <a:lnTo>
                  <a:pt x="263" y="2437"/>
                </a:lnTo>
                <a:lnTo>
                  <a:pt x="253" y="2429"/>
                </a:lnTo>
                <a:lnTo>
                  <a:pt x="241" y="2426"/>
                </a:lnTo>
                <a:lnTo>
                  <a:pt x="215" y="2414"/>
                </a:lnTo>
                <a:lnTo>
                  <a:pt x="197" y="2409"/>
                </a:lnTo>
                <a:lnTo>
                  <a:pt x="190" y="2412"/>
                </a:lnTo>
                <a:lnTo>
                  <a:pt x="88" y="2392"/>
                </a:lnTo>
                <a:lnTo>
                  <a:pt x="72" y="2382"/>
                </a:lnTo>
                <a:lnTo>
                  <a:pt x="61" y="2386"/>
                </a:lnTo>
                <a:lnTo>
                  <a:pt x="44" y="2379"/>
                </a:lnTo>
                <a:lnTo>
                  <a:pt x="30" y="2378"/>
                </a:lnTo>
                <a:lnTo>
                  <a:pt x="24" y="2372"/>
                </a:lnTo>
                <a:lnTo>
                  <a:pt x="15" y="2368"/>
                </a:lnTo>
                <a:lnTo>
                  <a:pt x="2" y="2354"/>
                </a:lnTo>
                <a:lnTo>
                  <a:pt x="0" y="2346"/>
                </a:lnTo>
                <a:lnTo>
                  <a:pt x="17" y="2345"/>
                </a:lnTo>
                <a:lnTo>
                  <a:pt x="56" y="2330"/>
                </a:lnTo>
                <a:lnTo>
                  <a:pt x="63" y="2325"/>
                </a:lnTo>
                <a:lnTo>
                  <a:pt x="85" y="2316"/>
                </a:lnTo>
                <a:lnTo>
                  <a:pt x="101" y="2317"/>
                </a:lnTo>
                <a:lnTo>
                  <a:pt x="151" y="2313"/>
                </a:lnTo>
                <a:lnTo>
                  <a:pt x="214" y="2313"/>
                </a:lnTo>
                <a:lnTo>
                  <a:pt x="242" y="2316"/>
                </a:lnTo>
                <a:lnTo>
                  <a:pt x="317" y="2314"/>
                </a:lnTo>
                <a:lnTo>
                  <a:pt x="365" y="2319"/>
                </a:lnTo>
                <a:lnTo>
                  <a:pt x="368" y="2278"/>
                </a:lnTo>
                <a:lnTo>
                  <a:pt x="378" y="2255"/>
                </a:lnTo>
                <a:lnTo>
                  <a:pt x="391" y="2238"/>
                </a:lnTo>
                <a:lnTo>
                  <a:pt x="386" y="2222"/>
                </a:lnTo>
                <a:lnTo>
                  <a:pt x="389" y="2215"/>
                </a:lnTo>
                <a:lnTo>
                  <a:pt x="394" y="2198"/>
                </a:lnTo>
                <a:lnTo>
                  <a:pt x="387" y="2190"/>
                </a:lnTo>
                <a:lnTo>
                  <a:pt x="396" y="2162"/>
                </a:lnTo>
                <a:lnTo>
                  <a:pt x="410" y="2162"/>
                </a:lnTo>
                <a:lnTo>
                  <a:pt x="410" y="2139"/>
                </a:lnTo>
                <a:lnTo>
                  <a:pt x="420" y="2102"/>
                </a:lnTo>
                <a:lnTo>
                  <a:pt x="448" y="2061"/>
                </a:lnTo>
                <a:lnTo>
                  <a:pt x="450" y="2047"/>
                </a:lnTo>
                <a:lnTo>
                  <a:pt x="492" y="1985"/>
                </a:lnTo>
                <a:lnTo>
                  <a:pt x="491" y="1983"/>
                </a:lnTo>
                <a:lnTo>
                  <a:pt x="511" y="1957"/>
                </a:lnTo>
                <a:lnTo>
                  <a:pt x="541" y="1912"/>
                </a:lnTo>
                <a:lnTo>
                  <a:pt x="576" y="1848"/>
                </a:lnTo>
                <a:lnTo>
                  <a:pt x="615" y="1802"/>
                </a:lnTo>
                <a:lnTo>
                  <a:pt x="624" y="1786"/>
                </a:lnTo>
                <a:lnTo>
                  <a:pt x="639" y="1750"/>
                </a:lnTo>
                <a:lnTo>
                  <a:pt x="655" y="1695"/>
                </a:lnTo>
                <a:lnTo>
                  <a:pt x="645" y="1687"/>
                </a:lnTo>
                <a:lnTo>
                  <a:pt x="642" y="1678"/>
                </a:lnTo>
                <a:lnTo>
                  <a:pt x="648" y="1667"/>
                </a:lnTo>
                <a:lnTo>
                  <a:pt x="662" y="1663"/>
                </a:lnTo>
                <a:lnTo>
                  <a:pt x="666" y="1634"/>
                </a:lnTo>
                <a:lnTo>
                  <a:pt x="662" y="1598"/>
                </a:lnTo>
                <a:lnTo>
                  <a:pt x="664" y="1590"/>
                </a:lnTo>
                <a:lnTo>
                  <a:pt x="671" y="1579"/>
                </a:lnTo>
                <a:lnTo>
                  <a:pt x="725" y="1528"/>
                </a:lnTo>
                <a:lnTo>
                  <a:pt x="749" y="1500"/>
                </a:lnTo>
                <a:lnTo>
                  <a:pt x="755" y="1494"/>
                </a:lnTo>
                <a:lnTo>
                  <a:pt x="843" y="1439"/>
                </a:lnTo>
                <a:lnTo>
                  <a:pt x="848" y="1450"/>
                </a:lnTo>
                <a:lnTo>
                  <a:pt x="872" y="1433"/>
                </a:lnTo>
                <a:lnTo>
                  <a:pt x="878" y="1439"/>
                </a:lnTo>
                <a:lnTo>
                  <a:pt x="897" y="1420"/>
                </a:lnTo>
                <a:lnTo>
                  <a:pt x="915" y="1438"/>
                </a:lnTo>
                <a:lnTo>
                  <a:pt x="956" y="1394"/>
                </a:lnTo>
                <a:lnTo>
                  <a:pt x="969" y="1376"/>
                </a:lnTo>
                <a:lnTo>
                  <a:pt x="985" y="1351"/>
                </a:lnTo>
                <a:lnTo>
                  <a:pt x="949" y="1308"/>
                </a:lnTo>
                <a:lnTo>
                  <a:pt x="900" y="1266"/>
                </a:lnTo>
                <a:lnTo>
                  <a:pt x="922" y="1230"/>
                </a:lnTo>
                <a:lnTo>
                  <a:pt x="928" y="1224"/>
                </a:lnTo>
                <a:lnTo>
                  <a:pt x="948" y="1207"/>
                </a:lnTo>
                <a:lnTo>
                  <a:pt x="958" y="1190"/>
                </a:lnTo>
                <a:lnTo>
                  <a:pt x="968" y="1183"/>
                </a:lnTo>
                <a:lnTo>
                  <a:pt x="973" y="1186"/>
                </a:lnTo>
                <a:lnTo>
                  <a:pt x="1002" y="1174"/>
                </a:lnTo>
                <a:lnTo>
                  <a:pt x="1009" y="1169"/>
                </a:lnTo>
                <a:lnTo>
                  <a:pt x="1022" y="1163"/>
                </a:lnTo>
                <a:lnTo>
                  <a:pt x="1027" y="1157"/>
                </a:lnTo>
                <a:lnTo>
                  <a:pt x="1048" y="1149"/>
                </a:lnTo>
                <a:lnTo>
                  <a:pt x="1054" y="1142"/>
                </a:lnTo>
                <a:lnTo>
                  <a:pt x="1069" y="1135"/>
                </a:lnTo>
                <a:lnTo>
                  <a:pt x="1091" y="1115"/>
                </a:lnTo>
                <a:lnTo>
                  <a:pt x="1095" y="1106"/>
                </a:lnTo>
                <a:lnTo>
                  <a:pt x="1092" y="1095"/>
                </a:lnTo>
                <a:lnTo>
                  <a:pt x="1092" y="1087"/>
                </a:lnTo>
                <a:lnTo>
                  <a:pt x="1102" y="1091"/>
                </a:lnTo>
                <a:lnTo>
                  <a:pt x="1103" y="1079"/>
                </a:lnTo>
                <a:lnTo>
                  <a:pt x="1125" y="972"/>
                </a:lnTo>
                <a:lnTo>
                  <a:pt x="1129" y="949"/>
                </a:lnTo>
                <a:lnTo>
                  <a:pt x="1126" y="930"/>
                </a:lnTo>
                <a:lnTo>
                  <a:pt x="1124" y="923"/>
                </a:lnTo>
                <a:lnTo>
                  <a:pt x="1051" y="783"/>
                </a:lnTo>
                <a:lnTo>
                  <a:pt x="1010" y="693"/>
                </a:lnTo>
                <a:lnTo>
                  <a:pt x="942" y="565"/>
                </a:lnTo>
                <a:lnTo>
                  <a:pt x="939" y="566"/>
                </a:lnTo>
                <a:lnTo>
                  <a:pt x="883" y="459"/>
                </a:lnTo>
                <a:lnTo>
                  <a:pt x="886" y="458"/>
                </a:lnTo>
                <a:lnTo>
                  <a:pt x="909" y="445"/>
                </a:lnTo>
                <a:lnTo>
                  <a:pt x="941" y="432"/>
                </a:lnTo>
                <a:lnTo>
                  <a:pt x="952" y="432"/>
                </a:lnTo>
                <a:lnTo>
                  <a:pt x="967" y="435"/>
                </a:lnTo>
                <a:lnTo>
                  <a:pt x="985" y="443"/>
                </a:lnTo>
                <a:lnTo>
                  <a:pt x="1008" y="466"/>
                </a:lnTo>
                <a:lnTo>
                  <a:pt x="1017" y="472"/>
                </a:lnTo>
                <a:lnTo>
                  <a:pt x="1021" y="470"/>
                </a:lnTo>
                <a:lnTo>
                  <a:pt x="1022" y="482"/>
                </a:lnTo>
                <a:lnTo>
                  <a:pt x="1033" y="479"/>
                </a:lnTo>
                <a:lnTo>
                  <a:pt x="1048" y="476"/>
                </a:lnTo>
                <a:lnTo>
                  <a:pt x="1063" y="479"/>
                </a:lnTo>
                <a:lnTo>
                  <a:pt x="1074" y="487"/>
                </a:lnTo>
                <a:lnTo>
                  <a:pt x="1086" y="490"/>
                </a:lnTo>
                <a:lnTo>
                  <a:pt x="1100" y="493"/>
                </a:lnTo>
                <a:lnTo>
                  <a:pt x="1123" y="505"/>
                </a:lnTo>
                <a:lnTo>
                  <a:pt x="1131" y="505"/>
                </a:lnTo>
                <a:lnTo>
                  <a:pt x="1146" y="512"/>
                </a:lnTo>
                <a:lnTo>
                  <a:pt x="1191" y="510"/>
                </a:lnTo>
                <a:lnTo>
                  <a:pt x="1203" y="512"/>
                </a:lnTo>
                <a:lnTo>
                  <a:pt x="1226" y="518"/>
                </a:lnTo>
                <a:lnTo>
                  <a:pt x="1266" y="517"/>
                </a:lnTo>
                <a:lnTo>
                  <a:pt x="1275" y="518"/>
                </a:lnTo>
                <a:lnTo>
                  <a:pt x="1292" y="529"/>
                </a:lnTo>
                <a:lnTo>
                  <a:pt x="1293" y="523"/>
                </a:lnTo>
                <a:lnTo>
                  <a:pt x="1302" y="529"/>
                </a:lnTo>
                <a:lnTo>
                  <a:pt x="1301" y="533"/>
                </a:lnTo>
                <a:lnTo>
                  <a:pt x="1330" y="563"/>
                </a:lnTo>
                <a:lnTo>
                  <a:pt x="1340" y="576"/>
                </a:lnTo>
                <a:lnTo>
                  <a:pt x="1363" y="576"/>
                </a:lnTo>
                <a:lnTo>
                  <a:pt x="1373" y="571"/>
                </a:lnTo>
                <a:lnTo>
                  <a:pt x="1381" y="574"/>
                </a:lnTo>
                <a:lnTo>
                  <a:pt x="1400" y="574"/>
                </a:lnTo>
                <a:lnTo>
                  <a:pt x="1422" y="569"/>
                </a:lnTo>
                <a:lnTo>
                  <a:pt x="1426" y="579"/>
                </a:lnTo>
                <a:lnTo>
                  <a:pt x="1433" y="584"/>
                </a:lnTo>
                <a:lnTo>
                  <a:pt x="1436" y="592"/>
                </a:lnTo>
                <a:lnTo>
                  <a:pt x="1437" y="605"/>
                </a:lnTo>
                <a:lnTo>
                  <a:pt x="1436" y="621"/>
                </a:lnTo>
                <a:lnTo>
                  <a:pt x="1427" y="636"/>
                </a:lnTo>
                <a:lnTo>
                  <a:pt x="1432" y="641"/>
                </a:lnTo>
                <a:lnTo>
                  <a:pt x="1425" y="649"/>
                </a:lnTo>
                <a:lnTo>
                  <a:pt x="1423" y="663"/>
                </a:lnTo>
                <a:lnTo>
                  <a:pt x="1431" y="671"/>
                </a:lnTo>
                <a:lnTo>
                  <a:pt x="1427" y="674"/>
                </a:lnTo>
                <a:lnTo>
                  <a:pt x="1428" y="684"/>
                </a:lnTo>
                <a:lnTo>
                  <a:pt x="1439" y="688"/>
                </a:lnTo>
                <a:lnTo>
                  <a:pt x="1445" y="698"/>
                </a:lnTo>
                <a:lnTo>
                  <a:pt x="1456" y="703"/>
                </a:lnTo>
                <a:lnTo>
                  <a:pt x="1462" y="703"/>
                </a:lnTo>
                <a:lnTo>
                  <a:pt x="1475" y="709"/>
                </a:lnTo>
                <a:lnTo>
                  <a:pt x="1479" y="714"/>
                </a:lnTo>
                <a:lnTo>
                  <a:pt x="1484" y="730"/>
                </a:lnTo>
                <a:lnTo>
                  <a:pt x="1486" y="743"/>
                </a:lnTo>
                <a:lnTo>
                  <a:pt x="1482" y="758"/>
                </a:lnTo>
                <a:lnTo>
                  <a:pt x="1479" y="777"/>
                </a:lnTo>
                <a:lnTo>
                  <a:pt x="1487" y="790"/>
                </a:lnTo>
                <a:lnTo>
                  <a:pt x="1489" y="803"/>
                </a:lnTo>
                <a:lnTo>
                  <a:pt x="1502" y="845"/>
                </a:lnTo>
                <a:lnTo>
                  <a:pt x="1511" y="849"/>
                </a:lnTo>
                <a:lnTo>
                  <a:pt x="1532" y="870"/>
                </a:lnTo>
                <a:lnTo>
                  <a:pt x="1541" y="874"/>
                </a:lnTo>
                <a:lnTo>
                  <a:pt x="1538" y="881"/>
                </a:lnTo>
                <a:lnTo>
                  <a:pt x="1538" y="887"/>
                </a:lnTo>
                <a:lnTo>
                  <a:pt x="1546" y="895"/>
                </a:lnTo>
                <a:lnTo>
                  <a:pt x="1557" y="897"/>
                </a:lnTo>
                <a:lnTo>
                  <a:pt x="1566" y="903"/>
                </a:lnTo>
                <a:lnTo>
                  <a:pt x="1582" y="900"/>
                </a:lnTo>
                <a:lnTo>
                  <a:pt x="1591" y="903"/>
                </a:lnTo>
                <a:lnTo>
                  <a:pt x="1601" y="901"/>
                </a:lnTo>
                <a:lnTo>
                  <a:pt x="1609" y="903"/>
                </a:lnTo>
                <a:lnTo>
                  <a:pt x="1624" y="905"/>
                </a:lnTo>
                <a:lnTo>
                  <a:pt x="1639" y="912"/>
                </a:lnTo>
                <a:lnTo>
                  <a:pt x="1659" y="931"/>
                </a:lnTo>
                <a:lnTo>
                  <a:pt x="1683" y="941"/>
                </a:lnTo>
                <a:lnTo>
                  <a:pt x="1702" y="941"/>
                </a:lnTo>
                <a:lnTo>
                  <a:pt x="1722" y="945"/>
                </a:lnTo>
                <a:lnTo>
                  <a:pt x="1727" y="928"/>
                </a:lnTo>
                <a:lnTo>
                  <a:pt x="1734" y="911"/>
                </a:lnTo>
                <a:lnTo>
                  <a:pt x="1755" y="886"/>
                </a:lnTo>
                <a:lnTo>
                  <a:pt x="1771" y="861"/>
                </a:lnTo>
                <a:lnTo>
                  <a:pt x="1777" y="842"/>
                </a:lnTo>
                <a:lnTo>
                  <a:pt x="1762" y="776"/>
                </a:lnTo>
                <a:lnTo>
                  <a:pt x="1759" y="691"/>
                </a:lnTo>
                <a:lnTo>
                  <a:pt x="1788" y="634"/>
                </a:lnTo>
                <a:lnTo>
                  <a:pt x="1915" y="455"/>
                </a:lnTo>
                <a:lnTo>
                  <a:pt x="1940" y="424"/>
                </a:lnTo>
                <a:lnTo>
                  <a:pt x="1950" y="391"/>
                </a:lnTo>
                <a:lnTo>
                  <a:pt x="1955" y="366"/>
                </a:lnTo>
                <a:lnTo>
                  <a:pt x="1958" y="343"/>
                </a:lnTo>
                <a:lnTo>
                  <a:pt x="1958" y="298"/>
                </a:lnTo>
                <a:lnTo>
                  <a:pt x="1950" y="246"/>
                </a:lnTo>
                <a:lnTo>
                  <a:pt x="1946" y="232"/>
                </a:lnTo>
                <a:lnTo>
                  <a:pt x="1872" y="100"/>
                </a:lnTo>
                <a:lnTo>
                  <a:pt x="1862" y="91"/>
                </a:lnTo>
                <a:lnTo>
                  <a:pt x="1865" y="44"/>
                </a:lnTo>
                <a:lnTo>
                  <a:pt x="1873" y="23"/>
                </a:lnTo>
                <a:lnTo>
                  <a:pt x="1883" y="10"/>
                </a:lnTo>
                <a:lnTo>
                  <a:pt x="1964" y="24"/>
                </a:lnTo>
                <a:lnTo>
                  <a:pt x="1984" y="31"/>
                </a:lnTo>
                <a:lnTo>
                  <a:pt x="1988" y="31"/>
                </a:lnTo>
                <a:lnTo>
                  <a:pt x="2015" y="18"/>
                </a:lnTo>
                <a:lnTo>
                  <a:pt x="2028" y="5"/>
                </a:lnTo>
                <a:lnTo>
                  <a:pt x="2043" y="0"/>
                </a:lnTo>
                <a:lnTo>
                  <a:pt x="2081" y="2"/>
                </a:lnTo>
                <a:lnTo>
                  <a:pt x="2086" y="3"/>
                </a:lnTo>
                <a:lnTo>
                  <a:pt x="2101" y="18"/>
                </a:lnTo>
                <a:lnTo>
                  <a:pt x="2124" y="29"/>
                </a:lnTo>
                <a:lnTo>
                  <a:pt x="2145" y="42"/>
                </a:lnTo>
                <a:lnTo>
                  <a:pt x="2170" y="47"/>
                </a:lnTo>
                <a:lnTo>
                  <a:pt x="2202" y="38"/>
                </a:lnTo>
                <a:lnTo>
                  <a:pt x="2245" y="16"/>
                </a:lnTo>
                <a:lnTo>
                  <a:pt x="2260" y="55"/>
                </a:lnTo>
                <a:lnTo>
                  <a:pt x="2262" y="66"/>
                </a:lnTo>
                <a:lnTo>
                  <a:pt x="2263" y="102"/>
                </a:lnTo>
                <a:lnTo>
                  <a:pt x="2261" y="114"/>
                </a:lnTo>
                <a:lnTo>
                  <a:pt x="2262" y="149"/>
                </a:lnTo>
                <a:lnTo>
                  <a:pt x="2260" y="161"/>
                </a:lnTo>
                <a:lnTo>
                  <a:pt x="2261" y="183"/>
                </a:lnTo>
                <a:lnTo>
                  <a:pt x="2259" y="194"/>
                </a:lnTo>
                <a:lnTo>
                  <a:pt x="2252" y="211"/>
                </a:lnTo>
                <a:lnTo>
                  <a:pt x="2254" y="213"/>
                </a:lnTo>
                <a:lnTo>
                  <a:pt x="2242" y="249"/>
                </a:lnTo>
                <a:lnTo>
                  <a:pt x="2234" y="263"/>
                </a:lnTo>
                <a:lnTo>
                  <a:pt x="2220" y="276"/>
                </a:lnTo>
                <a:lnTo>
                  <a:pt x="2223" y="280"/>
                </a:lnTo>
                <a:lnTo>
                  <a:pt x="2214" y="309"/>
                </a:lnTo>
                <a:lnTo>
                  <a:pt x="2221" y="345"/>
                </a:lnTo>
                <a:lnTo>
                  <a:pt x="2238" y="389"/>
                </a:lnTo>
                <a:lnTo>
                  <a:pt x="2242" y="391"/>
                </a:lnTo>
                <a:lnTo>
                  <a:pt x="2235" y="408"/>
                </a:lnTo>
                <a:lnTo>
                  <a:pt x="2222" y="455"/>
                </a:lnTo>
                <a:lnTo>
                  <a:pt x="2218" y="500"/>
                </a:lnTo>
                <a:lnTo>
                  <a:pt x="2281" y="517"/>
                </a:lnTo>
                <a:lnTo>
                  <a:pt x="2294" y="522"/>
                </a:lnTo>
                <a:lnTo>
                  <a:pt x="2377" y="576"/>
                </a:lnTo>
                <a:lnTo>
                  <a:pt x="2339" y="638"/>
                </a:lnTo>
                <a:lnTo>
                  <a:pt x="2313" y="701"/>
                </a:lnTo>
                <a:lnTo>
                  <a:pt x="2248" y="761"/>
                </a:lnTo>
                <a:lnTo>
                  <a:pt x="2223" y="807"/>
                </a:lnTo>
                <a:lnTo>
                  <a:pt x="2257" y="822"/>
                </a:lnTo>
                <a:lnTo>
                  <a:pt x="2245" y="849"/>
                </a:lnTo>
                <a:lnTo>
                  <a:pt x="2254" y="869"/>
                </a:lnTo>
                <a:lnTo>
                  <a:pt x="2250" y="874"/>
                </a:lnTo>
                <a:lnTo>
                  <a:pt x="2254" y="883"/>
                </a:lnTo>
                <a:lnTo>
                  <a:pt x="2259" y="903"/>
                </a:lnTo>
                <a:lnTo>
                  <a:pt x="2266" y="895"/>
                </a:lnTo>
                <a:lnTo>
                  <a:pt x="2317" y="872"/>
                </a:lnTo>
                <a:lnTo>
                  <a:pt x="2322" y="873"/>
                </a:lnTo>
                <a:lnTo>
                  <a:pt x="2340" y="865"/>
                </a:lnTo>
                <a:lnTo>
                  <a:pt x="2432" y="813"/>
                </a:lnTo>
                <a:lnTo>
                  <a:pt x="2444" y="834"/>
                </a:lnTo>
                <a:lnTo>
                  <a:pt x="2446" y="844"/>
                </a:lnTo>
                <a:lnTo>
                  <a:pt x="2445" y="862"/>
                </a:lnTo>
                <a:lnTo>
                  <a:pt x="2440" y="901"/>
                </a:lnTo>
                <a:lnTo>
                  <a:pt x="2433" y="901"/>
                </a:lnTo>
                <a:lnTo>
                  <a:pt x="2430" y="914"/>
                </a:lnTo>
                <a:lnTo>
                  <a:pt x="2408" y="936"/>
                </a:lnTo>
                <a:lnTo>
                  <a:pt x="2403" y="939"/>
                </a:lnTo>
                <a:lnTo>
                  <a:pt x="2400" y="956"/>
                </a:lnTo>
                <a:lnTo>
                  <a:pt x="2394" y="969"/>
                </a:lnTo>
                <a:lnTo>
                  <a:pt x="2395" y="984"/>
                </a:lnTo>
                <a:lnTo>
                  <a:pt x="2392" y="986"/>
                </a:lnTo>
                <a:lnTo>
                  <a:pt x="2394" y="1014"/>
                </a:lnTo>
                <a:lnTo>
                  <a:pt x="2397" y="1019"/>
                </a:lnTo>
                <a:lnTo>
                  <a:pt x="2399" y="1036"/>
                </a:lnTo>
                <a:lnTo>
                  <a:pt x="2403" y="1048"/>
                </a:lnTo>
                <a:lnTo>
                  <a:pt x="2404" y="1062"/>
                </a:lnTo>
                <a:lnTo>
                  <a:pt x="2412" y="1083"/>
                </a:lnTo>
                <a:lnTo>
                  <a:pt x="2416" y="1085"/>
                </a:lnTo>
                <a:lnTo>
                  <a:pt x="2443" y="1092"/>
                </a:lnTo>
                <a:lnTo>
                  <a:pt x="2456" y="1127"/>
                </a:lnTo>
                <a:lnTo>
                  <a:pt x="2458" y="1132"/>
                </a:lnTo>
                <a:lnTo>
                  <a:pt x="2453" y="1141"/>
                </a:lnTo>
                <a:lnTo>
                  <a:pt x="2459" y="1152"/>
                </a:lnTo>
                <a:lnTo>
                  <a:pt x="2469" y="1166"/>
                </a:lnTo>
                <a:lnTo>
                  <a:pt x="2471" y="1166"/>
                </a:lnTo>
                <a:lnTo>
                  <a:pt x="2486" y="1192"/>
                </a:lnTo>
                <a:lnTo>
                  <a:pt x="2501" y="1207"/>
                </a:lnTo>
                <a:lnTo>
                  <a:pt x="2512" y="1223"/>
                </a:lnTo>
                <a:lnTo>
                  <a:pt x="2537" y="1236"/>
                </a:lnTo>
                <a:lnTo>
                  <a:pt x="2546" y="1246"/>
                </a:lnTo>
                <a:lnTo>
                  <a:pt x="2544" y="1271"/>
                </a:lnTo>
                <a:lnTo>
                  <a:pt x="2547" y="1296"/>
                </a:lnTo>
                <a:lnTo>
                  <a:pt x="2539" y="1317"/>
                </a:lnTo>
                <a:lnTo>
                  <a:pt x="2530" y="1327"/>
                </a:lnTo>
                <a:lnTo>
                  <a:pt x="2536" y="1376"/>
                </a:lnTo>
                <a:lnTo>
                  <a:pt x="2525" y="1395"/>
                </a:lnTo>
                <a:lnTo>
                  <a:pt x="2523" y="1403"/>
                </a:lnTo>
                <a:lnTo>
                  <a:pt x="2531" y="1416"/>
                </a:lnTo>
                <a:lnTo>
                  <a:pt x="2535" y="1428"/>
                </a:lnTo>
                <a:lnTo>
                  <a:pt x="2542" y="1434"/>
                </a:lnTo>
                <a:lnTo>
                  <a:pt x="2544" y="1477"/>
                </a:lnTo>
                <a:lnTo>
                  <a:pt x="2561" y="1506"/>
                </a:lnTo>
                <a:lnTo>
                  <a:pt x="2644" y="1634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67">
            <a:extLst>
              <a:ext uri="{FF2B5EF4-FFF2-40B4-BE49-F238E27FC236}">
                <a16:creationId xmlns:a16="http://schemas.microsoft.com/office/drawing/2014/main" id="{0697CCE0-8D8B-1DF7-47BD-0F4808A45D83}"/>
              </a:ext>
            </a:extLst>
          </p:cNvPr>
          <p:cNvSpPr>
            <a:spLocks/>
          </p:cNvSpPr>
          <p:nvPr/>
        </p:nvSpPr>
        <p:spPr bwMode="auto">
          <a:xfrm>
            <a:off x="5076056" y="1347614"/>
            <a:ext cx="3161018" cy="3237533"/>
          </a:xfrm>
          <a:custGeom>
            <a:avLst/>
            <a:gdLst>
              <a:gd name="T0" fmla="*/ 2242 w 2644"/>
              <a:gd name="T1" fmla="*/ 1823 h 2708"/>
              <a:gd name="T2" fmla="*/ 1848 w 2644"/>
              <a:gd name="T3" fmla="*/ 2239 h 2708"/>
              <a:gd name="T4" fmla="*/ 1824 w 2644"/>
              <a:gd name="T5" fmla="*/ 2333 h 2708"/>
              <a:gd name="T6" fmla="*/ 1959 w 2644"/>
              <a:gd name="T7" fmla="*/ 2492 h 2708"/>
              <a:gd name="T8" fmla="*/ 2075 w 2644"/>
              <a:gd name="T9" fmla="*/ 2552 h 2708"/>
              <a:gd name="T10" fmla="*/ 1989 w 2644"/>
              <a:gd name="T11" fmla="*/ 2589 h 2708"/>
              <a:gd name="T12" fmla="*/ 1962 w 2644"/>
              <a:gd name="T13" fmla="*/ 2681 h 2708"/>
              <a:gd name="T14" fmla="*/ 1732 w 2644"/>
              <a:gd name="T15" fmla="*/ 2618 h 2708"/>
              <a:gd name="T16" fmla="*/ 1596 w 2644"/>
              <a:gd name="T17" fmla="*/ 2390 h 2708"/>
              <a:gd name="T18" fmla="*/ 1489 w 2644"/>
              <a:gd name="T19" fmla="*/ 2300 h 2708"/>
              <a:gd name="T20" fmla="*/ 948 w 2644"/>
              <a:gd name="T21" fmla="*/ 2283 h 2708"/>
              <a:gd name="T22" fmla="*/ 633 w 2644"/>
              <a:gd name="T23" fmla="*/ 2499 h 2708"/>
              <a:gd name="T24" fmla="*/ 319 w 2644"/>
              <a:gd name="T25" fmla="*/ 2449 h 2708"/>
              <a:gd name="T26" fmla="*/ 241 w 2644"/>
              <a:gd name="T27" fmla="*/ 2426 h 2708"/>
              <a:gd name="T28" fmla="*/ 44 w 2644"/>
              <a:gd name="T29" fmla="*/ 2379 h 2708"/>
              <a:gd name="T30" fmla="*/ 56 w 2644"/>
              <a:gd name="T31" fmla="*/ 2330 h 2708"/>
              <a:gd name="T32" fmla="*/ 317 w 2644"/>
              <a:gd name="T33" fmla="*/ 2314 h 2708"/>
              <a:gd name="T34" fmla="*/ 394 w 2644"/>
              <a:gd name="T35" fmla="*/ 2198 h 2708"/>
              <a:gd name="T36" fmla="*/ 450 w 2644"/>
              <a:gd name="T37" fmla="*/ 2047 h 2708"/>
              <a:gd name="T38" fmla="*/ 624 w 2644"/>
              <a:gd name="T39" fmla="*/ 1786 h 2708"/>
              <a:gd name="T40" fmla="*/ 666 w 2644"/>
              <a:gd name="T41" fmla="*/ 1634 h 2708"/>
              <a:gd name="T42" fmla="*/ 843 w 2644"/>
              <a:gd name="T43" fmla="*/ 1439 h 2708"/>
              <a:gd name="T44" fmla="*/ 969 w 2644"/>
              <a:gd name="T45" fmla="*/ 1376 h 2708"/>
              <a:gd name="T46" fmla="*/ 958 w 2644"/>
              <a:gd name="T47" fmla="*/ 1190 h 2708"/>
              <a:gd name="T48" fmla="*/ 1048 w 2644"/>
              <a:gd name="T49" fmla="*/ 1149 h 2708"/>
              <a:gd name="T50" fmla="*/ 1102 w 2644"/>
              <a:gd name="T51" fmla="*/ 1091 h 2708"/>
              <a:gd name="T52" fmla="*/ 1010 w 2644"/>
              <a:gd name="T53" fmla="*/ 693 h 2708"/>
              <a:gd name="T54" fmla="*/ 952 w 2644"/>
              <a:gd name="T55" fmla="*/ 432 h 2708"/>
              <a:gd name="T56" fmla="*/ 1033 w 2644"/>
              <a:gd name="T57" fmla="*/ 479 h 2708"/>
              <a:gd name="T58" fmla="*/ 1131 w 2644"/>
              <a:gd name="T59" fmla="*/ 505 h 2708"/>
              <a:gd name="T60" fmla="*/ 1292 w 2644"/>
              <a:gd name="T61" fmla="*/ 529 h 2708"/>
              <a:gd name="T62" fmla="*/ 1373 w 2644"/>
              <a:gd name="T63" fmla="*/ 571 h 2708"/>
              <a:gd name="T64" fmla="*/ 1437 w 2644"/>
              <a:gd name="T65" fmla="*/ 605 h 2708"/>
              <a:gd name="T66" fmla="*/ 1427 w 2644"/>
              <a:gd name="T67" fmla="*/ 674 h 2708"/>
              <a:gd name="T68" fmla="*/ 1479 w 2644"/>
              <a:gd name="T69" fmla="*/ 714 h 2708"/>
              <a:gd name="T70" fmla="*/ 1502 w 2644"/>
              <a:gd name="T71" fmla="*/ 845 h 2708"/>
              <a:gd name="T72" fmla="*/ 1557 w 2644"/>
              <a:gd name="T73" fmla="*/ 897 h 2708"/>
              <a:gd name="T74" fmla="*/ 1639 w 2644"/>
              <a:gd name="T75" fmla="*/ 912 h 2708"/>
              <a:gd name="T76" fmla="*/ 1755 w 2644"/>
              <a:gd name="T77" fmla="*/ 886 h 2708"/>
              <a:gd name="T78" fmla="*/ 1940 w 2644"/>
              <a:gd name="T79" fmla="*/ 424 h 2708"/>
              <a:gd name="T80" fmla="*/ 1872 w 2644"/>
              <a:gd name="T81" fmla="*/ 100 h 2708"/>
              <a:gd name="T82" fmla="*/ 1988 w 2644"/>
              <a:gd name="T83" fmla="*/ 31 h 2708"/>
              <a:gd name="T84" fmla="*/ 2124 w 2644"/>
              <a:gd name="T85" fmla="*/ 29 h 2708"/>
              <a:gd name="T86" fmla="*/ 2263 w 2644"/>
              <a:gd name="T87" fmla="*/ 102 h 2708"/>
              <a:gd name="T88" fmla="*/ 2254 w 2644"/>
              <a:gd name="T89" fmla="*/ 213 h 2708"/>
              <a:gd name="T90" fmla="*/ 2238 w 2644"/>
              <a:gd name="T91" fmla="*/ 389 h 2708"/>
              <a:gd name="T92" fmla="*/ 2377 w 2644"/>
              <a:gd name="T93" fmla="*/ 576 h 2708"/>
              <a:gd name="T94" fmla="*/ 2254 w 2644"/>
              <a:gd name="T95" fmla="*/ 869 h 2708"/>
              <a:gd name="T96" fmla="*/ 2340 w 2644"/>
              <a:gd name="T97" fmla="*/ 865 h 2708"/>
              <a:gd name="T98" fmla="*/ 2430 w 2644"/>
              <a:gd name="T99" fmla="*/ 914 h 2708"/>
              <a:gd name="T100" fmla="*/ 2394 w 2644"/>
              <a:gd name="T101" fmla="*/ 1014 h 2708"/>
              <a:gd name="T102" fmla="*/ 2443 w 2644"/>
              <a:gd name="T103" fmla="*/ 1092 h 2708"/>
              <a:gd name="T104" fmla="*/ 2486 w 2644"/>
              <a:gd name="T105" fmla="*/ 1192 h 2708"/>
              <a:gd name="T106" fmla="*/ 2539 w 2644"/>
              <a:gd name="T107" fmla="*/ 1317 h 2708"/>
              <a:gd name="T108" fmla="*/ 2542 w 2644"/>
              <a:gd name="T109" fmla="*/ 1434 h 27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44" h="2708">
                <a:moveTo>
                  <a:pt x="2644" y="1634"/>
                </a:moveTo>
                <a:lnTo>
                  <a:pt x="2644" y="1636"/>
                </a:lnTo>
                <a:lnTo>
                  <a:pt x="2610" y="1669"/>
                </a:lnTo>
                <a:lnTo>
                  <a:pt x="2559" y="1703"/>
                </a:lnTo>
                <a:lnTo>
                  <a:pt x="2397" y="1759"/>
                </a:lnTo>
                <a:lnTo>
                  <a:pt x="2321" y="1795"/>
                </a:lnTo>
                <a:lnTo>
                  <a:pt x="2242" y="1823"/>
                </a:lnTo>
                <a:lnTo>
                  <a:pt x="2196" y="1834"/>
                </a:lnTo>
                <a:lnTo>
                  <a:pt x="2112" y="1864"/>
                </a:lnTo>
                <a:lnTo>
                  <a:pt x="2079" y="1919"/>
                </a:lnTo>
                <a:lnTo>
                  <a:pt x="2032" y="1966"/>
                </a:lnTo>
                <a:lnTo>
                  <a:pt x="1917" y="2072"/>
                </a:lnTo>
                <a:lnTo>
                  <a:pt x="1793" y="2155"/>
                </a:lnTo>
                <a:lnTo>
                  <a:pt x="1848" y="2239"/>
                </a:lnTo>
                <a:lnTo>
                  <a:pt x="1817" y="2255"/>
                </a:lnTo>
                <a:lnTo>
                  <a:pt x="1816" y="2257"/>
                </a:lnTo>
                <a:lnTo>
                  <a:pt x="1814" y="2273"/>
                </a:lnTo>
                <a:lnTo>
                  <a:pt x="1779" y="2297"/>
                </a:lnTo>
                <a:lnTo>
                  <a:pt x="1773" y="2312"/>
                </a:lnTo>
                <a:lnTo>
                  <a:pt x="1787" y="2320"/>
                </a:lnTo>
                <a:lnTo>
                  <a:pt x="1824" y="2333"/>
                </a:lnTo>
                <a:lnTo>
                  <a:pt x="1874" y="2329"/>
                </a:lnTo>
                <a:lnTo>
                  <a:pt x="1859" y="2371"/>
                </a:lnTo>
                <a:lnTo>
                  <a:pt x="1857" y="2381"/>
                </a:lnTo>
                <a:lnTo>
                  <a:pt x="1858" y="2395"/>
                </a:lnTo>
                <a:lnTo>
                  <a:pt x="1855" y="2435"/>
                </a:lnTo>
                <a:lnTo>
                  <a:pt x="1942" y="2485"/>
                </a:lnTo>
                <a:lnTo>
                  <a:pt x="1959" y="2492"/>
                </a:lnTo>
                <a:lnTo>
                  <a:pt x="2053" y="2508"/>
                </a:lnTo>
                <a:lnTo>
                  <a:pt x="2049" y="2526"/>
                </a:lnTo>
                <a:lnTo>
                  <a:pt x="2053" y="2535"/>
                </a:lnTo>
                <a:lnTo>
                  <a:pt x="2054" y="2546"/>
                </a:lnTo>
                <a:lnTo>
                  <a:pt x="2057" y="2551"/>
                </a:lnTo>
                <a:lnTo>
                  <a:pt x="2064" y="2549"/>
                </a:lnTo>
                <a:lnTo>
                  <a:pt x="2075" y="2552"/>
                </a:lnTo>
                <a:lnTo>
                  <a:pt x="2070" y="2564"/>
                </a:lnTo>
                <a:lnTo>
                  <a:pt x="2058" y="2555"/>
                </a:lnTo>
                <a:lnTo>
                  <a:pt x="2049" y="2564"/>
                </a:lnTo>
                <a:lnTo>
                  <a:pt x="2031" y="2546"/>
                </a:lnTo>
                <a:lnTo>
                  <a:pt x="1996" y="2571"/>
                </a:lnTo>
                <a:lnTo>
                  <a:pt x="1984" y="2584"/>
                </a:lnTo>
                <a:lnTo>
                  <a:pt x="1989" y="2589"/>
                </a:lnTo>
                <a:lnTo>
                  <a:pt x="1981" y="2597"/>
                </a:lnTo>
                <a:lnTo>
                  <a:pt x="1972" y="2609"/>
                </a:lnTo>
                <a:lnTo>
                  <a:pt x="1975" y="2631"/>
                </a:lnTo>
                <a:lnTo>
                  <a:pt x="1972" y="2639"/>
                </a:lnTo>
                <a:lnTo>
                  <a:pt x="1978" y="2643"/>
                </a:lnTo>
                <a:lnTo>
                  <a:pt x="1962" y="2676"/>
                </a:lnTo>
                <a:lnTo>
                  <a:pt x="1962" y="2681"/>
                </a:lnTo>
                <a:lnTo>
                  <a:pt x="1968" y="2686"/>
                </a:lnTo>
                <a:lnTo>
                  <a:pt x="1957" y="2708"/>
                </a:lnTo>
                <a:lnTo>
                  <a:pt x="1898" y="2693"/>
                </a:lnTo>
                <a:lnTo>
                  <a:pt x="1806" y="2665"/>
                </a:lnTo>
                <a:lnTo>
                  <a:pt x="1767" y="2647"/>
                </a:lnTo>
                <a:lnTo>
                  <a:pt x="1743" y="2632"/>
                </a:lnTo>
                <a:lnTo>
                  <a:pt x="1732" y="2618"/>
                </a:lnTo>
                <a:lnTo>
                  <a:pt x="1705" y="2576"/>
                </a:lnTo>
                <a:lnTo>
                  <a:pt x="1699" y="2560"/>
                </a:lnTo>
                <a:lnTo>
                  <a:pt x="1689" y="2510"/>
                </a:lnTo>
                <a:lnTo>
                  <a:pt x="1678" y="2482"/>
                </a:lnTo>
                <a:lnTo>
                  <a:pt x="1655" y="2443"/>
                </a:lnTo>
                <a:lnTo>
                  <a:pt x="1642" y="2428"/>
                </a:lnTo>
                <a:lnTo>
                  <a:pt x="1596" y="2390"/>
                </a:lnTo>
                <a:lnTo>
                  <a:pt x="1570" y="2355"/>
                </a:lnTo>
                <a:lnTo>
                  <a:pt x="1558" y="2342"/>
                </a:lnTo>
                <a:lnTo>
                  <a:pt x="1552" y="2354"/>
                </a:lnTo>
                <a:lnTo>
                  <a:pt x="1515" y="2363"/>
                </a:lnTo>
                <a:lnTo>
                  <a:pt x="1501" y="2337"/>
                </a:lnTo>
                <a:lnTo>
                  <a:pt x="1494" y="2333"/>
                </a:lnTo>
                <a:lnTo>
                  <a:pt x="1489" y="2300"/>
                </a:lnTo>
                <a:lnTo>
                  <a:pt x="1503" y="2287"/>
                </a:lnTo>
                <a:lnTo>
                  <a:pt x="1499" y="2272"/>
                </a:lnTo>
                <a:lnTo>
                  <a:pt x="1365" y="2263"/>
                </a:lnTo>
                <a:lnTo>
                  <a:pt x="1137" y="2250"/>
                </a:lnTo>
                <a:lnTo>
                  <a:pt x="1022" y="2254"/>
                </a:lnTo>
                <a:lnTo>
                  <a:pt x="1005" y="2258"/>
                </a:lnTo>
                <a:lnTo>
                  <a:pt x="948" y="2283"/>
                </a:lnTo>
                <a:lnTo>
                  <a:pt x="757" y="2354"/>
                </a:lnTo>
                <a:lnTo>
                  <a:pt x="728" y="2358"/>
                </a:lnTo>
                <a:lnTo>
                  <a:pt x="729" y="2376"/>
                </a:lnTo>
                <a:lnTo>
                  <a:pt x="741" y="2381"/>
                </a:lnTo>
                <a:lnTo>
                  <a:pt x="732" y="2408"/>
                </a:lnTo>
                <a:lnTo>
                  <a:pt x="677" y="2448"/>
                </a:lnTo>
                <a:lnTo>
                  <a:pt x="633" y="2499"/>
                </a:lnTo>
                <a:lnTo>
                  <a:pt x="588" y="2521"/>
                </a:lnTo>
                <a:lnTo>
                  <a:pt x="536" y="2533"/>
                </a:lnTo>
                <a:lnTo>
                  <a:pt x="485" y="2521"/>
                </a:lnTo>
                <a:lnTo>
                  <a:pt x="451" y="2508"/>
                </a:lnTo>
                <a:lnTo>
                  <a:pt x="364" y="2467"/>
                </a:lnTo>
                <a:lnTo>
                  <a:pt x="334" y="2464"/>
                </a:lnTo>
                <a:lnTo>
                  <a:pt x="319" y="2449"/>
                </a:lnTo>
                <a:lnTo>
                  <a:pt x="309" y="2449"/>
                </a:lnTo>
                <a:lnTo>
                  <a:pt x="297" y="2453"/>
                </a:lnTo>
                <a:lnTo>
                  <a:pt x="286" y="2449"/>
                </a:lnTo>
                <a:lnTo>
                  <a:pt x="273" y="2439"/>
                </a:lnTo>
                <a:lnTo>
                  <a:pt x="263" y="2437"/>
                </a:lnTo>
                <a:lnTo>
                  <a:pt x="253" y="2429"/>
                </a:lnTo>
                <a:lnTo>
                  <a:pt x="241" y="2426"/>
                </a:lnTo>
                <a:lnTo>
                  <a:pt x="215" y="2414"/>
                </a:lnTo>
                <a:lnTo>
                  <a:pt x="197" y="2409"/>
                </a:lnTo>
                <a:lnTo>
                  <a:pt x="190" y="2412"/>
                </a:lnTo>
                <a:lnTo>
                  <a:pt x="88" y="2392"/>
                </a:lnTo>
                <a:lnTo>
                  <a:pt x="72" y="2382"/>
                </a:lnTo>
                <a:lnTo>
                  <a:pt x="61" y="2386"/>
                </a:lnTo>
                <a:lnTo>
                  <a:pt x="44" y="2379"/>
                </a:lnTo>
                <a:lnTo>
                  <a:pt x="30" y="2378"/>
                </a:lnTo>
                <a:lnTo>
                  <a:pt x="24" y="2372"/>
                </a:lnTo>
                <a:lnTo>
                  <a:pt x="15" y="2368"/>
                </a:lnTo>
                <a:lnTo>
                  <a:pt x="2" y="2354"/>
                </a:lnTo>
                <a:lnTo>
                  <a:pt x="0" y="2346"/>
                </a:lnTo>
                <a:lnTo>
                  <a:pt x="17" y="2345"/>
                </a:lnTo>
                <a:lnTo>
                  <a:pt x="56" y="2330"/>
                </a:lnTo>
                <a:lnTo>
                  <a:pt x="63" y="2325"/>
                </a:lnTo>
                <a:lnTo>
                  <a:pt x="85" y="2316"/>
                </a:lnTo>
                <a:lnTo>
                  <a:pt x="101" y="2317"/>
                </a:lnTo>
                <a:lnTo>
                  <a:pt x="151" y="2313"/>
                </a:lnTo>
                <a:lnTo>
                  <a:pt x="214" y="2313"/>
                </a:lnTo>
                <a:lnTo>
                  <a:pt x="242" y="2316"/>
                </a:lnTo>
                <a:lnTo>
                  <a:pt x="317" y="2314"/>
                </a:lnTo>
                <a:lnTo>
                  <a:pt x="365" y="2319"/>
                </a:lnTo>
                <a:lnTo>
                  <a:pt x="368" y="2278"/>
                </a:lnTo>
                <a:lnTo>
                  <a:pt x="378" y="2255"/>
                </a:lnTo>
                <a:lnTo>
                  <a:pt x="391" y="2238"/>
                </a:lnTo>
                <a:lnTo>
                  <a:pt x="386" y="2222"/>
                </a:lnTo>
                <a:lnTo>
                  <a:pt x="389" y="2215"/>
                </a:lnTo>
                <a:lnTo>
                  <a:pt x="394" y="2198"/>
                </a:lnTo>
                <a:lnTo>
                  <a:pt x="387" y="2190"/>
                </a:lnTo>
                <a:lnTo>
                  <a:pt x="396" y="2162"/>
                </a:lnTo>
                <a:lnTo>
                  <a:pt x="410" y="2162"/>
                </a:lnTo>
                <a:lnTo>
                  <a:pt x="410" y="2139"/>
                </a:lnTo>
                <a:lnTo>
                  <a:pt x="420" y="2102"/>
                </a:lnTo>
                <a:lnTo>
                  <a:pt x="448" y="2061"/>
                </a:lnTo>
                <a:lnTo>
                  <a:pt x="450" y="2047"/>
                </a:lnTo>
                <a:lnTo>
                  <a:pt x="492" y="1985"/>
                </a:lnTo>
                <a:lnTo>
                  <a:pt x="491" y="1983"/>
                </a:lnTo>
                <a:lnTo>
                  <a:pt x="511" y="1957"/>
                </a:lnTo>
                <a:lnTo>
                  <a:pt x="541" y="1912"/>
                </a:lnTo>
                <a:lnTo>
                  <a:pt x="576" y="1848"/>
                </a:lnTo>
                <a:lnTo>
                  <a:pt x="615" y="1802"/>
                </a:lnTo>
                <a:lnTo>
                  <a:pt x="624" y="1786"/>
                </a:lnTo>
                <a:lnTo>
                  <a:pt x="639" y="1750"/>
                </a:lnTo>
                <a:lnTo>
                  <a:pt x="655" y="1695"/>
                </a:lnTo>
                <a:lnTo>
                  <a:pt x="645" y="1687"/>
                </a:lnTo>
                <a:lnTo>
                  <a:pt x="642" y="1678"/>
                </a:lnTo>
                <a:lnTo>
                  <a:pt x="648" y="1667"/>
                </a:lnTo>
                <a:lnTo>
                  <a:pt x="662" y="1663"/>
                </a:lnTo>
                <a:lnTo>
                  <a:pt x="666" y="1634"/>
                </a:lnTo>
                <a:lnTo>
                  <a:pt x="662" y="1598"/>
                </a:lnTo>
                <a:lnTo>
                  <a:pt x="664" y="1590"/>
                </a:lnTo>
                <a:lnTo>
                  <a:pt x="671" y="1579"/>
                </a:lnTo>
                <a:lnTo>
                  <a:pt x="725" y="1528"/>
                </a:lnTo>
                <a:lnTo>
                  <a:pt x="749" y="1500"/>
                </a:lnTo>
                <a:lnTo>
                  <a:pt x="755" y="1494"/>
                </a:lnTo>
                <a:lnTo>
                  <a:pt x="843" y="1439"/>
                </a:lnTo>
                <a:lnTo>
                  <a:pt x="848" y="1450"/>
                </a:lnTo>
                <a:lnTo>
                  <a:pt x="872" y="1433"/>
                </a:lnTo>
                <a:lnTo>
                  <a:pt x="878" y="1439"/>
                </a:lnTo>
                <a:lnTo>
                  <a:pt x="897" y="1420"/>
                </a:lnTo>
                <a:lnTo>
                  <a:pt x="915" y="1438"/>
                </a:lnTo>
                <a:lnTo>
                  <a:pt x="956" y="1394"/>
                </a:lnTo>
                <a:lnTo>
                  <a:pt x="969" y="1376"/>
                </a:lnTo>
                <a:lnTo>
                  <a:pt x="985" y="1351"/>
                </a:lnTo>
                <a:lnTo>
                  <a:pt x="949" y="1308"/>
                </a:lnTo>
                <a:lnTo>
                  <a:pt x="900" y="1266"/>
                </a:lnTo>
                <a:lnTo>
                  <a:pt x="922" y="1230"/>
                </a:lnTo>
                <a:lnTo>
                  <a:pt x="928" y="1224"/>
                </a:lnTo>
                <a:lnTo>
                  <a:pt x="948" y="1207"/>
                </a:lnTo>
                <a:lnTo>
                  <a:pt x="958" y="1190"/>
                </a:lnTo>
                <a:lnTo>
                  <a:pt x="968" y="1183"/>
                </a:lnTo>
                <a:lnTo>
                  <a:pt x="973" y="1186"/>
                </a:lnTo>
                <a:lnTo>
                  <a:pt x="1002" y="1174"/>
                </a:lnTo>
                <a:lnTo>
                  <a:pt x="1009" y="1169"/>
                </a:lnTo>
                <a:lnTo>
                  <a:pt x="1022" y="1163"/>
                </a:lnTo>
                <a:lnTo>
                  <a:pt x="1027" y="1157"/>
                </a:lnTo>
                <a:lnTo>
                  <a:pt x="1048" y="1149"/>
                </a:lnTo>
                <a:lnTo>
                  <a:pt x="1054" y="1142"/>
                </a:lnTo>
                <a:lnTo>
                  <a:pt x="1069" y="1135"/>
                </a:lnTo>
                <a:lnTo>
                  <a:pt x="1091" y="1115"/>
                </a:lnTo>
                <a:lnTo>
                  <a:pt x="1095" y="1106"/>
                </a:lnTo>
                <a:lnTo>
                  <a:pt x="1092" y="1095"/>
                </a:lnTo>
                <a:lnTo>
                  <a:pt x="1092" y="1087"/>
                </a:lnTo>
                <a:lnTo>
                  <a:pt x="1102" y="1091"/>
                </a:lnTo>
                <a:lnTo>
                  <a:pt x="1103" y="1079"/>
                </a:lnTo>
                <a:lnTo>
                  <a:pt x="1125" y="972"/>
                </a:lnTo>
                <a:lnTo>
                  <a:pt x="1129" y="949"/>
                </a:lnTo>
                <a:lnTo>
                  <a:pt x="1126" y="930"/>
                </a:lnTo>
                <a:lnTo>
                  <a:pt x="1124" y="923"/>
                </a:lnTo>
                <a:lnTo>
                  <a:pt x="1051" y="783"/>
                </a:lnTo>
                <a:lnTo>
                  <a:pt x="1010" y="693"/>
                </a:lnTo>
                <a:lnTo>
                  <a:pt x="942" y="565"/>
                </a:lnTo>
                <a:lnTo>
                  <a:pt x="939" y="566"/>
                </a:lnTo>
                <a:lnTo>
                  <a:pt x="883" y="459"/>
                </a:lnTo>
                <a:lnTo>
                  <a:pt x="886" y="458"/>
                </a:lnTo>
                <a:lnTo>
                  <a:pt x="909" y="445"/>
                </a:lnTo>
                <a:lnTo>
                  <a:pt x="941" y="432"/>
                </a:lnTo>
                <a:lnTo>
                  <a:pt x="952" y="432"/>
                </a:lnTo>
                <a:lnTo>
                  <a:pt x="967" y="435"/>
                </a:lnTo>
                <a:lnTo>
                  <a:pt x="985" y="443"/>
                </a:lnTo>
                <a:lnTo>
                  <a:pt x="1008" y="466"/>
                </a:lnTo>
                <a:lnTo>
                  <a:pt x="1017" y="472"/>
                </a:lnTo>
                <a:lnTo>
                  <a:pt x="1021" y="470"/>
                </a:lnTo>
                <a:lnTo>
                  <a:pt x="1022" y="482"/>
                </a:lnTo>
                <a:lnTo>
                  <a:pt x="1033" y="479"/>
                </a:lnTo>
                <a:lnTo>
                  <a:pt x="1048" y="476"/>
                </a:lnTo>
                <a:lnTo>
                  <a:pt x="1063" y="479"/>
                </a:lnTo>
                <a:lnTo>
                  <a:pt x="1074" y="487"/>
                </a:lnTo>
                <a:lnTo>
                  <a:pt x="1086" y="490"/>
                </a:lnTo>
                <a:lnTo>
                  <a:pt x="1100" y="493"/>
                </a:lnTo>
                <a:lnTo>
                  <a:pt x="1123" y="505"/>
                </a:lnTo>
                <a:lnTo>
                  <a:pt x="1131" y="505"/>
                </a:lnTo>
                <a:lnTo>
                  <a:pt x="1146" y="512"/>
                </a:lnTo>
                <a:lnTo>
                  <a:pt x="1191" y="510"/>
                </a:lnTo>
                <a:lnTo>
                  <a:pt x="1203" y="512"/>
                </a:lnTo>
                <a:lnTo>
                  <a:pt x="1226" y="518"/>
                </a:lnTo>
                <a:lnTo>
                  <a:pt x="1266" y="517"/>
                </a:lnTo>
                <a:lnTo>
                  <a:pt x="1275" y="518"/>
                </a:lnTo>
                <a:lnTo>
                  <a:pt x="1292" y="529"/>
                </a:lnTo>
                <a:lnTo>
                  <a:pt x="1293" y="523"/>
                </a:lnTo>
                <a:lnTo>
                  <a:pt x="1302" y="529"/>
                </a:lnTo>
                <a:lnTo>
                  <a:pt x="1301" y="533"/>
                </a:lnTo>
                <a:lnTo>
                  <a:pt x="1330" y="563"/>
                </a:lnTo>
                <a:lnTo>
                  <a:pt x="1340" y="576"/>
                </a:lnTo>
                <a:lnTo>
                  <a:pt x="1363" y="576"/>
                </a:lnTo>
                <a:lnTo>
                  <a:pt x="1373" y="571"/>
                </a:lnTo>
                <a:lnTo>
                  <a:pt x="1381" y="574"/>
                </a:lnTo>
                <a:lnTo>
                  <a:pt x="1400" y="574"/>
                </a:lnTo>
                <a:lnTo>
                  <a:pt x="1422" y="569"/>
                </a:lnTo>
                <a:lnTo>
                  <a:pt x="1426" y="579"/>
                </a:lnTo>
                <a:lnTo>
                  <a:pt x="1433" y="584"/>
                </a:lnTo>
                <a:lnTo>
                  <a:pt x="1436" y="592"/>
                </a:lnTo>
                <a:lnTo>
                  <a:pt x="1437" y="605"/>
                </a:lnTo>
                <a:lnTo>
                  <a:pt x="1436" y="621"/>
                </a:lnTo>
                <a:lnTo>
                  <a:pt x="1427" y="636"/>
                </a:lnTo>
                <a:lnTo>
                  <a:pt x="1432" y="641"/>
                </a:lnTo>
                <a:lnTo>
                  <a:pt x="1425" y="649"/>
                </a:lnTo>
                <a:lnTo>
                  <a:pt x="1423" y="663"/>
                </a:lnTo>
                <a:lnTo>
                  <a:pt x="1431" y="671"/>
                </a:lnTo>
                <a:lnTo>
                  <a:pt x="1427" y="674"/>
                </a:lnTo>
                <a:lnTo>
                  <a:pt x="1428" y="684"/>
                </a:lnTo>
                <a:lnTo>
                  <a:pt x="1439" y="688"/>
                </a:lnTo>
                <a:lnTo>
                  <a:pt x="1445" y="698"/>
                </a:lnTo>
                <a:lnTo>
                  <a:pt x="1456" y="703"/>
                </a:lnTo>
                <a:lnTo>
                  <a:pt x="1462" y="703"/>
                </a:lnTo>
                <a:lnTo>
                  <a:pt x="1475" y="709"/>
                </a:lnTo>
                <a:lnTo>
                  <a:pt x="1479" y="714"/>
                </a:lnTo>
                <a:lnTo>
                  <a:pt x="1484" y="730"/>
                </a:lnTo>
                <a:lnTo>
                  <a:pt x="1486" y="743"/>
                </a:lnTo>
                <a:lnTo>
                  <a:pt x="1482" y="758"/>
                </a:lnTo>
                <a:lnTo>
                  <a:pt x="1479" y="777"/>
                </a:lnTo>
                <a:lnTo>
                  <a:pt x="1487" y="790"/>
                </a:lnTo>
                <a:lnTo>
                  <a:pt x="1489" y="803"/>
                </a:lnTo>
                <a:lnTo>
                  <a:pt x="1502" y="845"/>
                </a:lnTo>
                <a:lnTo>
                  <a:pt x="1511" y="849"/>
                </a:lnTo>
                <a:lnTo>
                  <a:pt x="1532" y="870"/>
                </a:lnTo>
                <a:lnTo>
                  <a:pt x="1541" y="874"/>
                </a:lnTo>
                <a:lnTo>
                  <a:pt x="1538" y="881"/>
                </a:lnTo>
                <a:lnTo>
                  <a:pt x="1538" y="887"/>
                </a:lnTo>
                <a:lnTo>
                  <a:pt x="1546" y="895"/>
                </a:lnTo>
                <a:lnTo>
                  <a:pt x="1557" y="897"/>
                </a:lnTo>
                <a:lnTo>
                  <a:pt x="1566" y="903"/>
                </a:lnTo>
                <a:lnTo>
                  <a:pt x="1582" y="900"/>
                </a:lnTo>
                <a:lnTo>
                  <a:pt x="1591" y="903"/>
                </a:lnTo>
                <a:lnTo>
                  <a:pt x="1601" y="901"/>
                </a:lnTo>
                <a:lnTo>
                  <a:pt x="1609" y="903"/>
                </a:lnTo>
                <a:lnTo>
                  <a:pt x="1624" y="905"/>
                </a:lnTo>
                <a:lnTo>
                  <a:pt x="1639" y="912"/>
                </a:lnTo>
                <a:lnTo>
                  <a:pt x="1659" y="931"/>
                </a:lnTo>
                <a:lnTo>
                  <a:pt x="1683" y="941"/>
                </a:lnTo>
                <a:lnTo>
                  <a:pt x="1702" y="941"/>
                </a:lnTo>
                <a:lnTo>
                  <a:pt x="1722" y="945"/>
                </a:lnTo>
                <a:lnTo>
                  <a:pt x="1727" y="928"/>
                </a:lnTo>
                <a:lnTo>
                  <a:pt x="1734" y="911"/>
                </a:lnTo>
                <a:lnTo>
                  <a:pt x="1755" y="886"/>
                </a:lnTo>
                <a:lnTo>
                  <a:pt x="1771" y="861"/>
                </a:lnTo>
                <a:lnTo>
                  <a:pt x="1777" y="842"/>
                </a:lnTo>
                <a:lnTo>
                  <a:pt x="1762" y="776"/>
                </a:lnTo>
                <a:lnTo>
                  <a:pt x="1759" y="691"/>
                </a:lnTo>
                <a:lnTo>
                  <a:pt x="1788" y="634"/>
                </a:lnTo>
                <a:lnTo>
                  <a:pt x="1915" y="455"/>
                </a:lnTo>
                <a:lnTo>
                  <a:pt x="1940" y="424"/>
                </a:lnTo>
                <a:lnTo>
                  <a:pt x="1950" y="391"/>
                </a:lnTo>
                <a:lnTo>
                  <a:pt x="1955" y="366"/>
                </a:lnTo>
                <a:lnTo>
                  <a:pt x="1958" y="343"/>
                </a:lnTo>
                <a:lnTo>
                  <a:pt x="1958" y="298"/>
                </a:lnTo>
                <a:lnTo>
                  <a:pt x="1950" y="246"/>
                </a:lnTo>
                <a:lnTo>
                  <a:pt x="1946" y="232"/>
                </a:lnTo>
                <a:lnTo>
                  <a:pt x="1872" y="100"/>
                </a:lnTo>
                <a:lnTo>
                  <a:pt x="1862" y="91"/>
                </a:lnTo>
                <a:lnTo>
                  <a:pt x="1865" y="44"/>
                </a:lnTo>
                <a:lnTo>
                  <a:pt x="1873" y="23"/>
                </a:lnTo>
                <a:lnTo>
                  <a:pt x="1883" y="10"/>
                </a:lnTo>
                <a:lnTo>
                  <a:pt x="1964" y="24"/>
                </a:lnTo>
                <a:lnTo>
                  <a:pt x="1984" y="31"/>
                </a:lnTo>
                <a:lnTo>
                  <a:pt x="1988" y="31"/>
                </a:lnTo>
                <a:lnTo>
                  <a:pt x="2015" y="18"/>
                </a:lnTo>
                <a:lnTo>
                  <a:pt x="2028" y="5"/>
                </a:lnTo>
                <a:lnTo>
                  <a:pt x="2043" y="0"/>
                </a:lnTo>
                <a:lnTo>
                  <a:pt x="2081" y="2"/>
                </a:lnTo>
                <a:lnTo>
                  <a:pt x="2086" y="3"/>
                </a:lnTo>
                <a:lnTo>
                  <a:pt x="2101" y="18"/>
                </a:lnTo>
                <a:lnTo>
                  <a:pt x="2124" y="29"/>
                </a:lnTo>
                <a:lnTo>
                  <a:pt x="2145" y="42"/>
                </a:lnTo>
                <a:lnTo>
                  <a:pt x="2170" y="47"/>
                </a:lnTo>
                <a:lnTo>
                  <a:pt x="2202" y="38"/>
                </a:lnTo>
                <a:lnTo>
                  <a:pt x="2245" y="16"/>
                </a:lnTo>
                <a:lnTo>
                  <a:pt x="2260" y="55"/>
                </a:lnTo>
                <a:lnTo>
                  <a:pt x="2262" y="66"/>
                </a:lnTo>
                <a:lnTo>
                  <a:pt x="2263" y="102"/>
                </a:lnTo>
                <a:lnTo>
                  <a:pt x="2261" y="114"/>
                </a:lnTo>
                <a:lnTo>
                  <a:pt x="2262" y="149"/>
                </a:lnTo>
                <a:lnTo>
                  <a:pt x="2260" y="161"/>
                </a:lnTo>
                <a:lnTo>
                  <a:pt x="2261" y="183"/>
                </a:lnTo>
                <a:lnTo>
                  <a:pt x="2259" y="194"/>
                </a:lnTo>
                <a:lnTo>
                  <a:pt x="2252" y="211"/>
                </a:lnTo>
                <a:lnTo>
                  <a:pt x="2254" y="213"/>
                </a:lnTo>
                <a:lnTo>
                  <a:pt x="2242" y="249"/>
                </a:lnTo>
                <a:lnTo>
                  <a:pt x="2234" y="263"/>
                </a:lnTo>
                <a:lnTo>
                  <a:pt x="2220" y="276"/>
                </a:lnTo>
                <a:lnTo>
                  <a:pt x="2223" y="280"/>
                </a:lnTo>
                <a:lnTo>
                  <a:pt x="2214" y="309"/>
                </a:lnTo>
                <a:lnTo>
                  <a:pt x="2221" y="345"/>
                </a:lnTo>
                <a:lnTo>
                  <a:pt x="2238" y="389"/>
                </a:lnTo>
                <a:lnTo>
                  <a:pt x="2242" y="391"/>
                </a:lnTo>
                <a:lnTo>
                  <a:pt x="2235" y="408"/>
                </a:lnTo>
                <a:lnTo>
                  <a:pt x="2222" y="455"/>
                </a:lnTo>
                <a:lnTo>
                  <a:pt x="2218" y="500"/>
                </a:lnTo>
                <a:lnTo>
                  <a:pt x="2281" y="517"/>
                </a:lnTo>
                <a:lnTo>
                  <a:pt x="2294" y="522"/>
                </a:lnTo>
                <a:lnTo>
                  <a:pt x="2377" y="576"/>
                </a:lnTo>
                <a:lnTo>
                  <a:pt x="2339" y="638"/>
                </a:lnTo>
                <a:lnTo>
                  <a:pt x="2313" y="701"/>
                </a:lnTo>
                <a:lnTo>
                  <a:pt x="2248" y="761"/>
                </a:lnTo>
                <a:lnTo>
                  <a:pt x="2223" y="807"/>
                </a:lnTo>
                <a:lnTo>
                  <a:pt x="2257" y="822"/>
                </a:lnTo>
                <a:lnTo>
                  <a:pt x="2245" y="849"/>
                </a:lnTo>
                <a:lnTo>
                  <a:pt x="2254" y="869"/>
                </a:lnTo>
                <a:lnTo>
                  <a:pt x="2250" y="874"/>
                </a:lnTo>
                <a:lnTo>
                  <a:pt x="2254" y="883"/>
                </a:lnTo>
                <a:lnTo>
                  <a:pt x="2259" y="903"/>
                </a:lnTo>
                <a:lnTo>
                  <a:pt x="2266" y="895"/>
                </a:lnTo>
                <a:lnTo>
                  <a:pt x="2317" y="872"/>
                </a:lnTo>
                <a:lnTo>
                  <a:pt x="2322" y="873"/>
                </a:lnTo>
                <a:lnTo>
                  <a:pt x="2340" y="865"/>
                </a:lnTo>
                <a:lnTo>
                  <a:pt x="2432" y="813"/>
                </a:lnTo>
                <a:lnTo>
                  <a:pt x="2444" y="834"/>
                </a:lnTo>
                <a:lnTo>
                  <a:pt x="2446" y="844"/>
                </a:lnTo>
                <a:lnTo>
                  <a:pt x="2445" y="862"/>
                </a:lnTo>
                <a:lnTo>
                  <a:pt x="2440" y="901"/>
                </a:lnTo>
                <a:lnTo>
                  <a:pt x="2433" y="901"/>
                </a:lnTo>
                <a:lnTo>
                  <a:pt x="2430" y="914"/>
                </a:lnTo>
                <a:lnTo>
                  <a:pt x="2408" y="936"/>
                </a:lnTo>
                <a:lnTo>
                  <a:pt x="2403" y="939"/>
                </a:lnTo>
                <a:lnTo>
                  <a:pt x="2400" y="956"/>
                </a:lnTo>
                <a:lnTo>
                  <a:pt x="2394" y="969"/>
                </a:lnTo>
                <a:lnTo>
                  <a:pt x="2395" y="984"/>
                </a:lnTo>
                <a:lnTo>
                  <a:pt x="2392" y="986"/>
                </a:lnTo>
                <a:lnTo>
                  <a:pt x="2394" y="1014"/>
                </a:lnTo>
                <a:lnTo>
                  <a:pt x="2397" y="1019"/>
                </a:lnTo>
                <a:lnTo>
                  <a:pt x="2399" y="1036"/>
                </a:lnTo>
                <a:lnTo>
                  <a:pt x="2403" y="1048"/>
                </a:lnTo>
                <a:lnTo>
                  <a:pt x="2404" y="1062"/>
                </a:lnTo>
                <a:lnTo>
                  <a:pt x="2412" y="1083"/>
                </a:lnTo>
                <a:lnTo>
                  <a:pt x="2416" y="1085"/>
                </a:lnTo>
                <a:lnTo>
                  <a:pt x="2443" y="1092"/>
                </a:lnTo>
                <a:lnTo>
                  <a:pt x="2456" y="1127"/>
                </a:lnTo>
                <a:lnTo>
                  <a:pt x="2458" y="1132"/>
                </a:lnTo>
                <a:lnTo>
                  <a:pt x="2453" y="1141"/>
                </a:lnTo>
                <a:lnTo>
                  <a:pt x="2459" y="1152"/>
                </a:lnTo>
                <a:lnTo>
                  <a:pt x="2469" y="1166"/>
                </a:lnTo>
                <a:lnTo>
                  <a:pt x="2471" y="1166"/>
                </a:lnTo>
                <a:lnTo>
                  <a:pt x="2486" y="1192"/>
                </a:lnTo>
                <a:lnTo>
                  <a:pt x="2501" y="1207"/>
                </a:lnTo>
                <a:lnTo>
                  <a:pt x="2512" y="1223"/>
                </a:lnTo>
                <a:lnTo>
                  <a:pt x="2537" y="1236"/>
                </a:lnTo>
                <a:lnTo>
                  <a:pt x="2546" y="1246"/>
                </a:lnTo>
                <a:lnTo>
                  <a:pt x="2544" y="1271"/>
                </a:lnTo>
                <a:lnTo>
                  <a:pt x="2547" y="1296"/>
                </a:lnTo>
                <a:lnTo>
                  <a:pt x="2539" y="1317"/>
                </a:lnTo>
                <a:lnTo>
                  <a:pt x="2530" y="1327"/>
                </a:lnTo>
                <a:lnTo>
                  <a:pt x="2536" y="1376"/>
                </a:lnTo>
                <a:lnTo>
                  <a:pt x="2525" y="1395"/>
                </a:lnTo>
                <a:lnTo>
                  <a:pt x="2523" y="1403"/>
                </a:lnTo>
                <a:lnTo>
                  <a:pt x="2531" y="1416"/>
                </a:lnTo>
                <a:lnTo>
                  <a:pt x="2535" y="1428"/>
                </a:lnTo>
                <a:lnTo>
                  <a:pt x="2542" y="1434"/>
                </a:lnTo>
                <a:lnTo>
                  <a:pt x="2544" y="1477"/>
                </a:lnTo>
                <a:lnTo>
                  <a:pt x="2561" y="1506"/>
                </a:lnTo>
                <a:lnTo>
                  <a:pt x="2644" y="163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4003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9BFF0-6E51-3F3A-6290-38CB1430D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CCD50-EBE8-35C0-1528-84A7534F3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Montpellier – Occitanie Region</a:t>
            </a:r>
          </a:p>
        </p:txBody>
      </p:sp>
      <p:sp>
        <p:nvSpPr>
          <p:cNvPr id="83" name="Freeform 74">
            <a:extLst>
              <a:ext uri="{FF2B5EF4-FFF2-40B4-BE49-F238E27FC236}">
                <a16:creationId xmlns:a16="http://schemas.microsoft.com/office/drawing/2014/main" id="{4A0E8854-E6CB-CAA0-BA1D-429A798D2F00}"/>
              </a:ext>
            </a:extLst>
          </p:cNvPr>
          <p:cNvSpPr>
            <a:spLocks/>
          </p:cNvSpPr>
          <p:nvPr/>
        </p:nvSpPr>
        <p:spPr bwMode="auto">
          <a:xfrm>
            <a:off x="827584" y="1491630"/>
            <a:ext cx="3571150" cy="3168352"/>
          </a:xfrm>
          <a:custGeom>
            <a:avLst/>
            <a:gdLst>
              <a:gd name="T0" fmla="*/ 2785 w 2908"/>
              <a:gd name="T1" fmla="*/ 783 h 2580"/>
              <a:gd name="T2" fmla="*/ 2816 w 2908"/>
              <a:gd name="T3" fmla="*/ 943 h 2580"/>
              <a:gd name="T4" fmla="*/ 2860 w 2908"/>
              <a:gd name="T5" fmla="*/ 1158 h 2580"/>
              <a:gd name="T6" fmla="*/ 2867 w 2908"/>
              <a:gd name="T7" fmla="*/ 1695 h 2580"/>
              <a:gd name="T8" fmla="*/ 2528 w 2908"/>
              <a:gd name="T9" fmla="*/ 1768 h 2580"/>
              <a:gd name="T10" fmla="*/ 2176 w 2908"/>
              <a:gd name="T11" fmla="*/ 1826 h 2580"/>
              <a:gd name="T12" fmla="*/ 1960 w 2908"/>
              <a:gd name="T13" fmla="*/ 1939 h 2580"/>
              <a:gd name="T14" fmla="*/ 1799 w 2908"/>
              <a:gd name="T15" fmla="*/ 2060 h 2580"/>
              <a:gd name="T16" fmla="*/ 1586 w 2908"/>
              <a:gd name="T17" fmla="*/ 2179 h 2580"/>
              <a:gd name="T18" fmla="*/ 1366 w 2908"/>
              <a:gd name="T19" fmla="*/ 2323 h 2580"/>
              <a:gd name="T20" fmla="*/ 1184 w 2908"/>
              <a:gd name="T21" fmla="*/ 2563 h 2580"/>
              <a:gd name="T22" fmla="*/ 1112 w 2908"/>
              <a:gd name="T23" fmla="*/ 2427 h 2580"/>
              <a:gd name="T24" fmla="*/ 1000 w 2908"/>
              <a:gd name="T25" fmla="*/ 2240 h 2580"/>
              <a:gd name="T26" fmla="*/ 817 w 2908"/>
              <a:gd name="T27" fmla="*/ 1998 h 2580"/>
              <a:gd name="T28" fmla="*/ 662 w 2908"/>
              <a:gd name="T29" fmla="*/ 1766 h 2580"/>
              <a:gd name="T30" fmla="*/ 533 w 2908"/>
              <a:gd name="T31" fmla="*/ 1794 h 2580"/>
              <a:gd name="T32" fmla="*/ 294 w 2908"/>
              <a:gd name="T33" fmla="*/ 1820 h 2580"/>
              <a:gd name="T34" fmla="*/ 256 w 2908"/>
              <a:gd name="T35" fmla="*/ 1759 h 2580"/>
              <a:gd name="T36" fmla="*/ 291 w 2908"/>
              <a:gd name="T37" fmla="*/ 1680 h 2580"/>
              <a:gd name="T38" fmla="*/ 251 w 2908"/>
              <a:gd name="T39" fmla="*/ 1607 h 2580"/>
              <a:gd name="T40" fmla="*/ 264 w 2908"/>
              <a:gd name="T41" fmla="*/ 1453 h 2580"/>
              <a:gd name="T42" fmla="*/ 282 w 2908"/>
              <a:gd name="T43" fmla="*/ 1337 h 2580"/>
              <a:gd name="T44" fmla="*/ 215 w 2908"/>
              <a:gd name="T45" fmla="*/ 1128 h 2580"/>
              <a:gd name="T46" fmla="*/ 101 w 2908"/>
              <a:gd name="T47" fmla="*/ 966 h 2580"/>
              <a:gd name="T48" fmla="*/ 16 w 2908"/>
              <a:gd name="T49" fmla="*/ 934 h 2580"/>
              <a:gd name="T50" fmla="*/ 85 w 2908"/>
              <a:gd name="T51" fmla="*/ 849 h 2580"/>
              <a:gd name="T52" fmla="*/ 199 w 2908"/>
              <a:gd name="T53" fmla="*/ 668 h 2580"/>
              <a:gd name="T54" fmla="*/ 54 w 2908"/>
              <a:gd name="T55" fmla="*/ 586 h 2580"/>
              <a:gd name="T56" fmla="*/ 27 w 2908"/>
              <a:gd name="T57" fmla="*/ 525 h 2580"/>
              <a:gd name="T58" fmla="*/ 32 w 2908"/>
              <a:gd name="T59" fmla="*/ 395 h 2580"/>
              <a:gd name="T60" fmla="*/ 103 w 2908"/>
              <a:gd name="T61" fmla="*/ 370 h 2580"/>
              <a:gd name="T62" fmla="*/ 306 w 2908"/>
              <a:gd name="T63" fmla="*/ 305 h 2580"/>
              <a:gd name="T64" fmla="*/ 327 w 2908"/>
              <a:gd name="T65" fmla="*/ 331 h 2580"/>
              <a:gd name="T66" fmla="*/ 310 w 2908"/>
              <a:gd name="T67" fmla="*/ 355 h 2580"/>
              <a:gd name="T68" fmla="*/ 370 w 2908"/>
              <a:gd name="T69" fmla="*/ 439 h 2580"/>
              <a:gd name="T70" fmla="*/ 466 w 2908"/>
              <a:gd name="T71" fmla="*/ 393 h 2580"/>
              <a:gd name="T72" fmla="*/ 615 w 2908"/>
              <a:gd name="T73" fmla="*/ 325 h 2580"/>
              <a:gd name="T74" fmla="*/ 611 w 2908"/>
              <a:gd name="T75" fmla="*/ 257 h 2580"/>
              <a:gd name="T76" fmla="*/ 633 w 2908"/>
              <a:gd name="T77" fmla="*/ 203 h 2580"/>
              <a:gd name="T78" fmla="*/ 658 w 2908"/>
              <a:gd name="T79" fmla="*/ 105 h 2580"/>
              <a:gd name="T80" fmla="*/ 763 w 2908"/>
              <a:gd name="T81" fmla="*/ 155 h 2580"/>
              <a:gd name="T82" fmla="*/ 933 w 2908"/>
              <a:gd name="T83" fmla="*/ 101 h 2580"/>
              <a:gd name="T84" fmla="*/ 1025 w 2908"/>
              <a:gd name="T85" fmla="*/ 60 h 2580"/>
              <a:gd name="T86" fmla="*/ 1159 w 2908"/>
              <a:gd name="T87" fmla="*/ 45 h 2580"/>
              <a:gd name="T88" fmla="*/ 1379 w 2908"/>
              <a:gd name="T89" fmla="*/ 152 h 2580"/>
              <a:gd name="T90" fmla="*/ 1542 w 2908"/>
              <a:gd name="T91" fmla="*/ 113 h 2580"/>
              <a:gd name="T92" fmla="*/ 1675 w 2908"/>
              <a:gd name="T93" fmla="*/ 219 h 2580"/>
              <a:gd name="T94" fmla="*/ 1793 w 2908"/>
              <a:gd name="T95" fmla="*/ 283 h 2580"/>
              <a:gd name="T96" fmla="*/ 1833 w 2908"/>
              <a:gd name="T97" fmla="*/ 341 h 2580"/>
              <a:gd name="T98" fmla="*/ 1814 w 2908"/>
              <a:gd name="T99" fmla="*/ 503 h 2580"/>
              <a:gd name="T100" fmla="*/ 1787 w 2908"/>
              <a:gd name="T101" fmla="*/ 574 h 2580"/>
              <a:gd name="T102" fmla="*/ 1873 w 2908"/>
              <a:gd name="T103" fmla="*/ 701 h 2580"/>
              <a:gd name="T104" fmla="*/ 1962 w 2908"/>
              <a:gd name="T105" fmla="*/ 800 h 2580"/>
              <a:gd name="T106" fmla="*/ 2003 w 2908"/>
              <a:gd name="T107" fmla="*/ 925 h 2580"/>
              <a:gd name="T108" fmla="*/ 2291 w 2908"/>
              <a:gd name="T109" fmla="*/ 977 h 2580"/>
              <a:gd name="T110" fmla="*/ 2494 w 2908"/>
              <a:gd name="T111" fmla="*/ 979 h 2580"/>
              <a:gd name="T112" fmla="*/ 2607 w 2908"/>
              <a:gd name="T113" fmla="*/ 807 h 25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908" h="2580">
                <a:moveTo>
                  <a:pt x="2719" y="706"/>
                </a:moveTo>
                <a:lnTo>
                  <a:pt x="2730" y="715"/>
                </a:lnTo>
                <a:lnTo>
                  <a:pt x="2747" y="753"/>
                </a:lnTo>
                <a:lnTo>
                  <a:pt x="2764" y="748"/>
                </a:lnTo>
                <a:lnTo>
                  <a:pt x="2775" y="749"/>
                </a:lnTo>
                <a:lnTo>
                  <a:pt x="2785" y="783"/>
                </a:lnTo>
                <a:lnTo>
                  <a:pt x="2803" y="823"/>
                </a:lnTo>
                <a:lnTo>
                  <a:pt x="2785" y="822"/>
                </a:lnTo>
                <a:lnTo>
                  <a:pt x="2796" y="838"/>
                </a:lnTo>
                <a:lnTo>
                  <a:pt x="2799" y="887"/>
                </a:lnTo>
                <a:lnTo>
                  <a:pt x="2811" y="887"/>
                </a:lnTo>
                <a:lnTo>
                  <a:pt x="2816" y="943"/>
                </a:lnTo>
                <a:lnTo>
                  <a:pt x="2829" y="966"/>
                </a:lnTo>
                <a:lnTo>
                  <a:pt x="2861" y="989"/>
                </a:lnTo>
                <a:lnTo>
                  <a:pt x="2854" y="1022"/>
                </a:lnTo>
                <a:lnTo>
                  <a:pt x="2860" y="1026"/>
                </a:lnTo>
                <a:lnTo>
                  <a:pt x="2851" y="1077"/>
                </a:lnTo>
                <a:lnTo>
                  <a:pt x="2860" y="1158"/>
                </a:lnTo>
                <a:lnTo>
                  <a:pt x="2828" y="1262"/>
                </a:lnTo>
                <a:lnTo>
                  <a:pt x="2775" y="1385"/>
                </a:lnTo>
                <a:lnTo>
                  <a:pt x="2869" y="1560"/>
                </a:lnTo>
                <a:lnTo>
                  <a:pt x="2885" y="1604"/>
                </a:lnTo>
                <a:lnTo>
                  <a:pt x="2908" y="1635"/>
                </a:lnTo>
                <a:lnTo>
                  <a:pt x="2867" y="1695"/>
                </a:lnTo>
                <a:lnTo>
                  <a:pt x="2856" y="1697"/>
                </a:lnTo>
                <a:lnTo>
                  <a:pt x="2839" y="1712"/>
                </a:lnTo>
                <a:lnTo>
                  <a:pt x="2830" y="1717"/>
                </a:lnTo>
                <a:lnTo>
                  <a:pt x="2783" y="1729"/>
                </a:lnTo>
                <a:lnTo>
                  <a:pt x="2662" y="1754"/>
                </a:lnTo>
                <a:lnTo>
                  <a:pt x="2528" y="1768"/>
                </a:lnTo>
                <a:lnTo>
                  <a:pt x="2455" y="1789"/>
                </a:lnTo>
                <a:lnTo>
                  <a:pt x="2401" y="1811"/>
                </a:lnTo>
                <a:lnTo>
                  <a:pt x="2345" y="1825"/>
                </a:lnTo>
                <a:lnTo>
                  <a:pt x="2270" y="1830"/>
                </a:lnTo>
                <a:lnTo>
                  <a:pt x="2198" y="1830"/>
                </a:lnTo>
                <a:lnTo>
                  <a:pt x="2176" y="1826"/>
                </a:lnTo>
                <a:lnTo>
                  <a:pt x="2167" y="1826"/>
                </a:lnTo>
                <a:lnTo>
                  <a:pt x="2140" y="1829"/>
                </a:lnTo>
                <a:lnTo>
                  <a:pt x="2110" y="1845"/>
                </a:lnTo>
                <a:lnTo>
                  <a:pt x="2036" y="1913"/>
                </a:lnTo>
                <a:lnTo>
                  <a:pt x="1984" y="1927"/>
                </a:lnTo>
                <a:lnTo>
                  <a:pt x="1960" y="1939"/>
                </a:lnTo>
                <a:lnTo>
                  <a:pt x="1908" y="1961"/>
                </a:lnTo>
                <a:lnTo>
                  <a:pt x="1896" y="1971"/>
                </a:lnTo>
                <a:lnTo>
                  <a:pt x="1870" y="1986"/>
                </a:lnTo>
                <a:lnTo>
                  <a:pt x="1859" y="2009"/>
                </a:lnTo>
                <a:lnTo>
                  <a:pt x="1819" y="2046"/>
                </a:lnTo>
                <a:lnTo>
                  <a:pt x="1799" y="2060"/>
                </a:lnTo>
                <a:lnTo>
                  <a:pt x="1744" y="2089"/>
                </a:lnTo>
                <a:lnTo>
                  <a:pt x="1720" y="2114"/>
                </a:lnTo>
                <a:lnTo>
                  <a:pt x="1694" y="2129"/>
                </a:lnTo>
                <a:lnTo>
                  <a:pt x="1650" y="2153"/>
                </a:lnTo>
                <a:lnTo>
                  <a:pt x="1612" y="2165"/>
                </a:lnTo>
                <a:lnTo>
                  <a:pt x="1586" y="2179"/>
                </a:lnTo>
                <a:lnTo>
                  <a:pt x="1537" y="2214"/>
                </a:lnTo>
                <a:lnTo>
                  <a:pt x="1477" y="2270"/>
                </a:lnTo>
                <a:lnTo>
                  <a:pt x="1462" y="2279"/>
                </a:lnTo>
                <a:lnTo>
                  <a:pt x="1438" y="2293"/>
                </a:lnTo>
                <a:lnTo>
                  <a:pt x="1413" y="2301"/>
                </a:lnTo>
                <a:lnTo>
                  <a:pt x="1366" y="2323"/>
                </a:lnTo>
                <a:lnTo>
                  <a:pt x="1327" y="2335"/>
                </a:lnTo>
                <a:lnTo>
                  <a:pt x="1314" y="2378"/>
                </a:lnTo>
                <a:lnTo>
                  <a:pt x="1305" y="2397"/>
                </a:lnTo>
                <a:lnTo>
                  <a:pt x="1292" y="2413"/>
                </a:lnTo>
                <a:lnTo>
                  <a:pt x="1288" y="2422"/>
                </a:lnTo>
                <a:lnTo>
                  <a:pt x="1184" y="2563"/>
                </a:lnTo>
                <a:lnTo>
                  <a:pt x="1176" y="2580"/>
                </a:lnTo>
                <a:lnTo>
                  <a:pt x="1172" y="2555"/>
                </a:lnTo>
                <a:lnTo>
                  <a:pt x="1155" y="2515"/>
                </a:lnTo>
                <a:lnTo>
                  <a:pt x="1145" y="2479"/>
                </a:lnTo>
                <a:lnTo>
                  <a:pt x="1117" y="2455"/>
                </a:lnTo>
                <a:lnTo>
                  <a:pt x="1112" y="2427"/>
                </a:lnTo>
                <a:lnTo>
                  <a:pt x="1069" y="2371"/>
                </a:lnTo>
                <a:lnTo>
                  <a:pt x="1030" y="2312"/>
                </a:lnTo>
                <a:lnTo>
                  <a:pt x="1017" y="2270"/>
                </a:lnTo>
                <a:lnTo>
                  <a:pt x="1011" y="2264"/>
                </a:lnTo>
                <a:lnTo>
                  <a:pt x="1008" y="2253"/>
                </a:lnTo>
                <a:lnTo>
                  <a:pt x="1000" y="2240"/>
                </a:lnTo>
                <a:lnTo>
                  <a:pt x="986" y="2214"/>
                </a:lnTo>
                <a:lnTo>
                  <a:pt x="939" y="2135"/>
                </a:lnTo>
                <a:lnTo>
                  <a:pt x="925" y="2104"/>
                </a:lnTo>
                <a:lnTo>
                  <a:pt x="905" y="2065"/>
                </a:lnTo>
                <a:lnTo>
                  <a:pt x="878" y="2038"/>
                </a:lnTo>
                <a:lnTo>
                  <a:pt x="817" y="1998"/>
                </a:lnTo>
                <a:lnTo>
                  <a:pt x="796" y="1975"/>
                </a:lnTo>
                <a:lnTo>
                  <a:pt x="774" y="1956"/>
                </a:lnTo>
                <a:lnTo>
                  <a:pt x="734" y="1894"/>
                </a:lnTo>
                <a:lnTo>
                  <a:pt x="698" y="1821"/>
                </a:lnTo>
                <a:lnTo>
                  <a:pt x="673" y="1792"/>
                </a:lnTo>
                <a:lnTo>
                  <a:pt x="662" y="1766"/>
                </a:lnTo>
                <a:lnTo>
                  <a:pt x="653" y="1755"/>
                </a:lnTo>
                <a:lnTo>
                  <a:pt x="640" y="1734"/>
                </a:lnTo>
                <a:lnTo>
                  <a:pt x="628" y="1757"/>
                </a:lnTo>
                <a:lnTo>
                  <a:pt x="611" y="1769"/>
                </a:lnTo>
                <a:lnTo>
                  <a:pt x="567" y="1782"/>
                </a:lnTo>
                <a:lnTo>
                  <a:pt x="533" y="1794"/>
                </a:lnTo>
                <a:lnTo>
                  <a:pt x="511" y="1800"/>
                </a:lnTo>
                <a:lnTo>
                  <a:pt x="481" y="1812"/>
                </a:lnTo>
                <a:lnTo>
                  <a:pt x="467" y="1813"/>
                </a:lnTo>
                <a:lnTo>
                  <a:pt x="397" y="1802"/>
                </a:lnTo>
                <a:lnTo>
                  <a:pt x="389" y="1802"/>
                </a:lnTo>
                <a:lnTo>
                  <a:pt x="294" y="1820"/>
                </a:lnTo>
                <a:lnTo>
                  <a:pt x="211" y="1860"/>
                </a:lnTo>
                <a:lnTo>
                  <a:pt x="208" y="1845"/>
                </a:lnTo>
                <a:lnTo>
                  <a:pt x="210" y="1838"/>
                </a:lnTo>
                <a:lnTo>
                  <a:pt x="244" y="1791"/>
                </a:lnTo>
                <a:lnTo>
                  <a:pt x="253" y="1770"/>
                </a:lnTo>
                <a:lnTo>
                  <a:pt x="256" y="1759"/>
                </a:lnTo>
                <a:lnTo>
                  <a:pt x="256" y="1743"/>
                </a:lnTo>
                <a:lnTo>
                  <a:pt x="247" y="1724"/>
                </a:lnTo>
                <a:lnTo>
                  <a:pt x="248" y="1710"/>
                </a:lnTo>
                <a:lnTo>
                  <a:pt x="267" y="1694"/>
                </a:lnTo>
                <a:lnTo>
                  <a:pt x="279" y="1690"/>
                </a:lnTo>
                <a:lnTo>
                  <a:pt x="291" y="1680"/>
                </a:lnTo>
                <a:lnTo>
                  <a:pt x="295" y="1663"/>
                </a:lnTo>
                <a:lnTo>
                  <a:pt x="278" y="1645"/>
                </a:lnTo>
                <a:lnTo>
                  <a:pt x="267" y="1649"/>
                </a:lnTo>
                <a:lnTo>
                  <a:pt x="253" y="1635"/>
                </a:lnTo>
                <a:lnTo>
                  <a:pt x="250" y="1626"/>
                </a:lnTo>
                <a:lnTo>
                  <a:pt x="251" y="1607"/>
                </a:lnTo>
                <a:lnTo>
                  <a:pt x="228" y="1580"/>
                </a:lnTo>
                <a:lnTo>
                  <a:pt x="214" y="1518"/>
                </a:lnTo>
                <a:lnTo>
                  <a:pt x="219" y="1511"/>
                </a:lnTo>
                <a:lnTo>
                  <a:pt x="240" y="1507"/>
                </a:lnTo>
                <a:lnTo>
                  <a:pt x="253" y="1487"/>
                </a:lnTo>
                <a:lnTo>
                  <a:pt x="264" y="1453"/>
                </a:lnTo>
                <a:lnTo>
                  <a:pt x="280" y="1424"/>
                </a:lnTo>
                <a:lnTo>
                  <a:pt x="280" y="1411"/>
                </a:lnTo>
                <a:lnTo>
                  <a:pt x="276" y="1382"/>
                </a:lnTo>
                <a:lnTo>
                  <a:pt x="276" y="1374"/>
                </a:lnTo>
                <a:lnTo>
                  <a:pt x="282" y="1356"/>
                </a:lnTo>
                <a:lnTo>
                  <a:pt x="282" y="1337"/>
                </a:lnTo>
                <a:lnTo>
                  <a:pt x="275" y="1304"/>
                </a:lnTo>
                <a:lnTo>
                  <a:pt x="261" y="1266"/>
                </a:lnTo>
                <a:lnTo>
                  <a:pt x="235" y="1211"/>
                </a:lnTo>
                <a:lnTo>
                  <a:pt x="234" y="1191"/>
                </a:lnTo>
                <a:lnTo>
                  <a:pt x="219" y="1149"/>
                </a:lnTo>
                <a:lnTo>
                  <a:pt x="215" y="1128"/>
                </a:lnTo>
                <a:lnTo>
                  <a:pt x="192" y="1081"/>
                </a:lnTo>
                <a:lnTo>
                  <a:pt x="172" y="1051"/>
                </a:lnTo>
                <a:lnTo>
                  <a:pt x="140" y="1014"/>
                </a:lnTo>
                <a:lnTo>
                  <a:pt x="136" y="1009"/>
                </a:lnTo>
                <a:lnTo>
                  <a:pt x="115" y="1008"/>
                </a:lnTo>
                <a:lnTo>
                  <a:pt x="101" y="966"/>
                </a:lnTo>
                <a:lnTo>
                  <a:pt x="81" y="944"/>
                </a:lnTo>
                <a:lnTo>
                  <a:pt x="64" y="940"/>
                </a:lnTo>
                <a:lnTo>
                  <a:pt x="35" y="947"/>
                </a:lnTo>
                <a:lnTo>
                  <a:pt x="27" y="946"/>
                </a:lnTo>
                <a:lnTo>
                  <a:pt x="18" y="941"/>
                </a:lnTo>
                <a:lnTo>
                  <a:pt x="16" y="934"/>
                </a:lnTo>
                <a:lnTo>
                  <a:pt x="17" y="910"/>
                </a:lnTo>
                <a:lnTo>
                  <a:pt x="15" y="898"/>
                </a:lnTo>
                <a:lnTo>
                  <a:pt x="21" y="888"/>
                </a:lnTo>
                <a:lnTo>
                  <a:pt x="50" y="864"/>
                </a:lnTo>
                <a:lnTo>
                  <a:pt x="79" y="856"/>
                </a:lnTo>
                <a:lnTo>
                  <a:pt x="85" y="849"/>
                </a:lnTo>
                <a:lnTo>
                  <a:pt x="98" y="821"/>
                </a:lnTo>
                <a:lnTo>
                  <a:pt x="123" y="789"/>
                </a:lnTo>
                <a:lnTo>
                  <a:pt x="150" y="772"/>
                </a:lnTo>
                <a:lnTo>
                  <a:pt x="176" y="749"/>
                </a:lnTo>
                <a:lnTo>
                  <a:pt x="184" y="737"/>
                </a:lnTo>
                <a:lnTo>
                  <a:pt x="199" y="668"/>
                </a:lnTo>
                <a:lnTo>
                  <a:pt x="195" y="656"/>
                </a:lnTo>
                <a:lnTo>
                  <a:pt x="148" y="607"/>
                </a:lnTo>
                <a:lnTo>
                  <a:pt x="133" y="579"/>
                </a:lnTo>
                <a:lnTo>
                  <a:pt x="121" y="573"/>
                </a:lnTo>
                <a:lnTo>
                  <a:pt x="104" y="573"/>
                </a:lnTo>
                <a:lnTo>
                  <a:pt x="54" y="586"/>
                </a:lnTo>
                <a:lnTo>
                  <a:pt x="31" y="578"/>
                </a:lnTo>
                <a:lnTo>
                  <a:pt x="7" y="578"/>
                </a:lnTo>
                <a:lnTo>
                  <a:pt x="0" y="567"/>
                </a:lnTo>
                <a:lnTo>
                  <a:pt x="3" y="557"/>
                </a:lnTo>
                <a:lnTo>
                  <a:pt x="18" y="540"/>
                </a:lnTo>
                <a:lnTo>
                  <a:pt x="27" y="525"/>
                </a:lnTo>
                <a:lnTo>
                  <a:pt x="20" y="483"/>
                </a:lnTo>
                <a:lnTo>
                  <a:pt x="19" y="446"/>
                </a:lnTo>
                <a:lnTo>
                  <a:pt x="15" y="442"/>
                </a:lnTo>
                <a:lnTo>
                  <a:pt x="14" y="414"/>
                </a:lnTo>
                <a:lnTo>
                  <a:pt x="17" y="405"/>
                </a:lnTo>
                <a:lnTo>
                  <a:pt x="32" y="395"/>
                </a:lnTo>
                <a:lnTo>
                  <a:pt x="40" y="382"/>
                </a:lnTo>
                <a:lnTo>
                  <a:pt x="54" y="380"/>
                </a:lnTo>
                <a:lnTo>
                  <a:pt x="71" y="389"/>
                </a:lnTo>
                <a:lnTo>
                  <a:pt x="79" y="390"/>
                </a:lnTo>
                <a:lnTo>
                  <a:pt x="88" y="388"/>
                </a:lnTo>
                <a:lnTo>
                  <a:pt x="103" y="370"/>
                </a:lnTo>
                <a:lnTo>
                  <a:pt x="124" y="350"/>
                </a:lnTo>
                <a:lnTo>
                  <a:pt x="195" y="315"/>
                </a:lnTo>
                <a:lnTo>
                  <a:pt x="234" y="285"/>
                </a:lnTo>
                <a:lnTo>
                  <a:pt x="256" y="285"/>
                </a:lnTo>
                <a:lnTo>
                  <a:pt x="296" y="305"/>
                </a:lnTo>
                <a:lnTo>
                  <a:pt x="306" y="305"/>
                </a:lnTo>
                <a:lnTo>
                  <a:pt x="316" y="299"/>
                </a:lnTo>
                <a:lnTo>
                  <a:pt x="296" y="278"/>
                </a:lnTo>
                <a:lnTo>
                  <a:pt x="351" y="307"/>
                </a:lnTo>
                <a:lnTo>
                  <a:pt x="335" y="306"/>
                </a:lnTo>
                <a:lnTo>
                  <a:pt x="327" y="310"/>
                </a:lnTo>
                <a:lnTo>
                  <a:pt x="327" y="331"/>
                </a:lnTo>
                <a:lnTo>
                  <a:pt x="320" y="345"/>
                </a:lnTo>
                <a:lnTo>
                  <a:pt x="309" y="344"/>
                </a:lnTo>
                <a:lnTo>
                  <a:pt x="293" y="333"/>
                </a:lnTo>
                <a:lnTo>
                  <a:pt x="287" y="332"/>
                </a:lnTo>
                <a:lnTo>
                  <a:pt x="280" y="353"/>
                </a:lnTo>
                <a:lnTo>
                  <a:pt x="310" y="355"/>
                </a:lnTo>
                <a:lnTo>
                  <a:pt x="329" y="369"/>
                </a:lnTo>
                <a:lnTo>
                  <a:pt x="354" y="391"/>
                </a:lnTo>
                <a:lnTo>
                  <a:pt x="366" y="400"/>
                </a:lnTo>
                <a:lnTo>
                  <a:pt x="357" y="408"/>
                </a:lnTo>
                <a:lnTo>
                  <a:pt x="346" y="414"/>
                </a:lnTo>
                <a:lnTo>
                  <a:pt x="370" y="439"/>
                </a:lnTo>
                <a:lnTo>
                  <a:pt x="362" y="447"/>
                </a:lnTo>
                <a:lnTo>
                  <a:pt x="375" y="461"/>
                </a:lnTo>
                <a:lnTo>
                  <a:pt x="426" y="435"/>
                </a:lnTo>
                <a:lnTo>
                  <a:pt x="450" y="410"/>
                </a:lnTo>
                <a:lnTo>
                  <a:pt x="451" y="403"/>
                </a:lnTo>
                <a:lnTo>
                  <a:pt x="466" y="393"/>
                </a:lnTo>
                <a:lnTo>
                  <a:pt x="472" y="375"/>
                </a:lnTo>
                <a:lnTo>
                  <a:pt x="484" y="356"/>
                </a:lnTo>
                <a:lnTo>
                  <a:pt x="504" y="314"/>
                </a:lnTo>
                <a:lnTo>
                  <a:pt x="513" y="285"/>
                </a:lnTo>
                <a:lnTo>
                  <a:pt x="550" y="294"/>
                </a:lnTo>
                <a:lnTo>
                  <a:pt x="615" y="325"/>
                </a:lnTo>
                <a:lnTo>
                  <a:pt x="613" y="314"/>
                </a:lnTo>
                <a:lnTo>
                  <a:pt x="615" y="305"/>
                </a:lnTo>
                <a:lnTo>
                  <a:pt x="612" y="294"/>
                </a:lnTo>
                <a:lnTo>
                  <a:pt x="615" y="287"/>
                </a:lnTo>
                <a:lnTo>
                  <a:pt x="615" y="269"/>
                </a:lnTo>
                <a:lnTo>
                  <a:pt x="611" y="257"/>
                </a:lnTo>
                <a:lnTo>
                  <a:pt x="616" y="249"/>
                </a:lnTo>
                <a:lnTo>
                  <a:pt x="614" y="235"/>
                </a:lnTo>
                <a:lnTo>
                  <a:pt x="628" y="227"/>
                </a:lnTo>
                <a:lnTo>
                  <a:pt x="641" y="223"/>
                </a:lnTo>
                <a:lnTo>
                  <a:pt x="634" y="212"/>
                </a:lnTo>
                <a:lnTo>
                  <a:pt x="633" y="203"/>
                </a:lnTo>
                <a:lnTo>
                  <a:pt x="641" y="187"/>
                </a:lnTo>
                <a:lnTo>
                  <a:pt x="654" y="176"/>
                </a:lnTo>
                <a:lnTo>
                  <a:pt x="655" y="165"/>
                </a:lnTo>
                <a:lnTo>
                  <a:pt x="667" y="131"/>
                </a:lnTo>
                <a:lnTo>
                  <a:pt x="666" y="113"/>
                </a:lnTo>
                <a:lnTo>
                  <a:pt x="658" y="105"/>
                </a:lnTo>
                <a:lnTo>
                  <a:pt x="674" y="90"/>
                </a:lnTo>
                <a:lnTo>
                  <a:pt x="684" y="102"/>
                </a:lnTo>
                <a:lnTo>
                  <a:pt x="702" y="124"/>
                </a:lnTo>
                <a:lnTo>
                  <a:pt x="708" y="129"/>
                </a:lnTo>
                <a:lnTo>
                  <a:pt x="733" y="172"/>
                </a:lnTo>
                <a:lnTo>
                  <a:pt x="763" y="155"/>
                </a:lnTo>
                <a:lnTo>
                  <a:pt x="829" y="129"/>
                </a:lnTo>
                <a:lnTo>
                  <a:pt x="886" y="144"/>
                </a:lnTo>
                <a:lnTo>
                  <a:pt x="896" y="128"/>
                </a:lnTo>
                <a:lnTo>
                  <a:pt x="900" y="111"/>
                </a:lnTo>
                <a:lnTo>
                  <a:pt x="906" y="107"/>
                </a:lnTo>
                <a:lnTo>
                  <a:pt x="933" y="101"/>
                </a:lnTo>
                <a:lnTo>
                  <a:pt x="940" y="65"/>
                </a:lnTo>
                <a:lnTo>
                  <a:pt x="960" y="48"/>
                </a:lnTo>
                <a:lnTo>
                  <a:pt x="969" y="47"/>
                </a:lnTo>
                <a:lnTo>
                  <a:pt x="986" y="68"/>
                </a:lnTo>
                <a:lnTo>
                  <a:pt x="1010" y="68"/>
                </a:lnTo>
                <a:lnTo>
                  <a:pt x="1025" y="60"/>
                </a:lnTo>
                <a:lnTo>
                  <a:pt x="1033" y="51"/>
                </a:lnTo>
                <a:lnTo>
                  <a:pt x="1051" y="43"/>
                </a:lnTo>
                <a:lnTo>
                  <a:pt x="1067" y="0"/>
                </a:lnTo>
                <a:lnTo>
                  <a:pt x="1100" y="11"/>
                </a:lnTo>
                <a:lnTo>
                  <a:pt x="1124" y="31"/>
                </a:lnTo>
                <a:lnTo>
                  <a:pt x="1159" y="45"/>
                </a:lnTo>
                <a:lnTo>
                  <a:pt x="1195" y="70"/>
                </a:lnTo>
                <a:lnTo>
                  <a:pt x="1221" y="82"/>
                </a:lnTo>
                <a:lnTo>
                  <a:pt x="1269" y="96"/>
                </a:lnTo>
                <a:lnTo>
                  <a:pt x="1323" y="163"/>
                </a:lnTo>
                <a:lnTo>
                  <a:pt x="1363" y="161"/>
                </a:lnTo>
                <a:lnTo>
                  <a:pt x="1379" y="152"/>
                </a:lnTo>
                <a:lnTo>
                  <a:pt x="1385" y="153"/>
                </a:lnTo>
                <a:lnTo>
                  <a:pt x="1421" y="138"/>
                </a:lnTo>
                <a:lnTo>
                  <a:pt x="1450" y="139"/>
                </a:lnTo>
                <a:lnTo>
                  <a:pt x="1460" y="137"/>
                </a:lnTo>
                <a:lnTo>
                  <a:pt x="1480" y="121"/>
                </a:lnTo>
                <a:lnTo>
                  <a:pt x="1542" y="113"/>
                </a:lnTo>
                <a:lnTo>
                  <a:pt x="1566" y="127"/>
                </a:lnTo>
                <a:lnTo>
                  <a:pt x="1581" y="143"/>
                </a:lnTo>
                <a:lnTo>
                  <a:pt x="1604" y="185"/>
                </a:lnTo>
                <a:lnTo>
                  <a:pt x="1611" y="204"/>
                </a:lnTo>
                <a:lnTo>
                  <a:pt x="1626" y="210"/>
                </a:lnTo>
                <a:lnTo>
                  <a:pt x="1675" y="219"/>
                </a:lnTo>
                <a:lnTo>
                  <a:pt x="1694" y="224"/>
                </a:lnTo>
                <a:lnTo>
                  <a:pt x="1713" y="268"/>
                </a:lnTo>
                <a:lnTo>
                  <a:pt x="1744" y="265"/>
                </a:lnTo>
                <a:lnTo>
                  <a:pt x="1758" y="268"/>
                </a:lnTo>
                <a:lnTo>
                  <a:pt x="1784" y="277"/>
                </a:lnTo>
                <a:lnTo>
                  <a:pt x="1793" y="283"/>
                </a:lnTo>
                <a:lnTo>
                  <a:pt x="1794" y="296"/>
                </a:lnTo>
                <a:lnTo>
                  <a:pt x="1788" y="319"/>
                </a:lnTo>
                <a:lnTo>
                  <a:pt x="1780" y="331"/>
                </a:lnTo>
                <a:lnTo>
                  <a:pt x="1781" y="346"/>
                </a:lnTo>
                <a:lnTo>
                  <a:pt x="1801" y="350"/>
                </a:lnTo>
                <a:lnTo>
                  <a:pt x="1833" y="341"/>
                </a:lnTo>
                <a:lnTo>
                  <a:pt x="1845" y="346"/>
                </a:lnTo>
                <a:lnTo>
                  <a:pt x="1854" y="365"/>
                </a:lnTo>
                <a:lnTo>
                  <a:pt x="1861" y="423"/>
                </a:lnTo>
                <a:lnTo>
                  <a:pt x="1859" y="439"/>
                </a:lnTo>
                <a:lnTo>
                  <a:pt x="1839" y="461"/>
                </a:lnTo>
                <a:lnTo>
                  <a:pt x="1814" y="503"/>
                </a:lnTo>
                <a:lnTo>
                  <a:pt x="1806" y="511"/>
                </a:lnTo>
                <a:lnTo>
                  <a:pt x="1789" y="517"/>
                </a:lnTo>
                <a:lnTo>
                  <a:pt x="1782" y="527"/>
                </a:lnTo>
                <a:lnTo>
                  <a:pt x="1775" y="555"/>
                </a:lnTo>
                <a:lnTo>
                  <a:pt x="1777" y="567"/>
                </a:lnTo>
                <a:lnTo>
                  <a:pt x="1787" y="574"/>
                </a:lnTo>
                <a:lnTo>
                  <a:pt x="1823" y="576"/>
                </a:lnTo>
                <a:lnTo>
                  <a:pt x="1833" y="582"/>
                </a:lnTo>
                <a:lnTo>
                  <a:pt x="1858" y="615"/>
                </a:lnTo>
                <a:lnTo>
                  <a:pt x="1864" y="628"/>
                </a:lnTo>
                <a:lnTo>
                  <a:pt x="1867" y="686"/>
                </a:lnTo>
                <a:lnTo>
                  <a:pt x="1873" y="701"/>
                </a:lnTo>
                <a:lnTo>
                  <a:pt x="1892" y="730"/>
                </a:lnTo>
                <a:lnTo>
                  <a:pt x="1900" y="750"/>
                </a:lnTo>
                <a:lnTo>
                  <a:pt x="1917" y="763"/>
                </a:lnTo>
                <a:lnTo>
                  <a:pt x="1935" y="767"/>
                </a:lnTo>
                <a:lnTo>
                  <a:pt x="1957" y="788"/>
                </a:lnTo>
                <a:lnTo>
                  <a:pt x="1962" y="800"/>
                </a:lnTo>
                <a:lnTo>
                  <a:pt x="1965" y="814"/>
                </a:lnTo>
                <a:lnTo>
                  <a:pt x="1960" y="842"/>
                </a:lnTo>
                <a:lnTo>
                  <a:pt x="1959" y="879"/>
                </a:lnTo>
                <a:lnTo>
                  <a:pt x="1944" y="912"/>
                </a:lnTo>
                <a:lnTo>
                  <a:pt x="1959" y="917"/>
                </a:lnTo>
                <a:lnTo>
                  <a:pt x="2003" y="925"/>
                </a:lnTo>
                <a:lnTo>
                  <a:pt x="2097" y="932"/>
                </a:lnTo>
                <a:lnTo>
                  <a:pt x="2157" y="925"/>
                </a:lnTo>
                <a:lnTo>
                  <a:pt x="2187" y="924"/>
                </a:lnTo>
                <a:lnTo>
                  <a:pt x="2219" y="916"/>
                </a:lnTo>
                <a:lnTo>
                  <a:pt x="2245" y="946"/>
                </a:lnTo>
                <a:lnTo>
                  <a:pt x="2291" y="977"/>
                </a:lnTo>
                <a:lnTo>
                  <a:pt x="2334" y="999"/>
                </a:lnTo>
                <a:lnTo>
                  <a:pt x="2359" y="1006"/>
                </a:lnTo>
                <a:lnTo>
                  <a:pt x="2411" y="1006"/>
                </a:lnTo>
                <a:lnTo>
                  <a:pt x="2425" y="1014"/>
                </a:lnTo>
                <a:lnTo>
                  <a:pt x="2454" y="1024"/>
                </a:lnTo>
                <a:lnTo>
                  <a:pt x="2494" y="979"/>
                </a:lnTo>
                <a:lnTo>
                  <a:pt x="2544" y="939"/>
                </a:lnTo>
                <a:lnTo>
                  <a:pt x="2553" y="929"/>
                </a:lnTo>
                <a:lnTo>
                  <a:pt x="2570" y="890"/>
                </a:lnTo>
                <a:lnTo>
                  <a:pt x="2576" y="864"/>
                </a:lnTo>
                <a:lnTo>
                  <a:pt x="2584" y="843"/>
                </a:lnTo>
                <a:lnTo>
                  <a:pt x="2607" y="807"/>
                </a:lnTo>
                <a:lnTo>
                  <a:pt x="2648" y="781"/>
                </a:lnTo>
                <a:lnTo>
                  <a:pt x="2719" y="706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74">
            <a:extLst>
              <a:ext uri="{FF2B5EF4-FFF2-40B4-BE49-F238E27FC236}">
                <a16:creationId xmlns:a16="http://schemas.microsoft.com/office/drawing/2014/main" id="{510CC58D-B90D-8118-F632-5BAC4245C0E5}"/>
              </a:ext>
            </a:extLst>
          </p:cNvPr>
          <p:cNvSpPr>
            <a:spLocks/>
          </p:cNvSpPr>
          <p:nvPr/>
        </p:nvSpPr>
        <p:spPr bwMode="auto">
          <a:xfrm>
            <a:off x="4860032" y="1491630"/>
            <a:ext cx="3571150" cy="3168352"/>
          </a:xfrm>
          <a:custGeom>
            <a:avLst/>
            <a:gdLst>
              <a:gd name="T0" fmla="*/ 2785 w 2908"/>
              <a:gd name="T1" fmla="*/ 783 h 2580"/>
              <a:gd name="T2" fmla="*/ 2816 w 2908"/>
              <a:gd name="T3" fmla="*/ 943 h 2580"/>
              <a:gd name="T4" fmla="*/ 2860 w 2908"/>
              <a:gd name="T5" fmla="*/ 1158 h 2580"/>
              <a:gd name="T6" fmla="*/ 2867 w 2908"/>
              <a:gd name="T7" fmla="*/ 1695 h 2580"/>
              <a:gd name="T8" fmla="*/ 2528 w 2908"/>
              <a:gd name="T9" fmla="*/ 1768 h 2580"/>
              <a:gd name="T10" fmla="*/ 2176 w 2908"/>
              <a:gd name="T11" fmla="*/ 1826 h 2580"/>
              <a:gd name="T12" fmla="*/ 1960 w 2908"/>
              <a:gd name="T13" fmla="*/ 1939 h 2580"/>
              <a:gd name="T14" fmla="*/ 1799 w 2908"/>
              <a:gd name="T15" fmla="*/ 2060 h 2580"/>
              <a:gd name="T16" fmla="*/ 1586 w 2908"/>
              <a:gd name="T17" fmla="*/ 2179 h 2580"/>
              <a:gd name="T18" fmla="*/ 1366 w 2908"/>
              <a:gd name="T19" fmla="*/ 2323 h 2580"/>
              <a:gd name="T20" fmla="*/ 1184 w 2908"/>
              <a:gd name="T21" fmla="*/ 2563 h 2580"/>
              <a:gd name="T22" fmla="*/ 1112 w 2908"/>
              <a:gd name="T23" fmla="*/ 2427 h 2580"/>
              <a:gd name="T24" fmla="*/ 1000 w 2908"/>
              <a:gd name="T25" fmla="*/ 2240 h 2580"/>
              <a:gd name="T26" fmla="*/ 817 w 2908"/>
              <a:gd name="T27" fmla="*/ 1998 h 2580"/>
              <a:gd name="T28" fmla="*/ 662 w 2908"/>
              <a:gd name="T29" fmla="*/ 1766 h 2580"/>
              <a:gd name="T30" fmla="*/ 533 w 2908"/>
              <a:gd name="T31" fmla="*/ 1794 h 2580"/>
              <a:gd name="T32" fmla="*/ 294 w 2908"/>
              <a:gd name="T33" fmla="*/ 1820 h 2580"/>
              <a:gd name="T34" fmla="*/ 256 w 2908"/>
              <a:gd name="T35" fmla="*/ 1759 h 2580"/>
              <a:gd name="T36" fmla="*/ 291 w 2908"/>
              <a:gd name="T37" fmla="*/ 1680 h 2580"/>
              <a:gd name="T38" fmla="*/ 251 w 2908"/>
              <a:gd name="T39" fmla="*/ 1607 h 2580"/>
              <a:gd name="T40" fmla="*/ 264 w 2908"/>
              <a:gd name="T41" fmla="*/ 1453 h 2580"/>
              <a:gd name="T42" fmla="*/ 282 w 2908"/>
              <a:gd name="T43" fmla="*/ 1337 h 2580"/>
              <a:gd name="T44" fmla="*/ 215 w 2908"/>
              <a:gd name="T45" fmla="*/ 1128 h 2580"/>
              <a:gd name="T46" fmla="*/ 101 w 2908"/>
              <a:gd name="T47" fmla="*/ 966 h 2580"/>
              <a:gd name="T48" fmla="*/ 16 w 2908"/>
              <a:gd name="T49" fmla="*/ 934 h 2580"/>
              <a:gd name="T50" fmla="*/ 85 w 2908"/>
              <a:gd name="T51" fmla="*/ 849 h 2580"/>
              <a:gd name="T52" fmla="*/ 199 w 2908"/>
              <a:gd name="T53" fmla="*/ 668 h 2580"/>
              <a:gd name="T54" fmla="*/ 54 w 2908"/>
              <a:gd name="T55" fmla="*/ 586 h 2580"/>
              <a:gd name="T56" fmla="*/ 27 w 2908"/>
              <a:gd name="T57" fmla="*/ 525 h 2580"/>
              <a:gd name="T58" fmla="*/ 32 w 2908"/>
              <a:gd name="T59" fmla="*/ 395 h 2580"/>
              <a:gd name="T60" fmla="*/ 103 w 2908"/>
              <a:gd name="T61" fmla="*/ 370 h 2580"/>
              <a:gd name="T62" fmla="*/ 306 w 2908"/>
              <a:gd name="T63" fmla="*/ 305 h 2580"/>
              <a:gd name="T64" fmla="*/ 327 w 2908"/>
              <a:gd name="T65" fmla="*/ 331 h 2580"/>
              <a:gd name="T66" fmla="*/ 310 w 2908"/>
              <a:gd name="T67" fmla="*/ 355 h 2580"/>
              <a:gd name="T68" fmla="*/ 370 w 2908"/>
              <a:gd name="T69" fmla="*/ 439 h 2580"/>
              <a:gd name="T70" fmla="*/ 466 w 2908"/>
              <a:gd name="T71" fmla="*/ 393 h 2580"/>
              <a:gd name="T72" fmla="*/ 615 w 2908"/>
              <a:gd name="T73" fmla="*/ 325 h 2580"/>
              <a:gd name="T74" fmla="*/ 611 w 2908"/>
              <a:gd name="T75" fmla="*/ 257 h 2580"/>
              <a:gd name="T76" fmla="*/ 633 w 2908"/>
              <a:gd name="T77" fmla="*/ 203 h 2580"/>
              <a:gd name="T78" fmla="*/ 658 w 2908"/>
              <a:gd name="T79" fmla="*/ 105 h 2580"/>
              <a:gd name="T80" fmla="*/ 763 w 2908"/>
              <a:gd name="T81" fmla="*/ 155 h 2580"/>
              <a:gd name="T82" fmla="*/ 933 w 2908"/>
              <a:gd name="T83" fmla="*/ 101 h 2580"/>
              <a:gd name="T84" fmla="*/ 1025 w 2908"/>
              <a:gd name="T85" fmla="*/ 60 h 2580"/>
              <a:gd name="T86" fmla="*/ 1159 w 2908"/>
              <a:gd name="T87" fmla="*/ 45 h 2580"/>
              <a:gd name="T88" fmla="*/ 1379 w 2908"/>
              <a:gd name="T89" fmla="*/ 152 h 2580"/>
              <a:gd name="T90" fmla="*/ 1542 w 2908"/>
              <a:gd name="T91" fmla="*/ 113 h 2580"/>
              <a:gd name="T92" fmla="*/ 1675 w 2908"/>
              <a:gd name="T93" fmla="*/ 219 h 2580"/>
              <a:gd name="T94" fmla="*/ 1793 w 2908"/>
              <a:gd name="T95" fmla="*/ 283 h 2580"/>
              <a:gd name="T96" fmla="*/ 1833 w 2908"/>
              <a:gd name="T97" fmla="*/ 341 h 2580"/>
              <a:gd name="T98" fmla="*/ 1814 w 2908"/>
              <a:gd name="T99" fmla="*/ 503 h 2580"/>
              <a:gd name="T100" fmla="*/ 1787 w 2908"/>
              <a:gd name="T101" fmla="*/ 574 h 2580"/>
              <a:gd name="T102" fmla="*/ 1873 w 2908"/>
              <a:gd name="T103" fmla="*/ 701 h 2580"/>
              <a:gd name="T104" fmla="*/ 1962 w 2908"/>
              <a:gd name="T105" fmla="*/ 800 h 2580"/>
              <a:gd name="T106" fmla="*/ 2003 w 2908"/>
              <a:gd name="T107" fmla="*/ 925 h 2580"/>
              <a:gd name="T108" fmla="*/ 2291 w 2908"/>
              <a:gd name="T109" fmla="*/ 977 h 2580"/>
              <a:gd name="T110" fmla="*/ 2494 w 2908"/>
              <a:gd name="T111" fmla="*/ 979 h 2580"/>
              <a:gd name="T112" fmla="*/ 2607 w 2908"/>
              <a:gd name="T113" fmla="*/ 807 h 25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908" h="2580">
                <a:moveTo>
                  <a:pt x="2719" y="706"/>
                </a:moveTo>
                <a:lnTo>
                  <a:pt x="2730" y="715"/>
                </a:lnTo>
                <a:lnTo>
                  <a:pt x="2747" y="753"/>
                </a:lnTo>
                <a:lnTo>
                  <a:pt x="2764" y="748"/>
                </a:lnTo>
                <a:lnTo>
                  <a:pt x="2775" y="749"/>
                </a:lnTo>
                <a:lnTo>
                  <a:pt x="2785" y="783"/>
                </a:lnTo>
                <a:lnTo>
                  <a:pt x="2803" y="823"/>
                </a:lnTo>
                <a:lnTo>
                  <a:pt x="2785" y="822"/>
                </a:lnTo>
                <a:lnTo>
                  <a:pt x="2796" y="838"/>
                </a:lnTo>
                <a:lnTo>
                  <a:pt x="2799" y="887"/>
                </a:lnTo>
                <a:lnTo>
                  <a:pt x="2811" y="887"/>
                </a:lnTo>
                <a:lnTo>
                  <a:pt x="2816" y="943"/>
                </a:lnTo>
                <a:lnTo>
                  <a:pt x="2829" y="966"/>
                </a:lnTo>
                <a:lnTo>
                  <a:pt x="2861" y="989"/>
                </a:lnTo>
                <a:lnTo>
                  <a:pt x="2854" y="1022"/>
                </a:lnTo>
                <a:lnTo>
                  <a:pt x="2860" y="1026"/>
                </a:lnTo>
                <a:lnTo>
                  <a:pt x="2851" y="1077"/>
                </a:lnTo>
                <a:lnTo>
                  <a:pt x="2860" y="1158"/>
                </a:lnTo>
                <a:lnTo>
                  <a:pt x="2828" y="1262"/>
                </a:lnTo>
                <a:lnTo>
                  <a:pt x="2775" y="1385"/>
                </a:lnTo>
                <a:lnTo>
                  <a:pt x="2869" y="1560"/>
                </a:lnTo>
                <a:lnTo>
                  <a:pt x="2885" y="1604"/>
                </a:lnTo>
                <a:lnTo>
                  <a:pt x="2908" y="1635"/>
                </a:lnTo>
                <a:lnTo>
                  <a:pt x="2867" y="1695"/>
                </a:lnTo>
                <a:lnTo>
                  <a:pt x="2856" y="1697"/>
                </a:lnTo>
                <a:lnTo>
                  <a:pt x="2839" y="1712"/>
                </a:lnTo>
                <a:lnTo>
                  <a:pt x="2830" y="1717"/>
                </a:lnTo>
                <a:lnTo>
                  <a:pt x="2783" y="1729"/>
                </a:lnTo>
                <a:lnTo>
                  <a:pt x="2662" y="1754"/>
                </a:lnTo>
                <a:lnTo>
                  <a:pt x="2528" y="1768"/>
                </a:lnTo>
                <a:lnTo>
                  <a:pt x="2455" y="1789"/>
                </a:lnTo>
                <a:lnTo>
                  <a:pt x="2401" y="1811"/>
                </a:lnTo>
                <a:lnTo>
                  <a:pt x="2345" y="1825"/>
                </a:lnTo>
                <a:lnTo>
                  <a:pt x="2270" y="1830"/>
                </a:lnTo>
                <a:lnTo>
                  <a:pt x="2198" y="1830"/>
                </a:lnTo>
                <a:lnTo>
                  <a:pt x="2176" y="1826"/>
                </a:lnTo>
                <a:lnTo>
                  <a:pt x="2167" y="1826"/>
                </a:lnTo>
                <a:lnTo>
                  <a:pt x="2140" y="1829"/>
                </a:lnTo>
                <a:lnTo>
                  <a:pt x="2110" y="1845"/>
                </a:lnTo>
                <a:lnTo>
                  <a:pt x="2036" y="1913"/>
                </a:lnTo>
                <a:lnTo>
                  <a:pt x="1984" y="1927"/>
                </a:lnTo>
                <a:lnTo>
                  <a:pt x="1960" y="1939"/>
                </a:lnTo>
                <a:lnTo>
                  <a:pt x="1908" y="1961"/>
                </a:lnTo>
                <a:lnTo>
                  <a:pt x="1896" y="1971"/>
                </a:lnTo>
                <a:lnTo>
                  <a:pt x="1870" y="1986"/>
                </a:lnTo>
                <a:lnTo>
                  <a:pt x="1859" y="2009"/>
                </a:lnTo>
                <a:lnTo>
                  <a:pt x="1819" y="2046"/>
                </a:lnTo>
                <a:lnTo>
                  <a:pt x="1799" y="2060"/>
                </a:lnTo>
                <a:lnTo>
                  <a:pt x="1744" y="2089"/>
                </a:lnTo>
                <a:lnTo>
                  <a:pt x="1720" y="2114"/>
                </a:lnTo>
                <a:lnTo>
                  <a:pt x="1694" y="2129"/>
                </a:lnTo>
                <a:lnTo>
                  <a:pt x="1650" y="2153"/>
                </a:lnTo>
                <a:lnTo>
                  <a:pt x="1612" y="2165"/>
                </a:lnTo>
                <a:lnTo>
                  <a:pt x="1586" y="2179"/>
                </a:lnTo>
                <a:lnTo>
                  <a:pt x="1537" y="2214"/>
                </a:lnTo>
                <a:lnTo>
                  <a:pt x="1477" y="2270"/>
                </a:lnTo>
                <a:lnTo>
                  <a:pt x="1462" y="2279"/>
                </a:lnTo>
                <a:lnTo>
                  <a:pt x="1438" y="2293"/>
                </a:lnTo>
                <a:lnTo>
                  <a:pt x="1413" y="2301"/>
                </a:lnTo>
                <a:lnTo>
                  <a:pt x="1366" y="2323"/>
                </a:lnTo>
                <a:lnTo>
                  <a:pt x="1327" y="2335"/>
                </a:lnTo>
                <a:lnTo>
                  <a:pt x="1314" y="2378"/>
                </a:lnTo>
                <a:lnTo>
                  <a:pt x="1305" y="2397"/>
                </a:lnTo>
                <a:lnTo>
                  <a:pt x="1292" y="2413"/>
                </a:lnTo>
                <a:lnTo>
                  <a:pt x="1288" y="2422"/>
                </a:lnTo>
                <a:lnTo>
                  <a:pt x="1184" y="2563"/>
                </a:lnTo>
                <a:lnTo>
                  <a:pt x="1176" y="2580"/>
                </a:lnTo>
                <a:lnTo>
                  <a:pt x="1172" y="2555"/>
                </a:lnTo>
                <a:lnTo>
                  <a:pt x="1155" y="2515"/>
                </a:lnTo>
                <a:lnTo>
                  <a:pt x="1145" y="2479"/>
                </a:lnTo>
                <a:lnTo>
                  <a:pt x="1117" y="2455"/>
                </a:lnTo>
                <a:lnTo>
                  <a:pt x="1112" y="2427"/>
                </a:lnTo>
                <a:lnTo>
                  <a:pt x="1069" y="2371"/>
                </a:lnTo>
                <a:lnTo>
                  <a:pt x="1030" y="2312"/>
                </a:lnTo>
                <a:lnTo>
                  <a:pt x="1017" y="2270"/>
                </a:lnTo>
                <a:lnTo>
                  <a:pt x="1011" y="2264"/>
                </a:lnTo>
                <a:lnTo>
                  <a:pt x="1008" y="2253"/>
                </a:lnTo>
                <a:lnTo>
                  <a:pt x="1000" y="2240"/>
                </a:lnTo>
                <a:lnTo>
                  <a:pt x="986" y="2214"/>
                </a:lnTo>
                <a:lnTo>
                  <a:pt x="939" y="2135"/>
                </a:lnTo>
                <a:lnTo>
                  <a:pt x="925" y="2104"/>
                </a:lnTo>
                <a:lnTo>
                  <a:pt x="905" y="2065"/>
                </a:lnTo>
                <a:lnTo>
                  <a:pt x="878" y="2038"/>
                </a:lnTo>
                <a:lnTo>
                  <a:pt x="817" y="1998"/>
                </a:lnTo>
                <a:lnTo>
                  <a:pt x="796" y="1975"/>
                </a:lnTo>
                <a:lnTo>
                  <a:pt x="774" y="1956"/>
                </a:lnTo>
                <a:lnTo>
                  <a:pt x="734" y="1894"/>
                </a:lnTo>
                <a:lnTo>
                  <a:pt x="698" y="1821"/>
                </a:lnTo>
                <a:lnTo>
                  <a:pt x="673" y="1792"/>
                </a:lnTo>
                <a:lnTo>
                  <a:pt x="662" y="1766"/>
                </a:lnTo>
                <a:lnTo>
                  <a:pt x="653" y="1755"/>
                </a:lnTo>
                <a:lnTo>
                  <a:pt x="640" y="1734"/>
                </a:lnTo>
                <a:lnTo>
                  <a:pt x="628" y="1757"/>
                </a:lnTo>
                <a:lnTo>
                  <a:pt x="611" y="1769"/>
                </a:lnTo>
                <a:lnTo>
                  <a:pt x="567" y="1782"/>
                </a:lnTo>
                <a:lnTo>
                  <a:pt x="533" y="1794"/>
                </a:lnTo>
                <a:lnTo>
                  <a:pt x="511" y="1800"/>
                </a:lnTo>
                <a:lnTo>
                  <a:pt x="481" y="1812"/>
                </a:lnTo>
                <a:lnTo>
                  <a:pt x="467" y="1813"/>
                </a:lnTo>
                <a:lnTo>
                  <a:pt x="397" y="1802"/>
                </a:lnTo>
                <a:lnTo>
                  <a:pt x="389" y="1802"/>
                </a:lnTo>
                <a:lnTo>
                  <a:pt x="294" y="1820"/>
                </a:lnTo>
                <a:lnTo>
                  <a:pt x="211" y="1860"/>
                </a:lnTo>
                <a:lnTo>
                  <a:pt x="208" y="1845"/>
                </a:lnTo>
                <a:lnTo>
                  <a:pt x="210" y="1838"/>
                </a:lnTo>
                <a:lnTo>
                  <a:pt x="244" y="1791"/>
                </a:lnTo>
                <a:lnTo>
                  <a:pt x="253" y="1770"/>
                </a:lnTo>
                <a:lnTo>
                  <a:pt x="256" y="1759"/>
                </a:lnTo>
                <a:lnTo>
                  <a:pt x="256" y="1743"/>
                </a:lnTo>
                <a:lnTo>
                  <a:pt x="247" y="1724"/>
                </a:lnTo>
                <a:lnTo>
                  <a:pt x="248" y="1710"/>
                </a:lnTo>
                <a:lnTo>
                  <a:pt x="267" y="1694"/>
                </a:lnTo>
                <a:lnTo>
                  <a:pt x="279" y="1690"/>
                </a:lnTo>
                <a:lnTo>
                  <a:pt x="291" y="1680"/>
                </a:lnTo>
                <a:lnTo>
                  <a:pt x="295" y="1663"/>
                </a:lnTo>
                <a:lnTo>
                  <a:pt x="278" y="1645"/>
                </a:lnTo>
                <a:lnTo>
                  <a:pt x="267" y="1649"/>
                </a:lnTo>
                <a:lnTo>
                  <a:pt x="253" y="1635"/>
                </a:lnTo>
                <a:lnTo>
                  <a:pt x="250" y="1626"/>
                </a:lnTo>
                <a:lnTo>
                  <a:pt x="251" y="1607"/>
                </a:lnTo>
                <a:lnTo>
                  <a:pt x="228" y="1580"/>
                </a:lnTo>
                <a:lnTo>
                  <a:pt x="214" y="1518"/>
                </a:lnTo>
                <a:lnTo>
                  <a:pt x="219" y="1511"/>
                </a:lnTo>
                <a:lnTo>
                  <a:pt x="240" y="1507"/>
                </a:lnTo>
                <a:lnTo>
                  <a:pt x="253" y="1487"/>
                </a:lnTo>
                <a:lnTo>
                  <a:pt x="264" y="1453"/>
                </a:lnTo>
                <a:lnTo>
                  <a:pt x="280" y="1424"/>
                </a:lnTo>
                <a:lnTo>
                  <a:pt x="280" y="1411"/>
                </a:lnTo>
                <a:lnTo>
                  <a:pt x="276" y="1382"/>
                </a:lnTo>
                <a:lnTo>
                  <a:pt x="276" y="1374"/>
                </a:lnTo>
                <a:lnTo>
                  <a:pt x="282" y="1356"/>
                </a:lnTo>
                <a:lnTo>
                  <a:pt x="282" y="1337"/>
                </a:lnTo>
                <a:lnTo>
                  <a:pt x="275" y="1304"/>
                </a:lnTo>
                <a:lnTo>
                  <a:pt x="261" y="1266"/>
                </a:lnTo>
                <a:lnTo>
                  <a:pt x="235" y="1211"/>
                </a:lnTo>
                <a:lnTo>
                  <a:pt x="234" y="1191"/>
                </a:lnTo>
                <a:lnTo>
                  <a:pt x="219" y="1149"/>
                </a:lnTo>
                <a:lnTo>
                  <a:pt x="215" y="1128"/>
                </a:lnTo>
                <a:lnTo>
                  <a:pt x="192" y="1081"/>
                </a:lnTo>
                <a:lnTo>
                  <a:pt x="172" y="1051"/>
                </a:lnTo>
                <a:lnTo>
                  <a:pt x="140" y="1014"/>
                </a:lnTo>
                <a:lnTo>
                  <a:pt x="136" y="1009"/>
                </a:lnTo>
                <a:lnTo>
                  <a:pt x="115" y="1008"/>
                </a:lnTo>
                <a:lnTo>
                  <a:pt x="101" y="966"/>
                </a:lnTo>
                <a:lnTo>
                  <a:pt x="81" y="944"/>
                </a:lnTo>
                <a:lnTo>
                  <a:pt x="64" y="940"/>
                </a:lnTo>
                <a:lnTo>
                  <a:pt x="35" y="947"/>
                </a:lnTo>
                <a:lnTo>
                  <a:pt x="27" y="946"/>
                </a:lnTo>
                <a:lnTo>
                  <a:pt x="18" y="941"/>
                </a:lnTo>
                <a:lnTo>
                  <a:pt x="16" y="934"/>
                </a:lnTo>
                <a:lnTo>
                  <a:pt x="17" y="910"/>
                </a:lnTo>
                <a:lnTo>
                  <a:pt x="15" y="898"/>
                </a:lnTo>
                <a:lnTo>
                  <a:pt x="21" y="888"/>
                </a:lnTo>
                <a:lnTo>
                  <a:pt x="50" y="864"/>
                </a:lnTo>
                <a:lnTo>
                  <a:pt x="79" y="856"/>
                </a:lnTo>
                <a:lnTo>
                  <a:pt x="85" y="849"/>
                </a:lnTo>
                <a:lnTo>
                  <a:pt x="98" y="821"/>
                </a:lnTo>
                <a:lnTo>
                  <a:pt x="123" y="789"/>
                </a:lnTo>
                <a:lnTo>
                  <a:pt x="150" y="772"/>
                </a:lnTo>
                <a:lnTo>
                  <a:pt x="176" y="749"/>
                </a:lnTo>
                <a:lnTo>
                  <a:pt x="184" y="737"/>
                </a:lnTo>
                <a:lnTo>
                  <a:pt x="199" y="668"/>
                </a:lnTo>
                <a:lnTo>
                  <a:pt x="195" y="656"/>
                </a:lnTo>
                <a:lnTo>
                  <a:pt x="148" y="607"/>
                </a:lnTo>
                <a:lnTo>
                  <a:pt x="133" y="579"/>
                </a:lnTo>
                <a:lnTo>
                  <a:pt x="121" y="573"/>
                </a:lnTo>
                <a:lnTo>
                  <a:pt x="104" y="573"/>
                </a:lnTo>
                <a:lnTo>
                  <a:pt x="54" y="586"/>
                </a:lnTo>
                <a:lnTo>
                  <a:pt x="31" y="578"/>
                </a:lnTo>
                <a:lnTo>
                  <a:pt x="7" y="578"/>
                </a:lnTo>
                <a:lnTo>
                  <a:pt x="0" y="567"/>
                </a:lnTo>
                <a:lnTo>
                  <a:pt x="3" y="557"/>
                </a:lnTo>
                <a:lnTo>
                  <a:pt x="18" y="540"/>
                </a:lnTo>
                <a:lnTo>
                  <a:pt x="27" y="525"/>
                </a:lnTo>
                <a:lnTo>
                  <a:pt x="20" y="483"/>
                </a:lnTo>
                <a:lnTo>
                  <a:pt x="19" y="446"/>
                </a:lnTo>
                <a:lnTo>
                  <a:pt x="15" y="442"/>
                </a:lnTo>
                <a:lnTo>
                  <a:pt x="14" y="414"/>
                </a:lnTo>
                <a:lnTo>
                  <a:pt x="17" y="405"/>
                </a:lnTo>
                <a:lnTo>
                  <a:pt x="32" y="395"/>
                </a:lnTo>
                <a:lnTo>
                  <a:pt x="40" y="382"/>
                </a:lnTo>
                <a:lnTo>
                  <a:pt x="54" y="380"/>
                </a:lnTo>
                <a:lnTo>
                  <a:pt x="71" y="389"/>
                </a:lnTo>
                <a:lnTo>
                  <a:pt x="79" y="390"/>
                </a:lnTo>
                <a:lnTo>
                  <a:pt x="88" y="388"/>
                </a:lnTo>
                <a:lnTo>
                  <a:pt x="103" y="370"/>
                </a:lnTo>
                <a:lnTo>
                  <a:pt x="124" y="350"/>
                </a:lnTo>
                <a:lnTo>
                  <a:pt x="195" y="315"/>
                </a:lnTo>
                <a:lnTo>
                  <a:pt x="234" y="285"/>
                </a:lnTo>
                <a:lnTo>
                  <a:pt x="256" y="285"/>
                </a:lnTo>
                <a:lnTo>
                  <a:pt x="296" y="305"/>
                </a:lnTo>
                <a:lnTo>
                  <a:pt x="306" y="305"/>
                </a:lnTo>
                <a:lnTo>
                  <a:pt x="316" y="299"/>
                </a:lnTo>
                <a:lnTo>
                  <a:pt x="296" y="278"/>
                </a:lnTo>
                <a:lnTo>
                  <a:pt x="351" y="307"/>
                </a:lnTo>
                <a:lnTo>
                  <a:pt x="335" y="306"/>
                </a:lnTo>
                <a:lnTo>
                  <a:pt x="327" y="310"/>
                </a:lnTo>
                <a:lnTo>
                  <a:pt x="327" y="331"/>
                </a:lnTo>
                <a:lnTo>
                  <a:pt x="320" y="345"/>
                </a:lnTo>
                <a:lnTo>
                  <a:pt x="309" y="344"/>
                </a:lnTo>
                <a:lnTo>
                  <a:pt x="293" y="333"/>
                </a:lnTo>
                <a:lnTo>
                  <a:pt x="287" y="332"/>
                </a:lnTo>
                <a:lnTo>
                  <a:pt x="280" y="353"/>
                </a:lnTo>
                <a:lnTo>
                  <a:pt x="310" y="355"/>
                </a:lnTo>
                <a:lnTo>
                  <a:pt x="329" y="369"/>
                </a:lnTo>
                <a:lnTo>
                  <a:pt x="354" y="391"/>
                </a:lnTo>
                <a:lnTo>
                  <a:pt x="366" y="400"/>
                </a:lnTo>
                <a:lnTo>
                  <a:pt x="357" y="408"/>
                </a:lnTo>
                <a:lnTo>
                  <a:pt x="346" y="414"/>
                </a:lnTo>
                <a:lnTo>
                  <a:pt x="370" y="439"/>
                </a:lnTo>
                <a:lnTo>
                  <a:pt x="362" y="447"/>
                </a:lnTo>
                <a:lnTo>
                  <a:pt x="375" y="461"/>
                </a:lnTo>
                <a:lnTo>
                  <a:pt x="426" y="435"/>
                </a:lnTo>
                <a:lnTo>
                  <a:pt x="450" y="410"/>
                </a:lnTo>
                <a:lnTo>
                  <a:pt x="451" y="403"/>
                </a:lnTo>
                <a:lnTo>
                  <a:pt x="466" y="393"/>
                </a:lnTo>
                <a:lnTo>
                  <a:pt x="472" y="375"/>
                </a:lnTo>
                <a:lnTo>
                  <a:pt x="484" y="356"/>
                </a:lnTo>
                <a:lnTo>
                  <a:pt x="504" y="314"/>
                </a:lnTo>
                <a:lnTo>
                  <a:pt x="513" y="285"/>
                </a:lnTo>
                <a:lnTo>
                  <a:pt x="550" y="294"/>
                </a:lnTo>
                <a:lnTo>
                  <a:pt x="615" y="325"/>
                </a:lnTo>
                <a:lnTo>
                  <a:pt x="613" y="314"/>
                </a:lnTo>
                <a:lnTo>
                  <a:pt x="615" y="305"/>
                </a:lnTo>
                <a:lnTo>
                  <a:pt x="612" y="294"/>
                </a:lnTo>
                <a:lnTo>
                  <a:pt x="615" y="287"/>
                </a:lnTo>
                <a:lnTo>
                  <a:pt x="615" y="269"/>
                </a:lnTo>
                <a:lnTo>
                  <a:pt x="611" y="257"/>
                </a:lnTo>
                <a:lnTo>
                  <a:pt x="616" y="249"/>
                </a:lnTo>
                <a:lnTo>
                  <a:pt x="614" y="235"/>
                </a:lnTo>
                <a:lnTo>
                  <a:pt x="628" y="227"/>
                </a:lnTo>
                <a:lnTo>
                  <a:pt x="641" y="223"/>
                </a:lnTo>
                <a:lnTo>
                  <a:pt x="634" y="212"/>
                </a:lnTo>
                <a:lnTo>
                  <a:pt x="633" y="203"/>
                </a:lnTo>
                <a:lnTo>
                  <a:pt x="641" y="187"/>
                </a:lnTo>
                <a:lnTo>
                  <a:pt x="654" y="176"/>
                </a:lnTo>
                <a:lnTo>
                  <a:pt x="655" y="165"/>
                </a:lnTo>
                <a:lnTo>
                  <a:pt x="667" y="131"/>
                </a:lnTo>
                <a:lnTo>
                  <a:pt x="666" y="113"/>
                </a:lnTo>
                <a:lnTo>
                  <a:pt x="658" y="105"/>
                </a:lnTo>
                <a:lnTo>
                  <a:pt x="674" y="90"/>
                </a:lnTo>
                <a:lnTo>
                  <a:pt x="684" y="102"/>
                </a:lnTo>
                <a:lnTo>
                  <a:pt x="702" y="124"/>
                </a:lnTo>
                <a:lnTo>
                  <a:pt x="708" y="129"/>
                </a:lnTo>
                <a:lnTo>
                  <a:pt x="733" y="172"/>
                </a:lnTo>
                <a:lnTo>
                  <a:pt x="763" y="155"/>
                </a:lnTo>
                <a:lnTo>
                  <a:pt x="829" y="129"/>
                </a:lnTo>
                <a:lnTo>
                  <a:pt x="886" y="144"/>
                </a:lnTo>
                <a:lnTo>
                  <a:pt x="896" y="128"/>
                </a:lnTo>
                <a:lnTo>
                  <a:pt x="900" y="111"/>
                </a:lnTo>
                <a:lnTo>
                  <a:pt x="906" y="107"/>
                </a:lnTo>
                <a:lnTo>
                  <a:pt x="933" y="101"/>
                </a:lnTo>
                <a:lnTo>
                  <a:pt x="940" y="65"/>
                </a:lnTo>
                <a:lnTo>
                  <a:pt x="960" y="48"/>
                </a:lnTo>
                <a:lnTo>
                  <a:pt x="969" y="47"/>
                </a:lnTo>
                <a:lnTo>
                  <a:pt x="986" y="68"/>
                </a:lnTo>
                <a:lnTo>
                  <a:pt x="1010" y="68"/>
                </a:lnTo>
                <a:lnTo>
                  <a:pt x="1025" y="60"/>
                </a:lnTo>
                <a:lnTo>
                  <a:pt x="1033" y="51"/>
                </a:lnTo>
                <a:lnTo>
                  <a:pt x="1051" y="43"/>
                </a:lnTo>
                <a:lnTo>
                  <a:pt x="1067" y="0"/>
                </a:lnTo>
                <a:lnTo>
                  <a:pt x="1100" y="11"/>
                </a:lnTo>
                <a:lnTo>
                  <a:pt x="1124" y="31"/>
                </a:lnTo>
                <a:lnTo>
                  <a:pt x="1159" y="45"/>
                </a:lnTo>
                <a:lnTo>
                  <a:pt x="1195" y="70"/>
                </a:lnTo>
                <a:lnTo>
                  <a:pt x="1221" y="82"/>
                </a:lnTo>
                <a:lnTo>
                  <a:pt x="1269" y="96"/>
                </a:lnTo>
                <a:lnTo>
                  <a:pt x="1323" y="163"/>
                </a:lnTo>
                <a:lnTo>
                  <a:pt x="1363" y="161"/>
                </a:lnTo>
                <a:lnTo>
                  <a:pt x="1379" y="152"/>
                </a:lnTo>
                <a:lnTo>
                  <a:pt x="1385" y="153"/>
                </a:lnTo>
                <a:lnTo>
                  <a:pt x="1421" y="138"/>
                </a:lnTo>
                <a:lnTo>
                  <a:pt x="1450" y="139"/>
                </a:lnTo>
                <a:lnTo>
                  <a:pt x="1460" y="137"/>
                </a:lnTo>
                <a:lnTo>
                  <a:pt x="1480" y="121"/>
                </a:lnTo>
                <a:lnTo>
                  <a:pt x="1542" y="113"/>
                </a:lnTo>
                <a:lnTo>
                  <a:pt x="1566" y="127"/>
                </a:lnTo>
                <a:lnTo>
                  <a:pt x="1581" y="143"/>
                </a:lnTo>
                <a:lnTo>
                  <a:pt x="1604" y="185"/>
                </a:lnTo>
                <a:lnTo>
                  <a:pt x="1611" y="204"/>
                </a:lnTo>
                <a:lnTo>
                  <a:pt x="1626" y="210"/>
                </a:lnTo>
                <a:lnTo>
                  <a:pt x="1675" y="219"/>
                </a:lnTo>
                <a:lnTo>
                  <a:pt x="1694" y="224"/>
                </a:lnTo>
                <a:lnTo>
                  <a:pt x="1713" y="268"/>
                </a:lnTo>
                <a:lnTo>
                  <a:pt x="1744" y="265"/>
                </a:lnTo>
                <a:lnTo>
                  <a:pt x="1758" y="268"/>
                </a:lnTo>
                <a:lnTo>
                  <a:pt x="1784" y="277"/>
                </a:lnTo>
                <a:lnTo>
                  <a:pt x="1793" y="283"/>
                </a:lnTo>
                <a:lnTo>
                  <a:pt x="1794" y="296"/>
                </a:lnTo>
                <a:lnTo>
                  <a:pt x="1788" y="319"/>
                </a:lnTo>
                <a:lnTo>
                  <a:pt x="1780" y="331"/>
                </a:lnTo>
                <a:lnTo>
                  <a:pt x="1781" y="346"/>
                </a:lnTo>
                <a:lnTo>
                  <a:pt x="1801" y="350"/>
                </a:lnTo>
                <a:lnTo>
                  <a:pt x="1833" y="341"/>
                </a:lnTo>
                <a:lnTo>
                  <a:pt x="1845" y="346"/>
                </a:lnTo>
                <a:lnTo>
                  <a:pt x="1854" y="365"/>
                </a:lnTo>
                <a:lnTo>
                  <a:pt x="1861" y="423"/>
                </a:lnTo>
                <a:lnTo>
                  <a:pt x="1859" y="439"/>
                </a:lnTo>
                <a:lnTo>
                  <a:pt x="1839" y="461"/>
                </a:lnTo>
                <a:lnTo>
                  <a:pt x="1814" y="503"/>
                </a:lnTo>
                <a:lnTo>
                  <a:pt x="1806" y="511"/>
                </a:lnTo>
                <a:lnTo>
                  <a:pt x="1789" y="517"/>
                </a:lnTo>
                <a:lnTo>
                  <a:pt x="1782" y="527"/>
                </a:lnTo>
                <a:lnTo>
                  <a:pt x="1775" y="555"/>
                </a:lnTo>
                <a:lnTo>
                  <a:pt x="1777" y="567"/>
                </a:lnTo>
                <a:lnTo>
                  <a:pt x="1787" y="574"/>
                </a:lnTo>
                <a:lnTo>
                  <a:pt x="1823" y="576"/>
                </a:lnTo>
                <a:lnTo>
                  <a:pt x="1833" y="582"/>
                </a:lnTo>
                <a:lnTo>
                  <a:pt x="1858" y="615"/>
                </a:lnTo>
                <a:lnTo>
                  <a:pt x="1864" y="628"/>
                </a:lnTo>
                <a:lnTo>
                  <a:pt x="1867" y="686"/>
                </a:lnTo>
                <a:lnTo>
                  <a:pt x="1873" y="701"/>
                </a:lnTo>
                <a:lnTo>
                  <a:pt x="1892" y="730"/>
                </a:lnTo>
                <a:lnTo>
                  <a:pt x="1900" y="750"/>
                </a:lnTo>
                <a:lnTo>
                  <a:pt x="1917" y="763"/>
                </a:lnTo>
                <a:lnTo>
                  <a:pt x="1935" y="767"/>
                </a:lnTo>
                <a:lnTo>
                  <a:pt x="1957" y="788"/>
                </a:lnTo>
                <a:lnTo>
                  <a:pt x="1962" y="800"/>
                </a:lnTo>
                <a:lnTo>
                  <a:pt x="1965" y="814"/>
                </a:lnTo>
                <a:lnTo>
                  <a:pt x="1960" y="842"/>
                </a:lnTo>
                <a:lnTo>
                  <a:pt x="1959" y="879"/>
                </a:lnTo>
                <a:lnTo>
                  <a:pt x="1944" y="912"/>
                </a:lnTo>
                <a:lnTo>
                  <a:pt x="1959" y="917"/>
                </a:lnTo>
                <a:lnTo>
                  <a:pt x="2003" y="925"/>
                </a:lnTo>
                <a:lnTo>
                  <a:pt x="2097" y="932"/>
                </a:lnTo>
                <a:lnTo>
                  <a:pt x="2157" y="925"/>
                </a:lnTo>
                <a:lnTo>
                  <a:pt x="2187" y="924"/>
                </a:lnTo>
                <a:lnTo>
                  <a:pt x="2219" y="916"/>
                </a:lnTo>
                <a:lnTo>
                  <a:pt x="2245" y="946"/>
                </a:lnTo>
                <a:lnTo>
                  <a:pt x="2291" y="977"/>
                </a:lnTo>
                <a:lnTo>
                  <a:pt x="2334" y="999"/>
                </a:lnTo>
                <a:lnTo>
                  <a:pt x="2359" y="1006"/>
                </a:lnTo>
                <a:lnTo>
                  <a:pt x="2411" y="1006"/>
                </a:lnTo>
                <a:lnTo>
                  <a:pt x="2425" y="1014"/>
                </a:lnTo>
                <a:lnTo>
                  <a:pt x="2454" y="1024"/>
                </a:lnTo>
                <a:lnTo>
                  <a:pt x="2494" y="979"/>
                </a:lnTo>
                <a:lnTo>
                  <a:pt x="2544" y="939"/>
                </a:lnTo>
                <a:lnTo>
                  <a:pt x="2553" y="929"/>
                </a:lnTo>
                <a:lnTo>
                  <a:pt x="2570" y="890"/>
                </a:lnTo>
                <a:lnTo>
                  <a:pt x="2576" y="864"/>
                </a:lnTo>
                <a:lnTo>
                  <a:pt x="2584" y="843"/>
                </a:lnTo>
                <a:lnTo>
                  <a:pt x="2607" y="807"/>
                </a:lnTo>
                <a:lnTo>
                  <a:pt x="2648" y="781"/>
                </a:lnTo>
                <a:lnTo>
                  <a:pt x="2719" y="706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510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D7AF0-487F-063F-6543-0D778C210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6468D-A621-8DBB-6481-1A55083C2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Strasbourg – Grand Est Region</a:t>
            </a:r>
          </a:p>
        </p:txBody>
      </p:sp>
      <p:sp>
        <p:nvSpPr>
          <p:cNvPr id="91" name="Freeform 81">
            <a:extLst>
              <a:ext uri="{FF2B5EF4-FFF2-40B4-BE49-F238E27FC236}">
                <a16:creationId xmlns:a16="http://schemas.microsoft.com/office/drawing/2014/main" id="{2EC7B740-9332-A7F6-D7DB-A05216D75FF1}"/>
              </a:ext>
            </a:extLst>
          </p:cNvPr>
          <p:cNvSpPr>
            <a:spLocks/>
          </p:cNvSpPr>
          <p:nvPr/>
        </p:nvSpPr>
        <p:spPr bwMode="auto">
          <a:xfrm>
            <a:off x="1619672" y="1059582"/>
            <a:ext cx="2324309" cy="3790231"/>
          </a:xfrm>
          <a:custGeom>
            <a:avLst/>
            <a:gdLst>
              <a:gd name="T0" fmla="*/ 270 w 1779"/>
              <a:gd name="T1" fmla="*/ 1669 h 2901"/>
              <a:gd name="T2" fmla="*/ 102 w 1779"/>
              <a:gd name="T3" fmla="*/ 1661 h 2901"/>
              <a:gd name="T4" fmla="*/ 203 w 1779"/>
              <a:gd name="T5" fmla="*/ 1550 h 2901"/>
              <a:gd name="T6" fmla="*/ 193 w 1779"/>
              <a:gd name="T7" fmla="*/ 1493 h 2901"/>
              <a:gd name="T8" fmla="*/ 148 w 1779"/>
              <a:gd name="T9" fmla="*/ 1445 h 2901"/>
              <a:gd name="T10" fmla="*/ 128 w 1779"/>
              <a:gd name="T11" fmla="*/ 1387 h 2901"/>
              <a:gd name="T12" fmla="*/ 111 w 1779"/>
              <a:gd name="T13" fmla="*/ 1302 h 2901"/>
              <a:gd name="T14" fmla="*/ 21 w 1779"/>
              <a:gd name="T15" fmla="*/ 1156 h 2901"/>
              <a:gd name="T16" fmla="*/ 77 w 1779"/>
              <a:gd name="T17" fmla="*/ 926 h 2901"/>
              <a:gd name="T18" fmla="*/ 147 w 1779"/>
              <a:gd name="T19" fmla="*/ 883 h 2901"/>
              <a:gd name="T20" fmla="*/ 268 w 1779"/>
              <a:gd name="T21" fmla="*/ 857 h 2901"/>
              <a:gd name="T22" fmla="*/ 392 w 1779"/>
              <a:gd name="T23" fmla="*/ 816 h 2901"/>
              <a:gd name="T24" fmla="*/ 437 w 1779"/>
              <a:gd name="T25" fmla="*/ 876 h 2901"/>
              <a:gd name="T26" fmla="*/ 665 w 1779"/>
              <a:gd name="T27" fmla="*/ 937 h 2901"/>
              <a:gd name="T28" fmla="*/ 821 w 1779"/>
              <a:gd name="T29" fmla="*/ 906 h 2901"/>
              <a:gd name="T30" fmla="*/ 893 w 1779"/>
              <a:gd name="T31" fmla="*/ 858 h 2901"/>
              <a:gd name="T32" fmla="*/ 949 w 1779"/>
              <a:gd name="T33" fmla="*/ 789 h 2901"/>
              <a:gd name="T34" fmla="*/ 975 w 1779"/>
              <a:gd name="T35" fmla="*/ 665 h 2901"/>
              <a:gd name="T36" fmla="*/ 1026 w 1779"/>
              <a:gd name="T37" fmla="*/ 532 h 2901"/>
              <a:gd name="T38" fmla="*/ 1166 w 1779"/>
              <a:gd name="T39" fmla="*/ 539 h 2901"/>
              <a:gd name="T40" fmla="*/ 1163 w 1779"/>
              <a:gd name="T41" fmla="*/ 428 h 2901"/>
              <a:gd name="T42" fmla="*/ 1246 w 1779"/>
              <a:gd name="T43" fmla="*/ 343 h 2901"/>
              <a:gd name="T44" fmla="*/ 1384 w 1779"/>
              <a:gd name="T45" fmla="*/ 338 h 2901"/>
              <a:gd name="T46" fmla="*/ 1270 w 1779"/>
              <a:gd name="T47" fmla="*/ 217 h 2901"/>
              <a:gd name="T48" fmla="*/ 1250 w 1779"/>
              <a:gd name="T49" fmla="*/ 87 h 2901"/>
              <a:gd name="T50" fmla="*/ 1325 w 1779"/>
              <a:gd name="T51" fmla="*/ 121 h 2901"/>
              <a:gd name="T52" fmla="*/ 1419 w 1779"/>
              <a:gd name="T53" fmla="*/ 10 h 2901"/>
              <a:gd name="T54" fmla="*/ 1517 w 1779"/>
              <a:gd name="T55" fmla="*/ 44 h 2901"/>
              <a:gd name="T56" fmla="*/ 1438 w 1779"/>
              <a:gd name="T57" fmla="*/ 132 h 2901"/>
              <a:gd name="T58" fmla="*/ 1580 w 1779"/>
              <a:gd name="T59" fmla="*/ 188 h 2901"/>
              <a:gd name="T60" fmla="*/ 1757 w 1779"/>
              <a:gd name="T61" fmla="*/ 359 h 2901"/>
              <a:gd name="T62" fmla="*/ 1415 w 1779"/>
              <a:gd name="T63" fmla="*/ 1073 h 2901"/>
              <a:gd name="T64" fmla="*/ 1451 w 1779"/>
              <a:gd name="T65" fmla="*/ 1437 h 2901"/>
              <a:gd name="T66" fmla="*/ 1491 w 1779"/>
              <a:gd name="T67" fmla="*/ 1927 h 2901"/>
              <a:gd name="T68" fmla="*/ 1537 w 1779"/>
              <a:gd name="T69" fmla="*/ 2258 h 2901"/>
              <a:gd name="T70" fmla="*/ 1505 w 1779"/>
              <a:gd name="T71" fmla="*/ 2566 h 2901"/>
              <a:gd name="T72" fmla="*/ 1255 w 1779"/>
              <a:gd name="T73" fmla="*/ 2814 h 2901"/>
              <a:gd name="T74" fmla="*/ 971 w 1779"/>
              <a:gd name="T75" fmla="*/ 2889 h 2901"/>
              <a:gd name="T76" fmla="*/ 880 w 1779"/>
              <a:gd name="T77" fmla="*/ 2866 h 2901"/>
              <a:gd name="T78" fmla="*/ 950 w 1779"/>
              <a:gd name="T79" fmla="*/ 2831 h 2901"/>
              <a:gd name="T80" fmla="*/ 997 w 1779"/>
              <a:gd name="T81" fmla="*/ 2722 h 2901"/>
              <a:gd name="T82" fmla="*/ 937 w 1779"/>
              <a:gd name="T83" fmla="*/ 2627 h 2901"/>
              <a:gd name="T84" fmla="*/ 976 w 1779"/>
              <a:gd name="T85" fmla="*/ 2606 h 2901"/>
              <a:gd name="T86" fmla="*/ 991 w 1779"/>
              <a:gd name="T87" fmla="*/ 2535 h 2901"/>
              <a:gd name="T88" fmla="*/ 1020 w 1779"/>
              <a:gd name="T89" fmla="*/ 2459 h 2901"/>
              <a:gd name="T90" fmla="*/ 1043 w 1779"/>
              <a:gd name="T91" fmla="*/ 2442 h 2901"/>
              <a:gd name="T92" fmla="*/ 972 w 1779"/>
              <a:gd name="T93" fmla="*/ 2409 h 2901"/>
              <a:gd name="T94" fmla="*/ 1009 w 1779"/>
              <a:gd name="T95" fmla="*/ 2340 h 2901"/>
              <a:gd name="T96" fmla="*/ 939 w 1779"/>
              <a:gd name="T97" fmla="*/ 2295 h 2901"/>
              <a:gd name="T98" fmla="*/ 946 w 1779"/>
              <a:gd name="T99" fmla="*/ 2217 h 2901"/>
              <a:gd name="T100" fmla="*/ 939 w 1779"/>
              <a:gd name="T101" fmla="*/ 2133 h 2901"/>
              <a:gd name="T102" fmla="*/ 916 w 1779"/>
              <a:gd name="T103" fmla="*/ 2037 h 2901"/>
              <a:gd name="T104" fmla="*/ 843 w 1779"/>
              <a:gd name="T105" fmla="*/ 1987 h 2901"/>
              <a:gd name="T106" fmla="*/ 704 w 1779"/>
              <a:gd name="T107" fmla="*/ 1893 h 2901"/>
              <a:gd name="T108" fmla="*/ 616 w 1779"/>
              <a:gd name="T109" fmla="*/ 1826 h 2901"/>
              <a:gd name="T110" fmla="*/ 585 w 1779"/>
              <a:gd name="T111" fmla="*/ 1776 h 2901"/>
              <a:gd name="T112" fmla="*/ 500 w 1779"/>
              <a:gd name="T113" fmla="*/ 1636 h 2901"/>
              <a:gd name="T114" fmla="*/ 377 w 1779"/>
              <a:gd name="T115" fmla="*/ 1661 h 29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779" h="2901">
                <a:moveTo>
                  <a:pt x="247" y="1727"/>
                </a:moveTo>
                <a:lnTo>
                  <a:pt x="246" y="1714"/>
                </a:lnTo>
                <a:lnTo>
                  <a:pt x="251" y="1704"/>
                </a:lnTo>
                <a:lnTo>
                  <a:pt x="257" y="1698"/>
                </a:lnTo>
                <a:lnTo>
                  <a:pt x="267" y="1697"/>
                </a:lnTo>
                <a:lnTo>
                  <a:pt x="273" y="1689"/>
                </a:lnTo>
                <a:lnTo>
                  <a:pt x="274" y="1683"/>
                </a:lnTo>
                <a:lnTo>
                  <a:pt x="270" y="1669"/>
                </a:lnTo>
                <a:lnTo>
                  <a:pt x="246" y="1675"/>
                </a:lnTo>
                <a:lnTo>
                  <a:pt x="238" y="1675"/>
                </a:lnTo>
                <a:lnTo>
                  <a:pt x="168" y="1662"/>
                </a:lnTo>
                <a:lnTo>
                  <a:pt x="158" y="1663"/>
                </a:lnTo>
                <a:lnTo>
                  <a:pt x="144" y="1668"/>
                </a:lnTo>
                <a:lnTo>
                  <a:pt x="115" y="1685"/>
                </a:lnTo>
                <a:lnTo>
                  <a:pt x="102" y="1662"/>
                </a:lnTo>
                <a:lnTo>
                  <a:pt x="102" y="1661"/>
                </a:lnTo>
                <a:lnTo>
                  <a:pt x="95" y="1640"/>
                </a:lnTo>
                <a:lnTo>
                  <a:pt x="158" y="1619"/>
                </a:lnTo>
                <a:lnTo>
                  <a:pt x="158" y="1617"/>
                </a:lnTo>
                <a:lnTo>
                  <a:pt x="185" y="1608"/>
                </a:lnTo>
                <a:lnTo>
                  <a:pt x="197" y="1601"/>
                </a:lnTo>
                <a:lnTo>
                  <a:pt x="195" y="1587"/>
                </a:lnTo>
                <a:lnTo>
                  <a:pt x="206" y="1585"/>
                </a:lnTo>
                <a:lnTo>
                  <a:pt x="203" y="1550"/>
                </a:lnTo>
                <a:lnTo>
                  <a:pt x="206" y="1544"/>
                </a:lnTo>
                <a:lnTo>
                  <a:pt x="202" y="1541"/>
                </a:lnTo>
                <a:lnTo>
                  <a:pt x="204" y="1536"/>
                </a:lnTo>
                <a:lnTo>
                  <a:pt x="199" y="1530"/>
                </a:lnTo>
                <a:lnTo>
                  <a:pt x="201" y="1521"/>
                </a:lnTo>
                <a:lnTo>
                  <a:pt x="195" y="1513"/>
                </a:lnTo>
                <a:lnTo>
                  <a:pt x="196" y="1508"/>
                </a:lnTo>
                <a:lnTo>
                  <a:pt x="193" y="1493"/>
                </a:lnTo>
                <a:lnTo>
                  <a:pt x="189" y="1487"/>
                </a:lnTo>
                <a:lnTo>
                  <a:pt x="181" y="1483"/>
                </a:lnTo>
                <a:lnTo>
                  <a:pt x="172" y="1484"/>
                </a:lnTo>
                <a:lnTo>
                  <a:pt x="172" y="1477"/>
                </a:lnTo>
                <a:lnTo>
                  <a:pt x="163" y="1476"/>
                </a:lnTo>
                <a:lnTo>
                  <a:pt x="150" y="1463"/>
                </a:lnTo>
                <a:lnTo>
                  <a:pt x="150" y="1454"/>
                </a:lnTo>
                <a:lnTo>
                  <a:pt x="148" y="1445"/>
                </a:lnTo>
                <a:lnTo>
                  <a:pt x="145" y="1443"/>
                </a:lnTo>
                <a:lnTo>
                  <a:pt x="145" y="1435"/>
                </a:lnTo>
                <a:lnTo>
                  <a:pt x="110" y="1420"/>
                </a:lnTo>
                <a:lnTo>
                  <a:pt x="117" y="1408"/>
                </a:lnTo>
                <a:lnTo>
                  <a:pt x="120" y="1399"/>
                </a:lnTo>
                <a:lnTo>
                  <a:pt x="124" y="1395"/>
                </a:lnTo>
                <a:lnTo>
                  <a:pt x="130" y="1394"/>
                </a:lnTo>
                <a:lnTo>
                  <a:pt x="128" y="1387"/>
                </a:lnTo>
                <a:lnTo>
                  <a:pt x="120" y="1391"/>
                </a:lnTo>
                <a:lnTo>
                  <a:pt x="115" y="1375"/>
                </a:lnTo>
                <a:lnTo>
                  <a:pt x="117" y="1343"/>
                </a:lnTo>
                <a:lnTo>
                  <a:pt x="120" y="1318"/>
                </a:lnTo>
                <a:lnTo>
                  <a:pt x="122" y="1315"/>
                </a:lnTo>
                <a:lnTo>
                  <a:pt x="115" y="1311"/>
                </a:lnTo>
                <a:lnTo>
                  <a:pt x="116" y="1307"/>
                </a:lnTo>
                <a:lnTo>
                  <a:pt x="111" y="1302"/>
                </a:lnTo>
                <a:lnTo>
                  <a:pt x="47" y="1261"/>
                </a:lnTo>
                <a:lnTo>
                  <a:pt x="56" y="1245"/>
                </a:lnTo>
                <a:lnTo>
                  <a:pt x="52" y="1242"/>
                </a:lnTo>
                <a:lnTo>
                  <a:pt x="41" y="1238"/>
                </a:lnTo>
                <a:lnTo>
                  <a:pt x="39" y="1236"/>
                </a:lnTo>
                <a:lnTo>
                  <a:pt x="37" y="1207"/>
                </a:lnTo>
                <a:lnTo>
                  <a:pt x="22" y="1209"/>
                </a:lnTo>
                <a:lnTo>
                  <a:pt x="21" y="1156"/>
                </a:lnTo>
                <a:lnTo>
                  <a:pt x="14" y="1095"/>
                </a:lnTo>
                <a:lnTo>
                  <a:pt x="38" y="1086"/>
                </a:lnTo>
                <a:lnTo>
                  <a:pt x="16" y="1051"/>
                </a:lnTo>
                <a:lnTo>
                  <a:pt x="12" y="1054"/>
                </a:lnTo>
                <a:lnTo>
                  <a:pt x="4" y="987"/>
                </a:lnTo>
                <a:lnTo>
                  <a:pt x="0" y="961"/>
                </a:lnTo>
                <a:lnTo>
                  <a:pt x="57" y="937"/>
                </a:lnTo>
                <a:lnTo>
                  <a:pt x="77" y="926"/>
                </a:lnTo>
                <a:lnTo>
                  <a:pt x="85" y="910"/>
                </a:lnTo>
                <a:lnTo>
                  <a:pt x="98" y="917"/>
                </a:lnTo>
                <a:lnTo>
                  <a:pt x="96" y="925"/>
                </a:lnTo>
                <a:lnTo>
                  <a:pt x="101" y="928"/>
                </a:lnTo>
                <a:lnTo>
                  <a:pt x="104" y="922"/>
                </a:lnTo>
                <a:lnTo>
                  <a:pt x="113" y="926"/>
                </a:lnTo>
                <a:lnTo>
                  <a:pt x="118" y="918"/>
                </a:lnTo>
                <a:lnTo>
                  <a:pt x="147" y="883"/>
                </a:lnTo>
                <a:lnTo>
                  <a:pt x="171" y="902"/>
                </a:lnTo>
                <a:lnTo>
                  <a:pt x="175" y="898"/>
                </a:lnTo>
                <a:lnTo>
                  <a:pt x="197" y="917"/>
                </a:lnTo>
                <a:lnTo>
                  <a:pt x="228" y="880"/>
                </a:lnTo>
                <a:lnTo>
                  <a:pt x="233" y="884"/>
                </a:lnTo>
                <a:lnTo>
                  <a:pt x="249" y="859"/>
                </a:lnTo>
                <a:lnTo>
                  <a:pt x="257" y="847"/>
                </a:lnTo>
                <a:lnTo>
                  <a:pt x="268" y="857"/>
                </a:lnTo>
                <a:lnTo>
                  <a:pt x="290" y="825"/>
                </a:lnTo>
                <a:lnTo>
                  <a:pt x="312" y="836"/>
                </a:lnTo>
                <a:lnTo>
                  <a:pt x="337" y="814"/>
                </a:lnTo>
                <a:lnTo>
                  <a:pt x="339" y="817"/>
                </a:lnTo>
                <a:lnTo>
                  <a:pt x="362" y="803"/>
                </a:lnTo>
                <a:lnTo>
                  <a:pt x="367" y="824"/>
                </a:lnTo>
                <a:lnTo>
                  <a:pt x="391" y="807"/>
                </a:lnTo>
                <a:lnTo>
                  <a:pt x="392" y="816"/>
                </a:lnTo>
                <a:lnTo>
                  <a:pt x="400" y="811"/>
                </a:lnTo>
                <a:lnTo>
                  <a:pt x="409" y="826"/>
                </a:lnTo>
                <a:lnTo>
                  <a:pt x="412" y="828"/>
                </a:lnTo>
                <a:lnTo>
                  <a:pt x="409" y="839"/>
                </a:lnTo>
                <a:lnTo>
                  <a:pt x="423" y="843"/>
                </a:lnTo>
                <a:lnTo>
                  <a:pt x="414" y="873"/>
                </a:lnTo>
                <a:lnTo>
                  <a:pt x="440" y="867"/>
                </a:lnTo>
                <a:lnTo>
                  <a:pt x="437" y="876"/>
                </a:lnTo>
                <a:lnTo>
                  <a:pt x="510" y="898"/>
                </a:lnTo>
                <a:lnTo>
                  <a:pt x="523" y="887"/>
                </a:lnTo>
                <a:lnTo>
                  <a:pt x="558" y="897"/>
                </a:lnTo>
                <a:lnTo>
                  <a:pt x="577" y="911"/>
                </a:lnTo>
                <a:lnTo>
                  <a:pt x="600" y="925"/>
                </a:lnTo>
                <a:lnTo>
                  <a:pt x="608" y="928"/>
                </a:lnTo>
                <a:lnTo>
                  <a:pt x="637" y="950"/>
                </a:lnTo>
                <a:lnTo>
                  <a:pt x="665" y="937"/>
                </a:lnTo>
                <a:lnTo>
                  <a:pt x="721" y="934"/>
                </a:lnTo>
                <a:lnTo>
                  <a:pt x="735" y="934"/>
                </a:lnTo>
                <a:lnTo>
                  <a:pt x="742" y="924"/>
                </a:lnTo>
                <a:lnTo>
                  <a:pt x="749" y="924"/>
                </a:lnTo>
                <a:lnTo>
                  <a:pt x="751" y="917"/>
                </a:lnTo>
                <a:lnTo>
                  <a:pt x="807" y="905"/>
                </a:lnTo>
                <a:lnTo>
                  <a:pt x="815" y="902"/>
                </a:lnTo>
                <a:lnTo>
                  <a:pt x="821" y="906"/>
                </a:lnTo>
                <a:lnTo>
                  <a:pt x="819" y="889"/>
                </a:lnTo>
                <a:lnTo>
                  <a:pt x="819" y="882"/>
                </a:lnTo>
                <a:lnTo>
                  <a:pt x="828" y="868"/>
                </a:lnTo>
                <a:lnTo>
                  <a:pt x="838" y="860"/>
                </a:lnTo>
                <a:lnTo>
                  <a:pt x="850" y="857"/>
                </a:lnTo>
                <a:lnTo>
                  <a:pt x="869" y="859"/>
                </a:lnTo>
                <a:lnTo>
                  <a:pt x="887" y="860"/>
                </a:lnTo>
                <a:lnTo>
                  <a:pt x="893" y="858"/>
                </a:lnTo>
                <a:lnTo>
                  <a:pt x="904" y="850"/>
                </a:lnTo>
                <a:lnTo>
                  <a:pt x="914" y="848"/>
                </a:lnTo>
                <a:lnTo>
                  <a:pt x="938" y="838"/>
                </a:lnTo>
                <a:lnTo>
                  <a:pt x="946" y="836"/>
                </a:lnTo>
                <a:lnTo>
                  <a:pt x="942" y="825"/>
                </a:lnTo>
                <a:lnTo>
                  <a:pt x="941" y="814"/>
                </a:lnTo>
                <a:lnTo>
                  <a:pt x="944" y="797"/>
                </a:lnTo>
                <a:lnTo>
                  <a:pt x="949" y="789"/>
                </a:lnTo>
                <a:lnTo>
                  <a:pt x="957" y="781"/>
                </a:lnTo>
                <a:lnTo>
                  <a:pt x="974" y="771"/>
                </a:lnTo>
                <a:lnTo>
                  <a:pt x="984" y="764"/>
                </a:lnTo>
                <a:lnTo>
                  <a:pt x="996" y="749"/>
                </a:lnTo>
                <a:lnTo>
                  <a:pt x="1002" y="732"/>
                </a:lnTo>
                <a:lnTo>
                  <a:pt x="1002" y="723"/>
                </a:lnTo>
                <a:lnTo>
                  <a:pt x="999" y="706"/>
                </a:lnTo>
                <a:lnTo>
                  <a:pt x="975" y="665"/>
                </a:lnTo>
                <a:lnTo>
                  <a:pt x="965" y="650"/>
                </a:lnTo>
                <a:lnTo>
                  <a:pt x="961" y="637"/>
                </a:lnTo>
                <a:lnTo>
                  <a:pt x="961" y="621"/>
                </a:lnTo>
                <a:lnTo>
                  <a:pt x="965" y="610"/>
                </a:lnTo>
                <a:lnTo>
                  <a:pt x="993" y="562"/>
                </a:lnTo>
                <a:lnTo>
                  <a:pt x="1006" y="543"/>
                </a:lnTo>
                <a:lnTo>
                  <a:pt x="1018" y="533"/>
                </a:lnTo>
                <a:lnTo>
                  <a:pt x="1026" y="532"/>
                </a:lnTo>
                <a:lnTo>
                  <a:pt x="1040" y="532"/>
                </a:lnTo>
                <a:lnTo>
                  <a:pt x="1068" y="541"/>
                </a:lnTo>
                <a:lnTo>
                  <a:pt x="1089" y="556"/>
                </a:lnTo>
                <a:lnTo>
                  <a:pt x="1101" y="558"/>
                </a:lnTo>
                <a:lnTo>
                  <a:pt x="1119" y="559"/>
                </a:lnTo>
                <a:lnTo>
                  <a:pt x="1136" y="556"/>
                </a:lnTo>
                <a:lnTo>
                  <a:pt x="1151" y="551"/>
                </a:lnTo>
                <a:lnTo>
                  <a:pt x="1166" y="539"/>
                </a:lnTo>
                <a:lnTo>
                  <a:pt x="1174" y="525"/>
                </a:lnTo>
                <a:lnTo>
                  <a:pt x="1179" y="516"/>
                </a:lnTo>
                <a:lnTo>
                  <a:pt x="1179" y="507"/>
                </a:lnTo>
                <a:lnTo>
                  <a:pt x="1178" y="492"/>
                </a:lnTo>
                <a:lnTo>
                  <a:pt x="1169" y="467"/>
                </a:lnTo>
                <a:lnTo>
                  <a:pt x="1164" y="451"/>
                </a:lnTo>
                <a:lnTo>
                  <a:pt x="1163" y="441"/>
                </a:lnTo>
                <a:lnTo>
                  <a:pt x="1163" y="428"/>
                </a:lnTo>
                <a:lnTo>
                  <a:pt x="1165" y="416"/>
                </a:lnTo>
                <a:lnTo>
                  <a:pt x="1181" y="374"/>
                </a:lnTo>
                <a:lnTo>
                  <a:pt x="1187" y="364"/>
                </a:lnTo>
                <a:lnTo>
                  <a:pt x="1195" y="355"/>
                </a:lnTo>
                <a:lnTo>
                  <a:pt x="1205" y="347"/>
                </a:lnTo>
                <a:lnTo>
                  <a:pt x="1225" y="342"/>
                </a:lnTo>
                <a:lnTo>
                  <a:pt x="1239" y="341"/>
                </a:lnTo>
                <a:lnTo>
                  <a:pt x="1246" y="343"/>
                </a:lnTo>
                <a:lnTo>
                  <a:pt x="1266" y="353"/>
                </a:lnTo>
                <a:lnTo>
                  <a:pt x="1296" y="372"/>
                </a:lnTo>
                <a:lnTo>
                  <a:pt x="1313" y="379"/>
                </a:lnTo>
                <a:lnTo>
                  <a:pt x="1342" y="384"/>
                </a:lnTo>
                <a:lnTo>
                  <a:pt x="1361" y="381"/>
                </a:lnTo>
                <a:lnTo>
                  <a:pt x="1372" y="376"/>
                </a:lnTo>
                <a:lnTo>
                  <a:pt x="1389" y="359"/>
                </a:lnTo>
                <a:lnTo>
                  <a:pt x="1384" y="338"/>
                </a:lnTo>
                <a:lnTo>
                  <a:pt x="1376" y="323"/>
                </a:lnTo>
                <a:lnTo>
                  <a:pt x="1362" y="282"/>
                </a:lnTo>
                <a:lnTo>
                  <a:pt x="1346" y="249"/>
                </a:lnTo>
                <a:lnTo>
                  <a:pt x="1341" y="242"/>
                </a:lnTo>
                <a:lnTo>
                  <a:pt x="1328" y="237"/>
                </a:lnTo>
                <a:lnTo>
                  <a:pt x="1298" y="229"/>
                </a:lnTo>
                <a:lnTo>
                  <a:pt x="1279" y="222"/>
                </a:lnTo>
                <a:lnTo>
                  <a:pt x="1270" y="217"/>
                </a:lnTo>
                <a:lnTo>
                  <a:pt x="1260" y="209"/>
                </a:lnTo>
                <a:lnTo>
                  <a:pt x="1246" y="181"/>
                </a:lnTo>
                <a:lnTo>
                  <a:pt x="1240" y="163"/>
                </a:lnTo>
                <a:lnTo>
                  <a:pt x="1238" y="150"/>
                </a:lnTo>
                <a:lnTo>
                  <a:pt x="1238" y="131"/>
                </a:lnTo>
                <a:lnTo>
                  <a:pt x="1240" y="107"/>
                </a:lnTo>
                <a:lnTo>
                  <a:pt x="1243" y="98"/>
                </a:lnTo>
                <a:lnTo>
                  <a:pt x="1250" y="87"/>
                </a:lnTo>
                <a:lnTo>
                  <a:pt x="1257" y="82"/>
                </a:lnTo>
                <a:lnTo>
                  <a:pt x="1265" y="79"/>
                </a:lnTo>
                <a:lnTo>
                  <a:pt x="1278" y="79"/>
                </a:lnTo>
                <a:lnTo>
                  <a:pt x="1286" y="85"/>
                </a:lnTo>
                <a:lnTo>
                  <a:pt x="1295" y="111"/>
                </a:lnTo>
                <a:lnTo>
                  <a:pt x="1298" y="115"/>
                </a:lnTo>
                <a:lnTo>
                  <a:pt x="1310" y="121"/>
                </a:lnTo>
                <a:lnTo>
                  <a:pt x="1325" y="121"/>
                </a:lnTo>
                <a:lnTo>
                  <a:pt x="1332" y="117"/>
                </a:lnTo>
                <a:lnTo>
                  <a:pt x="1342" y="111"/>
                </a:lnTo>
                <a:lnTo>
                  <a:pt x="1360" y="85"/>
                </a:lnTo>
                <a:lnTo>
                  <a:pt x="1381" y="62"/>
                </a:lnTo>
                <a:lnTo>
                  <a:pt x="1387" y="54"/>
                </a:lnTo>
                <a:lnTo>
                  <a:pt x="1402" y="23"/>
                </a:lnTo>
                <a:lnTo>
                  <a:pt x="1405" y="19"/>
                </a:lnTo>
                <a:lnTo>
                  <a:pt x="1419" y="10"/>
                </a:lnTo>
                <a:lnTo>
                  <a:pt x="1433" y="5"/>
                </a:lnTo>
                <a:lnTo>
                  <a:pt x="1462" y="0"/>
                </a:lnTo>
                <a:lnTo>
                  <a:pt x="1477" y="3"/>
                </a:lnTo>
                <a:lnTo>
                  <a:pt x="1493" y="7"/>
                </a:lnTo>
                <a:lnTo>
                  <a:pt x="1502" y="16"/>
                </a:lnTo>
                <a:lnTo>
                  <a:pt x="1511" y="35"/>
                </a:lnTo>
                <a:lnTo>
                  <a:pt x="1519" y="41"/>
                </a:lnTo>
                <a:lnTo>
                  <a:pt x="1517" y="44"/>
                </a:lnTo>
                <a:lnTo>
                  <a:pt x="1482" y="61"/>
                </a:lnTo>
                <a:lnTo>
                  <a:pt x="1470" y="75"/>
                </a:lnTo>
                <a:lnTo>
                  <a:pt x="1465" y="85"/>
                </a:lnTo>
                <a:lnTo>
                  <a:pt x="1464" y="94"/>
                </a:lnTo>
                <a:lnTo>
                  <a:pt x="1450" y="104"/>
                </a:lnTo>
                <a:lnTo>
                  <a:pt x="1441" y="103"/>
                </a:lnTo>
                <a:lnTo>
                  <a:pt x="1440" y="105"/>
                </a:lnTo>
                <a:lnTo>
                  <a:pt x="1438" y="132"/>
                </a:lnTo>
                <a:lnTo>
                  <a:pt x="1439" y="173"/>
                </a:lnTo>
                <a:lnTo>
                  <a:pt x="1443" y="173"/>
                </a:lnTo>
                <a:lnTo>
                  <a:pt x="1455" y="188"/>
                </a:lnTo>
                <a:lnTo>
                  <a:pt x="1468" y="178"/>
                </a:lnTo>
                <a:lnTo>
                  <a:pt x="1485" y="175"/>
                </a:lnTo>
                <a:lnTo>
                  <a:pt x="1505" y="175"/>
                </a:lnTo>
                <a:lnTo>
                  <a:pt x="1579" y="180"/>
                </a:lnTo>
                <a:lnTo>
                  <a:pt x="1580" y="188"/>
                </a:lnTo>
                <a:lnTo>
                  <a:pt x="1593" y="194"/>
                </a:lnTo>
                <a:lnTo>
                  <a:pt x="1610" y="204"/>
                </a:lnTo>
                <a:lnTo>
                  <a:pt x="1613" y="200"/>
                </a:lnTo>
                <a:lnTo>
                  <a:pt x="1646" y="245"/>
                </a:lnTo>
                <a:lnTo>
                  <a:pt x="1666" y="250"/>
                </a:lnTo>
                <a:lnTo>
                  <a:pt x="1750" y="216"/>
                </a:lnTo>
                <a:lnTo>
                  <a:pt x="1779" y="221"/>
                </a:lnTo>
                <a:lnTo>
                  <a:pt x="1757" y="359"/>
                </a:lnTo>
                <a:lnTo>
                  <a:pt x="1743" y="418"/>
                </a:lnTo>
                <a:lnTo>
                  <a:pt x="1736" y="443"/>
                </a:lnTo>
                <a:lnTo>
                  <a:pt x="1713" y="509"/>
                </a:lnTo>
                <a:lnTo>
                  <a:pt x="1684" y="566"/>
                </a:lnTo>
                <a:lnTo>
                  <a:pt x="1448" y="992"/>
                </a:lnTo>
                <a:lnTo>
                  <a:pt x="1436" y="1017"/>
                </a:lnTo>
                <a:lnTo>
                  <a:pt x="1425" y="1040"/>
                </a:lnTo>
                <a:lnTo>
                  <a:pt x="1415" y="1073"/>
                </a:lnTo>
                <a:lnTo>
                  <a:pt x="1408" y="1099"/>
                </a:lnTo>
                <a:lnTo>
                  <a:pt x="1404" y="1124"/>
                </a:lnTo>
                <a:lnTo>
                  <a:pt x="1399" y="1161"/>
                </a:lnTo>
                <a:lnTo>
                  <a:pt x="1398" y="1193"/>
                </a:lnTo>
                <a:lnTo>
                  <a:pt x="1398" y="1218"/>
                </a:lnTo>
                <a:lnTo>
                  <a:pt x="1402" y="1253"/>
                </a:lnTo>
                <a:lnTo>
                  <a:pt x="1412" y="1307"/>
                </a:lnTo>
                <a:lnTo>
                  <a:pt x="1451" y="1437"/>
                </a:lnTo>
                <a:lnTo>
                  <a:pt x="1460" y="1471"/>
                </a:lnTo>
                <a:lnTo>
                  <a:pt x="1473" y="1521"/>
                </a:lnTo>
                <a:lnTo>
                  <a:pt x="1482" y="1573"/>
                </a:lnTo>
                <a:lnTo>
                  <a:pt x="1494" y="1672"/>
                </a:lnTo>
                <a:lnTo>
                  <a:pt x="1500" y="1736"/>
                </a:lnTo>
                <a:lnTo>
                  <a:pt x="1502" y="1792"/>
                </a:lnTo>
                <a:lnTo>
                  <a:pt x="1500" y="1849"/>
                </a:lnTo>
                <a:lnTo>
                  <a:pt x="1491" y="1927"/>
                </a:lnTo>
                <a:lnTo>
                  <a:pt x="1489" y="1957"/>
                </a:lnTo>
                <a:lnTo>
                  <a:pt x="1488" y="1993"/>
                </a:lnTo>
                <a:lnTo>
                  <a:pt x="1490" y="2038"/>
                </a:lnTo>
                <a:lnTo>
                  <a:pt x="1491" y="2055"/>
                </a:lnTo>
                <a:lnTo>
                  <a:pt x="1498" y="2098"/>
                </a:lnTo>
                <a:lnTo>
                  <a:pt x="1508" y="2140"/>
                </a:lnTo>
                <a:lnTo>
                  <a:pt x="1531" y="2225"/>
                </a:lnTo>
                <a:lnTo>
                  <a:pt x="1537" y="2258"/>
                </a:lnTo>
                <a:lnTo>
                  <a:pt x="1543" y="2292"/>
                </a:lnTo>
                <a:lnTo>
                  <a:pt x="1546" y="2324"/>
                </a:lnTo>
                <a:lnTo>
                  <a:pt x="1548" y="2367"/>
                </a:lnTo>
                <a:lnTo>
                  <a:pt x="1545" y="2403"/>
                </a:lnTo>
                <a:lnTo>
                  <a:pt x="1542" y="2436"/>
                </a:lnTo>
                <a:lnTo>
                  <a:pt x="1534" y="2482"/>
                </a:lnTo>
                <a:lnTo>
                  <a:pt x="1526" y="2509"/>
                </a:lnTo>
                <a:lnTo>
                  <a:pt x="1505" y="2566"/>
                </a:lnTo>
                <a:lnTo>
                  <a:pt x="1481" y="2616"/>
                </a:lnTo>
                <a:lnTo>
                  <a:pt x="1455" y="2660"/>
                </a:lnTo>
                <a:lnTo>
                  <a:pt x="1437" y="2685"/>
                </a:lnTo>
                <a:lnTo>
                  <a:pt x="1422" y="2701"/>
                </a:lnTo>
                <a:lnTo>
                  <a:pt x="1388" y="2732"/>
                </a:lnTo>
                <a:lnTo>
                  <a:pt x="1367" y="2748"/>
                </a:lnTo>
                <a:lnTo>
                  <a:pt x="1344" y="2763"/>
                </a:lnTo>
                <a:lnTo>
                  <a:pt x="1255" y="2814"/>
                </a:lnTo>
                <a:lnTo>
                  <a:pt x="1225" y="2832"/>
                </a:lnTo>
                <a:lnTo>
                  <a:pt x="1164" y="2876"/>
                </a:lnTo>
                <a:lnTo>
                  <a:pt x="1143" y="2895"/>
                </a:lnTo>
                <a:lnTo>
                  <a:pt x="1137" y="2901"/>
                </a:lnTo>
                <a:lnTo>
                  <a:pt x="1119" y="2877"/>
                </a:lnTo>
                <a:lnTo>
                  <a:pt x="1093" y="2873"/>
                </a:lnTo>
                <a:lnTo>
                  <a:pt x="1004" y="2880"/>
                </a:lnTo>
                <a:lnTo>
                  <a:pt x="971" y="2889"/>
                </a:lnTo>
                <a:lnTo>
                  <a:pt x="958" y="2880"/>
                </a:lnTo>
                <a:lnTo>
                  <a:pt x="937" y="2859"/>
                </a:lnTo>
                <a:lnTo>
                  <a:pt x="932" y="2858"/>
                </a:lnTo>
                <a:lnTo>
                  <a:pt x="921" y="2861"/>
                </a:lnTo>
                <a:lnTo>
                  <a:pt x="911" y="2867"/>
                </a:lnTo>
                <a:lnTo>
                  <a:pt x="899" y="2875"/>
                </a:lnTo>
                <a:lnTo>
                  <a:pt x="889" y="2877"/>
                </a:lnTo>
                <a:lnTo>
                  <a:pt x="880" y="2866"/>
                </a:lnTo>
                <a:lnTo>
                  <a:pt x="880" y="2861"/>
                </a:lnTo>
                <a:lnTo>
                  <a:pt x="896" y="2834"/>
                </a:lnTo>
                <a:lnTo>
                  <a:pt x="898" y="2824"/>
                </a:lnTo>
                <a:lnTo>
                  <a:pt x="904" y="2817"/>
                </a:lnTo>
                <a:lnTo>
                  <a:pt x="915" y="2811"/>
                </a:lnTo>
                <a:lnTo>
                  <a:pt x="922" y="2811"/>
                </a:lnTo>
                <a:lnTo>
                  <a:pt x="936" y="2819"/>
                </a:lnTo>
                <a:lnTo>
                  <a:pt x="950" y="2831"/>
                </a:lnTo>
                <a:lnTo>
                  <a:pt x="962" y="2831"/>
                </a:lnTo>
                <a:lnTo>
                  <a:pt x="968" y="2828"/>
                </a:lnTo>
                <a:lnTo>
                  <a:pt x="988" y="2797"/>
                </a:lnTo>
                <a:lnTo>
                  <a:pt x="990" y="2784"/>
                </a:lnTo>
                <a:lnTo>
                  <a:pt x="999" y="2768"/>
                </a:lnTo>
                <a:lnTo>
                  <a:pt x="1001" y="2760"/>
                </a:lnTo>
                <a:lnTo>
                  <a:pt x="1000" y="2729"/>
                </a:lnTo>
                <a:lnTo>
                  <a:pt x="997" y="2722"/>
                </a:lnTo>
                <a:lnTo>
                  <a:pt x="989" y="2715"/>
                </a:lnTo>
                <a:lnTo>
                  <a:pt x="987" y="2709"/>
                </a:lnTo>
                <a:lnTo>
                  <a:pt x="978" y="2674"/>
                </a:lnTo>
                <a:lnTo>
                  <a:pt x="974" y="2666"/>
                </a:lnTo>
                <a:lnTo>
                  <a:pt x="966" y="2655"/>
                </a:lnTo>
                <a:lnTo>
                  <a:pt x="958" y="2649"/>
                </a:lnTo>
                <a:lnTo>
                  <a:pt x="947" y="2637"/>
                </a:lnTo>
                <a:lnTo>
                  <a:pt x="937" y="2627"/>
                </a:lnTo>
                <a:lnTo>
                  <a:pt x="935" y="2621"/>
                </a:lnTo>
                <a:lnTo>
                  <a:pt x="936" y="2612"/>
                </a:lnTo>
                <a:lnTo>
                  <a:pt x="938" y="2605"/>
                </a:lnTo>
                <a:lnTo>
                  <a:pt x="944" y="2599"/>
                </a:lnTo>
                <a:lnTo>
                  <a:pt x="952" y="2599"/>
                </a:lnTo>
                <a:lnTo>
                  <a:pt x="959" y="2601"/>
                </a:lnTo>
                <a:lnTo>
                  <a:pt x="972" y="2608"/>
                </a:lnTo>
                <a:lnTo>
                  <a:pt x="976" y="2606"/>
                </a:lnTo>
                <a:lnTo>
                  <a:pt x="983" y="2597"/>
                </a:lnTo>
                <a:lnTo>
                  <a:pt x="984" y="2589"/>
                </a:lnTo>
                <a:lnTo>
                  <a:pt x="979" y="2584"/>
                </a:lnTo>
                <a:lnTo>
                  <a:pt x="974" y="2571"/>
                </a:lnTo>
                <a:lnTo>
                  <a:pt x="974" y="2563"/>
                </a:lnTo>
                <a:lnTo>
                  <a:pt x="979" y="2556"/>
                </a:lnTo>
                <a:lnTo>
                  <a:pt x="989" y="2548"/>
                </a:lnTo>
                <a:lnTo>
                  <a:pt x="991" y="2535"/>
                </a:lnTo>
                <a:lnTo>
                  <a:pt x="1010" y="2527"/>
                </a:lnTo>
                <a:lnTo>
                  <a:pt x="1014" y="2524"/>
                </a:lnTo>
                <a:lnTo>
                  <a:pt x="1018" y="2512"/>
                </a:lnTo>
                <a:lnTo>
                  <a:pt x="1019" y="2490"/>
                </a:lnTo>
                <a:lnTo>
                  <a:pt x="1018" y="2481"/>
                </a:lnTo>
                <a:lnTo>
                  <a:pt x="1013" y="2467"/>
                </a:lnTo>
                <a:lnTo>
                  <a:pt x="1014" y="2463"/>
                </a:lnTo>
                <a:lnTo>
                  <a:pt x="1020" y="2459"/>
                </a:lnTo>
                <a:lnTo>
                  <a:pt x="1028" y="2458"/>
                </a:lnTo>
                <a:lnTo>
                  <a:pt x="1039" y="2470"/>
                </a:lnTo>
                <a:lnTo>
                  <a:pt x="1044" y="2471"/>
                </a:lnTo>
                <a:lnTo>
                  <a:pt x="1050" y="2467"/>
                </a:lnTo>
                <a:lnTo>
                  <a:pt x="1060" y="2456"/>
                </a:lnTo>
                <a:lnTo>
                  <a:pt x="1059" y="2454"/>
                </a:lnTo>
                <a:lnTo>
                  <a:pt x="1048" y="2450"/>
                </a:lnTo>
                <a:lnTo>
                  <a:pt x="1043" y="2442"/>
                </a:lnTo>
                <a:lnTo>
                  <a:pt x="1028" y="2434"/>
                </a:lnTo>
                <a:lnTo>
                  <a:pt x="1027" y="2421"/>
                </a:lnTo>
                <a:lnTo>
                  <a:pt x="1016" y="2415"/>
                </a:lnTo>
                <a:lnTo>
                  <a:pt x="1005" y="2414"/>
                </a:lnTo>
                <a:lnTo>
                  <a:pt x="996" y="2416"/>
                </a:lnTo>
                <a:lnTo>
                  <a:pt x="987" y="2417"/>
                </a:lnTo>
                <a:lnTo>
                  <a:pt x="978" y="2414"/>
                </a:lnTo>
                <a:lnTo>
                  <a:pt x="972" y="2409"/>
                </a:lnTo>
                <a:lnTo>
                  <a:pt x="968" y="2400"/>
                </a:lnTo>
                <a:lnTo>
                  <a:pt x="970" y="2386"/>
                </a:lnTo>
                <a:lnTo>
                  <a:pt x="967" y="2374"/>
                </a:lnTo>
                <a:lnTo>
                  <a:pt x="972" y="2371"/>
                </a:lnTo>
                <a:lnTo>
                  <a:pt x="997" y="2367"/>
                </a:lnTo>
                <a:lnTo>
                  <a:pt x="1005" y="2363"/>
                </a:lnTo>
                <a:lnTo>
                  <a:pt x="1007" y="2355"/>
                </a:lnTo>
                <a:lnTo>
                  <a:pt x="1009" y="2340"/>
                </a:lnTo>
                <a:lnTo>
                  <a:pt x="1008" y="2330"/>
                </a:lnTo>
                <a:lnTo>
                  <a:pt x="1000" y="2320"/>
                </a:lnTo>
                <a:lnTo>
                  <a:pt x="990" y="2311"/>
                </a:lnTo>
                <a:lnTo>
                  <a:pt x="983" y="2300"/>
                </a:lnTo>
                <a:lnTo>
                  <a:pt x="976" y="2295"/>
                </a:lnTo>
                <a:lnTo>
                  <a:pt x="956" y="2294"/>
                </a:lnTo>
                <a:lnTo>
                  <a:pt x="945" y="2295"/>
                </a:lnTo>
                <a:lnTo>
                  <a:pt x="939" y="2295"/>
                </a:lnTo>
                <a:lnTo>
                  <a:pt x="927" y="2275"/>
                </a:lnTo>
                <a:lnTo>
                  <a:pt x="924" y="2269"/>
                </a:lnTo>
                <a:lnTo>
                  <a:pt x="922" y="2250"/>
                </a:lnTo>
                <a:lnTo>
                  <a:pt x="928" y="2234"/>
                </a:lnTo>
                <a:lnTo>
                  <a:pt x="925" y="2222"/>
                </a:lnTo>
                <a:lnTo>
                  <a:pt x="927" y="2219"/>
                </a:lnTo>
                <a:lnTo>
                  <a:pt x="932" y="2216"/>
                </a:lnTo>
                <a:lnTo>
                  <a:pt x="946" y="2217"/>
                </a:lnTo>
                <a:lnTo>
                  <a:pt x="961" y="2216"/>
                </a:lnTo>
                <a:lnTo>
                  <a:pt x="966" y="2185"/>
                </a:lnTo>
                <a:lnTo>
                  <a:pt x="976" y="2172"/>
                </a:lnTo>
                <a:lnTo>
                  <a:pt x="978" y="2169"/>
                </a:lnTo>
                <a:lnTo>
                  <a:pt x="975" y="2156"/>
                </a:lnTo>
                <a:lnTo>
                  <a:pt x="966" y="2142"/>
                </a:lnTo>
                <a:lnTo>
                  <a:pt x="947" y="2141"/>
                </a:lnTo>
                <a:lnTo>
                  <a:pt x="939" y="2133"/>
                </a:lnTo>
                <a:lnTo>
                  <a:pt x="928" y="2129"/>
                </a:lnTo>
                <a:lnTo>
                  <a:pt x="932" y="2115"/>
                </a:lnTo>
                <a:lnTo>
                  <a:pt x="929" y="2100"/>
                </a:lnTo>
                <a:lnTo>
                  <a:pt x="915" y="2085"/>
                </a:lnTo>
                <a:lnTo>
                  <a:pt x="911" y="2072"/>
                </a:lnTo>
                <a:lnTo>
                  <a:pt x="905" y="2049"/>
                </a:lnTo>
                <a:lnTo>
                  <a:pt x="910" y="2044"/>
                </a:lnTo>
                <a:lnTo>
                  <a:pt x="916" y="2037"/>
                </a:lnTo>
                <a:lnTo>
                  <a:pt x="931" y="2029"/>
                </a:lnTo>
                <a:lnTo>
                  <a:pt x="928" y="2020"/>
                </a:lnTo>
                <a:lnTo>
                  <a:pt x="925" y="2007"/>
                </a:lnTo>
                <a:lnTo>
                  <a:pt x="895" y="1991"/>
                </a:lnTo>
                <a:lnTo>
                  <a:pt x="873" y="1986"/>
                </a:lnTo>
                <a:lnTo>
                  <a:pt x="873" y="1985"/>
                </a:lnTo>
                <a:lnTo>
                  <a:pt x="846" y="1986"/>
                </a:lnTo>
                <a:lnTo>
                  <a:pt x="843" y="1987"/>
                </a:lnTo>
                <a:lnTo>
                  <a:pt x="830" y="1995"/>
                </a:lnTo>
                <a:lnTo>
                  <a:pt x="827" y="1952"/>
                </a:lnTo>
                <a:lnTo>
                  <a:pt x="833" y="1943"/>
                </a:lnTo>
                <a:lnTo>
                  <a:pt x="802" y="1934"/>
                </a:lnTo>
                <a:lnTo>
                  <a:pt x="803" y="1923"/>
                </a:lnTo>
                <a:lnTo>
                  <a:pt x="776" y="1919"/>
                </a:lnTo>
                <a:lnTo>
                  <a:pt x="737" y="1905"/>
                </a:lnTo>
                <a:lnTo>
                  <a:pt x="704" y="1893"/>
                </a:lnTo>
                <a:lnTo>
                  <a:pt x="671" y="1874"/>
                </a:lnTo>
                <a:lnTo>
                  <a:pt x="659" y="1879"/>
                </a:lnTo>
                <a:lnTo>
                  <a:pt x="652" y="1880"/>
                </a:lnTo>
                <a:lnTo>
                  <a:pt x="644" y="1878"/>
                </a:lnTo>
                <a:lnTo>
                  <a:pt x="638" y="1872"/>
                </a:lnTo>
                <a:lnTo>
                  <a:pt x="621" y="1854"/>
                </a:lnTo>
                <a:lnTo>
                  <a:pt x="622" y="1828"/>
                </a:lnTo>
                <a:lnTo>
                  <a:pt x="616" y="1826"/>
                </a:lnTo>
                <a:lnTo>
                  <a:pt x="607" y="1828"/>
                </a:lnTo>
                <a:lnTo>
                  <a:pt x="602" y="1844"/>
                </a:lnTo>
                <a:lnTo>
                  <a:pt x="584" y="1845"/>
                </a:lnTo>
                <a:lnTo>
                  <a:pt x="576" y="1840"/>
                </a:lnTo>
                <a:lnTo>
                  <a:pt x="582" y="1831"/>
                </a:lnTo>
                <a:lnTo>
                  <a:pt x="571" y="1829"/>
                </a:lnTo>
                <a:lnTo>
                  <a:pt x="582" y="1796"/>
                </a:lnTo>
                <a:lnTo>
                  <a:pt x="585" y="1776"/>
                </a:lnTo>
                <a:lnTo>
                  <a:pt x="584" y="1760"/>
                </a:lnTo>
                <a:lnTo>
                  <a:pt x="575" y="1714"/>
                </a:lnTo>
                <a:lnTo>
                  <a:pt x="569" y="1700"/>
                </a:lnTo>
                <a:lnTo>
                  <a:pt x="556" y="1680"/>
                </a:lnTo>
                <a:lnTo>
                  <a:pt x="543" y="1665"/>
                </a:lnTo>
                <a:lnTo>
                  <a:pt x="538" y="1660"/>
                </a:lnTo>
                <a:lnTo>
                  <a:pt x="514" y="1643"/>
                </a:lnTo>
                <a:lnTo>
                  <a:pt x="500" y="1636"/>
                </a:lnTo>
                <a:lnTo>
                  <a:pt x="484" y="1631"/>
                </a:lnTo>
                <a:lnTo>
                  <a:pt x="462" y="1628"/>
                </a:lnTo>
                <a:lnTo>
                  <a:pt x="392" y="1626"/>
                </a:lnTo>
                <a:lnTo>
                  <a:pt x="366" y="1636"/>
                </a:lnTo>
                <a:lnTo>
                  <a:pt x="359" y="1636"/>
                </a:lnTo>
                <a:lnTo>
                  <a:pt x="360" y="1643"/>
                </a:lnTo>
                <a:lnTo>
                  <a:pt x="363" y="1648"/>
                </a:lnTo>
                <a:lnTo>
                  <a:pt x="377" y="1661"/>
                </a:lnTo>
                <a:lnTo>
                  <a:pt x="391" y="1669"/>
                </a:lnTo>
                <a:lnTo>
                  <a:pt x="391" y="1679"/>
                </a:lnTo>
                <a:lnTo>
                  <a:pt x="388" y="1684"/>
                </a:lnTo>
                <a:lnTo>
                  <a:pt x="376" y="1689"/>
                </a:lnTo>
                <a:lnTo>
                  <a:pt x="335" y="1700"/>
                </a:lnTo>
                <a:lnTo>
                  <a:pt x="247" y="1727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81">
            <a:extLst>
              <a:ext uri="{FF2B5EF4-FFF2-40B4-BE49-F238E27FC236}">
                <a16:creationId xmlns:a16="http://schemas.microsoft.com/office/drawing/2014/main" id="{4DE74DE0-23B3-1E37-393E-057459BF7018}"/>
              </a:ext>
            </a:extLst>
          </p:cNvPr>
          <p:cNvSpPr>
            <a:spLocks/>
          </p:cNvSpPr>
          <p:nvPr/>
        </p:nvSpPr>
        <p:spPr bwMode="auto">
          <a:xfrm>
            <a:off x="5200019" y="1059582"/>
            <a:ext cx="2324309" cy="3790231"/>
          </a:xfrm>
          <a:custGeom>
            <a:avLst/>
            <a:gdLst>
              <a:gd name="T0" fmla="*/ 270 w 1779"/>
              <a:gd name="T1" fmla="*/ 1669 h 2901"/>
              <a:gd name="T2" fmla="*/ 102 w 1779"/>
              <a:gd name="T3" fmla="*/ 1661 h 2901"/>
              <a:gd name="T4" fmla="*/ 203 w 1779"/>
              <a:gd name="T5" fmla="*/ 1550 h 2901"/>
              <a:gd name="T6" fmla="*/ 193 w 1779"/>
              <a:gd name="T7" fmla="*/ 1493 h 2901"/>
              <a:gd name="T8" fmla="*/ 148 w 1779"/>
              <a:gd name="T9" fmla="*/ 1445 h 2901"/>
              <a:gd name="T10" fmla="*/ 128 w 1779"/>
              <a:gd name="T11" fmla="*/ 1387 h 2901"/>
              <a:gd name="T12" fmla="*/ 111 w 1779"/>
              <a:gd name="T13" fmla="*/ 1302 h 2901"/>
              <a:gd name="T14" fmla="*/ 21 w 1779"/>
              <a:gd name="T15" fmla="*/ 1156 h 2901"/>
              <a:gd name="T16" fmla="*/ 77 w 1779"/>
              <a:gd name="T17" fmla="*/ 926 h 2901"/>
              <a:gd name="T18" fmla="*/ 147 w 1779"/>
              <a:gd name="T19" fmla="*/ 883 h 2901"/>
              <a:gd name="T20" fmla="*/ 268 w 1779"/>
              <a:gd name="T21" fmla="*/ 857 h 2901"/>
              <a:gd name="T22" fmla="*/ 392 w 1779"/>
              <a:gd name="T23" fmla="*/ 816 h 2901"/>
              <a:gd name="T24" fmla="*/ 437 w 1779"/>
              <a:gd name="T25" fmla="*/ 876 h 2901"/>
              <a:gd name="T26" fmla="*/ 665 w 1779"/>
              <a:gd name="T27" fmla="*/ 937 h 2901"/>
              <a:gd name="T28" fmla="*/ 821 w 1779"/>
              <a:gd name="T29" fmla="*/ 906 h 2901"/>
              <a:gd name="T30" fmla="*/ 893 w 1779"/>
              <a:gd name="T31" fmla="*/ 858 h 2901"/>
              <a:gd name="T32" fmla="*/ 949 w 1779"/>
              <a:gd name="T33" fmla="*/ 789 h 2901"/>
              <a:gd name="T34" fmla="*/ 975 w 1779"/>
              <a:gd name="T35" fmla="*/ 665 h 2901"/>
              <a:gd name="T36" fmla="*/ 1026 w 1779"/>
              <a:gd name="T37" fmla="*/ 532 h 2901"/>
              <a:gd name="T38" fmla="*/ 1166 w 1779"/>
              <a:gd name="T39" fmla="*/ 539 h 2901"/>
              <a:gd name="T40" fmla="*/ 1163 w 1779"/>
              <a:gd name="T41" fmla="*/ 428 h 2901"/>
              <a:gd name="T42" fmla="*/ 1246 w 1779"/>
              <a:gd name="T43" fmla="*/ 343 h 2901"/>
              <a:gd name="T44" fmla="*/ 1384 w 1779"/>
              <a:gd name="T45" fmla="*/ 338 h 2901"/>
              <a:gd name="T46" fmla="*/ 1270 w 1779"/>
              <a:gd name="T47" fmla="*/ 217 h 2901"/>
              <a:gd name="T48" fmla="*/ 1250 w 1779"/>
              <a:gd name="T49" fmla="*/ 87 h 2901"/>
              <a:gd name="T50" fmla="*/ 1325 w 1779"/>
              <a:gd name="T51" fmla="*/ 121 h 2901"/>
              <a:gd name="T52" fmla="*/ 1419 w 1779"/>
              <a:gd name="T53" fmla="*/ 10 h 2901"/>
              <a:gd name="T54" fmla="*/ 1517 w 1779"/>
              <a:gd name="T55" fmla="*/ 44 h 2901"/>
              <a:gd name="T56" fmla="*/ 1438 w 1779"/>
              <a:gd name="T57" fmla="*/ 132 h 2901"/>
              <a:gd name="T58" fmla="*/ 1580 w 1779"/>
              <a:gd name="T59" fmla="*/ 188 h 2901"/>
              <a:gd name="T60" fmla="*/ 1757 w 1779"/>
              <a:gd name="T61" fmla="*/ 359 h 2901"/>
              <a:gd name="T62" fmla="*/ 1415 w 1779"/>
              <a:gd name="T63" fmla="*/ 1073 h 2901"/>
              <a:gd name="T64" fmla="*/ 1451 w 1779"/>
              <a:gd name="T65" fmla="*/ 1437 h 2901"/>
              <a:gd name="T66" fmla="*/ 1491 w 1779"/>
              <a:gd name="T67" fmla="*/ 1927 h 2901"/>
              <a:gd name="T68" fmla="*/ 1537 w 1779"/>
              <a:gd name="T69" fmla="*/ 2258 h 2901"/>
              <a:gd name="T70" fmla="*/ 1505 w 1779"/>
              <a:gd name="T71" fmla="*/ 2566 h 2901"/>
              <a:gd name="T72" fmla="*/ 1255 w 1779"/>
              <a:gd name="T73" fmla="*/ 2814 h 2901"/>
              <a:gd name="T74" fmla="*/ 971 w 1779"/>
              <a:gd name="T75" fmla="*/ 2889 h 2901"/>
              <a:gd name="T76" fmla="*/ 880 w 1779"/>
              <a:gd name="T77" fmla="*/ 2866 h 2901"/>
              <a:gd name="T78" fmla="*/ 950 w 1779"/>
              <a:gd name="T79" fmla="*/ 2831 h 2901"/>
              <a:gd name="T80" fmla="*/ 997 w 1779"/>
              <a:gd name="T81" fmla="*/ 2722 h 2901"/>
              <a:gd name="T82" fmla="*/ 937 w 1779"/>
              <a:gd name="T83" fmla="*/ 2627 h 2901"/>
              <a:gd name="T84" fmla="*/ 976 w 1779"/>
              <a:gd name="T85" fmla="*/ 2606 h 2901"/>
              <a:gd name="T86" fmla="*/ 991 w 1779"/>
              <a:gd name="T87" fmla="*/ 2535 h 2901"/>
              <a:gd name="T88" fmla="*/ 1020 w 1779"/>
              <a:gd name="T89" fmla="*/ 2459 h 2901"/>
              <a:gd name="T90" fmla="*/ 1043 w 1779"/>
              <a:gd name="T91" fmla="*/ 2442 h 2901"/>
              <a:gd name="T92" fmla="*/ 972 w 1779"/>
              <a:gd name="T93" fmla="*/ 2409 h 2901"/>
              <a:gd name="T94" fmla="*/ 1009 w 1779"/>
              <a:gd name="T95" fmla="*/ 2340 h 2901"/>
              <a:gd name="T96" fmla="*/ 939 w 1779"/>
              <a:gd name="T97" fmla="*/ 2295 h 2901"/>
              <a:gd name="T98" fmla="*/ 946 w 1779"/>
              <a:gd name="T99" fmla="*/ 2217 h 2901"/>
              <a:gd name="T100" fmla="*/ 939 w 1779"/>
              <a:gd name="T101" fmla="*/ 2133 h 2901"/>
              <a:gd name="T102" fmla="*/ 916 w 1779"/>
              <a:gd name="T103" fmla="*/ 2037 h 2901"/>
              <a:gd name="T104" fmla="*/ 843 w 1779"/>
              <a:gd name="T105" fmla="*/ 1987 h 2901"/>
              <a:gd name="T106" fmla="*/ 704 w 1779"/>
              <a:gd name="T107" fmla="*/ 1893 h 2901"/>
              <a:gd name="T108" fmla="*/ 616 w 1779"/>
              <a:gd name="T109" fmla="*/ 1826 h 2901"/>
              <a:gd name="T110" fmla="*/ 585 w 1779"/>
              <a:gd name="T111" fmla="*/ 1776 h 2901"/>
              <a:gd name="T112" fmla="*/ 500 w 1779"/>
              <a:gd name="T113" fmla="*/ 1636 h 2901"/>
              <a:gd name="T114" fmla="*/ 377 w 1779"/>
              <a:gd name="T115" fmla="*/ 1661 h 29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779" h="2901">
                <a:moveTo>
                  <a:pt x="247" y="1727"/>
                </a:moveTo>
                <a:lnTo>
                  <a:pt x="246" y="1714"/>
                </a:lnTo>
                <a:lnTo>
                  <a:pt x="251" y="1704"/>
                </a:lnTo>
                <a:lnTo>
                  <a:pt x="257" y="1698"/>
                </a:lnTo>
                <a:lnTo>
                  <a:pt x="267" y="1697"/>
                </a:lnTo>
                <a:lnTo>
                  <a:pt x="273" y="1689"/>
                </a:lnTo>
                <a:lnTo>
                  <a:pt x="274" y="1683"/>
                </a:lnTo>
                <a:lnTo>
                  <a:pt x="270" y="1669"/>
                </a:lnTo>
                <a:lnTo>
                  <a:pt x="246" y="1675"/>
                </a:lnTo>
                <a:lnTo>
                  <a:pt x="238" y="1675"/>
                </a:lnTo>
                <a:lnTo>
                  <a:pt x="168" y="1662"/>
                </a:lnTo>
                <a:lnTo>
                  <a:pt x="158" y="1663"/>
                </a:lnTo>
                <a:lnTo>
                  <a:pt x="144" y="1668"/>
                </a:lnTo>
                <a:lnTo>
                  <a:pt x="115" y="1685"/>
                </a:lnTo>
                <a:lnTo>
                  <a:pt x="102" y="1662"/>
                </a:lnTo>
                <a:lnTo>
                  <a:pt x="102" y="1661"/>
                </a:lnTo>
                <a:lnTo>
                  <a:pt x="95" y="1640"/>
                </a:lnTo>
                <a:lnTo>
                  <a:pt x="158" y="1619"/>
                </a:lnTo>
                <a:lnTo>
                  <a:pt x="158" y="1617"/>
                </a:lnTo>
                <a:lnTo>
                  <a:pt x="185" y="1608"/>
                </a:lnTo>
                <a:lnTo>
                  <a:pt x="197" y="1601"/>
                </a:lnTo>
                <a:lnTo>
                  <a:pt x="195" y="1587"/>
                </a:lnTo>
                <a:lnTo>
                  <a:pt x="206" y="1585"/>
                </a:lnTo>
                <a:lnTo>
                  <a:pt x="203" y="1550"/>
                </a:lnTo>
                <a:lnTo>
                  <a:pt x="206" y="1544"/>
                </a:lnTo>
                <a:lnTo>
                  <a:pt x="202" y="1541"/>
                </a:lnTo>
                <a:lnTo>
                  <a:pt x="204" y="1536"/>
                </a:lnTo>
                <a:lnTo>
                  <a:pt x="199" y="1530"/>
                </a:lnTo>
                <a:lnTo>
                  <a:pt x="201" y="1521"/>
                </a:lnTo>
                <a:lnTo>
                  <a:pt x="195" y="1513"/>
                </a:lnTo>
                <a:lnTo>
                  <a:pt x="196" y="1508"/>
                </a:lnTo>
                <a:lnTo>
                  <a:pt x="193" y="1493"/>
                </a:lnTo>
                <a:lnTo>
                  <a:pt x="189" y="1487"/>
                </a:lnTo>
                <a:lnTo>
                  <a:pt x="181" y="1483"/>
                </a:lnTo>
                <a:lnTo>
                  <a:pt x="172" y="1484"/>
                </a:lnTo>
                <a:lnTo>
                  <a:pt x="172" y="1477"/>
                </a:lnTo>
                <a:lnTo>
                  <a:pt x="163" y="1476"/>
                </a:lnTo>
                <a:lnTo>
                  <a:pt x="150" y="1463"/>
                </a:lnTo>
                <a:lnTo>
                  <a:pt x="150" y="1454"/>
                </a:lnTo>
                <a:lnTo>
                  <a:pt x="148" y="1445"/>
                </a:lnTo>
                <a:lnTo>
                  <a:pt x="145" y="1443"/>
                </a:lnTo>
                <a:lnTo>
                  <a:pt x="145" y="1435"/>
                </a:lnTo>
                <a:lnTo>
                  <a:pt x="110" y="1420"/>
                </a:lnTo>
                <a:lnTo>
                  <a:pt x="117" y="1408"/>
                </a:lnTo>
                <a:lnTo>
                  <a:pt x="120" y="1399"/>
                </a:lnTo>
                <a:lnTo>
                  <a:pt x="124" y="1395"/>
                </a:lnTo>
                <a:lnTo>
                  <a:pt x="130" y="1394"/>
                </a:lnTo>
                <a:lnTo>
                  <a:pt x="128" y="1387"/>
                </a:lnTo>
                <a:lnTo>
                  <a:pt x="120" y="1391"/>
                </a:lnTo>
                <a:lnTo>
                  <a:pt x="115" y="1375"/>
                </a:lnTo>
                <a:lnTo>
                  <a:pt x="117" y="1343"/>
                </a:lnTo>
                <a:lnTo>
                  <a:pt x="120" y="1318"/>
                </a:lnTo>
                <a:lnTo>
                  <a:pt x="122" y="1315"/>
                </a:lnTo>
                <a:lnTo>
                  <a:pt x="115" y="1311"/>
                </a:lnTo>
                <a:lnTo>
                  <a:pt x="116" y="1307"/>
                </a:lnTo>
                <a:lnTo>
                  <a:pt x="111" y="1302"/>
                </a:lnTo>
                <a:lnTo>
                  <a:pt x="47" y="1261"/>
                </a:lnTo>
                <a:lnTo>
                  <a:pt x="56" y="1245"/>
                </a:lnTo>
                <a:lnTo>
                  <a:pt x="52" y="1242"/>
                </a:lnTo>
                <a:lnTo>
                  <a:pt x="41" y="1238"/>
                </a:lnTo>
                <a:lnTo>
                  <a:pt x="39" y="1236"/>
                </a:lnTo>
                <a:lnTo>
                  <a:pt x="37" y="1207"/>
                </a:lnTo>
                <a:lnTo>
                  <a:pt x="22" y="1209"/>
                </a:lnTo>
                <a:lnTo>
                  <a:pt x="21" y="1156"/>
                </a:lnTo>
                <a:lnTo>
                  <a:pt x="14" y="1095"/>
                </a:lnTo>
                <a:lnTo>
                  <a:pt x="38" y="1086"/>
                </a:lnTo>
                <a:lnTo>
                  <a:pt x="16" y="1051"/>
                </a:lnTo>
                <a:lnTo>
                  <a:pt x="12" y="1054"/>
                </a:lnTo>
                <a:lnTo>
                  <a:pt x="4" y="987"/>
                </a:lnTo>
                <a:lnTo>
                  <a:pt x="0" y="961"/>
                </a:lnTo>
                <a:lnTo>
                  <a:pt x="57" y="937"/>
                </a:lnTo>
                <a:lnTo>
                  <a:pt x="77" y="926"/>
                </a:lnTo>
                <a:lnTo>
                  <a:pt x="85" y="910"/>
                </a:lnTo>
                <a:lnTo>
                  <a:pt x="98" y="917"/>
                </a:lnTo>
                <a:lnTo>
                  <a:pt x="96" y="925"/>
                </a:lnTo>
                <a:lnTo>
                  <a:pt x="101" y="928"/>
                </a:lnTo>
                <a:lnTo>
                  <a:pt x="104" y="922"/>
                </a:lnTo>
                <a:lnTo>
                  <a:pt x="113" y="926"/>
                </a:lnTo>
                <a:lnTo>
                  <a:pt x="118" y="918"/>
                </a:lnTo>
                <a:lnTo>
                  <a:pt x="147" y="883"/>
                </a:lnTo>
                <a:lnTo>
                  <a:pt x="171" y="902"/>
                </a:lnTo>
                <a:lnTo>
                  <a:pt x="175" y="898"/>
                </a:lnTo>
                <a:lnTo>
                  <a:pt x="197" y="917"/>
                </a:lnTo>
                <a:lnTo>
                  <a:pt x="228" y="880"/>
                </a:lnTo>
                <a:lnTo>
                  <a:pt x="233" y="884"/>
                </a:lnTo>
                <a:lnTo>
                  <a:pt x="249" y="859"/>
                </a:lnTo>
                <a:lnTo>
                  <a:pt x="257" y="847"/>
                </a:lnTo>
                <a:lnTo>
                  <a:pt x="268" y="857"/>
                </a:lnTo>
                <a:lnTo>
                  <a:pt x="290" y="825"/>
                </a:lnTo>
                <a:lnTo>
                  <a:pt x="312" y="836"/>
                </a:lnTo>
                <a:lnTo>
                  <a:pt x="337" y="814"/>
                </a:lnTo>
                <a:lnTo>
                  <a:pt x="339" y="817"/>
                </a:lnTo>
                <a:lnTo>
                  <a:pt x="362" y="803"/>
                </a:lnTo>
                <a:lnTo>
                  <a:pt x="367" y="824"/>
                </a:lnTo>
                <a:lnTo>
                  <a:pt x="391" y="807"/>
                </a:lnTo>
                <a:lnTo>
                  <a:pt x="392" y="816"/>
                </a:lnTo>
                <a:lnTo>
                  <a:pt x="400" y="811"/>
                </a:lnTo>
                <a:lnTo>
                  <a:pt x="409" y="826"/>
                </a:lnTo>
                <a:lnTo>
                  <a:pt x="412" y="828"/>
                </a:lnTo>
                <a:lnTo>
                  <a:pt x="409" y="839"/>
                </a:lnTo>
                <a:lnTo>
                  <a:pt x="423" y="843"/>
                </a:lnTo>
                <a:lnTo>
                  <a:pt x="414" y="873"/>
                </a:lnTo>
                <a:lnTo>
                  <a:pt x="440" y="867"/>
                </a:lnTo>
                <a:lnTo>
                  <a:pt x="437" y="876"/>
                </a:lnTo>
                <a:lnTo>
                  <a:pt x="510" y="898"/>
                </a:lnTo>
                <a:lnTo>
                  <a:pt x="523" y="887"/>
                </a:lnTo>
                <a:lnTo>
                  <a:pt x="558" y="897"/>
                </a:lnTo>
                <a:lnTo>
                  <a:pt x="577" y="911"/>
                </a:lnTo>
                <a:lnTo>
                  <a:pt x="600" y="925"/>
                </a:lnTo>
                <a:lnTo>
                  <a:pt x="608" y="928"/>
                </a:lnTo>
                <a:lnTo>
                  <a:pt x="637" y="950"/>
                </a:lnTo>
                <a:lnTo>
                  <a:pt x="665" y="937"/>
                </a:lnTo>
                <a:lnTo>
                  <a:pt x="721" y="934"/>
                </a:lnTo>
                <a:lnTo>
                  <a:pt x="735" y="934"/>
                </a:lnTo>
                <a:lnTo>
                  <a:pt x="742" y="924"/>
                </a:lnTo>
                <a:lnTo>
                  <a:pt x="749" y="924"/>
                </a:lnTo>
                <a:lnTo>
                  <a:pt x="751" y="917"/>
                </a:lnTo>
                <a:lnTo>
                  <a:pt x="807" y="905"/>
                </a:lnTo>
                <a:lnTo>
                  <a:pt x="815" y="902"/>
                </a:lnTo>
                <a:lnTo>
                  <a:pt x="821" y="906"/>
                </a:lnTo>
                <a:lnTo>
                  <a:pt x="819" y="889"/>
                </a:lnTo>
                <a:lnTo>
                  <a:pt x="819" y="882"/>
                </a:lnTo>
                <a:lnTo>
                  <a:pt x="828" y="868"/>
                </a:lnTo>
                <a:lnTo>
                  <a:pt x="838" y="860"/>
                </a:lnTo>
                <a:lnTo>
                  <a:pt x="850" y="857"/>
                </a:lnTo>
                <a:lnTo>
                  <a:pt x="869" y="859"/>
                </a:lnTo>
                <a:lnTo>
                  <a:pt x="887" y="860"/>
                </a:lnTo>
                <a:lnTo>
                  <a:pt x="893" y="858"/>
                </a:lnTo>
                <a:lnTo>
                  <a:pt x="904" y="850"/>
                </a:lnTo>
                <a:lnTo>
                  <a:pt x="914" y="848"/>
                </a:lnTo>
                <a:lnTo>
                  <a:pt x="938" y="838"/>
                </a:lnTo>
                <a:lnTo>
                  <a:pt x="946" y="836"/>
                </a:lnTo>
                <a:lnTo>
                  <a:pt x="942" y="825"/>
                </a:lnTo>
                <a:lnTo>
                  <a:pt x="941" y="814"/>
                </a:lnTo>
                <a:lnTo>
                  <a:pt x="944" y="797"/>
                </a:lnTo>
                <a:lnTo>
                  <a:pt x="949" y="789"/>
                </a:lnTo>
                <a:lnTo>
                  <a:pt x="957" y="781"/>
                </a:lnTo>
                <a:lnTo>
                  <a:pt x="974" y="771"/>
                </a:lnTo>
                <a:lnTo>
                  <a:pt x="984" y="764"/>
                </a:lnTo>
                <a:lnTo>
                  <a:pt x="996" y="749"/>
                </a:lnTo>
                <a:lnTo>
                  <a:pt x="1002" y="732"/>
                </a:lnTo>
                <a:lnTo>
                  <a:pt x="1002" y="723"/>
                </a:lnTo>
                <a:lnTo>
                  <a:pt x="999" y="706"/>
                </a:lnTo>
                <a:lnTo>
                  <a:pt x="975" y="665"/>
                </a:lnTo>
                <a:lnTo>
                  <a:pt x="965" y="650"/>
                </a:lnTo>
                <a:lnTo>
                  <a:pt x="961" y="637"/>
                </a:lnTo>
                <a:lnTo>
                  <a:pt x="961" y="621"/>
                </a:lnTo>
                <a:lnTo>
                  <a:pt x="965" y="610"/>
                </a:lnTo>
                <a:lnTo>
                  <a:pt x="993" y="562"/>
                </a:lnTo>
                <a:lnTo>
                  <a:pt x="1006" y="543"/>
                </a:lnTo>
                <a:lnTo>
                  <a:pt x="1018" y="533"/>
                </a:lnTo>
                <a:lnTo>
                  <a:pt x="1026" y="532"/>
                </a:lnTo>
                <a:lnTo>
                  <a:pt x="1040" y="532"/>
                </a:lnTo>
                <a:lnTo>
                  <a:pt x="1068" y="541"/>
                </a:lnTo>
                <a:lnTo>
                  <a:pt x="1089" y="556"/>
                </a:lnTo>
                <a:lnTo>
                  <a:pt x="1101" y="558"/>
                </a:lnTo>
                <a:lnTo>
                  <a:pt x="1119" y="559"/>
                </a:lnTo>
                <a:lnTo>
                  <a:pt x="1136" y="556"/>
                </a:lnTo>
                <a:lnTo>
                  <a:pt x="1151" y="551"/>
                </a:lnTo>
                <a:lnTo>
                  <a:pt x="1166" y="539"/>
                </a:lnTo>
                <a:lnTo>
                  <a:pt x="1174" y="525"/>
                </a:lnTo>
                <a:lnTo>
                  <a:pt x="1179" y="516"/>
                </a:lnTo>
                <a:lnTo>
                  <a:pt x="1179" y="507"/>
                </a:lnTo>
                <a:lnTo>
                  <a:pt x="1178" y="492"/>
                </a:lnTo>
                <a:lnTo>
                  <a:pt x="1169" y="467"/>
                </a:lnTo>
                <a:lnTo>
                  <a:pt x="1164" y="451"/>
                </a:lnTo>
                <a:lnTo>
                  <a:pt x="1163" y="441"/>
                </a:lnTo>
                <a:lnTo>
                  <a:pt x="1163" y="428"/>
                </a:lnTo>
                <a:lnTo>
                  <a:pt x="1165" y="416"/>
                </a:lnTo>
                <a:lnTo>
                  <a:pt x="1181" y="374"/>
                </a:lnTo>
                <a:lnTo>
                  <a:pt x="1187" y="364"/>
                </a:lnTo>
                <a:lnTo>
                  <a:pt x="1195" y="355"/>
                </a:lnTo>
                <a:lnTo>
                  <a:pt x="1205" y="347"/>
                </a:lnTo>
                <a:lnTo>
                  <a:pt x="1225" y="342"/>
                </a:lnTo>
                <a:lnTo>
                  <a:pt x="1239" y="341"/>
                </a:lnTo>
                <a:lnTo>
                  <a:pt x="1246" y="343"/>
                </a:lnTo>
                <a:lnTo>
                  <a:pt x="1266" y="353"/>
                </a:lnTo>
                <a:lnTo>
                  <a:pt x="1296" y="372"/>
                </a:lnTo>
                <a:lnTo>
                  <a:pt x="1313" y="379"/>
                </a:lnTo>
                <a:lnTo>
                  <a:pt x="1342" y="384"/>
                </a:lnTo>
                <a:lnTo>
                  <a:pt x="1361" y="381"/>
                </a:lnTo>
                <a:lnTo>
                  <a:pt x="1372" y="376"/>
                </a:lnTo>
                <a:lnTo>
                  <a:pt x="1389" y="359"/>
                </a:lnTo>
                <a:lnTo>
                  <a:pt x="1384" y="338"/>
                </a:lnTo>
                <a:lnTo>
                  <a:pt x="1376" y="323"/>
                </a:lnTo>
                <a:lnTo>
                  <a:pt x="1362" y="282"/>
                </a:lnTo>
                <a:lnTo>
                  <a:pt x="1346" y="249"/>
                </a:lnTo>
                <a:lnTo>
                  <a:pt x="1341" y="242"/>
                </a:lnTo>
                <a:lnTo>
                  <a:pt x="1328" y="237"/>
                </a:lnTo>
                <a:lnTo>
                  <a:pt x="1298" y="229"/>
                </a:lnTo>
                <a:lnTo>
                  <a:pt x="1279" y="222"/>
                </a:lnTo>
                <a:lnTo>
                  <a:pt x="1270" y="217"/>
                </a:lnTo>
                <a:lnTo>
                  <a:pt x="1260" y="209"/>
                </a:lnTo>
                <a:lnTo>
                  <a:pt x="1246" y="181"/>
                </a:lnTo>
                <a:lnTo>
                  <a:pt x="1240" y="163"/>
                </a:lnTo>
                <a:lnTo>
                  <a:pt x="1238" y="150"/>
                </a:lnTo>
                <a:lnTo>
                  <a:pt x="1238" y="131"/>
                </a:lnTo>
                <a:lnTo>
                  <a:pt x="1240" y="107"/>
                </a:lnTo>
                <a:lnTo>
                  <a:pt x="1243" y="98"/>
                </a:lnTo>
                <a:lnTo>
                  <a:pt x="1250" y="87"/>
                </a:lnTo>
                <a:lnTo>
                  <a:pt x="1257" y="82"/>
                </a:lnTo>
                <a:lnTo>
                  <a:pt x="1265" y="79"/>
                </a:lnTo>
                <a:lnTo>
                  <a:pt x="1278" y="79"/>
                </a:lnTo>
                <a:lnTo>
                  <a:pt x="1286" y="85"/>
                </a:lnTo>
                <a:lnTo>
                  <a:pt x="1295" y="111"/>
                </a:lnTo>
                <a:lnTo>
                  <a:pt x="1298" y="115"/>
                </a:lnTo>
                <a:lnTo>
                  <a:pt x="1310" y="121"/>
                </a:lnTo>
                <a:lnTo>
                  <a:pt x="1325" y="121"/>
                </a:lnTo>
                <a:lnTo>
                  <a:pt x="1332" y="117"/>
                </a:lnTo>
                <a:lnTo>
                  <a:pt x="1342" y="111"/>
                </a:lnTo>
                <a:lnTo>
                  <a:pt x="1360" y="85"/>
                </a:lnTo>
                <a:lnTo>
                  <a:pt x="1381" y="62"/>
                </a:lnTo>
                <a:lnTo>
                  <a:pt x="1387" y="54"/>
                </a:lnTo>
                <a:lnTo>
                  <a:pt x="1402" y="23"/>
                </a:lnTo>
                <a:lnTo>
                  <a:pt x="1405" y="19"/>
                </a:lnTo>
                <a:lnTo>
                  <a:pt x="1419" y="10"/>
                </a:lnTo>
                <a:lnTo>
                  <a:pt x="1433" y="5"/>
                </a:lnTo>
                <a:lnTo>
                  <a:pt x="1462" y="0"/>
                </a:lnTo>
                <a:lnTo>
                  <a:pt x="1477" y="3"/>
                </a:lnTo>
                <a:lnTo>
                  <a:pt x="1493" y="7"/>
                </a:lnTo>
                <a:lnTo>
                  <a:pt x="1502" y="16"/>
                </a:lnTo>
                <a:lnTo>
                  <a:pt x="1511" y="35"/>
                </a:lnTo>
                <a:lnTo>
                  <a:pt x="1519" y="41"/>
                </a:lnTo>
                <a:lnTo>
                  <a:pt x="1517" y="44"/>
                </a:lnTo>
                <a:lnTo>
                  <a:pt x="1482" y="61"/>
                </a:lnTo>
                <a:lnTo>
                  <a:pt x="1470" y="75"/>
                </a:lnTo>
                <a:lnTo>
                  <a:pt x="1465" y="85"/>
                </a:lnTo>
                <a:lnTo>
                  <a:pt x="1464" y="94"/>
                </a:lnTo>
                <a:lnTo>
                  <a:pt x="1450" y="104"/>
                </a:lnTo>
                <a:lnTo>
                  <a:pt x="1441" y="103"/>
                </a:lnTo>
                <a:lnTo>
                  <a:pt x="1440" y="105"/>
                </a:lnTo>
                <a:lnTo>
                  <a:pt x="1438" y="132"/>
                </a:lnTo>
                <a:lnTo>
                  <a:pt x="1439" y="173"/>
                </a:lnTo>
                <a:lnTo>
                  <a:pt x="1443" y="173"/>
                </a:lnTo>
                <a:lnTo>
                  <a:pt x="1455" y="188"/>
                </a:lnTo>
                <a:lnTo>
                  <a:pt x="1468" y="178"/>
                </a:lnTo>
                <a:lnTo>
                  <a:pt x="1485" y="175"/>
                </a:lnTo>
                <a:lnTo>
                  <a:pt x="1505" y="175"/>
                </a:lnTo>
                <a:lnTo>
                  <a:pt x="1579" y="180"/>
                </a:lnTo>
                <a:lnTo>
                  <a:pt x="1580" y="188"/>
                </a:lnTo>
                <a:lnTo>
                  <a:pt x="1593" y="194"/>
                </a:lnTo>
                <a:lnTo>
                  <a:pt x="1610" y="204"/>
                </a:lnTo>
                <a:lnTo>
                  <a:pt x="1613" y="200"/>
                </a:lnTo>
                <a:lnTo>
                  <a:pt x="1646" y="245"/>
                </a:lnTo>
                <a:lnTo>
                  <a:pt x="1666" y="250"/>
                </a:lnTo>
                <a:lnTo>
                  <a:pt x="1750" y="216"/>
                </a:lnTo>
                <a:lnTo>
                  <a:pt x="1779" y="221"/>
                </a:lnTo>
                <a:lnTo>
                  <a:pt x="1757" y="359"/>
                </a:lnTo>
                <a:lnTo>
                  <a:pt x="1743" y="418"/>
                </a:lnTo>
                <a:lnTo>
                  <a:pt x="1736" y="443"/>
                </a:lnTo>
                <a:lnTo>
                  <a:pt x="1713" y="509"/>
                </a:lnTo>
                <a:lnTo>
                  <a:pt x="1684" y="566"/>
                </a:lnTo>
                <a:lnTo>
                  <a:pt x="1448" y="992"/>
                </a:lnTo>
                <a:lnTo>
                  <a:pt x="1436" y="1017"/>
                </a:lnTo>
                <a:lnTo>
                  <a:pt x="1425" y="1040"/>
                </a:lnTo>
                <a:lnTo>
                  <a:pt x="1415" y="1073"/>
                </a:lnTo>
                <a:lnTo>
                  <a:pt x="1408" y="1099"/>
                </a:lnTo>
                <a:lnTo>
                  <a:pt x="1404" y="1124"/>
                </a:lnTo>
                <a:lnTo>
                  <a:pt x="1399" y="1161"/>
                </a:lnTo>
                <a:lnTo>
                  <a:pt x="1398" y="1193"/>
                </a:lnTo>
                <a:lnTo>
                  <a:pt x="1398" y="1218"/>
                </a:lnTo>
                <a:lnTo>
                  <a:pt x="1402" y="1253"/>
                </a:lnTo>
                <a:lnTo>
                  <a:pt x="1412" y="1307"/>
                </a:lnTo>
                <a:lnTo>
                  <a:pt x="1451" y="1437"/>
                </a:lnTo>
                <a:lnTo>
                  <a:pt x="1460" y="1471"/>
                </a:lnTo>
                <a:lnTo>
                  <a:pt x="1473" y="1521"/>
                </a:lnTo>
                <a:lnTo>
                  <a:pt x="1482" y="1573"/>
                </a:lnTo>
                <a:lnTo>
                  <a:pt x="1494" y="1672"/>
                </a:lnTo>
                <a:lnTo>
                  <a:pt x="1500" y="1736"/>
                </a:lnTo>
                <a:lnTo>
                  <a:pt x="1502" y="1792"/>
                </a:lnTo>
                <a:lnTo>
                  <a:pt x="1500" y="1849"/>
                </a:lnTo>
                <a:lnTo>
                  <a:pt x="1491" y="1927"/>
                </a:lnTo>
                <a:lnTo>
                  <a:pt x="1489" y="1957"/>
                </a:lnTo>
                <a:lnTo>
                  <a:pt x="1488" y="1993"/>
                </a:lnTo>
                <a:lnTo>
                  <a:pt x="1490" y="2038"/>
                </a:lnTo>
                <a:lnTo>
                  <a:pt x="1491" y="2055"/>
                </a:lnTo>
                <a:lnTo>
                  <a:pt x="1498" y="2098"/>
                </a:lnTo>
                <a:lnTo>
                  <a:pt x="1508" y="2140"/>
                </a:lnTo>
                <a:lnTo>
                  <a:pt x="1531" y="2225"/>
                </a:lnTo>
                <a:lnTo>
                  <a:pt x="1537" y="2258"/>
                </a:lnTo>
                <a:lnTo>
                  <a:pt x="1543" y="2292"/>
                </a:lnTo>
                <a:lnTo>
                  <a:pt x="1546" y="2324"/>
                </a:lnTo>
                <a:lnTo>
                  <a:pt x="1548" y="2367"/>
                </a:lnTo>
                <a:lnTo>
                  <a:pt x="1545" y="2403"/>
                </a:lnTo>
                <a:lnTo>
                  <a:pt x="1542" y="2436"/>
                </a:lnTo>
                <a:lnTo>
                  <a:pt x="1534" y="2482"/>
                </a:lnTo>
                <a:lnTo>
                  <a:pt x="1526" y="2509"/>
                </a:lnTo>
                <a:lnTo>
                  <a:pt x="1505" y="2566"/>
                </a:lnTo>
                <a:lnTo>
                  <a:pt x="1481" y="2616"/>
                </a:lnTo>
                <a:lnTo>
                  <a:pt x="1455" y="2660"/>
                </a:lnTo>
                <a:lnTo>
                  <a:pt x="1437" y="2685"/>
                </a:lnTo>
                <a:lnTo>
                  <a:pt x="1422" y="2701"/>
                </a:lnTo>
                <a:lnTo>
                  <a:pt x="1388" y="2732"/>
                </a:lnTo>
                <a:lnTo>
                  <a:pt x="1367" y="2748"/>
                </a:lnTo>
                <a:lnTo>
                  <a:pt x="1344" y="2763"/>
                </a:lnTo>
                <a:lnTo>
                  <a:pt x="1255" y="2814"/>
                </a:lnTo>
                <a:lnTo>
                  <a:pt x="1225" y="2832"/>
                </a:lnTo>
                <a:lnTo>
                  <a:pt x="1164" y="2876"/>
                </a:lnTo>
                <a:lnTo>
                  <a:pt x="1143" y="2895"/>
                </a:lnTo>
                <a:lnTo>
                  <a:pt x="1137" y="2901"/>
                </a:lnTo>
                <a:lnTo>
                  <a:pt x="1119" y="2877"/>
                </a:lnTo>
                <a:lnTo>
                  <a:pt x="1093" y="2873"/>
                </a:lnTo>
                <a:lnTo>
                  <a:pt x="1004" y="2880"/>
                </a:lnTo>
                <a:lnTo>
                  <a:pt x="971" y="2889"/>
                </a:lnTo>
                <a:lnTo>
                  <a:pt x="958" y="2880"/>
                </a:lnTo>
                <a:lnTo>
                  <a:pt x="937" y="2859"/>
                </a:lnTo>
                <a:lnTo>
                  <a:pt x="932" y="2858"/>
                </a:lnTo>
                <a:lnTo>
                  <a:pt x="921" y="2861"/>
                </a:lnTo>
                <a:lnTo>
                  <a:pt x="911" y="2867"/>
                </a:lnTo>
                <a:lnTo>
                  <a:pt x="899" y="2875"/>
                </a:lnTo>
                <a:lnTo>
                  <a:pt x="889" y="2877"/>
                </a:lnTo>
                <a:lnTo>
                  <a:pt x="880" y="2866"/>
                </a:lnTo>
                <a:lnTo>
                  <a:pt x="880" y="2861"/>
                </a:lnTo>
                <a:lnTo>
                  <a:pt x="896" y="2834"/>
                </a:lnTo>
                <a:lnTo>
                  <a:pt x="898" y="2824"/>
                </a:lnTo>
                <a:lnTo>
                  <a:pt x="904" y="2817"/>
                </a:lnTo>
                <a:lnTo>
                  <a:pt x="915" y="2811"/>
                </a:lnTo>
                <a:lnTo>
                  <a:pt x="922" y="2811"/>
                </a:lnTo>
                <a:lnTo>
                  <a:pt x="936" y="2819"/>
                </a:lnTo>
                <a:lnTo>
                  <a:pt x="950" y="2831"/>
                </a:lnTo>
                <a:lnTo>
                  <a:pt x="962" y="2831"/>
                </a:lnTo>
                <a:lnTo>
                  <a:pt x="968" y="2828"/>
                </a:lnTo>
                <a:lnTo>
                  <a:pt x="988" y="2797"/>
                </a:lnTo>
                <a:lnTo>
                  <a:pt x="990" y="2784"/>
                </a:lnTo>
                <a:lnTo>
                  <a:pt x="999" y="2768"/>
                </a:lnTo>
                <a:lnTo>
                  <a:pt x="1001" y="2760"/>
                </a:lnTo>
                <a:lnTo>
                  <a:pt x="1000" y="2729"/>
                </a:lnTo>
                <a:lnTo>
                  <a:pt x="997" y="2722"/>
                </a:lnTo>
                <a:lnTo>
                  <a:pt x="989" y="2715"/>
                </a:lnTo>
                <a:lnTo>
                  <a:pt x="987" y="2709"/>
                </a:lnTo>
                <a:lnTo>
                  <a:pt x="978" y="2674"/>
                </a:lnTo>
                <a:lnTo>
                  <a:pt x="974" y="2666"/>
                </a:lnTo>
                <a:lnTo>
                  <a:pt x="966" y="2655"/>
                </a:lnTo>
                <a:lnTo>
                  <a:pt x="958" y="2649"/>
                </a:lnTo>
                <a:lnTo>
                  <a:pt x="947" y="2637"/>
                </a:lnTo>
                <a:lnTo>
                  <a:pt x="937" y="2627"/>
                </a:lnTo>
                <a:lnTo>
                  <a:pt x="935" y="2621"/>
                </a:lnTo>
                <a:lnTo>
                  <a:pt x="936" y="2612"/>
                </a:lnTo>
                <a:lnTo>
                  <a:pt x="938" y="2605"/>
                </a:lnTo>
                <a:lnTo>
                  <a:pt x="944" y="2599"/>
                </a:lnTo>
                <a:lnTo>
                  <a:pt x="952" y="2599"/>
                </a:lnTo>
                <a:lnTo>
                  <a:pt x="959" y="2601"/>
                </a:lnTo>
                <a:lnTo>
                  <a:pt x="972" y="2608"/>
                </a:lnTo>
                <a:lnTo>
                  <a:pt x="976" y="2606"/>
                </a:lnTo>
                <a:lnTo>
                  <a:pt x="983" y="2597"/>
                </a:lnTo>
                <a:lnTo>
                  <a:pt x="984" y="2589"/>
                </a:lnTo>
                <a:lnTo>
                  <a:pt x="979" y="2584"/>
                </a:lnTo>
                <a:lnTo>
                  <a:pt x="974" y="2571"/>
                </a:lnTo>
                <a:lnTo>
                  <a:pt x="974" y="2563"/>
                </a:lnTo>
                <a:lnTo>
                  <a:pt x="979" y="2556"/>
                </a:lnTo>
                <a:lnTo>
                  <a:pt x="989" y="2548"/>
                </a:lnTo>
                <a:lnTo>
                  <a:pt x="991" y="2535"/>
                </a:lnTo>
                <a:lnTo>
                  <a:pt x="1010" y="2527"/>
                </a:lnTo>
                <a:lnTo>
                  <a:pt x="1014" y="2524"/>
                </a:lnTo>
                <a:lnTo>
                  <a:pt x="1018" y="2512"/>
                </a:lnTo>
                <a:lnTo>
                  <a:pt x="1019" y="2490"/>
                </a:lnTo>
                <a:lnTo>
                  <a:pt x="1018" y="2481"/>
                </a:lnTo>
                <a:lnTo>
                  <a:pt x="1013" y="2467"/>
                </a:lnTo>
                <a:lnTo>
                  <a:pt x="1014" y="2463"/>
                </a:lnTo>
                <a:lnTo>
                  <a:pt x="1020" y="2459"/>
                </a:lnTo>
                <a:lnTo>
                  <a:pt x="1028" y="2458"/>
                </a:lnTo>
                <a:lnTo>
                  <a:pt x="1039" y="2470"/>
                </a:lnTo>
                <a:lnTo>
                  <a:pt x="1044" y="2471"/>
                </a:lnTo>
                <a:lnTo>
                  <a:pt x="1050" y="2467"/>
                </a:lnTo>
                <a:lnTo>
                  <a:pt x="1060" y="2456"/>
                </a:lnTo>
                <a:lnTo>
                  <a:pt x="1059" y="2454"/>
                </a:lnTo>
                <a:lnTo>
                  <a:pt x="1048" y="2450"/>
                </a:lnTo>
                <a:lnTo>
                  <a:pt x="1043" y="2442"/>
                </a:lnTo>
                <a:lnTo>
                  <a:pt x="1028" y="2434"/>
                </a:lnTo>
                <a:lnTo>
                  <a:pt x="1027" y="2421"/>
                </a:lnTo>
                <a:lnTo>
                  <a:pt x="1016" y="2415"/>
                </a:lnTo>
                <a:lnTo>
                  <a:pt x="1005" y="2414"/>
                </a:lnTo>
                <a:lnTo>
                  <a:pt x="996" y="2416"/>
                </a:lnTo>
                <a:lnTo>
                  <a:pt x="987" y="2417"/>
                </a:lnTo>
                <a:lnTo>
                  <a:pt x="978" y="2414"/>
                </a:lnTo>
                <a:lnTo>
                  <a:pt x="972" y="2409"/>
                </a:lnTo>
                <a:lnTo>
                  <a:pt x="968" y="2400"/>
                </a:lnTo>
                <a:lnTo>
                  <a:pt x="970" y="2386"/>
                </a:lnTo>
                <a:lnTo>
                  <a:pt x="967" y="2374"/>
                </a:lnTo>
                <a:lnTo>
                  <a:pt x="972" y="2371"/>
                </a:lnTo>
                <a:lnTo>
                  <a:pt x="997" y="2367"/>
                </a:lnTo>
                <a:lnTo>
                  <a:pt x="1005" y="2363"/>
                </a:lnTo>
                <a:lnTo>
                  <a:pt x="1007" y="2355"/>
                </a:lnTo>
                <a:lnTo>
                  <a:pt x="1009" y="2340"/>
                </a:lnTo>
                <a:lnTo>
                  <a:pt x="1008" y="2330"/>
                </a:lnTo>
                <a:lnTo>
                  <a:pt x="1000" y="2320"/>
                </a:lnTo>
                <a:lnTo>
                  <a:pt x="990" y="2311"/>
                </a:lnTo>
                <a:lnTo>
                  <a:pt x="983" y="2300"/>
                </a:lnTo>
                <a:lnTo>
                  <a:pt x="976" y="2295"/>
                </a:lnTo>
                <a:lnTo>
                  <a:pt x="956" y="2294"/>
                </a:lnTo>
                <a:lnTo>
                  <a:pt x="945" y="2295"/>
                </a:lnTo>
                <a:lnTo>
                  <a:pt x="939" y="2295"/>
                </a:lnTo>
                <a:lnTo>
                  <a:pt x="927" y="2275"/>
                </a:lnTo>
                <a:lnTo>
                  <a:pt x="924" y="2269"/>
                </a:lnTo>
                <a:lnTo>
                  <a:pt x="922" y="2250"/>
                </a:lnTo>
                <a:lnTo>
                  <a:pt x="928" y="2234"/>
                </a:lnTo>
                <a:lnTo>
                  <a:pt x="925" y="2222"/>
                </a:lnTo>
                <a:lnTo>
                  <a:pt x="927" y="2219"/>
                </a:lnTo>
                <a:lnTo>
                  <a:pt x="932" y="2216"/>
                </a:lnTo>
                <a:lnTo>
                  <a:pt x="946" y="2217"/>
                </a:lnTo>
                <a:lnTo>
                  <a:pt x="961" y="2216"/>
                </a:lnTo>
                <a:lnTo>
                  <a:pt x="966" y="2185"/>
                </a:lnTo>
                <a:lnTo>
                  <a:pt x="976" y="2172"/>
                </a:lnTo>
                <a:lnTo>
                  <a:pt x="978" y="2169"/>
                </a:lnTo>
                <a:lnTo>
                  <a:pt x="975" y="2156"/>
                </a:lnTo>
                <a:lnTo>
                  <a:pt x="966" y="2142"/>
                </a:lnTo>
                <a:lnTo>
                  <a:pt x="947" y="2141"/>
                </a:lnTo>
                <a:lnTo>
                  <a:pt x="939" y="2133"/>
                </a:lnTo>
                <a:lnTo>
                  <a:pt x="928" y="2129"/>
                </a:lnTo>
                <a:lnTo>
                  <a:pt x="932" y="2115"/>
                </a:lnTo>
                <a:lnTo>
                  <a:pt x="929" y="2100"/>
                </a:lnTo>
                <a:lnTo>
                  <a:pt x="915" y="2085"/>
                </a:lnTo>
                <a:lnTo>
                  <a:pt x="911" y="2072"/>
                </a:lnTo>
                <a:lnTo>
                  <a:pt x="905" y="2049"/>
                </a:lnTo>
                <a:lnTo>
                  <a:pt x="910" y="2044"/>
                </a:lnTo>
                <a:lnTo>
                  <a:pt x="916" y="2037"/>
                </a:lnTo>
                <a:lnTo>
                  <a:pt x="931" y="2029"/>
                </a:lnTo>
                <a:lnTo>
                  <a:pt x="928" y="2020"/>
                </a:lnTo>
                <a:lnTo>
                  <a:pt x="925" y="2007"/>
                </a:lnTo>
                <a:lnTo>
                  <a:pt x="895" y="1991"/>
                </a:lnTo>
                <a:lnTo>
                  <a:pt x="873" y="1986"/>
                </a:lnTo>
                <a:lnTo>
                  <a:pt x="873" y="1985"/>
                </a:lnTo>
                <a:lnTo>
                  <a:pt x="846" y="1986"/>
                </a:lnTo>
                <a:lnTo>
                  <a:pt x="843" y="1987"/>
                </a:lnTo>
                <a:lnTo>
                  <a:pt x="830" y="1995"/>
                </a:lnTo>
                <a:lnTo>
                  <a:pt x="827" y="1952"/>
                </a:lnTo>
                <a:lnTo>
                  <a:pt x="833" y="1943"/>
                </a:lnTo>
                <a:lnTo>
                  <a:pt x="802" y="1934"/>
                </a:lnTo>
                <a:lnTo>
                  <a:pt x="803" y="1923"/>
                </a:lnTo>
                <a:lnTo>
                  <a:pt x="776" y="1919"/>
                </a:lnTo>
                <a:lnTo>
                  <a:pt x="737" y="1905"/>
                </a:lnTo>
                <a:lnTo>
                  <a:pt x="704" y="1893"/>
                </a:lnTo>
                <a:lnTo>
                  <a:pt x="671" y="1874"/>
                </a:lnTo>
                <a:lnTo>
                  <a:pt x="659" y="1879"/>
                </a:lnTo>
                <a:lnTo>
                  <a:pt x="652" y="1880"/>
                </a:lnTo>
                <a:lnTo>
                  <a:pt x="644" y="1878"/>
                </a:lnTo>
                <a:lnTo>
                  <a:pt x="638" y="1872"/>
                </a:lnTo>
                <a:lnTo>
                  <a:pt x="621" y="1854"/>
                </a:lnTo>
                <a:lnTo>
                  <a:pt x="622" y="1828"/>
                </a:lnTo>
                <a:lnTo>
                  <a:pt x="616" y="1826"/>
                </a:lnTo>
                <a:lnTo>
                  <a:pt x="607" y="1828"/>
                </a:lnTo>
                <a:lnTo>
                  <a:pt x="602" y="1844"/>
                </a:lnTo>
                <a:lnTo>
                  <a:pt x="584" y="1845"/>
                </a:lnTo>
                <a:lnTo>
                  <a:pt x="576" y="1840"/>
                </a:lnTo>
                <a:lnTo>
                  <a:pt x="582" y="1831"/>
                </a:lnTo>
                <a:lnTo>
                  <a:pt x="571" y="1829"/>
                </a:lnTo>
                <a:lnTo>
                  <a:pt x="582" y="1796"/>
                </a:lnTo>
                <a:lnTo>
                  <a:pt x="585" y="1776"/>
                </a:lnTo>
                <a:lnTo>
                  <a:pt x="584" y="1760"/>
                </a:lnTo>
                <a:lnTo>
                  <a:pt x="575" y="1714"/>
                </a:lnTo>
                <a:lnTo>
                  <a:pt x="569" y="1700"/>
                </a:lnTo>
                <a:lnTo>
                  <a:pt x="556" y="1680"/>
                </a:lnTo>
                <a:lnTo>
                  <a:pt x="543" y="1665"/>
                </a:lnTo>
                <a:lnTo>
                  <a:pt x="538" y="1660"/>
                </a:lnTo>
                <a:lnTo>
                  <a:pt x="514" y="1643"/>
                </a:lnTo>
                <a:lnTo>
                  <a:pt x="500" y="1636"/>
                </a:lnTo>
                <a:lnTo>
                  <a:pt x="484" y="1631"/>
                </a:lnTo>
                <a:lnTo>
                  <a:pt x="462" y="1628"/>
                </a:lnTo>
                <a:lnTo>
                  <a:pt x="392" y="1626"/>
                </a:lnTo>
                <a:lnTo>
                  <a:pt x="366" y="1636"/>
                </a:lnTo>
                <a:lnTo>
                  <a:pt x="359" y="1636"/>
                </a:lnTo>
                <a:lnTo>
                  <a:pt x="360" y="1643"/>
                </a:lnTo>
                <a:lnTo>
                  <a:pt x="363" y="1648"/>
                </a:lnTo>
                <a:lnTo>
                  <a:pt x="377" y="1661"/>
                </a:lnTo>
                <a:lnTo>
                  <a:pt x="391" y="1669"/>
                </a:lnTo>
                <a:lnTo>
                  <a:pt x="391" y="1679"/>
                </a:lnTo>
                <a:lnTo>
                  <a:pt x="388" y="1684"/>
                </a:lnTo>
                <a:lnTo>
                  <a:pt x="376" y="1689"/>
                </a:lnTo>
                <a:lnTo>
                  <a:pt x="335" y="1700"/>
                </a:lnTo>
                <a:lnTo>
                  <a:pt x="247" y="172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7821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5409</TotalTime>
  <Words>292</Words>
  <Application>Microsoft Office PowerPoint</Application>
  <PresentationFormat>On-screen Show (16:9)</PresentationFormat>
  <Paragraphs>43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宋体</vt:lpstr>
      <vt:lpstr>Arial</vt:lpstr>
      <vt:lpstr>Calibri</vt:lpstr>
      <vt:lpstr>Wingdings</vt:lpstr>
      <vt:lpstr>Office 主题​​</vt:lpstr>
      <vt:lpstr>Top 10 Largest French Cities by  Commune Population</vt:lpstr>
      <vt:lpstr>Paris – Île-de-France Region</vt:lpstr>
      <vt:lpstr>Marseille – Provence-Alpes-Côte d'Azur Region</vt:lpstr>
      <vt:lpstr>Lyon – Auvergne-Rhône-Alpes Region</vt:lpstr>
      <vt:lpstr>Toulouse – Occitanie Region</vt:lpstr>
      <vt:lpstr>Nice – Provence-Alpes-Côte d'Azur Region</vt:lpstr>
      <vt:lpstr>Nantes – Pays de la Loire Region</vt:lpstr>
      <vt:lpstr>Montpellier – Occitanie Region</vt:lpstr>
      <vt:lpstr>Strasbourg – Grand Est Region</vt:lpstr>
      <vt:lpstr>Bordeaux – Nouvelle-Aquitaine Region</vt:lpstr>
      <vt:lpstr>Lille – Hauts-de-France Region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146</cp:revision>
  <dcterms:created xsi:type="dcterms:W3CDTF">2016-05-15T02:42:52Z</dcterms:created>
  <dcterms:modified xsi:type="dcterms:W3CDTF">2026-04-19T13:08:07Z</dcterms:modified>
</cp:coreProperties>
</file>